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1FE1FD2-7D0C-4BA0-A6EC-9FE448FE47D0}">
          <p14:sldIdLst/>
        </p14:section>
        <p14:section name="Emertxe PPT" id="{FF87087F-FA1D-4624-9BCA-A66DCABD79B7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an Kumar" initials="CK" lastIdx="3" clrIdx="0">
    <p:extLst>
      <p:ext uri="{19B8F6BF-5375-455C-9EA6-DF929625EA0E}">
        <p15:presenceInfo xmlns:p15="http://schemas.microsoft.com/office/powerpoint/2012/main" userId="9b41db55a418a5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995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593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302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59896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118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76338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193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31071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564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570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801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710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034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160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577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0774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594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E3552F-07D3-4E4D-BB85-64F73BD39CB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BCAEDB-BEDA-4518-85FD-1C890B04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9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Chandan.sranj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andan-kumar-a6545722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jpe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D5B8-3E3C-BBB2-F00A-27BAC3963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0363199" cy="1991939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atin typeface="Bodoni MT" panose="02070603080606020203" pitchFamily="18" charset="0"/>
              </a:rPr>
              <a:t>IOT Based Home Automation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26C0C-0276-AC6B-44EA-EAA8968AE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000" y="2760070"/>
            <a:ext cx="6765459" cy="341384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Submitted By</a:t>
            </a:r>
            <a:r>
              <a:rPr lang="en-US" b="1" dirty="0">
                <a:solidFill>
                  <a:srgbClr val="FFFF00"/>
                </a:solidFill>
              </a:rPr>
              <a:t>: </a:t>
            </a:r>
            <a:r>
              <a:rPr lang="en-US" b="1" u="sng" dirty="0">
                <a:solidFill>
                  <a:srgbClr val="FFFF00"/>
                </a:solidFill>
                <a:latin typeface="Century Schoolbook" panose="02040604050505020304" pitchFamily="18" charset="0"/>
              </a:rPr>
              <a:t>Chandan Kumar</a:t>
            </a:r>
          </a:p>
          <a:p>
            <a:r>
              <a:rPr lang="en-US" b="1" dirty="0"/>
              <a:t>Department: </a:t>
            </a:r>
            <a:r>
              <a:rPr lang="en-US" b="1" dirty="0">
                <a:solidFill>
                  <a:schemeClr val="bg1"/>
                </a:solidFill>
              </a:rPr>
              <a:t>CSE</a:t>
            </a:r>
          </a:p>
          <a:p>
            <a:r>
              <a:rPr lang="en-US" b="1" dirty="0"/>
              <a:t>College:</a:t>
            </a:r>
            <a:r>
              <a:rPr lang="en-US" b="1" dirty="0">
                <a:solidFill>
                  <a:schemeClr val="bg1"/>
                </a:solidFill>
              </a:rPr>
              <a:t> Ramgovind Institute Of Technology</a:t>
            </a:r>
          </a:p>
          <a:p>
            <a:r>
              <a:rPr lang="en-US" b="1" dirty="0"/>
              <a:t>Email id: </a:t>
            </a:r>
            <a:r>
              <a:rPr lang="en-US" b="1" dirty="0">
                <a:hlinkClick r:id="rId2"/>
              </a:rPr>
              <a:t>Chandan.sranjan@gmail.com</a:t>
            </a:r>
            <a:endParaRPr lang="en-US" b="1" dirty="0"/>
          </a:p>
          <a:p>
            <a:r>
              <a:rPr lang="en-US" b="1" dirty="0"/>
              <a:t>Reg. Phone No. </a:t>
            </a:r>
            <a:r>
              <a:rPr lang="en-US" b="1" dirty="0">
                <a:solidFill>
                  <a:schemeClr val="bg1"/>
                </a:solidFill>
              </a:rPr>
              <a:t>7645843671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/>
              <a:t>Submitted To 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Emertxe Information &amp; Technologies 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92800-3533-B01B-6565-CDBD1AE8F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D13F61-C176-106A-7EB3-CCD36C162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6" y="3075588"/>
            <a:ext cx="2115671" cy="2470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3049182"/>
      </p:ext>
    </p:extLst>
  </p:cSld>
  <p:clrMapOvr>
    <a:masterClrMapping/>
  </p:clrMapOvr>
  <p:transition spd="slow" advTm="1739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D09C6-A9BC-A781-E88C-756324C6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" r="1"/>
          <a:stretch/>
        </p:blipFill>
        <p:spPr>
          <a:xfrm>
            <a:off x="0" y="0"/>
            <a:ext cx="12192001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0F6EB-D5DA-610A-E6D0-C6B41BA91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00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CCEE7E-8357-9A95-DD62-1FA650C69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B03DD7-F71C-588E-561F-F86731E2D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869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A4B93-DBE6-CA24-4F03-829F3DF1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53A34-A9D8-05C3-BE3A-4172C8DC6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9227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DF747-7411-52E5-EEDB-99680450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F93542-AA31-52B2-C88D-9178539D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1165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AF6677-7808-160F-2EBE-4CE87856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72" y="1290320"/>
            <a:ext cx="6019800" cy="619760"/>
          </a:xfrm>
        </p:spPr>
        <p:txBody>
          <a:bodyPr>
            <a:noAutofit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Follow me on </a:t>
            </a:r>
            <a:r>
              <a:rPr lang="en-US" b="1" cap="none" dirty="0" err="1">
                <a:solidFill>
                  <a:schemeClr val="bg1"/>
                </a:solidFill>
              </a:rPr>
              <a:t>Linkedin</a:t>
            </a:r>
            <a:r>
              <a:rPr lang="en-US" b="1" cap="none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8504BC5-40EE-AB2A-51DC-614F32D1D3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"/>
          <a:stretch/>
        </p:blipFill>
        <p:spPr>
          <a:xfrm>
            <a:off x="7818120" y="274457"/>
            <a:ext cx="3501708" cy="5262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C46F13-F8A2-B2F6-1788-CF51A14F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6256" y="2199638"/>
            <a:ext cx="5559916" cy="782321"/>
          </a:xfrm>
        </p:spPr>
        <p:txBody>
          <a:bodyPr/>
          <a:lstStyle/>
          <a:p>
            <a:r>
              <a:rPr 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https://www.linkedin.com/in/chandan-kumar-a65457227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6EEEF9-FCA1-5B47-33D3-77CF59AEC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2" y="2149242"/>
            <a:ext cx="883112" cy="8831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CC901D-D375-14F3-156C-484468F72D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641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342ADC-8547-A44F-6ACF-D2CF2C279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36CB9-A3E5-B137-53D2-74C3835960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8"/>
          <a:stretch/>
        </p:blipFill>
        <p:spPr>
          <a:xfrm>
            <a:off x="-62753" y="-1"/>
            <a:ext cx="12254753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E49042-99D1-EF53-2854-4C07628B2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131" y="5781176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165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A91C3-9815-B8E5-EE7B-B05BBD8CB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t="202" r="-167" b="19328"/>
          <a:stretch/>
        </p:blipFill>
        <p:spPr>
          <a:xfrm>
            <a:off x="-172720" y="-1"/>
            <a:ext cx="12385040" cy="7046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D2689B-9223-06C7-59A4-BDEB37526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471" y="5969435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312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BC17A-4D62-3D3E-FC91-42FB3B94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" b="21030"/>
          <a:stretch/>
        </p:blipFill>
        <p:spPr>
          <a:xfrm>
            <a:off x="-162560" y="0"/>
            <a:ext cx="1235456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1A94D-C81E-1837-5AF3-56E39ABD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131" y="5781176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89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B47D95-BC02-38E6-0CC5-CEF8BE3B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0"/>
            <a:ext cx="12293599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CB4E6-8993-3759-6227-F991487C1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87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2F0E7-824F-027A-71E6-F9769EAA3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7E0EAB-0B40-AFB2-7FA9-94975EA4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61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280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DC954-9B06-2F0E-4713-F604F478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120"/>
            <a:ext cx="12191999" cy="6929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AF8D5-371D-D44D-43F2-F3838ADEE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257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91118-11F1-ED4B-77F5-FE2D1FC9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06D9FB-9F14-312F-FDC6-12AFD1EA9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87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23C8F-1085-E772-D134-C777A189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6D692-8EBA-0544-75CA-45BF00233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95" y="5781177"/>
            <a:ext cx="2253034" cy="1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7252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58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Bodoni MT</vt:lpstr>
      <vt:lpstr>Century Gothic</vt:lpstr>
      <vt:lpstr>Century Schoolbook</vt:lpstr>
      <vt:lpstr>Roboto</vt:lpstr>
      <vt:lpstr>Wingdings 3</vt:lpstr>
      <vt:lpstr>Slice</vt:lpstr>
      <vt:lpstr>IOT Based Home Automation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me on Linkedin: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Home Automation System</dc:title>
  <dc:creator>Chandan Kumar</dc:creator>
  <cp:lastModifiedBy>Chandan Kumar</cp:lastModifiedBy>
  <cp:revision>9</cp:revision>
  <dcterms:created xsi:type="dcterms:W3CDTF">2023-05-06T18:00:47Z</dcterms:created>
  <dcterms:modified xsi:type="dcterms:W3CDTF">2023-05-23T17:50:58Z</dcterms:modified>
</cp:coreProperties>
</file>