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6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3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31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09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3605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762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5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Introduction to Data Analytics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872" y="0"/>
            <a:ext cx="12443538" cy="7006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8035" y="5205131"/>
            <a:ext cx="218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CHANDAN R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en-IN" dirty="0"/>
              <a:t>What is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707"/>
            <a:ext cx="8915400" cy="4391515"/>
          </a:xfrm>
        </p:spPr>
        <p:txBody>
          <a:bodyPr>
            <a:noAutofit/>
          </a:bodyPr>
          <a:lstStyle/>
          <a:p>
            <a:r>
              <a:rPr lang="en-US" sz="2400" dirty="0"/>
              <a:t>Data is a collection of facts, such as numbers, words, measurements, observations or even description of things. It may be in the form of text, images, audio, programs, or other types of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Depending upon the type, data can be classified into 2 categories: </a:t>
            </a:r>
            <a:endParaRPr lang="en-US" sz="2400" dirty="0" smtClean="0"/>
          </a:p>
          <a:p>
            <a:pPr lvl="1"/>
            <a:r>
              <a:rPr lang="it-IT" sz="2400" dirty="0"/>
              <a:t>1. Qualitative data is descriptive information (categorical i.e. non-numerical) </a:t>
            </a:r>
            <a:endParaRPr lang="it-IT" sz="2400" dirty="0" smtClean="0"/>
          </a:p>
          <a:p>
            <a:pPr lvl="1"/>
            <a:r>
              <a:rPr lang="it-IT" sz="2400" dirty="0"/>
              <a:t>2. Quantitative data is numerical information (numerical)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92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082"/>
          </a:xfrm>
        </p:spPr>
        <p:txBody>
          <a:bodyPr/>
          <a:lstStyle/>
          <a:p>
            <a:r>
              <a:rPr lang="en-IN" dirty="0"/>
              <a:t>What is Data Analytics?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241" y="4765184"/>
            <a:ext cx="8915400" cy="18416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Analytics </a:t>
            </a:r>
            <a:r>
              <a:rPr lang="en-US" sz="2000" dirty="0"/>
              <a:t>is the discovery, interpretation, and communication of meaningful patterns in data. </a:t>
            </a:r>
            <a:endParaRPr lang="en-US" sz="2000" dirty="0" smtClean="0"/>
          </a:p>
          <a:p>
            <a:r>
              <a:rPr lang="en-US" sz="2000" dirty="0"/>
              <a:t>Analytics is utilizing data, machine learning, statistical analysis and computer-based models to get better insight and make better decisions from the data.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41" y="1468192"/>
            <a:ext cx="5190186" cy="3076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27" y="1468192"/>
            <a:ext cx="3531964" cy="30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30927"/>
            <a:ext cx="8911687" cy="882718"/>
          </a:xfrm>
        </p:spPr>
        <p:txBody>
          <a:bodyPr/>
          <a:lstStyle/>
          <a:p>
            <a:r>
              <a:rPr lang="en-IN" dirty="0"/>
              <a:t>Types of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77" y="1313645"/>
            <a:ext cx="8915400" cy="3777622"/>
          </a:xfrm>
        </p:spPr>
        <p:txBody>
          <a:bodyPr/>
          <a:lstStyle/>
          <a:p>
            <a:r>
              <a:rPr lang="en-IN" dirty="0"/>
              <a:t>a) Descriptive analytics </a:t>
            </a:r>
            <a:endParaRPr lang="en-IN" dirty="0" smtClean="0"/>
          </a:p>
          <a:p>
            <a:r>
              <a:rPr lang="en-IN" dirty="0"/>
              <a:t>b) Diagnostic analytics </a:t>
            </a:r>
            <a:endParaRPr lang="en-IN" dirty="0" smtClean="0"/>
          </a:p>
          <a:p>
            <a:r>
              <a:rPr lang="en-IN" dirty="0"/>
              <a:t>c) Predictive analytics </a:t>
            </a:r>
            <a:endParaRPr lang="en-IN" dirty="0" smtClean="0"/>
          </a:p>
          <a:p>
            <a:r>
              <a:rPr lang="en-IN" dirty="0"/>
              <a:t>d) Prescriptive analytics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26524"/>
            <a:ext cx="8817757" cy="46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of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96980"/>
            <a:ext cx="7465475" cy="4204019"/>
          </a:xfrm>
        </p:spPr>
      </p:pic>
    </p:spTree>
    <p:extLst>
      <p:ext uri="{BB962C8B-B14F-4D97-AF65-F5344CB8AC3E}">
        <p14:creationId xmlns:p14="http://schemas.microsoft.com/office/powerpoint/2010/main" val="9032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IN" dirty="0"/>
              <a:t>Role of Data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172" y="1764132"/>
            <a:ext cx="4709084" cy="1558618"/>
          </a:xfrm>
        </p:spPr>
        <p:txBody>
          <a:bodyPr>
            <a:normAutofit/>
          </a:bodyPr>
          <a:lstStyle/>
          <a:p>
            <a:r>
              <a:rPr lang="en-US" dirty="0"/>
              <a:t>Duties of Data </a:t>
            </a:r>
            <a:r>
              <a:rPr lang="en-US" dirty="0" smtClean="0"/>
              <a:t>analyst.</a:t>
            </a:r>
          </a:p>
          <a:p>
            <a:r>
              <a:rPr lang="en-US" dirty="0"/>
              <a:t>Qualities expected in a Data Analyst </a:t>
            </a:r>
            <a:r>
              <a:rPr lang="en-US" dirty="0" smtClean="0"/>
              <a:t>role.</a:t>
            </a:r>
          </a:p>
          <a:p>
            <a:r>
              <a:rPr lang="en-US" dirty="0"/>
              <a:t>Skills required for Data Analyst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56" y="1764132"/>
            <a:ext cx="4330364" cy="383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82" y="3322751"/>
            <a:ext cx="3992450" cy="22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457200"/>
            <a:ext cx="64293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158</TotalTime>
  <Words>181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Century Gothic</vt:lpstr>
      <vt:lpstr>Wingdings 3</vt:lpstr>
      <vt:lpstr>Wisp</vt:lpstr>
      <vt:lpstr>Introduction to Data Analytics</vt:lpstr>
      <vt:lpstr>What is Data? </vt:lpstr>
      <vt:lpstr>What is Data Analytics? </vt:lpstr>
      <vt:lpstr>Types of Data Analytics</vt:lpstr>
      <vt:lpstr>Process of Data Analysis</vt:lpstr>
      <vt:lpstr>Role of Data Analyst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creator>User</dc:creator>
  <cp:lastModifiedBy>User</cp:lastModifiedBy>
  <cp:revision>10</cp:revision>
  <dcterms:created xsi:type="dcterms:W3CDTF">2022-05-14T09:35:19Z</dcterms:created>
  <dcterms:modified xsi:type="dcterms:W3CDTF">2022-05-14T12:14:05Z</dcterms:modified>
</cp:coreProperties>
</file>