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DC6023-8F91-4C1D-9B64-9F1116D96A9E}" v="3" dt="2020-06-01T02:35:03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J, Chandan" userId="bbb55d04-b52b-41b8-a9ea-0c8642c4259a" providerId="ADAL" clId="{BDDC6023-8F91-4C1D-9B64-9F1116D96A9E}"/>
    <pc:docChg chg="custSel mod addSld delSld modSld">
      <pc:chgData name="SJ, Chandan" userId="bbb55d04-b52b-41b8-a9ea-0c8642c4259a" providerId="ADAL" clId="{BDDC6023-8F91-4C1D-9B64-9F1116D96A9E}" dt="2020-06-01T02:35:20.069" v="439" actId="20577"/>
      <pc:docMkLst>
        <pc:docMk/>
      </pc:docMkLst>
      <pc:sldChg chg="delSp modSp mod">
        <pc:chgData name="SJ, Chandan" userId="bbb55d04-b52b-41b8-a9ea-0c8642c4259a" providerId="ADAL" clId="{BDDC6023-8F91-4C1D-9B64-9F1116D96A9E}" dt="2020-06-01T02:35:20.069" v="439" actId="20577"/>
        <pc:sldMkLst>
          <pc:docMk/>
          <pc:sldMk cId="2955373189" sldId="263"/>
        </pc:sldMkLst>
        <pc:spChg chg="del">
          <ac:chgData name="SJ, Chandan" userId="bbb55d04-b52b-41b8-a9ea-0c8642c4259a" providerId="ADAL" clId="{BDDC6023-8F91-4C1D-9B64-9F1116D96A9E}" dt="2020-05-26T08:41:21.648" v="2" actId="478"/>
          <ac:spMkLst>
            <pc:docMk/>
            <pc:sldMk cId="2955373189" sldId="263"/>
            <ac:spMk id="2" creationId="{71BE79D7-4B8D-47CC-9C8E-A58531966315}"/>
          </ac:spMkLst>
        </pc:spChg>
        <pc:spChg chg="mod">
          <ac:chgData name="SJ, Chandan" userId="bbb55d04-b52b-41b8-a9ea-0c8642c4259a" providerId="ADAL" clId="{BDDC6023-8F91-4C1D-9B64-9F1116D96A9E}" dt="2020-06-01T02:35:20.069" v="439" actId="20577"/>
          <ac:spMkLst>
            <pc:docMk/>
            <pc:sldMk cId="2955373189" sldId="263"/>
            <ac:spMk id="3" creationId="{934EE606-F132-41E1-B174-7B09B84901EA}"/>
          </ac:spMkLst>
        </pc:spChg>
      </pc:sldChg>
      <pc:sldChg chg="addSp delSp modSp new mod setBg">
        <pc:chgData name="SJ, Chandan" userId="bbb55d04-b52b-41b8-a9ea-0c8642c4259a" providerId="ADAL" clId="{BDDC6023-8F91-4C1D-9B64-9F1116D96A9E}" dt="2020-06-01T02:34:40.463" v="432" actId="26606"/>
        <pc:sldMkLst>
          <pc:docMk/>
          <pc:sldMk cId="2185431563" sldId="264"/>
        </pc:sldMkLst>
        <pc:spChg chg="mod">
          <ac:chgData name="SJ, Chandan" userId="bbb55d04-b52b-41b8-a9ea-0c8642c4259a" providerId="ADAL" clId="{BDDC6023-8F91-4C1D-9B64-9F1116D96A9E}" dt="2020-06-01T02:34:40.463" v="432" actId="26606"/>
          <ac:spMkLst>
            <pc:docMk/>
            <pc:sldMk cId="2185431563" sldId="264"/>
            <ac:spMk id="2" creationId="{C5B6288D-83C8-45B3-8C45-EFC7969AEECF}"/>
          </ac:spMkLst>
        </pc:spChg>
        <pc:spChg chg="del mod">
          <ac:chgData name="SJ, Chandan" userId="bbb55d04-b52b-41b8-a9ea-0c8642c4259a" providerId="ADAL" clId="{BDDC6023-8F91-4C1D-9B64-9F1116D96A9E}" dt="2020-06-01T02:34:40.463" v="432" actId="26606"/>
          <ac:spMkLst>
            <pc:docMk/>
            <pc:sldMk cId="2185431563" sldId="264"/>
            <ac:spMk id="3" creationId="{C22B5695-5C99-4481-AEB8-009900F17AD4}"/>
          </ac:spMkLst>
        </pc:spChg>
        <pc:spChg chg="add">
          <ac:chgData name="SJ, Chandan" userId="bbb55d04-b52b-41b8-a9ea-0c8642c4259a" providerId="ADAL" clId="{BDDC6023-8F91-4C1D-9B64-9F1116D96A9E}" dt="2020-06-01T02:34:40.463" v="432" actId="26606"/>
          <ac:spMkLst>
            <pc:docMk/>
            <pc:sldMk cId="2185431563" sldId="264"/>
            <ac:spMk id="9" creationId="{3A5B4632-C963-4296-86F0-79AA9EA5AE98}"/>
          </ac:spMkLst>
        </pc:spChg>
        <pc:graphicFrameChg chg="add">
          <ac:chgData name="SJ, Chandan" userId="bbb55d04-b52b-41b8-a9ea-0c8642c4259a" providerId="ADAL" clId="{BDDC6023-8F91-4C1D-9B64-9F1116D96A9E}" dt="2020-06-01T02:34:40.463" v="432" actId="26606"/>
          <ac:graphicFrameMkLst>
            <pc:docMk/>
            <pc:sldMk cId="2185431563" sldId="264"/>
            <ac:graphicFrameMk id="5" creationId="{97E9D73B-8204-4053-A584-9C0AE6D86859}"/>
          </ac:graphicFrameMkLst>
        </pc:graphicFrameChg>
      </pc:sldChg>
      <pc:sldChg chg="new del">
        <pc:chgData name="SJ, Chandan" userId="bbb55d04-b52b-41b8-a9ea-0c8642c4259a" providerId="ADAL" clId="{BDDC6023-8F91-4C1D-9B64-9F1116D96A9E}" dt="2020-05-18T14:47:30.632" v="1" actId="47"/>
        <pc:sldMkLst>
          <pc:docMk/>
          <pc:sldMk cId="3711871346" sldId="264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3CAA70-049F-449B-9986-D2973BFFA99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BAB0FAF-4230-46F3-A866-0427797332C4}">
      <dgm:prSet/>
      <dgm:spPr/>
      <dgm:t>
        <a:bodyPr/>
        <a:lstStyle/>
        <a:p>
          <a:r>
            <a:rPr lang="en-US"/>
            <a:t>Companies under Koch Industries:</a:t>
          </a:r>
        </a:p>
      </dgm:t>
    </dgm:pt>
    <dgm:pt modelId="{E2DC33CC-1B64-4708-AD12-EC0384DD0CB2}" type="parTrans" cxnId="{01E74EAF-64F0-44BB-8C91-0FF731019C93}">
      <dgm:prSet/>
      <dgm:spPr/>
      <dgm:t>
        <a:bodyPr/>
        <a:lstStyle/>
        <a:p>
          <a:endParaRPr lang="en-US"/>
        </a:p>
      </dgm:t>
    </dgm:pt>
    <dgm:pt modelId="{1409DB1B-CD13-4D48-9B37-1CC2359DD68F}" type="sibTrans" cxnId="{01E74EAF-64F0-44BB-8C91-0FF731019C93}">
      <dgm:prSet/>
      <dgm:spPr/>
      <dgm:t>
        <a:bodyPr/>
        <a:lstStyle/>
        <a:p>
          <a:endParaRPr lang="en-US"/>
        </a:p>
      </dgm:t>
    </dgm:pt>
    <dgm:pt modelId="{69BEB78E-C7F5-4A62-989F-BD7676FFDBC5}">
      <dgm:prSet/>
      <dgm:spPr/>
      <dgm:t>
        <a:bodyPr/>
        <a:lstStyle/>
        <a:p>
          <a:r>
            <a:rPr lang="en-US"/>
            <a:t>Molex</a:t>
          </a:r>
        </a:p>
      </dgm:t>
    </dgm:pt>
    <dgm:pt modelId="{B494AC14-589C-4FC5-9CAF-9FA44A09CBA3}" type="parTrans" cxnId="{FBA08AAA-E096-4EE5-AC05-84274549BD4D}">
      <dgm:prSet/>
      <dgm:spPr/>
      <dgm:t>
        <a:bodyPr/>
        <a:lstStyle/>
        <a:p>
          <a:endParaRPr lang="en-US"/>
        </a:p>
      </dgm:t>
    </dgm:pt>
    <dgm:pt modelId="{40935409-4F89-4B01-8148-448AEED427D2}" type="sibTrans" cxnId="{FBA08AAA-E096-4EE5-AC05-84274549BD4D}">
      <dgm:prSet/>
      <dgm:spPr/>
      <dgm:t>
        <a:bodyPr/>
        <a:lstStyle/>
        <a:p>
          <a:endParaRPr lang="en-US"/>
        </a:p>
      </dgm:t>
    </dgm:pt>
    <dgm:pt modelId="{FAADE61B-9973-43ED-B131-0E8F53EE7AF0}">
      <dgm:prSet/>
      <dgm:spPr/>
      <dgm:t>
        <a:bodyPr/>
        <a:lstStyle/>
        <a:p>
          <a:r>
            <a:rPr lang="en-US"/>
            <a:t>Flint Hills Resources</a:t>
          </a:r>
        </a:p>
      </dgm:t>
    </dgm:pt>
    <dgm:pt modelId="{C68E1C54-126F-4742-A3DC-C56718E28914}" type="parTrans" cxnId="{DC607B89-4298-4341-A2DC-77D82E27C03B}">
      <dgm:prSet/>
      <dgm:spPr/>
      <dgm:t>
        <a:bodyPr/>
        <a:lstStyle/>
        <a:p>
          <a:endParaRPr lang="en-US"/>
        </a:p>
      </dgm:t>
    </dgm:pt>
    <dgm:pt modelId="{2A3654C7-14D4-48C6-8311-CBBB3F1BB5A7}" type="sibTrans" cxnId="{DC607B89-4298-4341-A2DC-77D82E27C03B}">
      <dgm:prSet/>
      <dgm:spPr/>
      <dgm:t>
        <a:bodyPr/>
        <a:lstStyle/>
        <a:p>
          <a:endParaRPr lang="en-US"/>
        </a:p>
      </dgm:t>
    </dgm:pt>
    <dgm:pt modelId="{70153F19-D1B9-4A98-9DCA-DCA05EB04522}">
      <dgm:prSet/>
      <dgm:spPr/>
      <dgm:t>
        <a:bodyPr/>
        <a:lstStyle/>
        <a:p>
          <a:r>
            <a:rPr lang="en-US"/>
            <a:t>Georgia Pacific</a:t>
          </a:r>
        </a:p>
      </dgm:t>
    </dgm:pt>
    <dgm:pt modelId="{2C5A57AB-A908-4CD4-B385-4F2AE349587F}" type="parTrans" cxnId="{FD3D0858-DC13-48B0-BD11-AC72AC7505A0}">
      <dgm:prSet/>
      <dgm:spPr/>
      <dgm:t>
        <a:bodyPr/>
        <a:lstStyle/>
        <a:p>
          <a:endParaRPr lang="en-US"/>
        </a:p>
      </dgm:t>
    </dgm:pt>
    <dgm:pt modelId="{58DAE744-237D-4B8F-A83D-A189B80C7D7C}" type="sibTrans" cxnId="{FD3D0858-DC13-48B0-BD11-AC72AC7505A0}">
      <dgm:prSet/>
      <dgm:spPr/>
      <dgm:t>
        <a:bodyPr/>
        <a:lstStyle/>
        <a:p>
          <a:endParaRPr lang="en-US"/>
        </a:p>
      </dgm:t>
    </dgm:pt>
    <dgm:pt modelId="{896E31CC-33E1-4C14-80FC-08ED4C6D8EDA}">
      <dgm:prSet/>
      <dgm:spPr/>
      <dgm:t>
        <a:bodyPr/>
        <a:lstStyle/>
        <a:p>
          <a:r>
            <a:rPr lang="en-US"/>
            <a:t>Guardian Industries</a:t>
          </a:r>
        </a:p>
      </dgm:t>
    </dgm:pt>
    <dgm:pt modelId="{9BC3527F-D1D6-4916-AC0F-B9053CB900BF}" type="parTrans" cxnId="{075BDACC-C45C-43DC-8A29-EBACC683D4F6}">
      <dgm:prSet/>
      <dgm:spPr/>
      <dgm:t>
        <a:bodyPr/>
        <a:lstStyle/>
        <a:p>
          <a:endParaRPr lang="en-US"/>
        </a:p>
      </dgm:t>
    </dgm:pt>
    <dgm:pt modelId="{D8BC7904-956D-4BEC-8E5B-3A5EE93DEB1C}" type="sibTrans" cxnId="{075BDACC-C45C-43DC-8A29-EBACC683D4F6}">
      <dgm:prSet/>
      <dgm:spPr/>
      <dgm:t>
        <a:bodyPr/>
        <a:lstStyle/>
        <a:p>
          <a:endParaRPr lang="en-US"/>
        </a:p>
      </dgm:t>
    </dgm:pt>
    <dgm:pt modelId="{B5FD132A-DD9C-4E57-99ED-829F1EF3D57C}">
      <dgm:prSet/>
      <dgm:spPr/>
      <dgm:t>
        <a:bodyPr/>
        <a:lstStyle/>
        <a:p>
          <a:r>
            <a:rPr lang="en-US"/>
            <a:t>Infor</a:t>
          </a:r>
        </a:p>
      </dgm:t>
    </dgm:pt>
    <dgm:pt modelId="{A5530997-673B-4C60-82D6-3F4EF1C6884A}" type="parTrans" cxnId="{7CA306AF-8F8C-4333-AC24-D1747D08C2CB}">
      <dgm:prSet/>
      <dgm:spPr/>
      <dgm:t>
        <a:bodyPr/>
        <a:lstStyle/>
        <a:p>
          <a:endParaRPr lang="en-US"/>
        </a:p>
      </dgm:t>
    </dgm:pt>
    <dgm:pt modelId="{6BA9FCF5-4709-4DD4-BD76-43A73D708263}" type="sibTrans" cxnId="{7CA306AF-8F8C-4333-AC24-D1747D08C2CB}">
      <dgm:prSet/>
      <dgm:spPr/>
      <dgm:t>
        <a:bodyPr/>
        <a:lstStyle/>
        <a:p>
          <a:endParaRPr lang="en-US"/>
        </a:p>
      </dgm:t>
    </dgm:pt>
    <dgm:pt modelId="{9812B12D-F96B-431C-80A6-0C49D59425EE}">
      <dgm:prSet/>
      <dgm:spPr/>
      <dgm:t>
        <a:bodyPr/>
        <a:lstStyle/>
        <a:p>
          <a:r>
            <a:rPr lang="en-US"/>
            <a:t>INVISTA</a:t>
          </a:r>
        </a:p>
      </dgm:t>
    </dgm:pt>
    <dgm:pt modelId="{F4CB6AEE-6C5E-4068-BB67-95B5863DAA73}" type="parTrans" cxnId="{31087D55-DE4B-4279-924E-6F4238FF7D4F}">
      <dgm:prSet/>
      <dgm:spPr/>
      <dgm:t>
        <a:bodyPr/>
        <a:lstStyle/>
        <a:p>
          <a:endParaRPr lang="en-US"/>
        </a:p>
      </dgm:t>
    </dgm:pt>
    <dgm:pt modelId="{BAA2C11E-F2C1-4306-9EA5-ADA750EA1719}" type="sibTrans" cxnId="{31087D55-DE4B-4279-924E-6F4238FF7D4F}">
      <dgm:prSet/>
      <dgm:spPr/>
      <dgm:t>
        <a:bodyPr/>
        <a:lstStyle/>
        <a:p>
          <a:endParaRPr lang="en-US"/>
        </a:p>
      </dgm:t>
    </dgm:pt>
    <dgm:pt modelId="{AEE59C21-651D-410F-9452-AB675A230B7F}">
      <dgm:prSet/>
      <dgm:spPr/>
      <dgm:t>
        <a:bodyPr/>
        <a:lstStyle/>
        <a:p>
          <a:r>
            <a:rPr lang="en-US"/>
            <a:t>KES</a:t>
          </a:r>
        </a:p>
      </dgm:t>
    </dgm:pt>
    <dgm:pt modelId="{BB21C375-798C-403A-A451-EFA6045F12DF}" type="parTrans" cxnId="{8DCCB8EF-31F4-4B21-BF32-93BA15385744}">
      <dgm:prSet/>
      <dgm:spPr/>
      <dgm:t>
        <a:bodyPr/>
        <a:lstStyle/>
        <a:p>
          <a:endParaRPr lang="en-US"/>
        </a:p>
      </dgm:t>
    </dgm:pt>
    <dgm:pt modelId="{843B0E48-B738-44AB-827F-E718E2B2C6FD}" type="sibTrans" cxnId="{8DCCB8EF-31F4-4B21-BF32-93BA15385744}">
      <dgm:prSet/>
      <dgm:spPr/>
      <dgm:t>
        <a:bodyPr/>
        <a:lstStyle/>
        <a:p>
          <a:endParaRPr lang="en-US"/>
        </a:p>
      </dgm:t>
    </dgm:pt>
    <dgm:pt modelId="{CF467952-816C-4841-8983-9DE39B527CE7}">
      <dgm:prSet/>
      <dgm:spPr/>
      <dgm:t>
        <a:bodyPr/>
        <a:lstStyle/>
        <a:p>
          <a:r>
            <a:rPr lang="en-US"/>
            <a:t>KED </a:t>
          </a:r>
        </a:p>
      </dgm:t>
    </dgm:pt>
    <dgm:pt modelId="{AA100767-AC31-45BC-AFE8-583BEFB3FD34}" type="parTrans" cxnId="{A691D396-6560-4D45-8700-C81FD6E07F6C}">
      <dgm:prSet/>
      <dgm:spPr/>
      <dgm:t>
        <a:bodyPr/>
        <a:lstStyle/>
        <a:p>
          <a:endParaRPr lang="en-US"/>
        </a:p>
      </dgm:t>
    </dgm:pt>
    <dgm:pt modelId="{B4440906-D691-4A7E-921F-1515E4D201C9}" type="sibTrans" cxnId="{A691D396-6560-4D45-8700-C81FD6E07F6C}">
      <dgm:prSet/>
      <dgm:spPr/>
      <dgm:t>
        <a:bodyPr/>
        <a:lstStyle/>
        <a:p>
          <a:endParaRPr lang="en-US"/>
        </a:p>
      </dgm:t>
    </dgm:pt>
    <dgm:pt modelId="{6C52BF41-F098-4AE6-9B05-383EDE591AD0}">
      <dgm:prSet/>
      <dgm:spPr/>
      <dgm:t>
        <a:bodyPr/>
        <a:lstStyle/>
        <a:p>
          <a:r>
            <a:rPr lang="en-US" b="1" dirty="0"/>
            <a:t>KTC is a global IT center for all the companies of Koch Industries</a:t>
          </a:r>
          <a:endParaRPr lang="en-US" dirty="0"/>
        </a:p>
      </dgm:t>
    </dgm:pt>
    <dgm:pt modelId="{E1C26994-C69A-47BD-B31E-EDC4CBAC9D96}" type="parTrans" cxnId="{99E0C4FA-429C-49BB-ACC1-A31EDA5EBC65}">
      <dgm:prSet/>
      <dgm:spPr/>
      <dgm:t>
        <a:bodyPr/>
        <a:lstStyle/>
        <a:p>
          <a:endParaRPr lang="en-US"/>
        </a:p>
      </dgm:t>
    </dgm:pt>
    <dgm:pt modelId="{DC0118AC-C282-4F1A-BA1B-BAFFFAA681EA}" type="sibTrans" cxnId="{99E0C4FA-429C-49BB-ACC1-A31EDA5EBC65}">
      <dgm:prSet/>
      <dgm:spPr/>
      <dgm:t>
        <a:bodyPr/>
        <a:lstStyle/>
        <a:p>
          <a:endParaRPr lang="en-US"/>
        </a:p>
      </dgm:t>
    </dgm:pt>
    <dgm:pt modelId="{E1DE5987-A1A3-4670-9968-3283B4437189}" type="pres">
      <dgm:prSet presAssocID="{013CAA70-049F-449B-9986-D2973BFFA995}" presName="linear" presStyleCnt="0">
        <dgm:presLayoutVars>
          <dgm:animLvl val="lvl"/>
          <dgm:resizeHandles val="exact"/>
        </dgm:presLayoutVars>
      </dgm:prSet>
      <dgm:spPr/>
    </dgm:pt>
    <dgm:pt modelId="{E808F539-011D-4CA8-B81E-1A1945F98940}" type="pres">
      <dgm:prSet presAssocID="{CBAB0FAF-4230-46F3-A866-0427797332C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E0EB383-8AA6-4BA2-9C56-E7CD99A70E43}" type="pres">
      <dgm:prSet presAssocID="{CBAB0FAF-4230-46F3-A866-0427797332C4}" presName="childText" presStyleLbl="revTx" presStyleIdx="0" presStyleCnt="1">
        <dgm:presLayoutVars>
          <dgm:bulletEnabled val="1"/>
        </dgm:presLayoutVars>
      </dgm:prSet>
      <dgm:spPr/>
    </dgm:pt>
    <dgm:pt modelId="{0F2AFAA6-03E7-499E-9FB3-76A7A505B481}" type="pres">
      <dgm:prSet presAssocID="{6C52BF41-F098-4AE6-9B05-383EDE591AD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B93F703-304B-4142-815F-0C30F4D7091E}" type="presOf" srcId="{AEE59C21-651D-410F-9452-AB675A230B7F}" destId="{1E0EB383-8AA6-4BA2-9C56-E7CD99A70E43}" srcOrd="0" destOrd="6" presId="urn:microsoft.com/office/officeart/2005/8/layout/vList2"/>
    <dgm:cxn modelId="{494A0F18-B72A-477D-A329-7A8BEB1392AF}" type="presOf" srcId="{896E31CC-33E1-4C14-80FC-08ED4C6D8EDA}" destId="{1E0EB383-8AA6-4BA2-9C56-E7CD99A70E43}" srcOrd="0" destOrd="3" presId="urn:microsoft.com/office/officeart/2005/8/layout/vList2"/>
    <dgm:cxn modelId="{1D4E681A-E162-4E01-82EF-672206F0C435}" type="presOf" srcId="{B5FD132A-DD9C-4E57-99ED-829F1EF3D57C}" destId="{1E0EB383-8AA6-4BA2-9C56-E7CD99A70E43}" srcOrd="0" destOrd="4" presId="urn:microsoft.com/office/officeart/2005/8/layout/vList2"/>
    <dgm:cxn modelId="{E8AFD71D-6D59-4AD8-B1B6-ABA86E1007BA}" type="presOf" srcId="{CF467952-816C-4841-8983-9DE39B527CE7}" destId="{1E0EB383-8AA6-4BA2-9C56-E7CD99A70E43}" srcOrd="0" destOrd="7" presId="urn:microsoft.com/office/officeart/2005/8/layout/vList2"/>
    <dgm:cxn modelId="{CA832D29-E7C6-490D-A426-7319B47EA1A3}" type="presOf" srcId="{CBAB0FAF-4230-46F3-A866-0427797332C4}" destId="{E808F539-011D-4CA8-B81E-1A1945F98940}" srcOrd="0" destOrd="0" presId="urn:microsoft.com/office/officeart/2005/8/layout/vList2"/>
    <dgm:cxn modelId="{B0A9B72C-AFA2-4A9D-8E92-356413B97C30}" type="presOf" srcId="{FAADE61B-9973-43ED-B131-0E8F53EE7AF0}" destId="{1E0EB383-8AA6-4BA2-9C56-E7CD99A70E43}" srcOrd="0" destOrd="1" presId="urn:microsoft.com/office/officeart/2005/8/layout/vList2"/>
    <dgm:cxn modelId="{3AB8B22F-13B2-48B4-9AFE-7DC34A6AC2E4}" type="presOf" srcId="{9812B12D-F96B-431C-80A6-0C49D59425EE}" destId="{1E0EB383-8AA6-4BA2-9C56-E7CD99A70E43}" srcOrd="0" destOrd="5" presId="urn:microsoft.com/office/officeart/2005/8/layout/vList2"/>
    <dgm:cxn modelId="{38784D5C-4926-43EA-93C5-291713D6E8E8}" type="presOf" srcId="{013CAA70-049F-449B-9986-D2973BFFA995}" destId="{E1DE5987-A1A3-4670-9968-3283B4437189}" srcOrd="0" destOrd="0" presId="urn:microsoft.com/office/officeart/2005/8/layout/vList2"/>
    <dgm:cxn modelId="{31087D55-DE4B-4279-924E-6F4238FF7D4F}" srcId="{CBAB0FAF-4230-46F3-A866-0427797332C4}" destId="{9812B12D-F96B-431C-80A6-0C49D59425EE}" srcOrd="5" destOrd="0" parTransId="{F4CB6AEE-6C5E-4068-BB67-95B5863DAA73}" sibTransId="{BAA2C11E-F2C1-4306-9EA5-ADA750EA1719}"/>
    <dgm:cxn modelId="{FD3D0858-DC13-48B0-BD11-AC72AC7505A0}" srcId="{CBAB0FAF-4230-46F3-A866-0427797332C4}" destId="{70153F19-D1B9-4A98-9DCA-DCA05EB04522}" srcOrd="2" destOrd="0" parTransId="{2C5A57AB-A908-4CD4-B385-4F2AE349587F}" sibTransId="{58DAE744-237D-4B8F-A83D-A189B80C7D7C}"/>
    <dgm:cxn modelId="{DC607B89-4298-4341-A2DC-77D82E27C03B}" srcId="{CBAB0FAF-4230-46F3-A866-0427797332C4}" destId="{FAADE61B-9973-43ED-B131-0E8F53EE7AF0}" srcOrd="1" destOrd="0" parTransId="{C68E1C54-126F-4742-A3DC-C56718E28914}" sibTransId="{2A3654C7-14D4-48C6-8311-CBBB3F1BB5A7}"/>
    <dgm:cxn modelId="{A691D396-6560-4D45-8700-C81FD6E07F6C}" srcId="{CBAB0FAF-4230-46F3-A866-0427797332C4}" destId="{CF467952-816C-4841-8983-9DE39B527CE7}" srcOrd="7" destOrd="0" parTransId="{AA100767-AC31-45BC-AFE8-583BEFB3FD34}" sibTransId="{B4440906-D691-4A7E-921F-1515E4D201C9}"/>
    <dgm:cxn modelId="{F61EE3A9-9339-4B18-9DD0-0F93770ABE30}" type="presOf" srcId="{6C52BF41-F098-4AE6-9B05-383EDE591AD0}" destId="{0F2AFAA6-03E7-499E-9FB3-76A7A505B481}" srcOrd="0" destOrd="0" presId="urn:microsoft.com/office/officeart/2005/8/layout/vList2"/>
    <dgm:cxn modelId="{FBA08AAA-E096-4EE5-AC05-84274549BD4D}" srcId="{CBAB0FAF-4230-46F3-A866-0427797332C4}" destId="{69BEB78E-C7F5-4A62-989F-BD7676FFDBC5}" srcOrd="0" destOrd="0" parTransId="{B494AC14-589C-4FC5-9CAF-9FA44A09CBA3}" sibTransId="{40935409-4F89-4B01-8148-448AEED427D2}"/>
    <dgm:cxn modelId="{192339AD-2E44-4911-AAD2-F5D0AE9BFDC0}" type="presOf" srcId="{70153F19-D1B9-4A98-9DCA-DCA05EB04522}" destId="{1E0EB383-8AA6-4BA2-9C56-E7CD99A70E43}" srcOrd="0" destOrd="2" presId="urn:microsoft.com/office/officeart/2005/8/layout/vList2"/>
    <dgm:cxn modelId="{7CA306AF-8F8C-4333-AC24-D1747D08C2CB}" srcId="{CBAB0FAF-4230-46F3-A866-0427797332C4}" destId="{B5FD132A-DD9C-4E57-99ED-829F1EF3D57C}" srcOrd="4" destOrd="0" parTransId="{A5530997-673B-4C60-82D6-3F4EF1C6884A}" sibTransId="{6BA9FCF5-4709-4DD4-BD76-43A73D708263}"/>
    <dgm:cxn modelId="{01E74EAF-64F0-44BB-8C91-0FF731019C93}" srcId="{013CAA70-049F-449B-9986-D2973BFFA995}" destId="{CBAB0FAF-4230-46F3-A866-0427797332C4}" srcOrd="0" destOrd="0" parTransId="{E2DC33CC-1B64-4708-AD12-EC0384DD0CB2}" sibTransId="{1409DB1B-CD13-4D48-9B37-1CC2359DD68F}"/>
    <dgm:cxn modelId="{075BDACC-C45C-43DC-8A29-EBACC683D4F6}" srcId="{CBAB0FAF-4230-46F3-A866-0427797332C4}" destId="{896E31CC-33E1-4C14-80FC-08ED4C6D8EDA}" srcOrd="3" destOrd="0" parTransId="{9BC3527F-D1D6-4916-AC0F-B9053CB900BF}" sibTransId="{D8BC7904-956D-4BEC-8E5B-3A5EE93DEB1C}"/>
    <dgm:cxn modelId="{C93647E9-12C6-4493-8AEC-5CAF21D3315F}" type="presOf" srcId="{69BEB78E-C7F5-4A62-989F-BD7676FFDBC5}" destId="{1E0EB383-8AA6-4BA2-9C56-E7CD99A70E43}" srcOrd="0" destOrd="0" presId="urn:microsoft.com/office/officeart/2005/8/layout/vList2"/>
    <dgm:cxn modelId="{8DCCB8EF-31F4-4B21-BF32-93BA15385744}" srcId="{CBAB0FAF-4230-46F3-A866-0427797332C4}" destId="{AEE59C21-651D-410F-9452-AB675A230B7F}" srcOrd="6" destOrd="0" parTransId="{BB21C375-798C-403A-A451-EFA6045F12DF}" sibTransId="{843B0E48-B738-44AB-827F-E718E2B2C6FD}"/>
    <dgm:cxn modelId="{99E0C4FA-429C-49BB-ACC1-A31EDA5EBC65}" srcId="{013CAA70-049F-449B-9986-D2973BFFA995}" destId="{6C52BF41-F098-4AE6-9B05-383EDE591AD0}" srcOrd="1" destOrd="0" parTransId="{E1C26994-C69A-47BD-B31E-EDC4CBAC9D96}" sibTransId="{DC0118AC-C282-4F1A-BA1B-BAFFFAA681EA}"/>
    <dgm:cxn modelId="{B99796EA-C1C2-42FF-B558-E749D988BBBC}" type="presParOf" srcId="{E1DE5987-A1A3-4670-9968-3283B4437189}" destId="{E808F539-011D-4CA8-B81E-1A1945F98940}" srcOrd="0" destOrd="0" presId="urn:microsoft.com/office/officeart/2005/8/layout/vList2"/>
    <dgm:cxn modelId="{4D0D1BD6-BD21-4661-8CE5-7EA984C27161}" type="presParOf" srcId="{E1DE5987-A1A3-4670-9968-3283B4437189}" destId="{1E0EB383-8AA6-4BA2-9C56-E7CD99A70E43}" srcOrd="1" destOrd="0" presId="urn:microsoft.com/office/officeart/2005/8/layout/vList2"/>
    <dgm:cxn modelId="{887EE724-1A81-4510-B996-3F62E094F94A}" type="presParOf" srcId="{E1DE5987-A1A3-4670-9968-3283B4437189}" destId="{0F2AFAA6-03E7-499E-9FB3-76A7A505B48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8930B2-1EB3-4CD2-91E1-D1EBA494F65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7245C96-49CC-431D-9871-24CD3684DC69}">
      <dgm:prSet/>
      <dgm:spPr/>
      <dgm:t>
        <a:bodyPr/>
        <a:lstStyle/>
        <a:p>
          <a:r>
            <a:rPr lang="en-US"/>
            <a:t>Preparation of configuration files,</a:t>
          </a:r>
        </a:p>
      </dgm:t>
    </dgm:pt>
    <dgm:pt modelId="{CA2D042D-67DA-42AD-B833-E73234244A42}" type="parTrans" cxnId="{661D3843-660D-49C3-AB92-F392D635D8C2}">
      <dgm:prSet/>
      <dgm:spPr/>
      <dgm:t>
        <a:bodyPr/>
        <a:lstStyle/>
        <a:p>
          <a:endParaRPr lang="en-US"/>
        </a:p>
      </dgm:t>
    </dgm:pt>
    <dgm:pt modelId="{F0947570-3D94-4829-B148-91014D5201EB}" type="sibTrans" cxnId="{661D3843-660D-49C3-AB92-F392D635D8C2}">
      <dgm:prSet/>
      <dgm:spPr/>
      <dgm:t>
        <a:bodyPr/>
        <a:lstStyle/>
        <a:p>
          <a:endParaRPr lang="en-US"/>
        </a:p>
      </dgm:t>
    </dgm:pt>
    <dgm:pt modelId="{FFC8A100-A9FD-4A19-B2C7-6D98E0F1681B}">
      <dgm:prSet/>
      <dgm:spPr/>
      <dgm:t>
        <a:bodyPr/>
        <a:lstStyle/>
        <a:p>
          <a:r>
            <a:rPr lang="en-US"/>
            <a:t>Preparation of templates for many stack creations,</a:t>
          </a:r>
        </a:p>
      </dgm:t>
    </dgm:pt>
    <dgm:pt modelId="{F610AAEB-11A7-45EE-9FC3-ABA1EF27D11F}" type="parTrans" cxnId="{6F327DAB-8DC2-472A-8736-C503C2AE98AA}">
      <dgm:prSet/>
      <dgm:spPr/>
      <dgm:t>
        <a:bodyPr/>
        <a:lstStyle/>
        <a:p>
          <a:endParaRPr lang="en-US"/>
        </a:p>
      </dgm:t>
    </dgm:pt>
    <dgm:pt modelId="{8711A133-D7A4-45EE-BD82-9318FD78E633}" type="sibTrans" cxnId="{6F327DAB-8DC2-472A-8736-C503C2AE98AA}">
      <dgm:prSet/>
      <dgm:spPr/>
      <dgm:t>
        <a:bodyPr/>
        <a:lstStyle/>
        <a:p>
          <a:endParaRPr lang="en-US"/>
        </a:p>
      </dgm:t>
    </dgm:pt>
    <dgm:pt modelId="{8B012450-A3C6-4ACA-AEE9-6F1DACED4B30}">
      <dgm:prSet/>
      <dgm:spPr/>
      <dgm:t>
        <a:bodyPr/>
        <a:lstStyle/>
        <a:p>
          <a:r>
            <a:rPr lang="en-US"/>
            <a:t>Python code to post a request to a API,</a:t>
          </a:r>
        </a:p>
      </dgm:t>
    </dgm:pt>
    <dgm:pt modelId="{9315ACEC-DB28-48E1-B22A-E84AAAC10FC9}" type="parTrans" cxnId="{3C9C575D-F704-403D-8F71-35AC1F69AB93}">
      <dgm:prSet/>
      <dgm:spPr/>
      <dgm:t>
        <a:bodyPr/>
        <a:lstStyle/>
        <a:p>
          <a:endParaRPr lang="en-US"/>
        </a:p>
      </dgm:t>
    </dgm:pt>
    <dgm:pt modelId="{2EA79AF5-19B6-4175-9A75-5C85C993E3EB}" type="sibTrans" cxnId="{3C9C575D-F704-403D-8F71-35AC1F69AB93}">
      <dgm:prSet/>
      <dgm:spPr/>
      <dgm:t>
        <a:bodyPr/>
        <a:lstStyle/>
        <a:p>
          <a:endParaRPr lang="en-US"/>
        </a:p>
      </dgm:t>
    </dgm:pt>
    <dgm:pt modelId="{1A50DDA1-BB29-4C71-9F7E-531BE3356DD9}">
      <dgm:prSet/>
      <dgm:spPr/>
      <dgm:t>
        <a:bodyPr/>
        <a:lstStyle/>
        <a:p>
          <a:r>
            <a:rPr lang="en-US"/>
            <a:t>Validation code,</a:t>
          </a:r>
        </a:p>
      </dgm:t>
    </dgm:pt>
    <dgm:pt modelId="{25C5A231-C9ED-4E56-9889-26C34B38D003}" type="parTrans" cxnId="{F1C131E6-F09E-42FC-B41E-8A9C2661BD04}">
      <dgm:prSet/>
      <dgm:spPr/>
      <dgm:t>
        <a:bodyPr/>
        <a:lstStyle/>
        <a:p>
          <a:endParaRPr lang="en-US"/>
        </a:p>
      </dgm:t>
    </dgm:pt>
    <dgm:pt modelId="{6C1DC113-4B2C-4209-9059-957A9DB6E7B0}" type="sibTrans" cxnId="{F1C131E6-F09E-42FC-B41E-8A9C2661BD04}">
      <dgm:prSet/>
      <dgm:spPr/>
      <dgm:t>
        <a:bodyPr/>
        <a:lstStyle/>
        <a:p>
          <a:endParaRPr lang="en-US"/>
        </a:p>
      </dgm:t>
    </dgm:pt>
    <dgm:pt modelId="{9BE58653-ACEB-4390-8596-2FFD355453B5}">
      <dgm:prSet/>
      <dgm:spPr/>
      <dgm:t>
        <a:bodyPr/>
        <a:lstStyle/>
        <a:p>
          <a:r>
            <a:rPr lang="en-US"/>
            <a:t>Splunk,</a:t>
          </a:r>
        </a:p>
      </dgm:t>
    </dgm:pt>
    <dgm:pt modelId="{BA2702C4-203C-4511-BCA4-A894ADF84DFF}" type="parTrans" cxnId="{61DC8D6A-FFAB-4D09-998E-861488B51B2E}">
      <dgm:prSet/>
      <dgm:spPr/>
      <dgm:t>
        <a:bodyPr/>
        <a:lstStyle/>
        <a:p>
          <a:endParaRPr lang="en-US"/>
        </a:p>
      </dgm:t>
    </dgm:pt>
    <dgm:pt modelId="{AA09F321-5508-4FC5-A0DF-7D4F9361C3A0}" type="sibTrans" cxnId="{61DC8D6A-FFAB-4D09-998E-861488B51B2E}">
      <dgm:prSet/>
      <dgm:spPr/>
      <dgm:t>
        <a:bodyPr/>
        <a:lstStyle/>
        <a:p>
          <a:endParaRPr lang="en-US"/>
        </a:p>
      </dgm:t>
    </dgm:pt>
    <dgm:pt modelId="{5C12C3FE-2D4B-4B32-8B6D-45AFA4DC4C74}">
      <dgm:prSet/>
      <dgm:spPr/>
      <dgm:t>
        <a:bodyPr/>
        <a:lstStyle/>
        <a:p>
          <a:r>
            <a:rPr lang="en-US"/>
            <a:t>Glue Jobs</a:t>
          </a:r>
        </a:p>
      </dgm:t>
    </dgm:pt>
    <dgm:pt modelId="{9D0A882D-D009-440B-A08E-EA9FF187C8E4}" type="parTrans" cxnId="{59D0A7E7-81C4-41AD-96F7-A7F1DA20F725}">
      <dgm:prSet/>
      <dgm:spPr/>
      <dgm:t>
        <a:bodyPr/>
        <a:lstStyle/>
        <a:p>
          <a:endParaRPr lang="en-US"/>
        </a:p>
      </dgm:t>
    </dgm:pt>
    <dgm:pt modelId="{0C40359B-EA05-484E-97B0-9CE67E189AC9}" type="sibTrans" cxnId="{59D0A7E7-81C4-41AD-96F7-A7F1DA20F725}">
      <dgm:prSet/>
      <dgm:spPr/>
      <dgm:t>
        <a:bodyPr/>
        <a:lstStyle/>
        <a:p>
          <a:endParaRPr lang="en-US"/>
        </a:p>
      </dgm:t>
    </dgm:pt>
    <dgm:pt modelId="{19F33643-3267-41E2-A01D-452BA14B3FF5}" type="pres">
      <dgm:prSet presAssocID="{C48930B2-1EB3-4CD2-91E1-D1EBA494F658}" presName="root" presStyleCnt="0">
        <dgm:presLayoutVars>
          <dgm:dir/>
          <dgm:resizeHandles val="exact"/>
        </dgm:presLayoutVars>
      </dgm:prSet>
      <dgm:spPr/>
    </dgm:pt>
    <dgm:pt modelId="{B4F6D0FE-4A7F-40DE-A093-162FF2EB2109}" type="pres">
      <dgm:prSet presAssocID="{57245C96-49CC-431D-9871-24CD3684DC69}" presName="compNode" presStyleCnt="0"/>
      <dgm:spPr/>
    </dgm:pt>
    <dgm:pt modelId="{45988CD4-505B-4689-A0FF-8806DBFA57D3}" type="pres">
      <dgm:prSet presAssocID="{57245C96-49CC-431D-9871-24CD3684DC69}" presName="bgRect" presStyleLbl="bgShp" presStyleIdx="0" presStyleCnt="6"/>
      <dgm:spPr/>
    </dgm:pt>
    <dgm:pt modelId="{6634005D-9C27-438B-B0F0-5ECBD969E229}" type="pres">
      <dgm:prSet presAssocID="{57245C96-49CC-431D-9871-24CD3684DC6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6A0CC05-59FC-4FE2-BAB9-A3ACC18D2272}" type="pres">
      <dgm:prSet presAssocID="{57245C96-49CC-431D-9871-24CD3684DC69}" presName="spaceRect" presStyleCnt="0"/>
      <dgm:spPr/>
    </dgm:pt>
    <dgm:pt modelId="{917551C9-01BE-4344-931B-D76B98ACCFF4}" type="pres">
      <dgm:prSet presAssocID="{57245C96-49CC-431D-9871-24CD3684DC69}" presName="parTx" presStyleLbl="revTx" presStyleIdx="0" presStyleCnt="6">
        <dgm:presLayoutVars>
          <dgm:chMax val="0"/>
          <dgm:chPref val="0"/>
        </dgm:presLayoutVars>
      </dgm:prSet>
      <dgm:spPr/>
    </dgm:pt>
    <dgm:pt modelId="{75CFFA76-8AAF-447D-8F1E-E184D307F2CE}" type="pres">
      <dgm:prSet presAssocID="{F0947570-3D94-4829-B148-91014D5201EB}" presName="sibTrans" presStyleCnt="0"/>
      <dgm:spPr/>
    </dgm:pt>
    <dgm:pt modelId="{46F60E58-72A9-47F0-9D35-3A3DF0910D7F}" type="pres">
      <dgm:prSet presAssocID="{FFC8A100-A9FD-4A19-B2C7-6D98E0F1681B}" presName="compNode" presStyleCnt="0"/>
      <dgm:spPr/>
    </dgm:pt>
    <dgm:pt modelId="{190320AC-6F95-4E78-B10E-FDA40BDDE58F}" type="pres">
      <dgm:prSet presAssocID="{FFC8A100-A9FD-4A19-B2C7-6D98E0F1681B}" presName="bgRect" presStyleLbl="bgShp" presStyleIdx="1" presStyleCnt="6"/>
      <dgm:spPr/>
    </dgm:pt>
    <dgm:pt modelId="{A5C42107-B99A-4E60-B62E-06D817488BE9}" type="pres">
      <dgm:prSet presAssocID="{FFC8A100-A9FD-4A19-B2C7-6D98E0F1681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chitecture"/>
        </a:ext>
      </dgm:extLst>
    </dgm:pt>
    <dgm:pt modelId="{4F408D4E-550D-4D42-A16B-4A45D2DBE38D}" type="pres">
      <dgm:prSet presAssocID="{FFC8A100-A9FD-4A19-B2C7-6D98E0F1681B}" presName="spaceRect" presStyleCnt="0"/>
      <dgm:spPr/>
    </dgm:pt>
    <dgm:pt modelId="{77868344-2BF7-43EC-B221-CE46EACB5C7C}" type="pres">
      <dgm:prSet presAssocID="{FFC8A100-A9FD-4A19-B2C7-6D98E0F1681B}" presName="parTx" presStyleLbl="revTx" presStyleIdx="1" presStyleCnt="6">
        <dgm:presLayoutVars>
          <dgm:chMax val="0"/>
          <dgm:chPref val="0"/>
        </dgm:presLayoutVars>
      </dgm:prSet>
      <dgm:spPr/>
    </dgm:pt>
    <dgm:pt modelId="{17C23218-A2C1-4EED-98C4-89069D087A87}" type="pres">
      <dgm:prSet presAssocID="{8711A133-D7A4-45EE-BD82-9318FD78E633}" presName="sibTrans" presStyleCnt="0"/>
      <dgm:spPr/>
    </dgm:pt>
    <dgm:pt modelId="{284BE6E1-8EC2-4229-A2E3-7A9DCEA70B2D}" type="pres">
      <dgm:prSet presAssocID="{8B012450-A3C6-4ACA-AEE9-6F1DACED4B30}" presName="compNode" presStyleCnt="0"/>
      <dgm:spPr/>
    </dgm:pt>
    <dgm:pt modelId="{CF057917-77BC-4981-A822-CF6FE3FE2AFB}" type="pres">
      <dgm:prSet presAssocID="{8B012450-A3C6-4ACA-AEE9-6F1DACED4B30}" presName="bgRect" presStyleLbl="bgShp" presStyleIdx="2" presStyleCnt="6"/>
      <dgm:spPr/>
    </dgm:pt>
    <dgm:pt modelId="{223DC72D-D2CE-4605-A299-3DF0C1EC1E71}" type="pres">
      <dgm:prSet presAssocID="{8B012450-A3C6-4ACA-AEE9-6F1DACED4B3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C662215-947C-4B45-AEA4-3F82F2AEF0F2}" type="pres">
      <dgm:prSet presAssocID="{8B012450-A3C6-4ACA-AEE9-6F1DACED4B30}" presName="spaceRect" presStyleCnt="0"/>
      <dgm:spPr/>
    </dgm:pt>
    <dgm:pt modelId="{73AE0ED1-C116-4EB6-A115-B0C645DEC071}" type="pres">
      <dgm:prSet presAssocID="{8B012450-A3C6-4ACA-AEE9-6F1DACED4B30}" presName="parTx" presStyleLbl="revTx" presStyleIdx="2" presStyleCnt="6">
        <dgm:presLayoutVars>
          <dgm:chMax val="0"/>
          <dgm:chPref val="0"/>
        </dgm:presLayoutVars>
      </dgm:prSet>
      <dgm:spPr/>
    </dgm:pt>
    <dgm:pt modelId="{510C1DCF-D162-4BB4-BB9B-B12D62455B12}" type="pres">
      <dgm:prSet presAssocID="{2EA79AF5-19B6-4175-9A75-5C85C993E3EB}" presName="sibTrans" presStyleCnt="0"/>
      <dgm:spPr/>
    </dgm:pt>
    <dgm:pt modelId="{F0F08F08-6D37-4B65-B455-4C18FD263710}" type="pres">
      <dgm:prSet presAssocID="{1A50DDA1-BB29-4C71-9F7E-531BE3356DD9}" presName="compNode" presStyleCnt="0"/>
      <dgm:spPr/>
    </dgm:pt>
    <dgm:pt modelId="{96FA6A3F-3EC6-4470-9490-F09C4E43EBA8}" type="pres">
      <dgm:prSet presAssocID="{1A50DDA1-BB29-4C71-9F7E-531BE3356DD9}" presName="bgRect" presStyleLbl="bgShp" presStyleIdx="3" presStyleCnt="6"/>
      <dgm:spPr/>
    </dgm:pt>
    <dgm:pt modelId="{90996B95-FE6A-4EBB-A7A2-152C6E260E3D}" type="pres">
      <dgm:prSet presAssocID="{1A50DDA1-BB29-4C71-9F7E-531BE3356DD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3588C109-522A-42D4-A364-F939CB1E6A08}" type="pres">
      <dgm:prSet presAssocID="{1A50DDA1-BB29-4C71-9F7E-531BE3356DD9}" presName="spaceRect" presStyleCnt="0"/>
      <dgm:spPr/>
    </dgm:pt>
    <dgm:pt modelId="{7D10CC11-57FF-42C1-BF70-D97B41C04515}" type="pres">
      <dgm:prSet presAssocID="{1A50DDA1-BB29-4C71-9F7E-531BE3356DD9}" presName="parTx" presStyleLbl="revTx" presStyleIdx="3" presStyleCnt="6">
        <dgm:presLayoutVars>
          <dgm:chMax val="0"/>
          <dgm:chPref val="0"/>
        </dgm:presLayoutVars>
      </dgm:prSet>
      <dgm:spPr/>
    </dgm:pt>
    <dgm:pt modelId="{93932DBD-04E3-4C2B-B5DC-87403F53FFFD}" type="pres">
      <dgm:prSet presAssocID="{6C1DC113-4B2C-4209-9059-957A9DB6E7B0}" presName="sibTrans" presStyleCnt="0"/>
      <dgm:spPr/>
    </dgm:pt>
    <dgm:pt modelId="{B0D42C89-B288-454C-A5A6-7BD51CE037E4}" type="pres">
      <dgm:prSet presAssocID="{9BE58653-ACEB-4390-8596-2FFD355453B5}" presName="compNode" presStyleCnt="0"/>
      <dgm:spPr/>
    </dgm:pt>
    <dgm:pt modelId="{34F6319E-4267-47D8-A705-5D36E8187706}" type="pres">
      <dgm:prSet presAssocID="{9BE58653-ACEB-4390-8596-2FFD355453B5}" presName="bgRect" presStyleLbl="bgShp" presStyleIdx="4" presStyleCnt="6"/>
      <dgm:spPr/>
    </dgm:pt>
    <dgm:pt modelId="{4DC48955-114C-4054-9F52-ECA2868AD4E1}" type="pres">
      <dgm:prSet presAssocID="{9BE58653-ACEB-4390-8596-2FFD355453B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AB353DA6-41CB-49A9-8271-1746D6904E04}" type="pres">
      <dgm:prSet presAssocID="{9BE58653-ACEB-4390-8596-2FFD355453B5}" presName="spaceRect" presStyleCnt="0"/>
      <dgm:spPr/>
    </dgm:pt>
    <dgm:pt modelId="{24AC8F20-57C4-4DF6-8D18-4FC6BE835980}" type="pres">
      <dgm:prSet presAssocID="{9BE58653-ACEB-4390-8596-2FFD355453B5}" presName="parTx" presStyleLbl="revTx" presStyleIdx="4" presStyleCnt="6">
        <dgm:presLayoutVars>
          <dgm:chMax val="0"/>
          <dgm:chPref val="0"/>
        </dgm:presLayoutVars>
      </dgm:prSet>
      <dgm:spPr/>
    </dgm:pt>
    <dgm:pt modelId="{68840666-9F0C-4678-9CCF-5CFB2BFE90F6}" type="pres">
      <dgm:prSet presAssocID="{AA09F321-5508-4FC5-A0DF-7D4F9361C3A0}" presName="sibTrans" presStyleCnt="0"/>
      <dgm:spPr/>
    </dgm:pt>
    <dgm:pt modelId="{8EE3D7C0-A743-4619-A0EF-87EA72DE6018}" type="pres">
      <dgm:prSet presAssocID="{5C12C3FE-2D4B-4B32-8B6D-45AFA4DC4C74}" presName="compNode" presStyleCnt="0"/>
      <dgm:spPr/>
    </dgm:pt>
    <dgm:pt modelId="{8940D431-04C2-4BCF-A562-B35E79BE4EEF}" type="pres">
      <dgm:prSet presAssocID="{5C12C3FE-2D4B-4B32-8B6D-45AFA4DC4C74}" presName="bgRect" presStyleLbl="bgShp" presStyleIdx="5" presStyleCnt="6"/>
      <dgm:spPr/>
    </dgm:pt>
    <dgm:pt modelId="{436181A7-A4D8-4CFD-B0AB-9DA9E79140CD}" type="pres">
      <dgm:prSet presAssocID="{5C12C3FE-2D4B-4B32-8B6D-45AFA4DC4C7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F21DB02F-FB20-4CBE-9F76-0889C700BAD2}" type="pres">
      <dgm:prSet presAssocID="{5C12C3FE-2D4B-4B32-8B6D-45AFA4DC4C74}" presName="spaceRect" presStyleCnt="0"/>
      <dgm:spPr/>
    </dgm:pt>
    <dgm:pt modelId="{BE404C13-C67D-4696-958B-2862E768517D}" type="pres">
      <dgm:prSet presAssocID="{5C12C3FE-2D4B-4B32-8B6D-45AFA4DC4C7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6CA50800-62DE-469D-8FFE-A7C8B9D38A06}" type="presOf" srcId="{C48930B2-1EB3-4CD2-91E1-D1EBA494F658}" destId="{19F33643-3267-41E2-A01D-452BA14B3FF5}" srcOrd="0" destOrd="0" presId="urn:microsoft.com/office/officeart/2018/2/layout/IconVerticalSolidList"/>
    <dgm:cxn modelId="{99644E03-2B8B-4127-B293-3271C8289C42}" type="presOf" srcId="{1A50DDA1-BB29-4C71-9F7E-531BE3356DD9}" destId="{7D10CC11-57FF-42C1-BF70-D97B41C04515}" srcOrd="0" destOrd="0" presId="urn:microsoft.com/office/officeart/2018/2/layout/IconVerticalSolidList"/>
    <dgm:cxn modelId="{183EF734-1D09-412D-AAC5-2FF98F3C37F7}" type="presOf" srcId="{57245C96-49CC-431D-9871-24CD3684DC69}" destId="{917551C9-01BE-4344-931B-D76B98ACCFF4}" srcOrd="0" destOrd="0" presId="urn:microsoft.com/office/officeart/2018/2/layout/IconVerticalSolidList"/>
    <dgm:cxn modelId="{335FFB5B-46E0-44AE-8253-F4E143A82683}" type="presOf" srcId="{FFC8A100-A9FD-4A19-B2C7-6D98E0F1681B}" destId="{77868344-2BF7-43EC-B221-CE46EACB5C7C}" srcOrd="0" destOrd="0" presId="urn:microsoft.com/office/officeart/2018/2/layout/IconVerticalSolidList"/>
    <dgm:cxn modelId="{3C9C575D-F704-403D-8F71-35AC1F69AB93}" srcId="{C48930B2-1EB3-4CD2-91E1-D1EBA494F658}" destId="{8B012450-A3C6-4ACA-AEE9-6F1DACED4B30}" srcOrd="2" destOrd="0" parTransId="{9315ACEC-DB28-48E1-B22A-E84AAAC10FC9}" sibTransId="{2EA79AF5-19B6-4175-9A75-5C85C993E3EB}"/>
    <dgm:cxn modelId="{661D3843-660D-49C3-AB92-F392D635D8C2}" srcId="{C48930B2-1EB3-4CD2-91E1-D1EBA494F658}" destId="{57245C96-49CC-431D-9871-24CD3684DC69}" srcOrd="0" destOrd="0" parTransId="{CA2D042D-67DA-42AD-B833-E73234244A42}" sibTransId="{F0947570-3D94-4829-B148-91014D5201EB}"/>
    <dgm:cxn modelId="{B6C5D945-3D92-4762-9D6B-646A14166A48}" type="presOf" srcId="{5C12C3FE-2D4B-4B32-8B6D-45AFA4DC4C74}" destId="{BE404C13-C67D-4696-958B-2862E768517D}" srcOrd="0" destOrd="0" presId="urn:microsoft.com/office/officeart/2018/2/layout/IconVerticalSolidList"/>
    <dgm:cxn modelId="{61DC8D6A-FFAB-4D09-998E-861488B51B2E}" srcId="{C48930B2-1EB3-4CD2-91E1-D1EBA494F658}" destId="{9BE58653-ACEB-4390-8596-2FFD355453B5}" srcOrd="4" destOrd="0" parTransId="{BA2702C4-203C-4511-BCA4-A894ADF84DFF}" sibTransId="{AA09F321-5508-4FC5-A0DF-7D4F9361C3A0}"/>
    <dgm:cxn modelId="{01459656-9E18-49CE-8614-292237F60341}" type="presOf" srcId="{9BE58653-ACEB-4390-8596-2FFD355453B5}" destId="{24AC8F20-57C4-4DF6-8D18-4FC6BE835980}" srcOrd="0" destOrd="0" presId="urn:microsoft.com/office/officeart/2018/2/layout/IconVerticalSolidList"/>
    <dgm:cxn modelId="{6F327DAB-8DC2-472A-8736-C503C2AE98AA}" srcId="{C48930B2-1EB3-4CD2-91E1-D1EBA494F658}" destId="{FFC8A100-A9FD-4A19-B2C7-6D98E0F1681B}" srcOrd="1" destOrd="0" parTransId="{F610AAEB-11A7-45EE-9FC3-ABA1EF27D11F}" sibTransId="{8711A133-D7A4-45EE-BD82-9318FD78E633}"/>
    <dgm:cxn modelId="{F1C131E6-F09E-42FC-B41E-8A9C2661BD04}" srcId="{C48930B2-1EB3-4CD2-91E1-D1EBA494F658}" destId="{1A50DDA1-BB29-4C71-9F7E-531BE3356DD9}" srcOrd="3" destOrd="0" parTransId="{25C5A231-C9ED-4E56-9889-26C34B38D003}" sibTransId="{6C1DC113-4B2C-4209-9059-957A9DB6E7B0}"/>
    <dgm:cxn modelId="{281D8EE6-73E4-4E59-AD13-F9E9ACD7B7EF}" type="presOf" srcId="{8B012450-A3C6-4ACA-AEE9-6F1DACED4B30}" destId="{73AE0ED1-C116-4EB6-A115-B0C645DEC071}" srcOrd="0" destOrd="0" presId="urn:microsoft.com/office/officeart/2018/2/layout/IconVerticalSolidList"/>
    <dgm:cxn modelId="{59D0A7E7-81C4-41AD-96F7-A7F1DA20F725}" srcId="{C48930B2-1EB3-4CD2-91E1-D1EBA494F658}" destId="{5C12C3FE-2D4B-4B32-8B6D-45AFA4DC4C74}" srcOrd="5" destOrd="0" parTransId="{9D0A882D-D009-440B-A08E-EA9FF187C8E4}" sibTransId="{0C40359B-EA05-484E-97B0-9CE67E189AC9}"/>
    <dgm:cxn modelId="{080B3D7B-7660-4580-985B-780806D9504E}" type="presParOf" srcId="{19F33643-3267-41E2-A01D-452BA14B3FF5}" destId="{B4F6D0FE-4A7F-40DE-A093-162FF2EB2109}" srcOrd="0" destOrd="0" presId="urn:microsoft.com/office/officeart/2018/2/layout/IconVerticalSolidList"/>
    <dgm:cxn modelId="{D87B5BFE-A33F-403A-B85A-64D59839158B}" type="presParOf" srcId="{B4F6D0FE-4A7F-40DE-A093-162FF2EB2109}" destId="{45988CD4-505B-4689-A0FF-8806DBFA57D3}" srcOrd="0" destOrd="0" presId="urn:microsoft.com/office/officeart/2018/2/layout/IconVerticalSolidList"/>
    <dgm:cxn modelId="{94EF4123-2149-4679-B8D5-6527D73A67F5}" type="presParOf" srcId="{B4F6D0FE-4A7F-40DE-A093-162FF2EB2109}" destId="{6634005D-9C27-438B-B0F0-5ECBD969E229}" srcOrd="1" destOrd="0" presId="urn:microsoft.com/office/officeart/2018/2/layout/IconVerticalSolidList"/>
    <dgm:cxn modelId="{19BA3E01-B4E7-40F3-A636-69C1D7368C46}" type="presParOf" srcId="{B4F6D0FE-4A7F-40DE-A093-162FF2EB2109}" destId="{C6A0CC05-59FC-4FE2-BAB9-A3ACC18D2272}" srcOrd="2" destOrd="0" presId="urn:microsoft.com/office/officeart/2018/2/layout/IconVerticalSolidList"/>
    <dgm:cxn modelId="{FE364776-9E48-4121-A5AD-F368570597F8}" type="presParOf" srcId="{B4F6D0FE-4A7F-40DE-A093-162FF2EB2109}" destId="{917551C9-01BE-4344-931B-D76B98ACCFF4}" srcOrd="3" destOrd="0" presId="urn:microsoft.com/office/officeart/2018/2/layout/IconVerticalSolidList"/>
    <dgm:cxn modelId="{AC31B59D-6AD9-49C4-98DD-1E0E1A8933DF}" type="presParOf" srcId="{19F33643-3267-41E2-A01D-452BA14B3FF5}" destId="{75CFFA76-8AAF-447D-8F1E-E184D307F2CE}" srcOrd="1" destOrd="0" presId="urn:microsoft.com/office/officeart/2018/2/layout/IconVerticalSolidList"/>
    <dgm:cxn modelId="{946B6E26-3D5C-4957-9723-D55FBF6411AC}" type="presParOf" srcId="{19F33643-3267-41E2-A01D-452BA14B3FF5}" destId="{46F60E58-72A9-47F0-9D35-3A3DF0910D7F}" srcOrd="2" destOrd="0" presId="urn:microsoft.com/office/officeart/2018/2/layout/IconVerticalSolidList"/>
    <dgm:cxn modelId="{43C97782-4D56-4208-99E4-A9DF68673D5B}" type="presParOf" srcId="{46F60E58-72A9-47F0-9D35-3A3DF0910D7F}" destId="{190320AC-6F95-4E78-B10E-FDA40BDDE58F}" srcOrd="0" destOrd="0" presId="urn:microsoft.com/office/officeart/2018/2/layout/IconVerticalSolidList"/>
    <dgm:cxn modelId="{EDAC4C12-66DD-4EDD-9DE6-66E024307B21}" type="presParOf" srcId="{46F60E58-72A9-47F0-9D35-3A3DF0910D7F}" destId="{A5C42107-B99A-4E60-B62E-06D817488BE9}" srcOrd="1" destOrd="0" presId="urn:microsoft.com/office/officeart/2018/2/layout/IconVerticalSolidList"/>
    <dgm:cxn modelId="{CD577B1A-C45D-44D8-9C4D-1EC123BC20AA}" type="presParOf" srcId="{46F60E58-72A9-47F0-9D35-3A3DF0910D7F}" destId="{4F408D4E-550D-4D42-A16B-4A45D2DBE38D}" srcOrd="2" destOrd="0" presId="urn:microsoft.com/office/officeart/2018/2/layout/IconVerticalSolidList"/>
    <dgm:cxn modelId="{3007AB73-F56F-4A61-B5F5-43EDAAFA7194}" type="presParOf" srcId="{46F60E58-72A9-47F0-9D35-3A3DF0910D7F}" destId="{77868344-2BF7-43EC-B221-CE46EACB5C7C}" srcOrd="3" destOrd="0" presId="urn:microsoft.com/office/officeart/2018/2/layout/IconVerticalSolidList"/>
    <dgm:cxn modelId="{64F8FAC4-422A-4A66-9BB6-C07CFA194B24}" type="presParOf" srcId="{19F33643-3267-41E2-A01D-452BA14B3FF5}" destId="{17C23218-A2C1-4EED-98C4-89069D087A87}" srcOrd="3" destOrd="0" presId="urn:microsoft.com/office/officeart/2018/2/layout/IconVerticalSolidList"/>
    <dgm:cxn modelId="{5C7CA37B-2A53-46DE-B759-7C43E73B3BE7}" type="presParOf" srcId="{19F33643-3267-41E2-A01D-452BA14B3FF5}" destId="{284BE6E1-8EC2-4229-A2E3-7A9DCEA70B2D}" srcOrd="4" destOrd="0" presId="urn:microsoft.com/office/officeart/2018/2/layout/IconVerticalSolidList"/>
    <dgm:cxn modelId="{89276B2D-E1CC-4905-B109-24111A7E7123}" type="presParOf" srcId="{284BE6E1-8EC2-4229-A2E3-7A9DCEA70B2D}" destId="{CF057917-77BC-4981-A822-CF6FE3FE2AFB}" srcOrd="0" destOrd="0" presId="urn:microsoft.com/office/officeart/2018/2/layout/IconVerticalSolidList"/>
    <dgm:cxn modelId="{3646AC96-B909-49B0-A2DC-ADAE45BFB491}" type="presParOf" srcId="{284BE6E1-8EC2-4229-A2E3-7A9DCEA70B2D}" destId="{223DC72D-D2CE-4605-A299-3DF0C1EC1E71}" srcOrd="1" destOrd="0" presId="urn:microsoft.com/office/officeart/2018/2/layout/IconVerticalSolidList"/>
    <dgm:cxn modelId="{156F0119-9A57-4421-A296-0D24C23E8652}" type="presParOf" srcId="{284BE6E1-8EC2-4229-A2E3-7A9DCEA70B2D}" destId="{5C662215-947C-4B45-AEA4-3F82F2AEF0F2}" srcOrd="2" destOrd="0" presId="urn:microsoft.com/office/officeart/2018/2/layout/IconVerticalSolidList"/>
    <dgm:cxn modelId="{2F0A3F9F-FCAD-473A-B3CC-5DECD01CB650}" type="presParOf" srcId="{284BE6E1-8EC2-4229-A2E3-7A9DCEA70B2D}" destId="{73AE0ED1-C116-4EB6-A115-B0C645DEC071}" srcOrd="3" destOrd="0" presId="urn:microsoft.com/office/officeart/2018/2/layout/IconVerticalSolidList"/>
    <dgm:cxn modelId="{BB9501D0-7E0F-4007-84C9-B7F0008603B7}" type="presParOf" srcId="{19F33643-3267-41E2-A01D-452BA14B3FF5}" destId="{510C1DCF-D162-4BB4-BB9B-B12D62455B12}" srcOrd="5" destOrd="0" presId="urn:microsoft.com/office/officeart/2018/2/layout/IconVerticalSolidList"/>
    <dgm:cxn modelId="{2056F9D0-D1E4-485A-905A-423264DABDF2}" type="presParOf" srcId="{19F33643-3267-41E2-A01D-452BA14B3FF5}" destId="{F0F08F08-6D37-4B65-B455-4C18FD263710}" srcOrd="6" destOrd="0" presId="urn:microsoft.com/office/officeart/2018/2/layout/IconVerticalSolidList"/>
    <dgm:cxn modelId="{2E58F876-A489-4F0B-99A8-AD4DDEA1DD16}" type="presParOf" srcId="{F0F08F08-6D37-4B65-B455-4C18FD263710}" destId="{96FA6A3F-3EC6-4470-9490-F09C4E43EBA8}" srcOrd="0" destOrd="0" presId="urn:microsoft.com/office/officeart/2018/2/layout/IconVerticalSolidList"/>
    <dgm:cxn modelId="{4114C56F-B846-4775-9465-BFB2AF187C71}" type="presParOf" srcId="{F0F08F08-6D37-4B65-B455-4C18FD263710}" destId="{90996B95-FE6A-4EBB-A7A2-152C6E260E3D}" srcOrd="1" destOrd="0" presId="urn:microsoft.com/office/officeart/2018/2/layout/IconVerticalSolidList"/>
    <dgm:cxn modelId="{0D9721E6-2F69-451D-8ECD-AD8A27C6EA8D}" type="presParOf" srcId="{F0F08F08-6D37-4B65-B455-4C18FD263710}" destId="{3588C109-522A-42D4-A364-F939CB1E6A08}" srcOrd="2" destOrd="0" presId="urn:microsoft.com/office/officeart/2018/2/layout/IconVerticalSolidList"/>
    <dgm:cxn modelId="{50263255-F7BC-435F-AA75-7D83AF711045}" type="presParOf" srcId="{F0F08F08-6D37-4B65-B455-4C18FD263710}" destId="{7D10CC11-57FF-42C1-BF70-D97B41C04515}" srcOrd="3" destOrd="0" presId="urn:microsoft.com/office/officeart/2018/2/layout/IconVerticalSolidList"/>
    <dgm:cxn modelId="{BF9DD0B2-062D-4B34-9280-F8407D4F4639}" type="presParOf" srcId="{19F33643-3267-41E2-A01D-452BA14B3FF5}" destId="{93932DBD-04E3-4C2B-B5DC-87403F53FFFD}" srcOrd="7" destOrd="0" presId="urn:microsoft.com/office/officeart/2018/2/layout/IconVerticalSolidList"/>
    <dgm:cxn modelId="{31597D5A-A35F-4D40-96EC-26D074091234}" type="presParOf" srcId="{19F33643-3267-41E2-A01D-452BA14B3FF5}" destId="{B0D42C89-B288-454C-A5A6-7BD51CE037E4}" srcOrd="8" destOrd="0" presId="urn:microsoft.com/office/officeart/2018/2/layout/IconVerticalSolidList"/>
    <dgm:cxn modelId="{11AC9D13-EEC9-4E62-A281-764129697F9D}" type="presParOf" srcId="{B0D42C89-B288-454C-A5A6-7BD51CE037E4}" destId="{34F6319E-4267-47D8-A705-5D36E8187706}" srcOrd="0" destOrd="0" presId="urn:microsoft.com/office/officeart/2018/2/layout/IconVerticalSolidList"/>
    <dgm:cxn modelId="{6CF938EB-191D-4CA7-AC98-B6BF83CE45D7}" type="presParOf" srcId="{B0D42C89-B288-454C-A5A6-7BD51CE037E4}" destId="{4DC48955-114C-4054-9F52-ECA2868AD4E1}" srcOrd="1" destOrd="0" presId="urn:microsoft.com/office/officeart/2018/2/layout/IconVerticalSolidList"/>
    <dgm:cxn modelId="{43FFA6BC-4ACA-414B-ADAC-2EC507B1F70F}" type="presParOf" srcId="{B0D42C89-B288-454C-A5A6-7BD51CE037E4}" destId="{AB353DA6-41CB-49A9-8271-1746D6904E04}" srcOrd="2" destOrd="0" presId="urn:microsoft.com/office/officeart/2018/2/layout/IconVerticalSolidList"/>
    <dgm:cxn modelId="{8D166AC7-AEAB-4431-A717-53ADAAC00E32}" type="presParOf" srcId="{B0D42C89-B288-454C-A5A6-7BD51CE037E4}" destId="{24AC8F20-57C4-4DF6-8D18-4FC6BE835980}" srcOrd="3" destOrd="0" presId="urn:microsoft.com/office/officeart/2018/2/layout/IconVerticalSolidList"/>
    <dgm:cxn modelId="{BB8C9D40-4FB4-430F-96E5-F8701EA930C3}" type="presParOf" srcId="{19F33643-3267-41E2-A01D-452BA14B3FF5}" destId="{68840666-9F0C-4678-9CCF-5CFB2BFE90F6}" srcOrd="9" destOrd="0" presId="urn:microsoft.com/office/officeart/2018/2/layout/IconVerticalSolidList"/>
    <dgm:cxn modelId="{4CBCCC31-C188-4577-B646-27ECDA05E7B9}" type="presParOf" srcId="{19F33643-3267-41E2-A01D-452BA14B3FF5}" destId="{8EE3D7C0-A743-4619-A0EF-87EA72DE6018}" srcOrd="10" destOrd="0" presId="urn:microsoft.com/office/officeart/2018/2/layout/IconVerticalSolidList"/>
    <dgm:cxn modelId="{6A06CDC4-C3F3-49EB-8FCF-3FF671C7615A}" type="presParOf" srcId="{8EE3D7C0-A743-4619-A0EF-87EA72DE6018}" destId="{8940D431-04C2-4BCF-A562-B35E79BE4EEF}" srcOrd="0" destOrd="0" presId="urn:microsoft.com/office/officeart/2018/2/layout/IconVerticalSolidList"/>
    <dgm:cxn modelId="{E3C2A3FA-EBB4-4375-84AE-8B09EA6ED24E}" type="presParOf" srcId="{8EE3D7C0-A743-4619-A0EF-87EA72DE6018}" destId="{436181A7-A4D8-4CFD-B0AB-9DA9E79140CD}" srcOrd="1" destOrd="0" presId="urn:microsoft.com/office/officeart/2018/2/layout/IconVerticalSolidList"/>
    <dgm:cxn modelId="{81C77EE6-81E9-4958-9E88-3EBFD7F6994D}" type="presParOf" srcId="{8EE3D7C0-A743-4619-A0EF-87EA72DE6018}" destId="{F21DB02F-FB20-4CBE-9F76-0889C700BAD2}" srcOrd="2" destOrd="0" presId="urn:microsoft.com/office/officeart/2018/2/layout/IconVerticalSolidList"/>
    <dgm:cxn modelId="{0C7E1E12-B279-4EFF-8EDE-4AEF72FE6265}" type="presParOf" srcId="{8EE3D7C0-A743-4619-A0EF-87EA72DE6018}" destId="{BE404C13-C67D-4696-958B-2862E76851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8F539-011D-4CA8-B81E-1A1945F98940}">
      <dsp:nvSpPr>
        <dsp:cNvPr id="0" name=""/>
        <dsp:cNvSpPr/>
      </dsp:nvSpPr>
      <dsp:spPr>
        <a:xfrm>
          <a:off x="0" y="68644"/>
          <a:ext cx="5115491" cy="10328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Companies under Koch Industries:</a:t>
          </a:r>
        </a:p>
      </dsp:txBody>
      <dsp:txXfrm>
        <a:off x="50420" y="119064"/>
        <a:ext cx="5014651" cy="932014"/>
      </dsp:txXfrm>
    </dsp:sp>
    <dsp:sp modelId="{1E0EB383-8AA6-4BA2-9C56-E7CD99A70E43}">
      <dsp:nvSpPr>
        <dsp:cNvPr id="0" name=""/>
        <dsp:cNvSpPr/>
      </dsp:nvSpPr>
      <dsp:spPr>
        <a:xfrm>
          <a:off x="0" y="1101498"/>
          <a:ext cx="5115491" cy="2744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41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Molex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Flint Hills Resources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Georgia Pacific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Guardian Industries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Infor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INVISTA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KES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KED </a:t>
          </a:r>
        </a:p>
      </dsp:txBody>
      <dsp:txXfrm>
        <a:off x="0" y="1101498"/>
        <a:ext cx="5115491" cy="2744820"/>
      </dsp:txXfrm>
    </dsp:sp>
    <dsp:sp modelId="{0F2AFAA6-03E7-499E-9FB3-76A7A505B481}">
      <dsp:nvSpPr>
        <dsp:cNvPr id="0" name=""/>
        <dsp:cNvSpPr/>
      </dsp:nvSpPr>
      <dsp:spPr>
        <a:xfrm>
          <a:off x="0" y="3846319"/>
          <a:ext cx="5115491" cy="103285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KTC is a global IT center for all the companies of Koch Industries</a:t>
          </a:r>
          <a:endParaRPr lang="en-US" sz="2600" kern="1200" dirty="0"/>
        </a:p>
      </dsp:txBody>
      <dsp:txXfrm>
        <a:off x="50420" y="3896739"/>
        <a:ext cx="5014651" cy="9320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988CD4-505B-4689-A0FF-8806DBFA57D3}">
      <dsp:nvSpPr>
        <dsp:cNvPr id="0" name=""/>
        <dsp:cNvSpPr/>
      </dsp:nvSpPr>
      <dsp:spPr>
        <a:xfrm>
          <a:off x="0" y="1907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34005D-9C27-438B-B0F0-5ECBD969E229}">
      <dsp:nvSpPr>
        <dsp:cNvPr id="0" name=""/>
        <dsp:cNvSpPr/>
      </dsp:nvSpPr>
      <dsp:spPr>
        <a:xfrm>
          <a:off x="245877" y="184791"/>
          <a:ext cx="447049" cy="447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551C9-01BE-4344-931B-D76B98ACCFF4}">
      <dsp:nvSpPr>
        <dsp:cNvPr id="0" name=""/>
        <dsp:cNvSpPr/>
      </dsp:nvSpPr>
      <dsp:spPr>
        <a:xfrm>
          <a:off x="938804" y="1907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Preparation of configuration files,</a:t>
          </a:r>
        </a:p>
      </dsp:txBody>
      <dsp:txXfrm>
        <a:off x="938804" y="1907"/>
        <a:ext cx="5649886" cy="812817"/>
      </dsp:txXfrm>
    </dsp:sp>
    <dsp:sp modelId="{190320AC-6F95-4E78-B10E-FDA40BDDE58F}">
      <dsp:nvSpPr>
        <dsp:cNvPr id="0" name=""/>
        <dsp:cNvSpPr/>
      </dsp:nvSpPr>
      <dsp:spPr>
        <a:xfrm>
          <a:off x="0" y="1017929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C42107-B99A-4E60-B62E-06D817488BE9}">
      <dsp:nvSpPr>
        <dsp:cNvPr id="0" name=""/>
        <dsp:cNvSpPr/>
      </dsp:nvSpPr>
      <dsp:spPr>
        <a:xfrm>
          <a:off x="245877" y="1200813"/>
          <a:ext cx="447049" cy="447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68344-2BF7-43EC-B221-CE46EACB5C7C}">
      <dsp:nvSpPr>
        <dsp:cNvPr id="0" name=""/>
        <dsp:cNvSpPr/>
      </dsp:nvSpPr>
      <dsp:spPr>
        <a:xfrm>
          <a:off x="938804" y="1017929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Preparation of templates for many stack creations,</a:t>
          </a:r>
        </a:p>
      </dsp:txBody>
      <dsp:txXfrm>
        <a:off x="938804" y="1017929"/>
        <a:ext cx="5649886" cy="812817"/>
      </dsp:txXfrm>
    </dsp:sp>
    <dsp:sp modelId="{CF057917-77BC-4981-A822-CF6FE3FE2AFB}">
      <dsp:nvSpPr>
        <dsp:cNvPr id="0" name=""/>
        <dsp:cNvSpPr/>
      </dsp:nvSpPr>
      <dsp:spPr>
        <a:xfrm>
          <a:off x="0" y="2033951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3DC72D-D2CE-4605-A299-3DF0C1EC1E71}">
      <dsp:nvSpPr>
        <dsp:cNvPr id="0" name=""/>
        <dsp:cNvSpPr/>
      </dsp:nvSpPr>
      <dsp:spPr>
        <a:xfrm>
          <a:off x="245877" y="2216835"/>
          <a:ext cx="447049" cy="447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E0ED1-C116-4EB6-A115-B0C645DEC071}">
      <dsp:nvSpPr>
        <dsp:cNvPr id="0" name=""/>
        <dsp:cNvSpPr/>
      </dsp:nvSpPr>
      <dsp:spPr>
        <a:xfrm>
          <a:off x="938804" y="2033951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Python code to post a request to a API,</a:t>
          </a:r>
        </a:p>
      </dsp:txBody>
      <dsp:txXfrm>
        <a:off x="938804" y="2033951"/>
        <a:ext cx="5649886" cy="812817"/>
      </dsp:txXfrm>
    </dsp:sp>
    <dsp:sp modelId="{96FA6A3F-3EC6-4470-9490-F09C4E43EBA8}">
      <dsp:nvSpPr>
        <dsp:cNvPr id="0" name=""/>
        <dsp:cNvSpPr/>
      </dsp:nvSpPr>
      <dsp:spPr>
        <a:xfrm>
          <a:off x="0" y="3049973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96B95-FE6A-4EBB-A7A2-152C6E260E3D}">
      <dsp:nvSpPr>
        <dsp:cNvPr id="0" name=""/>
        <dsp:cNvSpPr/>
      </dsp:nvSpPr>
      <dsp:spPr>
        <a:xfrm>
          <a:off x="245877" y="3232857"/>
          <a:ext cx="447049" cy="4470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10CC11-57FF-42C1-BF70-D97B41C04515}">
      <dsp:nvSpPr>
        <dsp:cNvPr id="0" name=""/>
        <dsp:cNvSpPr/>
      </dsp:nvSpPr>
      <dsp:spPr>
        <a:xfrm>
          <a:off x="938804" y="3049973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Validation code,</a:t>
          </a:r>
        </a:p>
      </dsp:txBody>
      <dsp:txXfrm>
        <a:off x="938804" y="3049973"/>
        <a:ext cx="5649886" cy="812817"/>
      </dsp:txXfrm>
    </dsp:sp>
    <dsp:sp modelId="{34F6319E-4267-47D8-A705-5D36E8187706}">
      <dsp:nvSpPr>
        <dsp:cNvPr id="0" name=""/>
        <dsp:cNvSpPr/>
      </dsp:nvSpPr>
      <dsp:spPr>
        <a:xfrm>
          <a:off x="0" y="4065995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C48955-114C-4054-9F52-ECA2868AD4E1}">
      <dsp:nvSpPr>
        <dsp:cNvPr id="0" name=""/>
        <dsp:cNvSpPr/>
      </dsp:nvSpPr>
      <dsp:spPr>
        <a:xfrm>
          <a:off x="245877" y="4248879"/>
          <a:ext cx="447049" cy="4470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AC8F20-57C4-4DF6-8D18-4FC6BE835980}">
      <dsp:nvSpPr>
        <dsp:cNvPr id="0" name=""/>
        <dsp:cNvSpPr/>
      </dsp:nvSpPr>
      <dsp:spPr>
        <a:xfrm>
          <a:off x="938804" y="4065995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Splunk,</a:t>
          </a:r>
        </a:p>
      </dsp:txBody>
      <dsp:txXfrm>
        <a:off x="938804" y="4065995"/>
        <a:ext cx="5649886" cy="812817"/>
      </dsp:txXfrm>
    </dsp:sp>
    <dsp:sp modelId="{8940D431-04C2-4BCF-A562-B35E79BE4EEF}">
      <dsp:nvSpPr>
        <dsp:cNvPr id="0" name=""/>
        <dsp:cNvSpPr/>
      </dsp:nvSpPr>
      <dsp:spPr>
        <a:xfrm>
          <a:off x="0" y="5082017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181A7-A4D8-4CFD-B0AB-9DA9E79140CD}">
      <dsp:nvSpPr>
        <dsp:cNvPr id="0" name=""/>
        <dsp:cNvSpPr/>
      </dsp:nvSpPr>
      <dsp:spPr>
        <a:xfrm>
          <a:off x="245877" y="5264901"/>
          <a:ext cx="447049" cy="4470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04C13-C67D-4696-958B-2862E768517D}">
      <dsp:nvSpPr>
        <dsp:cNvPr id="0" name=""/>
        <dsp:cNvSpPr/>
      </dsp:nvSpPr>
      <dsp:spPr>
        <a:xfrm>
          <a:off x="938804" y="5082017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Glue Jobs</a:t>
          </a:r>
        </a:p>
      </dsp:txBody>
      <dsp:txXfrm>
        <a:off x="938804" y="5082017"/>
        <a:ext cx="5649886" cy="812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B30A-A366-403D-94F6-8528D4157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771B2-9F1C-4A7C-B794-B521DAE30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92370-047B-4800-83CE-E2CA1591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2C59-A98F-4B6B-A749-C1B8DD006817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B2859-7570-473D-82A6-D6FE22264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4390D-EE9F-4229-842C-757E3E05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055B-4500-4CBC-9E5D-B758F3A8D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8DF6-AB2D-48DB-88DF-6057EC05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F5E51-8D50-4C8C-8806-B41710265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F699E-1537-4ABC-99CB-3ADC4B8A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2C59-A98F-4B6B-A749-C1B8DD006817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5689-4D35-49F0-B221-54C9DAA8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89CB7-FBB5-43AA-AF28-A2CB8188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055B-4500-4CBC-9E5D-B758F3A8D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40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B314BB-B01D-47DE-A2DD-FFD43D974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98340-8320-4FBE-B7D0-98428B420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4B3F1-99F2-475E-A766-B3095B671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2C59-A98F-4B6B-A749-C1B8DD006817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B41C3-E516-4AF1-9D86-85791D31C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FBF3B-4D3F-48E6-A0FE-3436B925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055B-4500-4CBC-9E5D-B758F3A8D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1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8B3B-C7D6-4FFC-B438-A2D5BE04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B6F21-6426-4675-89DD-24505E1AB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2F079-A4C1-43B9-BDC7-C3B0B2700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2C59-A98F-4B6B-A749-C1B8DD006817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269F5-A195-4AE0-B1D4-513CB360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D84E-EAB4-40EE-9839-545A86BB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055B-4500-4CBC-9E5D-B758F3A8D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7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76B4-DF5B-4727-BDE9-9464763B2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2A7BD-81A9-4157-95A5-23263BB33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4683E-56E0-4BFD-B76F-72C229A5F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2C59-A98F-4B6B-A749-C1B8DD006817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A33AB-7003-4961-9D7D-ADB23338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CC9D4-E1D0-4A7E-B6CE-E60A25B6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055B-4500-4CBC-9E5D-B758F3A8D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8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EFFC-5DD8-4E56-BC04-D3401229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DBA6-BF5A-474E-A7FD-0D197774A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1AE8B-16AA-4690-AECF-F093B65BB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1B199-6A39-45F8-89F3-4C2592B7E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2C59-A98F-4B6B-A749-C1B8DD006817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DF8BA-2F4F-44F9-855A-F208D43A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16EB8-632C-472B-8B6B-AE6DE84E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055B-4500-4CBC-9E5D-B758F3A8D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1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27C6-D340-4A36-8D61-148586E5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D665C-83E1-4A3C-B1BE-5FB33D865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00F30-CD2A-437B-AF5B-A60463BA9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C72FD2-862D-478C-98FF-A61A97BCF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4A807F-70D2-47D7-A65F-C3FCD8DF0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FB9746-9409-4B28-AFDE-96B680F8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2C59-A98F-4B6B-A749-C1B8DD006817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E54864-891E-4096-AD02-1B3D409F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82C558-BB19-462C-B24F-604B0AB9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055B-4500-4CBC-9E5D-B758F3A8D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6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B2A9-7A38-4597-A3E1-029154E48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5C3AA-3B26-44A9-8894-853339DD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2C59-A98F-4B6B-A749-C1B8DD006817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8748B-0909-4074-BB67-84F30570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16D3B-FCA9-4E4F-8044-3AB717541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055B-4500-4CBC-9E5D-B758F3A8D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0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87087F-A561-4322-9F2C-7187ADAEF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2C59-A98F-4B6B-A749-C1B8DD006817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3D5D4-88DB-4283-8F23-52363465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364B3-B229-4889-B135-9B3DC2E5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055B-4500-4CBC-9E5D-B758F3A8D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E70D-D546-4FC9-B63E-9E0D257D4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7FE72-C0A8-4409-BDEA-455AB88D9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73C00-323D-4170-88B7-A67BAA247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79DA6-1C1F-4693-A04F-21948263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2C59-A98F-4B6B-A749-C1B8DD006817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8DEB4-D12D-477A-A5E7-8E7A8C8D9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E85C3-261E-4C70-B29F-F1F7CACE0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055B-4500-4CBC-9E5D-B758F3A8D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4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3C3B-60C5-41A7-AB3B-8D666BAA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591D30-246A-4372-89BD-DAE37962B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5E166-F73F-408C-8575-04A30E7EB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78B02-B314-49CB-AA65-EBCB9396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2C59-A98F-4B6B-A749-C1B8DD006817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A10E7-A633-43AC-93B7-90871006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DCB3D-8045-4A57-BDB6-13C1ECF2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055B-4500-4CBC-9E5D-B758F3A8D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9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2A35A-7BBA-4AEB-9649-83F201CD7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D7898-FBC4-470B-BD20-5D06F7169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38A28-F0F2-4AFB-A7D1-6E558C907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12C59-A98F-4B6B-A749-C1B8DD006817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9FCBD-5A01-4D8D-9F3D-25D240998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DC1FA-79E4-4811-8F87-DD53F8F99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F055B-4500-4CBC-9E5D-B758F3A8D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5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D5D4FA-AC56-4E89-B058-7C81C19C4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Internship Review</a:t>
            </a:r>
          </a:p>
        </p:txBody>
      </p:sp>
    </p:spTree>
    <p:extLst>
      <p:ext uri="{BB962C8B-B14F-4D97-AF65-F5344CB8AC3E}">
        <p14:creationId xmlns:p14="http://schemas.microsoft.com/office/powerpoint/2010/main" val="61056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DC14C5-9F4B-4D0D-8C58-323028AFC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00" y="2235323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Company : Koch Technology Center (Koch Industries)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Role Assigned: Data Engineer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Mentor : Ankit Khanduri </a:t>
            </a:r>
            <a:r>
              <a:rPr lang="en-US" sz="2200" kern="1200" dirty="0">
                <a:solidFill>
                  <a:srgbClr val="FFFFFF"/>
                </a:solidFill>
                <a:latin typeface="Agency FB" panose="020B0503020202020204" pitchFamily="34" charset="0"/>
              </a:rPr>
              <a:t>[ Data Engineer, KTC KBS Analytics]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8230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57288A-2C8B-499C-A207-87B31D25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does KTC do?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EAEEF3A-C97C-477C-BA4A-187751D266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034796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639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23E859E-BCBF-4E66-BDB2-B45C40789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2741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A9AEE7E-B925-446D-8A61-75BFE40B8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73447F-F3FE-4E52-AE04-2F21D029F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398" cy="12994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Project 1: Build Databases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5D527E-542C-44E0-8FC2-F03B24CFA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2F12F7CE-EE04-4E52-A2F5-37742E28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672" y="2827419"/>
            <a:ext cx="3217333" cy="32173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4B03C-87E5-4A0E-A926-994A9C96D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5520" y="2516984"/>
            <a:ext cx="7244080" cy="38838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start a work it’s basics are essential, keeping that in mind we were given a set of conditions to build a couple of databases within a week of time.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databases were,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Railway Management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Management System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server used is “SQL Server”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Learnings: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 of queries to create a database and tables in it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the Database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 of many of the query standards of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886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7A3AA1-44C4-4CBE-8808-D86A411AD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03244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DAB746-A9A3-4EC2-8997-5EB71BC96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584458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3329F9-903B-44D5-85E3-86806A1DD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724" y="292434"/>
            <a:ext cx="8745501" cy="177393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Project 2: Visualization using Power BI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1C9E05-1ED5-4438-8E0F-38219974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805364"/>
            <a:ext cx="12188952" cy="40526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E1FC1A-E9FD-4584-8C9F-92DB82D0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78" y="2798294"/>
            <a:ext cx="5271696" cy="310896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07699F-8596-4F19-AA85-36C1A035E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483" y="2798294"/>
            <a:ext cx="5166360" cy="31089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FE9F60-153D-44BB-8F6E-6F33045A9026}"/>
              </a:ext>
            </a:extLst>
          </p:cNvPr>
          <p:cNvSpPr txBox="1"/>
          <p:nvPr/>
        </p:nvSpPr>
        <p:spPr>
          <a:xfrm>
            <a:off x="2994443" y="6115958"/>
            <a:ext cx="6736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Dashboards on Global Superstore dataset</a:t>
            </a:r>
          </a:p>
        </p:txBody>
      </p:sp>
    </p:spTree>
    <p:extLst>
      <p:ext uri="{BB962C8B-B14F-4D97-AF65-F5344CB8AC3E}">
        <p14:creationId xmlns:p14="http://schemas.microsoft.com/office/powerpoint/2010/main" val="302368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01A6A29B-52E6-44B7-9DAD-C818AFD4F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00" y="1117600"/>
            <a:ext cx="10642600" cy="5374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938190-E7B7-4E73-857E-8F9C66A2E197}"/>
              </a:ext>
            </a:extLst>
          </p:cNvPr>
          <p:cNvSpPr txBox="1"/>
          <p:nvPr/>
        </p:nvSpPr>
        <p:spPr>
          <a:xfrm>
            <a:off x="838200" y="304800"/>
            <a:ext cx="8981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Integration of Python, SQL and Power-BI</a:t>
            </a:r>
          </a:p>
        </p:txBody>
      </p:sp>
    </p:spTree>
    <p:extLst>
      <p:ext uri="{BB962C8B-B14F-4D97-AF65-F5344CB8AC3E}">
        <p14:creationId xmlns:p14="http://schemas.microsoft.com/office/powerpoint/2010/main" val="285696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81836C-A1E1-4370-95D6-1EEFF8427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121" y="274320"/>
            <a:ext cx="11104880" cy="590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7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6288D-83C8-45B3-8C45-EFC7969AE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/>
              <a:t>AWS: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E9D73B-8204-4053-A584-9C0AE6D86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1486671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543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EE606-F132-41E1-B174-7B09B8490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21025"/>
            <a:ext cx="10515600" cy="16795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55373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4EED164FFADE4D8535776A09829462" ma:contentTypeVersion="12" ma:contentTypeDescription="Create a new document." ma:contentTypeScope="" ma:versionID="c701f47b3aea42a183f7d2b5931753dd">
  <xsd:schema xmlns:xsd="http://www.w3.org/2001/XMLSchema" xmlns:xs="http://www.w3.org/2001/XMLSchema" xmlns:p="http://schemas.microsoft.com/office/2006/metadata/properties" xmlns:ns3="74603ca1-a936-4ddc-a7d9-34f8a674c0fb" xmlns:ns4="1604f69f-4892-499d-a9ed-7dc0258ef202" targetNamespace="http://schemas.microsoft.com/office/2006/metadata/properties" ma:root="true" ma:fieldsID="b58460496af2b436c1809b2ea9548be2" ns3:_="" ns4:_="">
    <xsd:import namespace="74603ca1-a936-4ddc-a7d9-34f8a674c0fb"/>
    <xsd:import namespace="1604f69f-4892-499d-a9ed-7dc0258ef2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603ca1-a936-4ddc-a7d9-34f8a674c0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04f69f-4892-499d-a9ed-7dc0258ef20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D2E914-7FFA-49CF-A7AA-35B6E145B5B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7498851-CED4-4E1D-A260-2EE3C2E209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F29E94-47F9-4299-88D0-5D79A25D0D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603ca1-a936-4ddc-a7d9-34f8a674c0fb"/>
    <ds:schemaRef ds:uri="1604f69f-4892-499d-a9ed-7dc0258ef2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Agency FB</vt:lpstr>
      <vt:lpstr>Arial</vt:lpstr>
      <vt:lpstr>Calibri</vt:lpstr>
      <vt:lpstr>Calibri Light</vt:lpstr>
      <vt:lpstr>Times New Roman</vt:lpstr>
      <vt:lpstr>Office Theme</vt:lpstr>
      <vt:lpstr>Internship Review</vt:lpstr>
      <vt:lpstr>Company : Koch Technology Center (Koch Industries)  Role Assigned: Data Engineer  Mentor : Ankit Khanduri [ Data Engineer, KTC KBS Analytics]</vt:lpstr>
      <vt:lpstr>What does KTC do?</vt:lpstr>
      <vt:lpstr>Project 1: Build Databases</vt:lpstr>
      <vt:lpstr>Project 2: Visualization using Power BI</vt:lpstr>
      <vt:lpstr>PowerPoint Presentation</vt:lpstr>
      <vt:lpstr>PowerPoint Presentation</vt:lpstr>
      <vt:lpstr>AWS: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Review</dc:title>
  <dc:creator>SJ, Chandan</dc:creator>
  <cp:lastModifiedBy>SJ, Chandan</cp:lastModifiedBy>
  <cp:revision>1</cp:revision>
  <dcterms:created xsi:type="dcterms:W3CDTF">2020-06-01T02:34:40Z</dcterms:created>
  <dcterms:modified xsi:type="dcterms:W3CDTF">2020-06-01T02:35:23Z</dcterms:modified>
</cp:coreProperties>
</file>