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1257" r:id="rId3"/>
    <p:sldId id="1258" r:id="rId4"/>
    <p:sldId id="1277" r:id="rId5"/>
    <p:sldId id="1279" r:id="rId6"/>
    <p:sldId id="1278" r:id="rId7"/>
    <p:sldId id="1281" r:id="rId8"/>
    <p:sldId id="1282" r:id="rId9"/>
    <p:sldId id="1283" r:id="rId10"/>
    <p:sldId id="1284" r:id="rId11"/>
    <p:sldId id="1285" r:id="rId12"/>
    <p:sldId id="1286" r:id="rId13"/>
    <p:sldId id="1291" r:id="rId14"/>
    <p:sldId id="1290" r:id="rId15"/>
    <p:sldId id="1276" r:id="rId16"/>
    <p:sldId id="1274" r:id="rId17"/>
    <p:sldId id="1275" r:id="rId18"/>
    <p:sldId id="1267" r:id="rId19"/>
  </p:sldIdLst>
  <p:sldSz cx="12192000" cy="6858000"/>
  <p:notesSz cx="6797675" cy="987425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72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3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E66DE9-39FC-4481-9A75-E2EFA138E229}" type="datetimeFigureOut">
              <a:rPr lang="en-IN"/>
              <a:pPr>
                <a:defRPr/>
              </a:pPr>
              <a:t>01-06-2020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F6D1E633-FDA7-4479-8403-7694630F3ED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28503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2456C15-A601-495F-9DA7-F3983634C8C6}" type="datetimeFigureOut">
              <a:rPr lang="en-IN"/>
              <a:pPr>
                <a:defRPr/>
              </a:pPr>
              <a:t>01-06-2020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D9E2B83D-6428-4159-9142-FD77E686CAC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750886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3482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087454-C0D8-4C2B-9498-A5E4C172DF07}" type="slidenum">
              <a:rPr lang="en-IN" altLang="en-US">
                <a:latin typeface="Calibri" panose="020F0502020204030204" pitchFamily="34" charset="0"/>
              </a:rPr>
              <a:pPr/>
              <a:t>1</a:t>
            </a:fld>
            <a:endParaRPr lang="en-I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0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804"/>
              <a:ext cx="12192000" cy="6857499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7 h 8638"/>
                <a:gd name="T4" fmla="*/ 2147483647 w 15356"/>
                <a:gd name="T5" fmla="*/ 2147483647 h 8638"/>
                <a:gd name="T6" fmla="*/ 2147483647 w 15356"/>
                <a:gd name="T7" fmla="*/ 0 h 8638"/>
                <a:gd name="T8" fmla="*/ 0 w 15356"/>
                <a:gd name="T9" fmla="*/ 0 h 8638"/>
                <a:gd name="T10" fmla="*/ 2147483647 w 15356"/>
                <a:gd name="T11" fmla="*/ 2147483647 h 8638"/>
                <a:gd name="T12" fmla="*/ 2147483647 w 15356"/>
                <a:gd name="T13" fmla="*/ 2147483647 h 8638"/>
                <a:gd name="T14" fmla="*/ 2147483647 w 15356"/>
                <a:gd name="T15" fmla="*/ 2147483647 h 8638"/>
                <a:gd name="T16" fmla="*/ 2147483647 w 15356"/>
                <a:gd name="T17" fmla="*/ 2147483647 h 8638"/>
                <a:gd name="T18" fmla="*/ 2147483647 w 15356"/>
                <a:gd name="T19" fmla="*/ 2147483647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356"/>
                <a:gd name="T31" fmla="*/ 0 h 8638"/>
                <a:gd name="T32" fmla="*/ 15356 w 15356"/>
                <a:gd name="T33" fmla="*/ 8638 h 86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90150" y="1792288"/>
            <a:ext cx="990600" cy="304800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6884AB1-A602-4237-B829-389C899C8888}" type="datetime1">
              <a:rPr lang="en-US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60644" y="3226594"/>
            <a:ext cx="3859212" cy="3048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0500" y="292100"/>
            <a:ext cx="838200" cy="768350"/>
          </a:xfrm>
        </p:spPr>
        <p:txBody>
          <a:bodyPr/>
          <a:lstStyle>
            <a:lvl1pPr>
              <a:defRPr/>
            </a:lvl1pPr>
          </a:lstStyle>
          <a:p>
            <a:fld id="{E6623E9A-E9CA-4163-BF20-D626C6072C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00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10371525">
              <a:off x="263525" y="4438569"/>
              <a:ext cx="3300413" cy="441395"/>
            </a:xfrm>
            <a:custGeom>
              <a:avLst/>
              <a:gdLst>
                <a:gd name="T0" fmla="*/ 2147483647 w 10000"/>
                <a:gd name="T1" fmla="*/ 2147483647 h 5291"/>
                <a:gd name="T2" fmla="*/ 2147483647 w 10000"/>
                <a:gd name="T3" fmla="*/ 2147483647 h 5291"/>
                <a:gd name="T4" fmla="*/ 2147483647 w 10000"/>
                <a:gd name="T5" fmla="*/ 0 h 5291"/>
                <a:gd name="T6" fmla="*/ 2147483647 w 10000"/>
                <a:gd name="T7" fmla="*/ 2147483647 h 5291"/>
                <a:gd name="T8" fmla="*/ 2147483647 w 10000"/>
                <a:gd name="T9" fmla="*/ 2147483647 h 5291"/>
                <a:gd name="T10" fmla="*/ 2147483647 w 10000"/>
                <a:gd name="T11" fmla="*/ 2147483647 h 5291"/>
                <a:gd name="T12" fmla="*/ 2147483647 w 10000"/>
                <a:gd name="T13" fmla="*/ 2147483647 h 5291"/>
                <a:gd name="T14" fmla="*/ 2147483647 w 10000"/>
                <a:gd name="T15" fmla="*/ 2147483647 h 5291"/>
                <a:gd name="T16" fmla="*/ 2147483647 w 10000"/>
                <a:gd name="T17" fmla="*/ 2147483647 h 5291"/>
                <a:gd name="T18" fmla="*/ 2147483647 w 10000"/>
                <a:gd name="T19" fmla="*/ 2147483647 h 5291"/>
                <a:gd name="T20" fmla="*/ 2147483647 w 10000"/>
                <a:gd name="T21" fmla="*/ 2147483647 h 5291"/>
                <a:gd name="T22" fmla="*/ 2147483647 w 10000"/>
                <a:gd name="T23" fmla="*/ 2147483647 h 5291"/>
                <a:gd name="T24" fmla="*/ 2147483647 w 10000"/>
                <a:gd name="T25" fmla="*/ 2147483647 h 5291"/>
                <a:gd name="T26" fmla="*/ 2147483647 w 10000"/>
                <a:gd name="T27" fmla="*/ 2147483647 h 5291"/>
                <a:gd name="T28" fmla="*/ 2147483647 w 10000"/>
                <a:gd name="T29" fmla="*/ 2147483647 h 5291"/>
                <a:gd name="T30" fmla="*/ 2147483647 w 10000"/>
                <a:gd name="T31" fmla="*/ 2147483647 h 5291"/>
                <a:gd name="T32" fmla="*/ 2147483647 w 10000"/>
                <a:gd name="T33" fmla="*/ 2147483647 h 5291"/>
                <a:gd name="T34" fmla="*/ 2147483647 w 10000"/>
                <a:gd name="T35" fmla="*/ 2147483647 h 5291"/>
                <a:gd name="T36" fmla="*/ 2147483647 w 10000"/>
                <a:gd name="T37" fmla="*/ 2147483647 h 5291"/>
                <a:gd name="T38" fmla="*/ 2147483647 w 10000"/>
                <a:gd name="T39" fmla="*/ 2147483647 h 5291"/>
                <a:gd name="T40" fmla="*/ 2147483647 w 10000"/>
                <a:gd name="T41" fmla="*/ 2147483647 h 5291"/>
                <a:gd name="T42" fmla="*/ 2147483647 w 10000"/>
                <a:gd name="T43" fmla="*/ 2147483647 h 5291"/>
                <a:gd name="T44" fmla="*/ 2147483647 w 10000"/>
                <a:gd name="T45" fmla="*/ 2147483647 h 5291"/>
                <a:gd name="T46" fmla="*/ 2147483647 w 10000"/>
                <a:gd name="T47" fmla="*/ 2147483647 h 5291"/>
                <a:gd name="T48" fmla="*/ 2147483647 w 10000"/>
                <a:gd name="T49" fmla="*/ 2147483647 h 5291"/>
                <a:gd name="T50" fmla="*/ 2147483647 w 10000"/>
                <a:gd name="T51" fmla="*/ 2147483647 h 5291"/>
                <a:gd name="T52" fmla="*/ 2147483647 w 10000"/>
                <a:gd name="T53" fmla="*/ 2147483647 h 5291"/>
                <a:gd name="T54" fmla="*/ 2147483647 w 10000"/>
                <a:gd name="T55" fmla="*/ 2147483647 h 5291"/>
                <a:gd name="T56" fmla="*/ 2147483647 w 10000"/>
                <a:gd name="T57" fmla="*/ 2147483647 h 5291"/>
                <a:gd name="T58" fmla="*/ 2147483647 w 10000"/>
                <a:gd name="T59" fmla="*/ 2147483647 h 5291"/>
                <a:gd name="T60" fmla="*/ 2147483647 w 10000"/>
                <a:gd name="T61" fmla="*/ 2147483647 h 5291"/>
                <a:gd name="T62" fmla="*/ 2147483647 w 10000"/>
                <a:gd name="T63" fmla="*/ 2147483647 h 5291"/>
                <a:gd name="T64" fmla="*/ 2147483647 w 10000"/>
                <a:gd name="T65" fmla="*/ 2147483647 h 5291"/>
                <a:gd name="T66" fmla="*/ 0 w 10000"/>
                <a:gd name="T67" fmla="*/ 2147483647 h 5291"/>
                <a:gd name="T68" fmla="*/ 2147483647 w 10000"/>
                <a:gd name="T69" fmla="*/ 2147483647 h 52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000"/>
                <a:gd name="T106" fmla="*/ 0 h 5291"/>
                <a:gd name="T107" fmla="*/ 10000 w 10000"/>
                <a:gd name="T108" fmla="*/ 5291 h 529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10800000">
              <a:off x="458788" y="321529"/>
              <a:ext cx="11277600" cy="4533031"/>
            </a:xfrm>
            <a:custGeom>
              <a:avLst/>
              <a:gdLst>
                <a:gd name="T0" fmla="*/ 0 w 7104"/>
                <a:gd name="T1" fmla="*/ 0 h 2856"/>
                <a:gd name="T2" fmla="*/ 0 w 7104"/>
                <a:gd name="T3" fmla="*/ 2147483647 h 2856"/>
                <a:gd name="T4" fmla="*/ 2147483647 w 7104"/>
                <a:gd name="T5" fmla="*/ 2147483647 h 2856"/>
                <a:gd name="T6" fmla="*/ 2147483647 w 7104"/>
                <a:gd name="T7" fmla="*/ 2147483647 h 2856"/>
                <a:gd name="T8" fmla="*/ 2147483647 w 7104"/>
                <a:gd name="T9" fmla="*/ 2147483647 h 2856"/>
                <a:gd name="T10" fmla="*/ 2147483647 w 7104"/>
                <a:gd name="T11" fmla="*/ 2147483647 h 2856"/>
                <a:gd name="T12" fmla="*/ 2147483647 w 7104"/>
                <a:gd name="T13" fmla="*/ 2147483647 h 2856"/>
                <a:gd name="T14" fmla="*/ 2147483647 w 7104"/>
                <a:gd name="T15" fmla="*/ 2147483647 h 2856"/>
                <a:gd name="T16" fmla="*/ 2147483647 w 7104"/>
                <a:gd name="T17" fmla="*/ 2147483647 h 2856"/>
                <a:gd name="T18" fmla="*/ 2147483647 w 7104"/>
                <a:gd name="T19" fmla="*/ 2147483647 h 2856"/>
                <a:gd name="T20" fmla="*/ 2147483647 w 7104"/>
                <a:gd name="T21" fmla="*/ 2147483647 h 2856"/>
                <a:gd name="T22" fmla="*/ 2147483647 w 7104"/>
                <a:gd name="T23" fmla="*/ 2147483647 h 2856"/>
                <a:gd name="T24" fmla="*/ 2147483647 w 7104"/>
                <a:gd name="T25" fmla="*/ 2147483647 h 2856"/>
                <a:gd name="T26" fmla="*/ 2147483647 w 7104"/>
                <a:gd name="T27" fmla="*/ 2147483647 h 2856"/>
                <a:gd name="T28" fmla="*/ 2147483647 w 7104"/>
                <a:gd name="T29" fmla="*/ 2147483647 h 2856"/>
                <a:gd name="T30" fmla="*/ 2147483647 w 7104"/>
                <a:gd name="T31" fmla="*/ 2147483647 h 2856"/>
                <a:gd name="T32" fmla="*/ 2147483647 w 7104"/>
                <a:gd name="T33" fmla="*/ 2147483647 h 2856"/>
                <a:gd name="T34" fmla="*/ 2147483647 w 7104"/>
                <a:gd name="T35" fmla="*/ 2147483647 h 2856"/>
                <a:gd name="T36" fmla="*/ 2147483647 w 7104"/>
                <a:gd name="T37" fmla="*/ 2147483647 h 2856"/>
                <a:gd name="T38" fmla="*/ 2147483647 w 7104"/>
                <a:gd name="T39" fmla="*/ 2147483647 h 2856"/>
                <a:gd name="T40" fmla="*/ 2147483647 w 7104"/>
                <a:gd name="T41" fmla="*/ 2147483647 h 2856"/>
                <a:gd name="T42" fmla="*/ 2147483647 w 7104"/>
                <a:gd name="T43" fmla="*/ 2147483647 h 2856"/>
                <a:gd name="T44" fmla="*/ 2147483647 w 7104"/>
                <a:gd name="T45" fmla="*/ 2147483647 h 2856"/>
                <a:gd name="T46" fmla="*/ 2147483647 w 7104"/>
                <a:gd name="T47" fmla="*/ 2147483647 h 2856"/>
                <a:gd name="T48" fmla="*/ 2147483647 w 7104"/>
                <a:gd name="T49" fmla="*/ 2147483647 h 2856"/>
                <a:gd name="T50" fmla="*/ 2147483647 w 7104"/>
                <a:gd name="T51" fmla="*/ 2147483647 h 2856"/>
                <a:gd name="T52" fmla="*/ 2147483647 w 7104"/>
                <a:gd name="T53" fmla="*/ 2147483647 h 2856"/>
                <a:gd name="T54" fmla="*/ 2147483647 w 7104"/>
                <a:gd name="T55" fmla="*/ 2147483647 h 2856"/>
                <a:gd name="T56" fmla="*/ 2147483647 w 7104"/>
                <a:gd name="T57" fmla="*/ 2147483647 h 2856"/>
                <a:gd name="T58" fmla="*/ 2147483647 w 7104"/>
                <a:gd name="T59" fmla="*/ 2147483647 h 2856"/>
                <a:gd name="T60" fmla="*/ 2147483647 w 7104"/>
                <a:gd name="T61" fmla="*/ 2147483647 h 2856"/>
                <a:gd name="T62" fmla="*/ 2147483647 w 7104"/>
                <a:gd name="T63" fmla="*/ 2147483647 h 2856"/>
                <a:gd name="T64" fmla="*/ 2147483647 w 7104"/>
                <a:gd name="T65" fmla="*/ 2147483647 h 2856"/>
                <a:gd name="T66" fmla="*/ 2147483647 w 7104"/>
                <a:gd name="T67" fmla="*/ 2147483647 h 2856"/>
                <a:gd name="T68" fmla="*/ 2147483647 w 7104"/>
                <a:gd name="T69" fmla="*/ 2147483647 h 2856"/>
                <a:gd name="T70" fmla="*/ 2147483647 w 7104"/>
                <a:gd name="T71" fmla="*/ 2147483647 h 2856"/>
                <a:gd name="T72" fmla="*/ 2147483647 w 7104"/>
                <a:gd name="T73" fmla="*/ 2147483647 h 2856"/>
                <a:gd name="T74" fmla="*/ 2147483647 w 7104"/>
                <a:gd name="T75" fmla="*/ 2147483647 h 2856"/>
                <a:gd name="T76" fmla="*/ 2147483647 w 7104"/>
                <a:gd name="T77" fmla="*/ 2147483647 h 2856"/>
                <a:gd name="T78" fmla="*/ 2147483647 w 7104"/>
                <a:gd name="T79" fmla="*/ 2147483647 h 2856"/>
                <a:gd name="T80" fmla="*/ 2147483647 w 7104"/>
                <a:gd name="T81" fmla="*/ 2147483647 h 2856"/>
                <a:gd name="T82" fmla="*/ 2147483647 w 7104"/>
                <a:gd name="T83" fmla="*/ 2147483647 h 2856"/>
                <a:gd name="T84" fmla="*/ 2147483647 w 7104"/>
                <a:gd name="T85" fmla="*/ 2147483647 h 2856"/>
                <a:gd name="T86" fmla="*/ 2147483647 w 7104"/>
                <a:gd name="T87" fmla="*/ 2147483647 h 2856"/>
                <a:gd name="T88" fmla="*/ 2147483647 w 7104"/>
                <a:gd name="T89" fmla="*/ 2147483647 h 2856"/>
                <a:gd name="T90" fmla="*/ 2147483647 w 7104"/>
                <a:gd name="T91" fmla="*/ 2147483647 h 2856"/>
                <a:gd name="T92" fmla="*/ 2147483647 w 7104"/>
                <a:gd name="T93" fmla="*/ 2147483647 h 2856"/>
                <a:gd name="T94" fmla="*/ 2147483647 w 7104"/>
                <a:gd name="T95" fmla="*/ 2147483647 h 2856"/>
                <a:gd name="T96" fmla="*/ 0 w 7104"/>
                <a:gd name="T97" fmla="*/ 0 h 285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104"/>
                <a:gd name="T148" fmla="*/ 0 h 2856"/>
                <a:gd name="T149" fmla="*/ 7104 w 7104"/>
                <a:gd name="T150" fmla="*/ 2856 h 285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804"/>
              <a:ext cx="12192000" cy="6857499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7 h 8638"/>
                <a:gd name="T4" fmla="*/ 2147483647 w 15356"/>
                <a:gd name="T5" fmla="*/ 2147483647 h 8638"/>
                <a:gd name="T6" fmla="*/ 2147483647 w 15356"/>
                <a:gd name="T7" fmla="*/ 0 h 8638"/>
                <a:gd name="T8" fmla="*/ 0 w 15356"/>
                <a:gd name="T9" fmla="*/ 0 h 8638"/>
                <a:gd name="T10" fmla="*/ 2147483647 w 15356"/>
                <a:gd name="T11" fmla="*/ 2147483647 h 8638"/>
                <a:gd name="T12" fmla="*/ 2147483647 w 15356"/>
                <a:gd name="T13" fmla="*/ 2147483647 h 8638"/>
                <a:gd name="T14" fmla="*/ 2147483647 w 15356"/>
                <a:gd name="T15" fmla="*/ 2147483647 h 8638"/>
                <a:gd name="T16" fmla="*/ 2147483647 w 15356"/>
                <a:gd name="T17" fmla="*/ 2147483647 h 8638"/>
                <a:gd name="T18" fmla="*/ 2147483647 w 15356"/>
                <a:gd name="T19" fmla="*/ 2147483647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356"/>
                <a:gd name="T31" fmla="*/ 0 h 8638"/>
                <a:gd name="T32" fmla="*/ 15356 w 15356"/>
                <a:gd name="T33" fmla="*/ 8638 h 86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CEA4C-34EA-4426-8521-D954C548A28B}" type="datetime1">
              <a:rPr lang="en-US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75DD63-4CF3-45AD-A256-57E51004B5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822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-589932">
              <a:off x="8491538" y="2714271"/>
              <a:ext cx="3298825" cy="441395"/>
            </a:xfrm>
            <a:custGeom>
              <a:avLst/>
              <a:gdLst>
                <a:gd name="T0" fmla="*/ 2147483647 w 10000"/>
                <a:gd name="T1" fmla="*/ 2147483647 h 5291"/>
                <a:gd name="T2" fmla="*/ 2147483647 w 10000"/>
                <a:gd name="T3" fmla="*/ 2147483647 h 5291"/>
                <a:gd name="T4" fmla="*/ 2147483647 w 10000"/>
                <a:gd name="T5" fmla="*/ 0 h 5291"/>
                <a:gd name="T6" fmla="*/ 2147483647 w 10000"/>
                <a:gd name="T7" fmla="*/ 2147483647 h 5291"/>
                <a:gd name="T8" fmla="*/ 2147483647 w 10000"/>
                <a:gd name="T9" fmla="*/ 2147483647 h 5291"/>
                <a:gd name="T10" fmla="*/ 2147483647 w 10000"/>
                <a:gd name="T11" fmla="*/ 2147483647 h 5291"/>
                <a:gd name="T12" fmla="*/ 2147483647 w 10000"/>
                <a:gd name="T13" fmla="*/ 2147483647 h 5291"/>
                <a:gd name="T14" fmla="*/ 2147483647 w 10000"/>
                <a:gd name="T15" fmla="*/ 2147483647 h 5291"/>
                <a:gd name="T16" fmla="*/ 2147483647 w 10000"/>
                <a:gd name="T17" fmla="*/ 2147483647 h 5291"/>
                <a:gd name="T18" fmla="*/ 2147483647 w 10000"/>
                <a:gd name="T19" fmla="*/ 2147483647 h 5291"/>
                <a:gd name="T20" fmla="*/ 2147483647 w 10000"/>
                <a:gd name="T21" fmla="*/ 2147483647 h 5291"/>
                <a:gd name="T22" fmla="*/ 2147483647 w 10000"/>
                <a:gd name="T23" fmla="*/ 2147483647 h 5291"/>
                <a:gd name="T24" fmla="*/ 2147483647 w 10000"/>
                <a:gd name="T25" fmla="*/ 2147483647 h 5291"/>
                <a:gd name="T26" fmla="*/ 2147483647 w 10000"/>
                <a:gd name="T27" fmla="*/ 2147483647 h 5291"/>
                <a:gd name="T28" fmla="*/ 2147483647 w 10000"/>
                <a:gd name="T29" fmla="*/ 2147483647 h 5291"/>
                <a:gd name="T30" fmla="*/ 2147483647 w 10000"/>
                <a:gd name="T31" fmla="*/ 2147483647 h 5291"/>
                <a:gd name="T32" fmla="*/ 2147483647 w 10000"/>
                <a:gd name="T33" fmla="*/ 2147483647 h 5291"/>
                <a:gd name="T34" fmla="*/ 2147483647 w 10000"/>
                <a:gd name="T35" fmla="*/ 2147483647 h 5291"/>
                <a:gd name="T36" fmla="*/ 2147483647 w 10000"/>
                <a:gd name="T37" fmla="*/ 2147483647 h 5291"/>
                <a:gd name="T38" fmla="*/ 2147483647 w 10000"/>
                <a:gd name="T39" fmla="*/ 2147483647 h 5291"/>
                <a:gd name="T40" fmla="*/ 2147483647 w 10000"/>
                <a:gd name="T41" fmla="*/ 2147483647 h 5291"/>
                <a:gd name="T42" fmla="*/ 2147483647 w 10000"/>
                <a:gd name="T43" fmla="*/ 2147483647 h 5291"/>
                <a:gd name="T44" fmla="*/ 2147483647 w 10000"/>
                <a:gd name="T45" fmla="*/ 2147483647 h 5291"/>
                <a:gd name="T46" fmla="*/ 2147483647 w 10000"/>
                <a:gd name="T47" fmla="*/ 2147483647 h 5291"/>
                <a:gd name="T48" fmla="*/ 2147483647 w 10000"/>
                <a:gd name="T49" fmla="*/ 2147483647 h 5291"/>
                <a:gd name="T50" fmla="*/ 2147483647 w 10000"/>
                <a:gd name="T51" fmla="*/ 2147483647 h 5291"/>
                <a:gd name="T52" fmla="*/ 2147483647 w 10000"/>
                <a:gd name="T53" fmla="*/ 2147483647 h 5291"/>
                <a:gd name="T54" fmla="*/ 2147483647 w 10000"/>
                <a:gd name="T55" fmla="*/ 2147483647 h 5291"/>
                <a:gd name="T56" fmla="*/ 2147483647 w 10000"/>
                <a:gd name="T57" fmla="*/ 2147483647 h 5291"/>
                <a:gd name="T58" fmla="*/ 2147483647 w 10000"/>
                <a:gd name="T59" fmla="*/ 2147483647 h 5291"/>
                <a:gd name="T60" fmla="*/ 2147483647 w 10000"/>
                <a:gd name="T61" fmla="*/ 2147483647 h 5291"/>
                <a:gd name="T62" fmla="*/ 2147483647 w 10000"/>
                <a:gd name="T63" fmla="*/ 2147483647 h 5291"/>
                <a:gd name="T64" fmla="*/ 2147483647 w 10000"/>
                <a:gd name="T65" fmla="*/ 2147483647 h 5291"/>
                <a:gd name="T66" fmla="*/ 0 w 10000"/>
                <a:gd name="T67" fmla="*/ 2147483647 h 5291"/>
                <a:gd name="T68" fmla="*/ 2147483647 w 10000"/>
                <a:gd name="T69" fmla="*/ 2147483647 h 52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000"/>
                <a:gd name="T106" fmla="*/ 0 h 5291"/>
                <a:gd name="T107" fmla="*/ 10000 w 10000"/>
                <a:gd name="T108" fmla="*/ 5291 h 529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>
              <a:off x="455613" y="2801598"/>
              <a:ext cx="11277600" cy="3602608"/>
            </a:xfrm>
            <a:custGeom>
              <a:avLst/>
              <a:gdLst>
                <a:gd name="T0" fmla="*/ 0 w 10000"/>
                <a:gd name="T1" fmla="*/ 0 h 7946"/>
                <a:gd name="T2" fmla="*/ 0 w 10000"/>
                <a:gd name="T3" fmla="*/ 2147483647 h 7946"/>
                <a:gd name="T4" fmla="*/ 2147483647 w 10000"/>
                <a:gd name="T5" fmla="*/ 2147483647 h 7946"/>
                <a:gd name="T6" fmla="*/ 2147483647 w 10000"/>
                <a:gd name="T7" fmla="*/ 2147483647 h 7946"/>
                <a:gd name="T8" fmla="*/ 2147483647 w 10000"/>
                <a:gd name="T9" fmla="*/ 2147483647 h 7946"/>
                <a:gd name="T10" fmla="*/ 2147483647 w 10000"/>
                <a:gd name="T11" fmla="*/ 2147483647 h 7946"/>
                <a:gd name="T12" fmla="*/ 2147483647 w 10000"/>
                <a:gd name="T13" fmla="*/ 2147483647 h 7946"/>
                <a:gd name="T14" fmla="*/ 2147483647 w 10000"/>
                <a:gd name="T15" fmla="*/ 2147483647 h 7946"/>
                <a:gd name="T16" fmla="*/ 2147483647 w 10000"/>
                <a:gd name="T17" fmla="*/ 2147483647 h 7946"/>
                <a:gd name="T18" fmla="*/ 2147483647 w 10000"/>
                <a:gd name="T19" fmla="*/ 2147483647 h 7946"/>
                <a:gd name="T20" fmla="*/ 2147483647 w 10000"/>
                <a:gd name="T21" fmla="*/ 2147483647 h 7946"/>
                <a:gd name="T22" fmla="*/ 2147483647 w 10000"/>
                <a:gd name="T23" fmla="*/ 2147483647 h 7946"/>
                <a:gd name="T24" fmla="*/ 2147483647 w 10000"/>
                <a:gd name="T25" fmla="*/ 2147483647 h 7946"/>
                <a:gd name="T26" fmla="*/ 2147483647 w 10000"/>
                <a:gd name="T27" fmla="*/ 2147483647 h 7946"/>
                <a:gd name="T28" fmla="*/ 2147483647 w 10000"/>
                <a:gd name="T29" fmla="*/ 2147483647 h 7946"/>
                <a:gd name="T30" fmla="*/ 2147483647 w 10000"/>
                <a:gd name="T31" fmla="*/ 2147483647 h 7946"/>
                <a:gd name="T32" fmla="*/ 2147483647 w 10000"/>
                <a:gd name="T33" fmla="*/ 2147483647 h 7946"/>
                <a:gd name="T34" fmla="*/ 2147483647 w 10000"/>
                <a:gd name="T35" fmla="*/ 2147483647 h 7946"/>
                <a:gd name="T36" fmla="*/ 2147483647 w 10000"/>
                <a:gd name="T37" fmla="*/ 2147483647 h 7946"/>
                <a:gd name="T38" fmla="*/ 2147483647 w 10000"/>
                <a:gd name="T39" fmla="*/ 2147483647 h 7946"/>
                <a:gd name="T40" fmla="*/ 2147483647 w 10000"/>
                <a:gd name="T41" fmla="*/ 2147483647 h 7946"/>
                <a:gd name="T42" fmla="*/ 2147483647 w 10000"/>
                <a:gd name="T43" fmla="*/ 2147483647 h 7946"/>
                <a:gd name="T44" fmla="*/ 2147483647 w 10000"/>
                <a:gd name="T45" fmla="*/ 2147483647 h 7946"/>
                <a:gd name="T46" fmla="*/ 2147483647 w 10000"/>
                <a:gd name="T47" fmla="*/ 2147483647 h 7946"/>
                <a:gd name="T48" fmla="*/ 2147483647 w 10000"/>
                <a:gd name="T49" fmla="*/ 2147483647 h 7946"/>
                <a:gd name="T50" fmla="*/ 2147483647 w 10000"/>
                <a:gd name="T51" fmla="*/ 2147483647 h 7946"/>
                <a:gd name="T52" fmla="*/ 2147483647 w 10000"/>
                <a:gd name="T53" fmla="*/ 2147483647 h 7946"/>
                <a:gd name="T54" fmla="*/ 2147483647 w 10000"/>
                <a:gd name="T55" fmla="*/ 2147483647 h 7946"/>
                <a:gd name="T56" fmla="*/ 2147483647 w 10000"/>
                <a:gd name="T57" fmla="*/ 2147483647 h 7946"/>
                <a:gd name="T58" fmla="*/ 2147483647 w 10000"/>
                <a:gd name="T59" fmla="*/ 2147483647 h 7946"/>
                <a:gd name="T60" fmla="*/ 2147483647 w 10000"/>
                <a:gd name="T61" fmla="*/ 2147483647 h 7946"/>
                <a:gd name="T62" fmla="*/ 2147483647 w 10000"/>
                <a:gd name="T63" fmla="*/ 2147483647 h 7946"/>
                <a:gd name="T64" fmla="*/ 2147483647 w 10000"/>
                <a:gd name="T65" fmla="*/ 2147483647 h 7946"/>
                <a:gd name="T66" fmla="*/ 2147483647 w 10000"/>
                <a:gd name="T67" fmla="*/ 2147483647 h 7946"/>
                <a:gd name="T68" fmla="*/ 2147483647 w 10000"/>
                <a:gd name="T69" fmla="*/ 2147483647 h 7946"/>
                <a:gd name="T70" fmla="*/ 2147483647 w 10000"/>
                <a:gd name="T71" fmla="*/ 2147483647 h 7946"/>
                <a:gd name="T72" fmla="*/ 2147483647 w 10000"/>
                <a:gd name="T73" fmla="*/ 2147483647 h 7946"/>
                <a:gd name="T74" fmla="*/ 2147483647 w 10000"/>
                <a:gd name="T75" fmla="*/ 2147483647 h 7946"/>
                <a:gd name="T76" fmla="*/ 2147483647 w 10000"/>
                <a:gd name="T77" fmla="*/ 2147483647 h 7946"/>
                <a:gd name="T78" fmla="*/ 2147483647 w 10000"/>
                <a:gd name="T79" fmla="*/ 2147483647 h 7946"/>
                <a:gd name="T80" fmla="*/ 2147483647 w 10000"/>
                <a:gd name="T81" fmla="*/ 2147483647 h 7946"/>
                <a:gd name="T82" fmla="*/ 2147483647 w 10000"/>
                <a:gd name="T83" fmla="*/ 2147483647 h 7946"/>
                <a:gd name="T84" fmla="*/ 2147483647 w 10000"/>
                <a:gd name="T85" fmla="*/ 2147483647 h 7946"/>
                <a:gd name="T86" fmla="*/ 2147483647 w 10000"/>
                <a:gd name="T87" fmla="*/ 2147483647 h 7946"/>
                <a:gd name="T88" fmla="*/ 2147483647 w 10000"/>
                <a:gd name="T89" fmla="*/ 2147483647 h 7946"/>
                <a:gd name="T90" fmla="*/ 2147483647 w 10000"/>
                <a:gd name="T91" fmla="*/ 2147483647 h 7946"/>
                <a:gd name="T92" fmla="*/ 2147483647 w 10000"/>
                <a:gd name="T93" fmla="*/ 2147483647 h 7946"/>
                <a:gd name="T94" fmla="*/ 2147483647 w 10000"/>
                <a:gd name="T95" fmla="*/ 2147483647 h 7946"/>
                <a:gd name="T96" fmla="*/ 0 w 10000"/>
                <a:gd name="T97" fmla="*/ 0 h 794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000"/>
                <a:gd name="T148" fmla="*/ 0 h 7946"/>
                <a:gd name="T149" fmla="*/ 10000 w 10000"/>
                <a:gd name="T150" fmla="*/ 7946 h 794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804"/>
              <a:ext cx="12192000" cy="6857499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7 h 8638"/>
                <a:gd name="T4" fmla="*/ 2147483647 w 15356"/>
                <a:gd name="T5" fmla="*/ 2147483647 h 8638"/>
                <a:gd name="T6" fmla="*/ 2147483647 w 15356"/>
                <a:gd name="T7" fmla="*/ 0 h 8638"/>
                <a:gd name="T8" fmla="*/ 0 w 15356"/>
                <a:gd name="T9" fmla="*/ 0 h 8638"/>
                <a:gd name="T10" fmla="*/ 2147483647 w 15356"/>
                <a:gd name="T11" fmla="*/ 2147483647 h 8638"/>
                <a:gd name="T12" fmla="*/ 2147483647 w 15356"/>
                <a:gd name="T13" fmla="*/ 2147483647 h 8638"/>
                <a:gd name="T14" fmla="*/ 2147483647 w 15356"/>
                <a:gd name="T15" fmla="*/ 2147483647 h 8638"/>
                <a:gd name="T16" fmla="*/ 2147483647 w 15356"/>
                <a:gd name="T17" fmla="*/ 2147483647 h 8638"/>
                <a:gd name="T18" fmla="*/ 2147483647 w 15356"/>
                <a:gd name="T19" fmla="*/ 2147483647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356"/>
                <a:gd name="T31" fmla="*/ 0 h 8638"/>
                <a:gd name="T32" fmla="*/ 15356 w 15356"/>
                <a:gd name="T33" fmla="*/ 8638 h 86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6D08F-D100-464C-86A1-760FA8A4DF93}" type="datetime1">
              <a:rPr lang="en-US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83009-3112-4650-8B6E-27DC554709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8792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89932">
              <a:off x="8491538" y="4184529"/>
              <a:ext cx="3298825" cy="441395"/>
            </a:xfrm>
            <a:custGeom>
              <a:avLst/>
              <a:gdLst>
                <a:gd name="T0" fmla="*/ 2147483647 w 10000"/>
                <a:gd name="T1" fmla="*/ 2147483647 h 5291"/>
                <a:gd name="T2" fmla="*/ 2147483647 w 10000"/>
                <a:gd name="T3" fmla="*/ 2147483647 h 5291"/>
                <a:gd name="T4" fmla="*/ 2147483647 w 10000"/>
                <a:gd name="T5" fmla="*/ 0 h 5291"/>
                <a:gd name="T6" fmla="*/ 2147483647 w 10000"/>
                <a:gd name="T7" fmla="*/ 2147483647 h 5291"/>
                <a:gd name="T8" fmla="*/ 2147483647 w 10000"/>
                <a:gd name="T9" fmla="*/ 2147483647 h 5291"/>
                <a:gd name="T10" fmla="*/ 2147483647 w 10000"/>
                <a:gd name="T11" fmla="*/ 2147483647 h 5291"/>
                <a:gd name="T12" fmla="*/ 2147483647 w 10000"/>
                <a:gd name="T13" fmla="*/ 2147483647 h 5291"/>
                <a:gd name="T14" fmla="*/ 2147483647 w 10000"/>
                <a:gd name="T15" fmla="*/ 2147483647 h 5291"/>
                <a:gd name="T16" fmla="*/ 2147483647 w 10000"/>
                <a:gd name="T17" fmla="*/ 2147483647 h 5291"/>
                <a:gd name="T18" fmla="*/ 2147483647 w 10000"/>
                <a:gd name="T19" fmla="*/ 2147483647 h 5291"/>
                <a:gd name="T20" fmla="*/ 2147483647 w 10000"/>
                <a:gd name="T21" fmla="*/ 2147483647 h 5291"/>
                <a:gd name="T22" fmla="*/ 2147483647 w 10000"/>
                <a:gd name="T23" fmla="*/ 2147483647 h 5291"/>
                <a:gd name="T24" fmla="*/ 2147483647 w 10000"/>
                <a:gd name="T25" fmla="*/ 2147483647 h 5291"/>
                <a:gd name="T26" fmla="*/ 2147483647 w 10000"/>
                <a:gd name="T27" fmla="*/ 2147483647 h 5291"/>
                <a:gd name="T28" fmla="*/ 2147483647 w 10000"/>
                <a:gd name="T29" fmla="*/ 2147483647 h 5291"/>
                <a:gd name="T30" fmla="*/ 2147483647 w 10000"/>
                <a:gd name="T31" fmla="*/ 2147483647 h 5291"/>
                <a:gd name="T32" fmla="*/ 2147483647 w 10000"/>
                <a:gd name="T33" fmla="*/ 2147483647 h 5291"/>
                <a:gd name="T34" fmla="*/ 2147483647 w 10000"/>
                <a:gd name="T35" fmla="*/ 2147483647 h 5291"/>
                <a:gd name="T36" fmla="*/ 2147483647 w 10000"/>
                <a:gd name="T37" fmla="*/ 2147483647 h 5291"/>
                <a:gd name="T38" fmla="*/ 2147483647 w 10000"/>
                <a:gd name="T39" fmla="*/ 2147483647 h 5291"/>
                <a:gd name="T40" fmla="*/ 2147483647 w 10000"/>
                <a:gd name="T41" fmla="*/ 2147483647 h 5291"/>
                <a:gd name="T42" fmla="*/ 2147483647 w 10000"/>
                <a:gd name="T43" fmla="*/ 2147483647 h 5291"/>
                <a:gd name="T44" fmla="*/ 2147483647 w 10000"/>
                <a:gd name="T45" fmla="*/ 2147483647 h 5291"/>
                <a:gd name="T46" fmla="*/ 2147483647 w 10000"/>
                <a:gd name="T47" fmla="*/ 2147483647 h 5291"/>
                <a:gd name="T48" fmla="*/ 2147483647 w 10000"/>
                <a:gd name="T49" fmla="*/ 2147483647 h 5291"/>
                <a:gd name="T50" fmla="*/ 2147483647 w 10000"/>
                <a:gd name="T51" fmla="*/ 2147483647 h 5291"/>
                <a:gd name="T52" fmla="*/ 2147483647 w 10000"/>
                <a:gd name="T53" fmla="*/ 2147483647 h 5291"/>
                <a:gd name="T54" fmla="*/ 2147483647 w 10000"/>
                <a:gd name="T55" fmla="*/ 2147483647 h 5291"/>
                <a:gd name="T56" fmla="*/ 2147483647 w 10000"/>
                <a:gd name="T57" fmla="*/ 2147483647 h 5291"/>
                <a:gd name="T58" fmla="*/ 2147483647 w 10000"/>
                <a:gd name="T59" fmla="*/ 2147483647 h 5291"/>
                <a:gd name="T60" fmla="*/ 2147483647 w 10000"/>
                <a:gd name="T61" fmla="*/ 2147483647 h 5291"/>
                <a:gd name="T62" fmla="*/ 2147483647 w 10000"/>
                <a:gd name="T63" fmla="*/ 2147483647 h 5291"/>
                <a:gd name="T64" fmla="*/ 2147483647 w 10000"/>
                <a:gd name="T65" fmla="*/ 2147483647 h 5291"/>
                <a:gd name="T66" fmla="*/ 0 w 10000"/>
                <a:gd name="T67" fmla="*/ 2147483647 h 5291"/>
                <a:gd name="T68" fmla="*/ 2147483647 w 10000"/>
                <a:gd name="T69" fmla="*/ 2147483647 h 52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000"/>
                <a:gd name="T106" fmla="*/ 0 h 5291"/>
                <a:gd name="T107" fmla="*/ 10000 w 10000"/>
                <a:gd name="T108" fmla="*/ 5291 h 529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gray">
            <a:xfrm>
              <a:off x="455613" y="4241688"/>
              <a:ext cx="11277600" cy="2337171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2147483647 h 8000"/>
                <a:gd name="T4" fmla="*/ 2147483647 w 10000"/>
                <a:gd name="T5" fmla="*/ 2147483647 h 8000"/>
                <a:gd name="T6" fmla="*/ 2147483647 w 10000"/>
                <a:gd name="T7" fmla="*/ 2147483647 h 8000"/>
                <a:gd name="T8" fmla="*/ 2147483647 w 10000"/>
                <a:gd name="T9" fmla="*/ 2147483647 h 8000"/>
                <a:gd name="T10" fmla="*/ 2147483647 w 10000"/>
                <a:gd name="T11" fmla="*/ 2147483647 h 8000"/>
                <a:gd name="T12" fmla="*/ 2147483647 w 10000"/>
                <a:gd name="T13" fmla="*/ 2147483647 h 8000"/>
                <a:gd name="T14" fmla="*/ 2147483647 w 10000"/>
                <a:gd name="T15" fmla="*/ 2147483647 h 8000"/>
                <a:gd name="T16" fmla="*/ 2147483647 w 10000"/>
                <a:gd name="T17" fmla="*/ 2147483647 h 8000"/>
                <a:gd name="T18" fmla="*/ 2147483647 w 10000"/>
                <a:gd name="T19" fmla="*/ 2147483647 h 8000"/>
                <a:gd name="T20" fmla="*/ 2147483647 w 10000"/>
                <a:gd name="T21" fmla="*/ 2147483647 h 8000"/>
                <a:gd name="T22" fmla="*/ 2147483647 w 10000"/>
                <a:gd name="T23" fmla="*/ 2147483647 h 8000"/>
                <a:gd name="T24" fmla="*/ 2147483647 w 10000"/>
                <a:gd name="T25" fmla="*/ 2147483647 h 8000"/>
                <a:gd name="T26" fmla="*/ 2147483647 w 10000"/>
                <a:gd name="T27" fmla="*/ 2147483647 h 8000"/>
                <a:gd name="T28" fmla="*/ 2147483647 w 10000"/>
                <a:gd name="T29" fmla="*/ 2147483647 h 8000"/>
                <a:gd name="T30" fmla="*/ 2147483647 w 10000"/>
                <a:gd name="T31" fmla="*/ 2147483647 h 8000"/>
                <a:gd name="T32" fmla="*/ 2147483647 w 10000"/>
                <a:gd name="T33" fmla="*/ 2147483647 h 8000"/>
                <a:gd name="T34" fmla="*/ 2147483647 w 10000"/>
                <a:gd name="T35" fmla="*/ 2147483647 h 8000"/>
                <a:gd name="T36" fmla="*/ 2147483647 w 10000"/>
                <a:gd name="T37" fmla="*/ 2147483647 h 8000"/>
                <a:gd name="T38" fmla="*/ 2147483647 w 10000"/>
                <a:gd name="T39" fmla="*/ 2147483647 h 8000"/>
                <a:gd name="T40" fmla="*/ 2147483647 w 10000"/>
                <a:gd name="T41" fmla="*/ 2147483647 h 8000"/>
                <a:gd name="T42" fmla="*/ 2147483647 w 10000"/>
                <a:gd name="T43" fmla="*/ 2147483647 h 8000"/>
                <a:gd name="T44" fmla="*/ 2147483647 w 10000"/>
                <a:gd name="T45" fmla="*/ 2147483647 h 8000"/>
                <a:gd name="T46" fmla="*/ 2147483647 w 10000"/>
                <a:gd name="T47" fmla="*/ 2147483647 h 8000"/>
                <a:gd name="T48" fmla="*/ 2147483647 w 10000"/>
                <a:gd name="T49" fmla="*/ 2147483647 h 8000"/>
                <a:gd name="T50" fmla="*/ 2147483647 w 10000"/>
                <a:gd name="T51" fmla="*/ 2147483647 h 8000"/>
                <a:gd name="T52" fmla="*/ 2147483647 w 10000"/>
                <a:gd name="T53" fmla="*/ 2147483647 h 8000"/>
                <a:gd name="T54" fmla="*/ 2147483647 w 10000"/>
                <a:gd name="T55" fmla="*/ 2147483647 h 8000"/>
                <a:gd name="T56" fmla="*/ 2147483647 w 10000"/>
                <a:gd name="T57" fmla="*/ 2147483647 h 8000"/>
                <a:gd name="T58" fmla="*/ 2147483647 w 10000"/>
                <a:gd name="T59" fmla="*/ 2147483647 h 8000"/>
                <a:gd name="T60" fmla="*/ 2147483647 w 10000"/>
                <a:gd name="T61" fmla="*/ 2147483647 h 8000"/>
                <a:gd name="T62" fmla="*/ 2147483647 w 10000"/>
                <a:gd name="T63" fmla="*/ 2147483647 h 8000"/>
                <a:gd name="T64" fmla="*/ 2147483647 w 10000"/>
                <a:gd name="T65" fmla="*/ 2147483647 h 8000"/>
                <a:gd name="T66" fmla="*/ 2147483647 w 10000"/>
                <a:gd name="T67" fmla="*/ 2147483647 h 8000"/>
                <a:gd name="T68" fmla="*/ 2147483647 w 10000"/>
                <a:gd name="T69" fmla="*/ 2147483647 h 8000"/>
                <a:gd name="T70" fmla="*/ 2147483647 w 10000"/>
                <a:gd name="T71" fmla="*/ 2147483647 h 8000"/>
                <a:gd name="T72" fmla="*/ 2147483647 w 10000"/>
                <a:gd name="T73" fmla="*/ 2147483647 h 8000"/>
                <a:gd name="T74" fmla="*/ 2147483647 w 10000"/>
                <a:gd name="T75" fmla="*/ 2147483647 h 8000"/>
                <a:gd name="T76" fmla="*/ 2147483647 w 10000"/>
                <a:gd name="T77" fmla="*/ 2147483647 h 8000"/>
                <a:gd name="T78" fmla="*/ 2147483647 w 10000"/>
                <a:gd name="T79" fmla="*/ 2147483647 h 8000"/>
                <a:gd name="T80" fmla="*/ 2147483647 w 10000"/>
                <a:gd name="T81" fmla="*/ 2147483647 h 8000"/>
                <a:gd name="T82" fmla="*/ 2147483647 w 10000"/>
                <a:gd name="T83" fmla="*/ 2147483647 h 8000"/>
                <a:gd name="T84" fmla="*/ 2147483647 w 10000"/>
                <a:gd name="T85" fmla="*/ 2147483647 h 8000"/>
                <a:gd name="T86" fmla="*/ 2147483647 w 10000"/>
                <a:gd name="T87" fmla="*/ 2147483647 h 8000"/>
                <a:gd name="T88" fmla="*/ 2147483647 w 10000"/>
                <a:gd name="T89" fmla="*/ 2147483647 h 8000"/>
                <a:gd name="T90" fmla="*/ 2147483647 w 10000"/>
                <a:gd name="T91" fmla="*/ 2147483647 h 8000"/>
                <a:gd name="T92" fmla="*/ 2147483647 w 10000"/>
                <a:gd name="T93" fmla="*/ 2147483647 h 8000"/>
                <a:gd name="T94" fmla="*/ 2147483647 w 10000"/>
                <a:gd name="T95" fmla="*/ 2147483647 h 8000"/>
                <a:gd name="T96" fmla="*/ 0 w 10000"/>
                <a:gd name="T97" fmla="*/ 0 h 800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000"/>
                <a:gd name="T148" fmla="*/ 0 h 8000"/>
                <a:gd name="T149" fmla="*/ 10000 w 10000"/>
                <a:gd name="T150" fmla="*/ 8000 h 800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804"/>
              <a:ext cx="12192000" cy="6857499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7 h 8638"/>
                <a:gd name="T4" fmla="*/ 2147483647 w 15356"/>
                <a:gd name="T5" fmla="*/ 2147483647 h 8638"/>
                <a:gd name="T6" fmla="*/ 2147483647 w 15356"/>
                <a:gd name="T7" fmla="*/ 0 h 8638"/>
                <a:gd name="T8" fmla="*/ 0 w 15356"/>
                <a:gd name="T9" fmla="*/ 0 h 8638"/>
                <a:gd name="T10" fmla="*/ 2147483647 w 15356"/>
                <a:gd name="T11" fmla="*/ 2147483647 h 8638"/>
                <a:gd name="T12" fmla="*/ 2147483647 w 15356"/>
                <a:gd name="T13" fmla="*/ 2147483647 h 8638"/>
                <a:gd name="T14" fmla="*/ 2147483647 w 15356"/>
                <a:gd name="T15" fmla="*/ 2147483647 h 8638"/>
                <a:gd name="T16" fmla="*/ 2147483647 w 15356"/>
                <a:gd name="T17" fmla="*/ 2147483647 h 8638"/>
                <a:gd name="T18" fmla="*/ 2147483647 w 15356"/>
                <a:gd name="T19" fmla="*/ 2147483647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356"/>
                <a:gd name="T31" fmla="*/ 0 h 8638"/>
                <a:gd name="T32" fmla="*/ 15356 w 15356"/>
                <a:gd name="T33" fmla="*/ 8638 h 86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718675" y="2632075"/>
            <a:ext cx="803275" cy="15700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/>
              <a:t>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8525" y="590550"/>
            <a:ext cx="801688" cy="15700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/>
              <a:t>“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A55E9-5856-4074-92C0-3837E0BC340F}" type="datetime1">
              <a:rPr lang="en-US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A90ABBAE-B771-4B02-AB68-6925168D7E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799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8491538" y="4194055"/>
              <a:ext cx="3298825" cy="439808"/>
            </a:xfrm>
            <a:custGeom>
              <a:avLst/>
              <a:gdLst>
                <a:gd name="T0" fmla="*/ 2147483647 w 10000"/>
                <a:gd name="T1" fmla="*/ 2147483647 h 5291"/>
                <a:gd name="T2" fmla="*/ 2147483647 w 10000"/>
                <a:gd name="T3" fmla="*/ 2147483647 h 5291"/>
                <a:gd name="T4" fmla="*/ 2147483647 w 10000"/>
                <a:gd name="T5" fmla="*/ 0 h 5291"/>
                <a:gd name="T6" fmla="*/ 2147483647 w 10000"/>
                <a:gd name="T7" fmla="*/ 2147483647 h 5291"/>
                <a:gd name="T8" fmla="*/ 2147483647 w 10000"/>
                <a:gd name="T9" fmla="*/ 2147483647 h 5291"/>
                <a:gd name="T10" fmla="*/ 2147483647 w 10000"/>
                <a:gd name="T11" fmla="*/ 2147483647 h 5291"/>
                <a:gd name="T12" fmla="*/ 2147483647 w 10000"/>
                <a:gd name="T13" fmla="*/ 2147483647 h 5291"/>
                <a:gd name="T14" fmla="*/ 2147483647 w 10000"/>
                <a:gd name="T15" fmla="*/ 2147483647 h 5291"/>
                <a:gd name="T16" fmla="*/ 2147483647 w 10000"/>
                <a:gd name="T17" fmla="*/ 2147483647 h 5291"/>
                <a:gd name="T18" fmla="*/ 2147483647 w 10000"/>
                <a:gd name="T19" fmla="*/ 2147483647 h 5291"/>
                <a:gd name="T20" fmla="*/ 2147483647 w 10000"/>
                <a:gd name="T21" fmla="*/ 2147483647 h 5291"/>
                <a:gd name="T22" fmla="*/ 2147483647 w 10000"/>
                <a:gd name="T23" fmla="*/ 2147483647 h 5291"/>
                <a:gd name="T24" fmla="*/ 2147483647 w 10000"/>
                <a:gd name="T25" fmla="*/ 2147483647 h 5291"/>
                <a:gd name="T26" fmla="*/ 2147483647 w 10000"/>
                <a:gd name="T27" fmla="*/ 2147483647 h 5291"/>
                <a:gd name="T28" fmla="*/ 2147483647 w 10000"/>
                <a:gd name="T29" fmla="*/ 2147483647 h 5291"/>
                <a:gd name="T30" fmla="*/ 2147483647 w 10000"/>
                <a:gd name="T31" fmla="*/ 2147483647 h 5291"/>
                <a:gd name="T32" fmla="*/ 2147483647 w 10000"/>
                <a:gd name="T33" fmla="*/ 2147483647 h 5291"/>
                <a:gd name="T34" fmla="*/ 2147483647 w 10000"/>
                <a:gd name="T35" fmla="*/ 2147483647 h 5291"/>
                <a:gd name="T36" fmla="*/ 2147483647 w 10000"/>
                <a:gd name="T37" fmla="*/ 2147483647 h 5291"/>
                <a:gd name="T38" fmla="*/ 2147483647 w 10000"/>
                <a:gd name="T39" fmla="*/ 2147483647 h 5291"/>
                <a:gd name="T40" fmla="*/ 2147483647 w 10000"/>
                <a:gd name="T41" fmla="*/ 2147483647 h 5291"/>
                <a:gd name="T42" fmla="*/ 2147483647 w 10000"/>
                <a:gd name="T43" fmla="*/ 2147483647 h 5291"/>
                <a:gd name="T44" fmla="*/ 2147483647 w 10000"/>
                <a:gd name="T45" fmla="*/ 2147483647 h 5291"/>
                <a:gd name="T46" fmla="*/ 2147483647 w 10000"/>
                <a:gd name="T47" fmla="*/ 2147483647 h 5291"/>
                <a:gd name="T48" fmla="*/ 2147483647 w 10000"/>
                <a:gd name="T49" fmla="*/ 2147483647 h 5291"/>
                <a:gd name="T50" fmla="*/ 2147483647 w 10000"/>
                <a:gd name="T51" fmla="*/ 2147483647 h 5291"/>
                <a:gd name="T52" fmla="*/ 2147483647 w 10000"/>
                <a:gd name="T53" fmla="*/ 2147483647 h 5291"/>
                <a:gd name="T54" fmla="*/ 2147483647 w 10000"/>
                <a:gd name="T55" fmla="*/ 2147483647 h 5291"/>
                <a:gd name="T56" fmla="*/ 2147483647 w 10000"/>
                <a:gd name="T57" fmla="*/ 2147483647 h 5291"/>
                <a:gd name="T58" fmla="*/ 2147483647 w 10000"/>
                <a:gd name="T59" fmla="*/ 2147483647 h 5291"/>
                <a:gd name="T60" fmla="*/ 2147483647 w 10000"/>
                <a:gd name="T61" fmla="*/ 2147483647 h 5291"/>
                <a:gd name="T62" fmla="*/ 2147483647 w 10000"/>
                <a:gd name="T63" fmla="*/ 2147483647 h 5291"/>
                <a:gd name="T64" fmla="*/ 2147483647 w 10000"/>
                <a:gd name="T65" fmla="*/ 2147483647 h 5291"/>
                <a:gd name="T66" fmla="*/ 0 w 10000"/>
                <a:gd name="T67" fmla="*/ 2147483647 h 5291"/>
                <a:gd name="T68" fmla="*/ 2147483647 w 10000"/>
                <a:gd name="T69" fmla="*/ 2147483647 h 52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000"/>
                <a:gd name="T106" fmla="*/ 0 h 5291"/>
                <a:gd name="T107" fmla="*/ 10000 w 10000"/>
                <a:gd name="T108" fmla="*/ 5291 h 529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455613" y="4241688"/>
              <a:ext cx="11277600" cy="2337171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2147483647 h 8000"/>
                <a:gd name="T4" fmla="*/ 2147483647 w 10000"/>
                <a:gd name="T5" fmla="*/ 2147483647 h 8000"/>
                <a:gd name="T6" fmla="*/ 2147483647 w 10000"/>
                <a:gd name="T7" fmla="*/ 2147483647 h 8000"/>
                <a:gd name="T8" fmla="*/ 2147483647 w 10000"/>
                <a:gd name="T9" fmla="*/ 2147483647 h 8000"/>
                <a:gd name="T10" fmla="*/ 2147483647 w 10000"/>
                <a:gd name="T11" fmla="*/ 2147483647 h 8000"/>
                <a:gd name="T12" fmla="*/ 2147483647 w 10000"/>
                <a:gd name="T13" fmla="*/ 2147483647 h 8000"/>
                <a:gd name="T14" fmla="*/ 2147483647 w 10000"/>
                <a:gd name="T15" fmla="*/ 2147483647 h 8000"/>
                <a:gd name="T16" fmla="*/ 2147483647 w 10000"/>
                <a:gd name="T17" fmla="*/ 2147483647 h 8000"/>
                <a:gd name="T18" fmla="*/ 2147483647 w 10000"/>
                <a:gd name="T19" fmla="*/ 2147483647 h 8000"/>
                <a:gd name="T20" fmla="*/ 2147483647 w 10000"/>
                <a:gd name="T21" fmla="*/ 2147483647 h 8000"/>
                <a:gd name="T22" fmla="*/ 2147483647 w 10000"/>
                <a:gd name="T23" fmla="*/ 2147483647 h 8000"/>
                <a:gd name="T24" fmla="*/ 2147483647 w 10000"/>
                <a:gd name="T25" fmla="*/ 2147483647 h 8000"/>
                <a:gd name="T26" fmla="*/ 2147483647 w 10000"/>
                <a:gd name="T27" fmla="*/ 2147483647 h 8000"/>
                <a:gd name="T28" fmla="*/ 2147483647 w 10000"/>
                <a:gd name="T29" fmla="*/ 2147483647 h 8000"/>
                <a:gd name="T30" fmla="*/ 2147483647 w 10000"/>
                <a:gd name="T31" fmla="*/ 2147483647 h 8000"/>
                <a:gd name="T32" fmla="*/ 2147483647 w 10000"/>
                <a:gd name="T33" fmla="*/ 2147483647 h 8000"/>
                <a:gd name="T34" fmla="*/ 2147483647 w 10000"/>
                <a:gd name="T35" fmla="*/ 2147483647 h 8000"/>
                <a:gd name="T36" fmla="*/ 2147483647 w 10000"/>
                <a:gd name="T37" fmla="*/ 2147483647 h 8000"/>
                <a:gd name="T38" fmla="*/ 2147483647 w 10000"/>
                <a:gd name="T39" fmla="*/ 2147483647 h 8000"/>
                <a:gd name="T40" fmla="*/ 2147483647 w 10000"/>
                <a:gd name="T41" fmla="*/ 2147483647 h 8000"/>
                <a:gd name="T42" fmla="*/ 2147483647 w 10000"/>
                <a:gd name="T43" fmla="*/ 2147483647 h 8000"/>
                <a:gd name="T44" fmla="*/ 2147483647 w 10000"/>
                <a:gd name="T45" fmla="*/ 2147483647 h 8000"/>
                <a:gd name="T46" fmla="*/ 2147483647 w 10000"/>
                <a:gd name="T47" fmla="*/ 2147483647 h 8000"/>
                <a:gd name="T48" fmla="*/ 2147483647 w 10000"/>
                <a:gd name="T49" fmla="*/ 2147483647 h 8000"/>
                <a:gd name="T50" fmla="*/ 2147483647 w 10000"/>
                <a:gd name="T51" fmla="*/ 2147483647 h 8000"/>
                <a:gd name="T52" fmla="*/ 2147483647 w 10000"/>
                <a:gd name="T53" fmla="*/ 2147483647 h 8000"/>
                <a:gd name="T54" fmla="*/ 2147483647 w 10000"/>
                <a:gd name="T55" fmla="*/ 2147483647 h 8000"/>
                <a:gd name="T56" fmla="*/ 2147483647 w 10000"/>
                <a:gd name="T57" fmla="*/ 2147483647 h 8000"/>
                <a:gd name="T58" fmla="*/ 2147483647 w 10000"/>
                <a:gd name="T59" fmla="*/ 2147483647 h 8000"/>
                <a:gd name="T60" fmla="*/ 2147483647 w 10000"/>
                <a:gd name="T61" fmla="*/ 2147483647 h 8000"/>
                <a:gd name="T62" fmla="*/ 2147483647 w 10000"/>
                <a:gd name="T63" fmla="*/ 2147483647 h 8000"/>
                <a:gd name="T64" fmla="*/ 2147483647 w 10000"/>
                <a:gd name="T65" fmla="*/ 2147483647 h 8000"/>
                <a:gd name="T66" fmla="*/ 2147483647 w 10000"/>
                <a:gd name="T67" fmla="*/ 2147483647 h 8000"/>
                <a:gd name="T68" fmla="*/ 2147483647 w 10000"/>
                <a:gd name="T69" fmla="*/ 2147483647 h 8000"/>
                <a:gd name="T70" fmla="*/ 2147483647 w 10000"/>
                <a:gd name="T71" fmla="*/ 2147483647 h 8000"/>
                <a:gd name="T72" fmla="*/ 2147483647 w 10000"/>
                <a:gd name="T73" fmla="*/ 2147483647 h 8000"/>
                <a:gd name="T74" fmla="*/ 2147483647 w 10000"/>
                <a:gd name="T75" fmla="*/ 2147483647 h 8000"/>
                <a:gd name="T76" fmla="*/ 2147483647 w 10000"/>
                <a:gd name="T77" fmla="*/ 2147483647 h 8000"/>
                <a:gd name="T78" fmla="*/ 2147483647 w 10000"/>
                <a:gd name="T79" fmla="*/ 2147483647 h 8000"/>
                <a:gd name="T80" fmla="*/ 2147483647 w 10000"/>
                <a:gd name="T81" fmla="*/ 2147483647 h 8000"/>
                <a:gd name="T82" fmla="*/ 2147483647 w 10000"/>
                <a:gd name="T83" fmla="*/ 2147483647 h 8000"/>
                <a:gd name="T84" fmla="*/ 2147483647 w 10000"/>
                <a:gd name="T85" fmla="*/ 2147483647 h 8000"/>
                <a:gd name="T86" fmla="*/ 2147483647 w 10000"/>
                <a:gd name="T87" fmla="*/ 2147483647 h 8000"/>
                <a:gd name="T88" fmla="*/ 2147483647 w 10000"/>
                <a:gd name="T89" fmla="*/ 2147483647 h 8000"/>
                <a:gd name="T90" fmla="*/ 2147483647 w 10000"/>
                <a:gd name="T91" fmla="*/ 2147483647 h 8000"/>
                <a:gd name="T92" fmla="*/ 2147483647 w 10000"/>
                <a:gd name="T93" fmla="*/ 2147483647 h 8000"/>
                <a:gd name="T94" fmla="*/ 2147483647 w 10000"/>
                <a:gd name="T95" fmla="*/ 2147483647 h 8000"/>
                <a:gd name="T96" fmla="*/ 0 w 10000"/>
                <a:gd name="T97" fmla="*/ 0 h 800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000"/>
                <a:gd name="T148" fmla="*/ 0 h 8000"/>
                <a:gd name="T149" fmla="*/ 10000 w 10000"/>
                <a:gd name="T150" fmla="*/ 8000 h 800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804"/>
              <a:ext cx="12192000" cy="6857499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7 h 8638"/>
                <a:gd name="T4" fmla="*/ 2147483647 w 15356"/>
                <a:gd name="T5" fmla="*/ 2147483647 h 8638"/>
                <a:gd name="T6" fmla="*/ 2147483647 w 15356"/>
                <a:gd name="T7" fmla="*/ 0 h 8638"/>
                <a:gd name="T8" fmla="*/ 0 w 15356"/>
                <a:gd name="T9" fmla="*/ 0 h 8638"/>
                <a:gd name="T10" fmla="*/ 2147483647 w 15356"/>
                <a:gd name="T11" fmla="*/ 2147483647 h 8638"/>
                <a:gd name="T12" fmla="*/ 2147483647 w 15356"/>
                <a:gd name="T13" fmla="*/ 2147483647 h 8638"/>
                <a:gd name="T14" fmla="*/ 2147483647 w 15356"/>
                <a:gd name="T15" fmla="*/ 2147483647 h 8638"/>
                <a:gd name="T16" fmla="*/ 2147483647 w 15356"/>
                <a:gd name="T17" fmla="*/ 2147483647 h 8638"/>
                <a:gd name="T18" fmla="*/ 2147483647 w 15356"/>
                <a:gd name="T19" fmla="*/ 2147483647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356"/>
                <a:gd name="T31" fmla="*/ 0 h 8638"/>
                <a:gd name="T32" fmla="*/ 15356 w 15356"/>
                <a:gd name="T33" fmla="*/ 8638 h 86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6C996-D202-4EED-926B-4282D6FE66D8}" type="datetime1">
              <a:rPr lang="en-US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DD36A4-7F08-4A68-B7ED-7066A638A9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800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403725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772400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CAE16-A504-4C91-A596-B8179DD323B7}" type="datetime1">
              <a:rPr lang="en-US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FFB4355F-68DB-469C-8F78-D2924BCAB3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347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4387850" y="2603500"/>
            <a:ext cx="0" cy="35179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02563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AB878-1E44-4D0E-8FF4-7945F21BCA9C}" type="datetime1">
              <a:rPr lang="en-US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4416AE42-87CD-4D2B-94FF-D51B95A64A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29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E46BB-BCDD-4872-B8D4-B04646C263B0}" type="datetime1">
              <a:rPr lang="en-US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C1379-0817-41A8-87B4-D287B62617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249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5101749">
              <a:off x="6293383" y="4577532"/>
              <a:ext cx="3300935" cy="441325"/>
            </a:xfrm>
            <a:custGeom>
              <a:avLst/>
              <a:gdLst>
                <a:gd name="T0" fmla="*/ 2147483647 w 10000"/>
                <a:gd name="T1" fmla="*/ 2147483647 h 5291"/>
                <a:gd name="T2" fmla="*/ 2147483647 w 10000"/>
                <a:gd name="T3" fmla="*/ 2147483647 h 5291"/>
                <a:gd name="T4" fmla="*/ 2147483647 w 10000"/>
                <a:gd name="T5" fmla="*/ 0 h 5291"/>
                <a:gd name="T6" fmla="*/ 2147483647 w 10000"/>
                <a:gd name="T7" fmla="*/ 2147483647 h 5291"/>
                <a:gd name="T8" fmla="*/ 2147483647 w 10000"/>
                <a:gd name="T9" fmla="*/ 2147483647 h 5291"/>
                <a:gd name="T10" fmla="*/ 2147483647 w 10000"/>
                <a:gd name="T11" fmla="*/ 2147483647 h 5291"/>
                <a:gd name="T12" fmla="*/ 2147483647 w 10000"/>
                <a:gd name="T13" fmla="*/ 2147483647 h 5291"/>
                <a:gd name="T14" fmla="*/ 2147483647 w 10000"/>
                <a:gd name="T15" fmla="*/ 2147483647 h 5291"/>
                <a:gd name="T16" fmla="*/ 2147483647 w 10000"/>
                <a:gd name="T17" fmla="*/ 2147483647 h 5291"/>
                <a:gd name="T18" fmla="*/ 2147483647 w 10000"/>
                <a:gd name="T19" fmla="*/ 2147483647 h 5291"/>
                <a:gd name="T20" fmla="*/ 2147483647 w 10000"/>
                <a:gd name="T21" fmla="*/ 2147483647 h 5291"/>
                <a:gd name="T22" fmla="*/ 2147483647 w 10000"/>
                <a:gd name="T23" fmla="*/ 2147483647 h 5291"/>
                <a:gd name="T24" fmla="*/ 2147483647 w 10000"/>
                <a:gd name="T25" fmla="*/ 2147483647 h 5291"/>
                <a:gd name="T26" fmla="*/ 2147483647 w 10000"/>
                <a:gd name="T27" fmla="*/ 2147483647 h 5291"/>
                <a:gd name="T28" fmla="*/ 2147483647 w 10000"/>
                <a:gd name="T29" fmla="*/ 2147483647 h 5291"/>
                <a:gd name="T30" fmla="*/ 2147483647 w 10000"/>
                <a:gd name="T31" fmla="*/ 2147483647 h 5291"/>
                <a:gd name="T32" fmla="*/ 2147483647 w 10000"/>
                <a:gd name="T33" fmla="*/ 2147483647 h 5291"/>
                <a:gd name="T34" fmla="*/ 2147483647 w 10000"/>
                <a:gd name="T35" fmla="*/ 2147483647 h 5291"/>
                <a:gd name="T36" fmla="*/ 2147483647 w 10000"/>
                <a:gd name="T37" fmla="*/ 2147483647 h 5291"/>
                <a:gd name="T38" fmla="*/ 2147483647 w 10000"/>
                <a:gd name="T39" fmla="*/ 2147483647 h 5291"/>
                <a:gd name="T40" fmla="*/ 2147483647 w 10000"/>
                <a:gd name="T41" fmla="*/ 2147483647 h 5291"/>
                <a:gd name="T42" fmla="*/ 2147483647 w 10000"/>
                <a:gd name="T43" fmla="*/ 2147483647 h 5291"/>
                <a:gd name="T44" fmla="*/ 2147483647 w 10000"/>
                <a:gd name="T45" fmla="*/ 2147483647 h 5291"/>
                <a:gd name="T46" fmla="*/ 2147483647 w 10000"/>
                <a:gd name="T47" fmla="*/ 2147483647 h 5291"/>
                <a:gd name="T48" fmla="*/ 2147483647 w 10000"/>
                <a:gd name="T49" fmla="*/ 2147483647 h 5291"/>
                <a:gd name="T50" fmla="*/ 2147483647 w 10000"/>
                <a:gd name="T51" fmla="*/ 2147483647 h 5291"/>
                <a:gd name="T52" fmla="*/ 2147483647 w 10000"/>
                <a:gd name="T53" fmla="*/ 2147483647 h 5291"/>
                <a:gd name="T54" fmla="*/ 2147483647 w 10000"/>
                <a:gd name="T55" fmla="*/ 2147483647 h 5291"/>
                <a:gd name="T56" fmla="*/ 2147483647 w 10000"/>
                <a:gd name="T57" fmla="*/ 2147483647 h 5291"/>
                <a:gd name="T58" fmla="*/ 2147483647 w 10000"/>
                <a:gd name="T59" fmla="*/ 2147483647 h 5291"/>
                <a:gd name="T60" fmla="*/ 2147483647 w 10000"/>
                <a:gd name="T61" fmla="*/ 2147483647 h 5291"/>
                <a:gd name="T62" fmla="*/ 2147483647 w 10000"/>
                <a:gd name="T63" fmla="*/ 2147483647 h 5291"/>
                <a:gd name="T64" fmla="*/ 2147483647 w 10000"/>
                <a:gd name="T65" fmla="*/ 2147483647 h 5291"/>
                <a:gd name="T66" fmla="*/ 0 w 10000"/>
                <a:gd name="T67" fmla="*/ 2147483647 h 5291"/>
                <a:gd name="T68" fmla="*/ 2147483647 w 10000"/>
                <a:gd name="T69" fmla="*/ 2147483647 h 52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000"/>
                <a:gd name="T106" fmla="*/ 0 h 5291"/>
                <a:gd name="T107" fmla="*/ 10000 w 10000"/>
                <a:gd name="T108" fmla="*/ 5291 h 529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4338" y="402504"/>
              <a:ext cx="6511925" cy="6054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5400000">
              <a:off x="4448489" y="2802490"/>
              <a:ext cx="6054098" cy="1254125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2147483647 h 8000"/>
                <a:gd name="T4" fmla="*/ 2147483647 w 10000"/>
                <a:gd name="T5" fmla="*/ 2147483647 h 8000"/>
                <a:gd name="T6" fmla="*/ 2147483647 w 10000"/>
                <a:gd name="T7" fmla="*/ 2147483647 h 8000"/>
                <a:gd name="T8" fmla="*/ 2147483647 w 10000"/>
                <a:gd name="T9" fmla="*/ 2147483647 h 8000"/>
                <a:gd name="T10" fmla="*/ 2147483647 w 10000"/>
                <a:gd name="T11" fmla="*/ 2147483647 h 8000"/>
                <a:gd name="T12" fmla="*/ 2147483647 w 10000"/>
                <a:gd name="T13" fmla="*/ 2147483647 h 8000"/>
                <a:gd name="T14" fmla="*/ 2147483647 w 10000"/>
                <a:gd name="T15" fmla="*/ 2147483647 h 8000"/>
                <a:gd name="T16" fmla="*/ 2147483647 w 10000"/>
                <a:gd name="T17" fmla="*/ 2147483647 h 8000"/>
                <a:gd name="T18" fmla="*/ 2147483647 w 10000"/>
                <a:gd name="T19" fmla="*/ 2147483647 h 8000"/>
                <a:gd name="T20" fmla="*/ 2147483647 w 10000"/>
                <a:gd name="T21" fmla="*/ 2147483647 h 8000"/>
                <a:gd name="T22" fmla="*/ 2147483647 w 10000"/>
                <a:gd name="T23" fmla="*/ 2147483647 h 8000"/>
                <a:gd name="T24" fmla="*/ 2147483647 w 10000"/>
                <a:gd name="T25" fmla="*/ 2147483647 h 8000"/>
                <a:gd name="T26" fmla="*/ 2147483647 w 10000"/>
                <a:gd name="T27" fmla="*/ 2147483647 h 8000"/>
                <a:gd name="T28" fmla="*/ 2147483647 w 10000"/>
                <a:gd name="T29" fmla="*/ 2147483647 h 8000"/>
                <a:gd name="T30" fmla="*/ 2147483647 w 10000"/>
                <a:gd name="T31" fmla="*/ 2147483647 h 8000"/>
                <a:gd name="T32" fmla="*/ 2147483647 w 10000"/>
                <a:gd name="T33" fmla="*/ 2147483647 h 8000"/>
                <a:gd name="T34" fmla="*/ 2147483647 w 10000"/>
                <a:gd name="T35" fmla="*/ 2147483647 h 8000"/>
                <a:gd name="T36" fmla="*/ 2147483647 w 10000"/>
                <a:gd name="T37" fmla="*/ 2147483647 h 8000"/>
                <a:gd name="T38" fmla="*/ 2147483647 w 10000"/>
                <a:gd name="T39" fmla="*/ 2147483647 h 8000"/>
                <a:gd name="T40" fmla="*/ 2147483647 w 10000"/>
                <a:gd name="T41" fmla="*/ 2147483647 h 8000"/>
                <a:gd name="T42" fmla="*/ 2147483647 w 10000"/>
                <a:gd name="T43" fmla="*/ 2147483647 h 8000"/>
                <a:gd name="T44" fmla="*/ 2147483647 w 10000"/>
                <a:gd name="T45" fmla="*/ 2147483647 h 8000"/>
                <a:gd name="T46" fmla="*/ 2147483647 w 10000"/>
                <a:gd name="T47" fmla="*/ 2147483647 h 8000"/>
                <a:gd name="T48" fmla="*/ 2147483647 w 10000"/>
                <a:gd name="T49" fmla="*/ 2147483647 h 8000"/>
                <a:gd name="T50" fmla="*/ 2147483647 w 10000"/>
                <a:gd name="T51" fmla="*/ 2147483647 h 8000"/>
                <a:gd name="T52" fmla="*/ 2147483647 w 10000"/>
                <a:gd name="T53" fmla="*/ 2147483647 h 8000"/>
                <a:gd name="T54" fmla="*/ 2147483647 w 10000"/>
                <a:gd name="T55" fmla="*/ 2147483647 h 8000"/>
                <a:gd name="T56" fmla="*/ 2147483647 w 10000"/>
                <a:gd name="T57" fmla="*/ 2147483647 h 8000"/>
                <a:gd name="T58" fmla="*/ 2147483647 w 10000"/>
                <a:gd name="T59" fmla="*/ 2147483647 h 8000"/>
                <a:gd name="T60" fmla="*/ 2147483647 w 10000"/>
                <a:gd name="T61" fmla="*/ 2147483647 h 8000"/>
                <a:gd name="T62" fmla="*/ 2147483647 w 10000"/>
                <a:gd name="T63" fmla="*/ 2147483647 h 8000"/>
                <a:gd name="T64" fmla="*/ 2147483647 w 10000"/>
                <a:gd name="T65" fmla="*/ 2147483647 h 8000"/>
                <a:gd name="T66" fmla="*/ 2147483647 w 10000"/>
                <a:gd name="T67" fmla="*/ 2147483647 h 8000"/>
                <a:gd name="T68" fmla="*/ 2147483647 w 10000"/>
                <a:gd name="T69" fmla="*/ 2147483647 h 8000"/>
                <a:gd name="T70" fmla="*/ 2147483647 w 10000"/>
                <a:gd name="T71" fmla="*/ 2147483647 h 8000"/>
                <a:gd name="T72" fmla="*/ 2147483647 w 10000"/>
                <a:gd name="T73" fmla="*/ 2147483647 h 8000"/>
                <a:gd name="T74" fmla="*/ 2147483647 w 10000"/>
                <a:gd name="T75" fmla="*/ 2147483647 h 8000"/>
                <a:gd name="T76" fmla="*/ 2147483647 w 10000"/>
                <a:gd name="T77" fmla="*/ 2147483647 h 8000"/>
                <a:gd name="T78" fmla="*/ 2147483647 w 10000"/>
                <a:gd name="T79" fmla="*/ 2147483647 h 8000"/>
                <a:gd name="T80" fmla="*/ 2147483647 w 10000"/>
                <a:gd name="T81" fmla="*/ 2147483647 h 8000"/>
                <a:gd name="T82" fmla="*/ 2147483647 w 10000"/>
                <a:gd name="T83" fmla="*/ 2147483647 h 8000"/>
                <a:gd name="T84" fmla="*/ 2147483647 w 10000"/>
                <a:gd name="T85" fmla="*/ 2147483647 h 8000"/>
                <a:gd name="T86" fmla="*/ 2147483647 w 10000"/>
                <a:gd name="T87" fmla="*/ 2147483647 h 8000"/>
                <a:gd name="T88" fmla="*/ 2147483647 w 10000"/>
                <a:gd name="T89" fmla="*/ 2147483647 h 8000"/>
                <a:gd name="T90" fmla="*/ 2147483647 w 10000"/>
                <a:gd name="T91" fmla="*/ 2147483647 h 8000"/>
                <a:gd name="T92" fmla="*/ 2147483647 w 10000"/>
                <a:gd name="T93" fmla="*/ 2147483647 h 8000"/>
                <a:gd name="T94" fmla="*/ 2147483647 w 10000"/>
                <a:gd name="T95" fmla="*/ 2147483647 h 8000"/>
                <a:gd name="T96" fmla="*/ 0 w 10000"/>
                <a:gd name="T97" fmla="*/ 0 h 800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000"/>
                <a:gd name="T148" fmla="*/ 0 h 8000"/>
                <a:gd name="T149" fmla="*/ 10000 w 10000"/>
                <a:gd name="T150" fmla="*/ 8000 h 800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804"/>
              <a:ext cx="12192000" cy="6857499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7 h 8638"/>
                <a:gd name="T4" fmla="*/ 2147483647 w 15356"/>
                <a:gd name="T5" fmla="*/ 2147483647 h 8638"/>
                <a:gd name="T6" fmla="*/ 2147483647 w 15356"/>
                <a:gd name="T7" fmla="*/ 0 h 8638"/>
                <a:gd name="T8" fmla="*/ 0 w 15356"/>
                <a:gd name="T9" fmla="*/ 0 h 8638"/>
                <a:gd name="T10" fmla="*/ 2147483647 w 15356"/>
                <a:gd name="T11" fmla="*/ 2147483647 h 8638"/>
                <a:gd name="T12" fmla="*/ 2147483647 w 15356"/>
                <a:gd name="T13" fmla="*/ 2147483647 h 8638"/>
                <a:gd name="T14" fmla="*/ 2147483647 w 15356"/>
                <a:gd name="T15" fmla="*/ 2147483647 h 8638"/>
                <a:gd name="T16" fmla="*/ 2147483647 w 15356"/>
                <a:gd name="T17" fmla="*/ 2147483647 h 8638"/>
                <a:gd name="T18" fmla="*/ 2147483647 w 15356"/>
                <a:gd name="T19" fmla="*/ 2147483647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356"/>
                <a:gd name="T31" fmla="*/ 0 h 8638"/>
                <a:gd name="T32" fmla="*/ 15356 w 15356"/>
                <a:gd name="T33" fmla="*/ 8638 h 86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E0083-6492-4864-893E-DE70CE176303}" type="datetime1">
              <a:rPr lang="en-US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D90F75-DEDF-4E43-8002-F7752D0F56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00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A4778-8A28-4D85-9186-FD226155FD97}" type="datetime1">
              <a:rPr lang="en-US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E3B7B-1E1A-4B8A-B64C-613BC57BE8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19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7289800" y="402504"/>
              <a:ext cx="4478338" cy="6054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-5677511">
              <a:off x="4698738" y="1825165"/>
              <a:ext cx="3299348" cy="441325"/>
            </a:xfrm>
            <a:custGeom>
              <a:avLst/>
              <a:gdLst>
                <a:gd name="T0" fmla="*/ 2147483647 w 10000"/>
                <a:gd name="T1" fmla="*/ 2147483647 h 5291"/>
                <a:gd name="T2" fmla="*/ 2147483647 w 10000"/>
                <a:gd name="T3" fmla="*/ 2147483647 h 5291"/>
                <a:gd name="T4" fmla="*/ 2147483647 w 10000"/>
                <a:gd name="T5" fmla="*/ 0 h 5291"/>
                <a:gd name="T6" fmla="*/ 2147483647 w 10000"/>
                <a:gd name="T7" fmla="*/ 2147483647 h 5291"/>
                <a:gd name="T8" fmla="*/ 2147483647 w 10000"/>
                <a:gd name="T9" fmla="*/ 2147483647 h 5291"/>
                <a:gd name="T10" fmla="*/ 2147483647 w 10000"/>
                <a:gd name="T11" fmla="*/ 2147483647 h 5291"/>
                <a:gd name="T12" fmla="*/ 2147483647 w 10000"/>
                <a:gd name="T13" fmla="*/ 2147483647 h 5291"/>
                <a:gd name="T14" fmla="*/ 2147483647 w 10000"/>
                <a:gd name="T15" fmla="*/ 2147483647 h 5291"/>
                <a:gd name="T16" fmla="*/ 2147483647 w 10000"/>
                <a:gd name="T17" fmla="*/ 2147483647 h 5291"/>
                <a:gd name="T18" fmla="*/ 2147483647 w 10000"/>
                <a:gd name="T19" fmla="*/ 2147483647 h 5291"/>
                <a:gd name="T20" fmla="*/ 2147483647 w 10000"/>
                <a:gd name="T21" fmla="*/ 2147483647 h 5291"/>
                <a:gd name="T22" fmla="*/ 2147483647 w 10000"/>
                <a:gd name="T23" fmla="*/ 2147483647 h 5291"/>
                <a:gd name="T24" fmla="*/ 2147483647 w 10000"/>
                <a:gd name="T25" fmla="*/ 2147483647 h 5291"/>
                <a:gd name="T26" fmla="*/ 2147483647 w 10000"/>
                <a:gd name="T27" fmla="*/ 2147483647 h 5291"/>
                <a:gd name="T28" fmla="*/ 2147483647 w 10000"/>
                <a:gd name="T29" fmla="*/ 2147483647 h 5291"/>
                <a:gd name="T30" fmla="*/ 2147483647 w 10000"/>
                <a:gd name="T31" fmla="*/ 2147483647 h 5291"/>
                <a:gd name="T32" fmla="*/ 2147483647 w 10000"/>
                <a:gd name="T33" fmla="*/ 2147483647 h 5291"/>
                <a:gd name="T34" fmla="*/ 2147483647 w 10000"/>
                <a:gd name="T35" fmla="*/ 2147483647 h 5291"/>
                <a:gd name="T36" fmla="*/ 2147483647 w 10000"/>
                <a:gd name="T37" fmla="*/ 2147483647 h 5291"/>
                <a:gd name="T38" fmla="*/ 2147483647 w 10000"/>
                <a:gd name="T39" fmla="*/ 2147483647 h 5291"/>
                <a:gd name="T40" fmla="*/ 2147483647 w 10000"/>
                <a:gd name="T41" fmla="*/ 2147483647 h 5291"/>
                <a:gd name="T42" fmla="*/ 2147483647 w 10000"/>
                <a:gd name="T43" fmla="*/ 2147483647 h 5291"/>
                <a:gd name="T44" fmla="*/ 2147483647 w 10000"/>
                <a:gd name="T45" fmla="*/ 2147483647 h 5291"/>
                <a:gd name="T46" fmla="*/ 2147483647 w 10000"/>
                <a:gd name="T47" fmla="*/ 2147483647 h 5291"/>
                <a:gd name="T48" fmla="*/ 2147483647 w 10000"/>
                <a:gd name="T49" fmla="*/ 2147483647 h 5291"/>
                <a:gd name="T50" fmla="*/ 2147483647 w 10000"/>
                <a:gd name="T51" fmla="*/ 2147483647 h 5291"/>
                <a:gd name="T52" fmla="*/ 2147483647 w 10000"/>
                <a:gd name="T53" fmla="*/ 2147483647 h 5291"/>
                <a:gd name="T54" fmla="*/ 2147483647 w 10000"/>
                <a:gd name="T55" fmla="*/ 2147483647 h 5291"/>
                <a:gd name="T56" fmla="*/ 2147483647 w 10000"/>
                <a:gd name="T57" fmla="*/ 2147483647 h 5291"/>
                <a:gd name="T58" fmla="*/ 2147483647 w 10000"/>
                <a:gd name="T59" fmla="*/ 2147483647 h 5291"/>
                <a:gd name="T60" fmla="*/ 2147483647 w 10000"/>
                <a:gd name="T61" fmla="*/ 2147483647 h 5291"/>
                <a:gd name="T62" fmla="*/ 2147483647 w 10000"/>
                <a:gd name="T63" fmla="*/ 2147483647 h 5291"/>
                <a:gd name="T64" fmla="*/ 2147483647 w 10000"/>
                <a:gd name="T65" fmla="*/ 2147483647 h 5291"/>
                <a:gd name="T66" fmla="*/ 0 w 10000"/>
                <a:gd name="T67" fmla="*/ 2147483647 h 5291"/>
                <a:gd name="T68" fmla="*/ 2147483647 w 10000"/>
                <a:gd name="T69" fmla="*/ 2147483647 h 52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000"/>
                <a:gd name="T106" fmla="*/ 0 h 5291"/>
                <a:gd name="T107" fmla="*/ 10000 w 10000"/>
                <a:gd name="T108" fmla="*/ 5291 h 529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400000">
              <a:off x="3786502" y="2802490"/>
              <a:ext cx="6054098" cy="1254125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2147483647 h 8000"/>
                <a:gd name="T4" fmla="*/ 2147483647 w 10000"/>
                <a:gd name="T5" fmla="*/ 2147483647 h 8000"/>
                <a:gd name="T6" fmla="*/ 2147483647 w 10000"/>
                <a:gd name="T7" fmla="*/ 2147483647 h 8000"/>
                <a:gd name="T8" fmla="*/ 2147483647 w 10000"/>
                <a:gd name="T9" fmla="*/ 2147483647 h 8000"/>
                <a:gd name="T10" fmla="*/ 2147483647 w 10000"/>
                <a:gd name="T11" fmla="*/ 2147483647 h 8000"/>
                <a:gd name="T12" fmla="*/ 2147483647 w 10000"/>
                <a:gd name="T13" fmla="*/ 2147483647 h 8000"/>
                <a:gd name="T14" fmla="*/ 2147483647 w 10000"/>
                <a:gd name="T15" fmla="*/ 2147483647 h 8000"/>
                <a:gd name="T16" fmla="*/ 2147483647 w 10000"/>
                <a:gd name="T17" fmla="*/ 2147483647 h 8000"/>
                <a:gd name="T18" fmla="*/ 2147483647 w 10000"/>
                <a:gd name="T19" fmla="*/ 2147483647 h 8000"/>
                <a:gd name="T20" fmla="*/ 2147483647 w 10000"/>
                <a:gd name="T21" fmla="*/ 2147483647 h 8000"/>
                <a:gd name="T22" fmla="*/ 2147483647 w 10000"/>
                <a:gd name="T23" fmla="*/ 2147483647 h 8000"/>
                <a:gd name="T24" fmla="*/ 2147483647 w 10000"/>
                <a:gd name="T25" fmla="*/ 2147483647 h 8000"/>
                <a:gd name="T26" fmla="*/ 2147483647 w 10000"/>
                <a:gd name="T27" fmla="*/ 2147483647 h 8000"/>
                <a:gd name="T28" fmla="*/ 2147483647 w 10000"/>
                <a:gd name="T29" fmla="*/ 2147483647 h 8000"/>
                <a:gd name="T30" fmla="*/ 2147483647 w 10000"/>
                <a:gd name="T31" fmla="*/ 2147483647 h 8000"/>
                <a:gd name="T32" fmla="*/ 2147483647 w 10000"/>
                <a:gd name="T33" fmla="*/ 2147483647 h 8000"/>
                <a:gd name="T34" fmla="*/ 2147483647 w 10000"/>
                <a:gd name="T35" fmla="*/ 2147483647 h 8000"/>
                <a:gd name="T36" fmla="*/ 2147483647 w 10000"/>
                <a:gd name="T37" fmla="*/ 2147483647 h 8000"/>
                <a:gd name="T38" fmla="*/ 2147483647 w 10000"/>
                <a:gd name="T39" fmla="*/ 2147483647 h 8000"/>
                <a:gd name="T40" fmla="*/ 2147483647 w 10000"/>
                <a:gd name="T41" fmla="*/ 2147483647 h 8000"/>
                <a:gd name="T42" fmla="*/ 2147483647 w 10000"/>
                <a:gd name="T43" fmla="*/ 2147483647 h 8000"/>
                <a:gd name="T44" fmla="*/ 2147483647 w 10000"/>
                <a:gd name="T45" fmla="*/ 2147483647 h 8000"/>
                <a:gd name="T46" fmla="*/ 2147483647 w 10000"/>
                <a:gd name="T47" fmla="*/ 2147483647 h 8000"/>
                <a:gd name="T48" fmla="*/ 2147483647 w 10000"/>
                <a:gd name="T49" fmla="*/ 2147483647 h 8000"/>
                <a:gd name="T50" fmla="*/ 2147483647 w 10000"/>
                <a:gd name="T51" fmla="*/ 2147483647 h 8000"/>
                <a:gd name="T52" fmla="*/ 2147483647 w 10000"/>
                <a:gd name="T53" fmla="*/ 2147483647 h 8000"/>
                <a:gd name="T54" fmla="*/ 2147483647 w 10000"/>
                <a:gd name="T55" fmla="*/ 2147483647 h 8000"/>
                <a:gd name="T56" fmla="*/ 2147483647 w 10000"/>
                <a:gd name="T57" fmla="*/ 2147483647 h 8000"/>
                <a:gd name="T58" fmla="*/ 2147483647 w 10000"/>
                <a:gd name="T59" fmla="*/ 2147483647 h 8000"/>
                <a:gd name="T60" fmla="*/ 2147483647 w 10000"/>
                <a:gd name="T61" fmla="*/ 2147483647 h 8000"/>
                <a:gd name="T62" fmla="*/ 2147483647 w 10000"/>
                <a:gd name="T63" fmla="*/ 2147483647 h 8000"/>
                <a:gd name="T64" fmla="*/ 2147483647 w 10000"/>
                <a:gd name="T65" fmla="*/ 2147483647 h 8000"/>
                <a:gd name="T66" fmla="*/ 2147483647 w 10000"/>
                <a:gd name="T67" fmla="*/ 2147483647 h 8000"/>
                <a:gd name="T68" fmla="*/ 2147483647 w 10000"/>
                <a:gd name="T69" fmla="*/ 2147483647 h 8000"/>
                <a:gd name="T70" fmla="*/ 2147483647 w 10000"/>
                <a:gd name="T71" fmla="*/ 2147483647 h 8000"/>
                <a:gd name="T72" fmla="*/ 2147483647 w 10000"/>
                <a:gd name="T73" fmla="*/ 2147483647 h 8000"/>
                <a:gd name="T74" fmla="*/ 2147483647 w 10000"/>
                <a:gd name="T75" fmla="*/ 2147483647 h 8000"/>
                <a:gd name="T76" fmla="*/ 2147483647 w 10000"/>
                <a:gd name="T77" fmla="*/ 2147483647 h 8000"/>
                <a:gd name="T78" fmla="*/ 2147483647 w 10000"/>
                <a:gd name="T79" fmla="*/ 2147483647 h 8000"/>
                <a:gd name="T80" fmla="*/ 2147483647 w 10000"/>
                <a:gd name="T81" fmla="*/ 2147483647 h 8000"/>
                <a:gd name="T82" fmla="*/ 2147483647 w 10000"/>
                <a:gd name="T83" fmla="*/ 2147483647 h 8000"/>
                <a:gd name="T84" fmla="*/ 2147483647 w 10000"/>
                <a:gd name="T85" fmla="*/ 2147483647 h 8000"/>
                <a:gd name="T86" fmla="*/ 2147483647 w 10000"/>
                <a:gd name="T87" fmla="*/ 2147483647 h 8000"/>
                <a:gd name="T88" fmla="*/ 2147483647 w 10000"/>
                <a:gd name="T89" fmla="*/ 2147483647 h 8000"/>
                <a:gd name="T90" fmla="*/ 2147483647 w 10000"/>
                <a:gd name="T91" fmla="*/ 2147483647 h 8000"/>
                <a:gd name="T92" fmla="*/ 2147483647 w 10000"/>
                <a:gd name="T93" fmla="*/ 2147483647 h 8000"/>
                <a:gd name="T94" fmla="*/ 2147483647 w 10000"/>
                <a:gd name="T95" fmla="*/ 2147483647 h 8000"/>
                <a:gd name="T96" fmla="*/ 0 w 10000"/>
                <a:gd name="T97" fmla="*/ 0 h 800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000"/>
                <a:gd name="T148" fmla="*/ 0 h 8000"/>
                <a:gd name="T149" fmla="*/ 10000 w 10000"/>
                <a:gd name="T150" fmla="*/ 8000 h 800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804"/>
              <a:ext cx="12192000" cy="6857499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7 h 8638"/>
                <a:gd name="T4" fmla="*/ 2147483647 w 15356"/>
                <a:gd name="T5" fmla="*/ 2147483647 h 8638"/>
                <a:gd name="T6" fmla="*/ 2147483647 w 15356"/>
                <a:gd name="T7" fmla="*/ 0 h 8638"/>
                <a:gd name="T8" fmla="*/ 0 w 15356"/>
                <a:gd name="T9" fmla="*/ 0 h 8638"/>
                <a:gd name="T10" fmla="*/ 2147483647 w 15356"/>
                <a:gd name="T11" fmla="*/ 2147483647 h 8638"/>
                <a:gd name="T12" fmla="*/ 2147483647 w 15356"/>
                <a:gd name="T13" fmla="*/ 2147483647 h 8638"/>
                <a:gd name="T14" fmla="*/ 2147483647 w 15356"/>
                <a:gd name="T15" fmla="*/ 2147483647 h 8638"/>
                <a:gd name="T16" fmla="*/ 2147483647 w 15356"/>
                <a:gd name="T17" fmla="*/ 2147483647 h 8638"/>
                <a:gd name="T18" fmla="*/ 2147483647 w 15356"/>
                <a:gd name="T19" fmla="*/ 2147483647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356"/>
                <a:gd name="T31" fmla="*/ 0 h 8638"/>
                <a:gd name="T32" fmla="*/ 15356 w 15356"/>
                <a:gd name="T33" fmla="*/ 8638 h 86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6619E-43BC-46D6-8ED6-FB1EB1A134EC}" type="datetime1">
              <a:rPr lang="en-US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C3B22F-899C-46AA-8595-569C5B395A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28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FA724-C00E-4D03-99EF-856A87E014DB}" type="datetime1">
              <a:rPr lang="en-US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CF35E-DC10-47EC-9010-33F3546AFD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013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FBE62-71F6-4274-BC0E-F4563305A61B}" type="datetime1">
              <a:rPr lang="en-US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0A8B45-2F4A-40E4-BD8C-FDE150069C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15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C5EAC-2EB2-491E-A48B-01F2C273B119}" type="datetime1">
              <a:rPr lang="en-US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BEE56F-100A-4C23-B55D-3DE8CA2A24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8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1285A-14D8-4B61-898D-A09A1DD830DF}" type="datetime1">
              <a:rPr lang="en-US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53566E-1278-4619-B41F-9BC8A5A78C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79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5713413" y="402504"/>
              <a:ext cx="6054725" cy="6054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677511">
              <a:off x="3140607" y="1825959"/>
              <a:ext cx="3299348" cy="439737"/>
            </a:xfrm>
            <a:custGeom>
              <a:avLst/>
              <a:gdLst>
                <a:gd name="T0" fmla="*/ 2147483647 w 10000"/>
                <a:gd name="T1" fmla="*/ 2147483647 h 5291"/>
                <a:gd name="T2" fmla="*/ 2147483647 w 10000"/>
                <a:gd name="T3" fmla="*/ 2147483647 h 5291"/>
                <a:gd name="T4" fmla="*/ 2147483647 w 10000"/>
                <a:gd name="T5" fmla="*/ 0 h 5291"/>
                <a:gd name="T6" fmla="*/ 2147483647 w 10000"/>
                <a:gd name="T7" fmla="*/ 2147483647 h 5291"/>
                <a:gd name="T8" fmla="*/ 2147483647 w 10000"/>
                <a:gd name="T9" fmla="*/ 2147483647 h 5291"/>
                <a:gd name="T10" fmla="*/ 2147483647 w 10000"/>
                <a:gd name="T11" fmla="*/ 2147483647 h 5291"/>
                <a:gd name="T12" fmla="*/ 2147483647 w 10000"/>
                <a:gd name="T13" fmla="*/ 2147483647 h 5291"/>
                <a:gd name="T14" fmla="*/ 2147483647 w 10000"/>
                <a:gd name="T15" fmla="*/ 2147483647 h 5291"/>
                <a:gd name="T16" fmla="*/ 2147483647 w 10000"/>
                <a:gd name="T17" fmla="*/ 2147483647 h 5291"/>
                <a:gd name="T18" fmla="*/ 2147483647 w 10000"/>
                <a:gd name="T19" fmla="*/ 2147483647 h 5291"/>
                <a:gd name="T20" fmla="*/ 2147483647 w 10000"/>
                <a:gd name="T21" fmla="*/ 2147483647 h 5291"/>
                <a:gd name="T22" fmla="*/ 2147483647 w 10000"/>
                <a:gd name="T23" fmla="*/ 2147483647 h 5291"/>
                <a:gd name="T24" fmla="*/ 2147483647 w 10000"/>
                <a:gd name="T25" fmla="*/ 2147483647 h 5291"/>
                <a:gd name="T26" fmla="*/ 2147483647 w 10000"/>
                <a:gd name="T27" fmla="*/ 2147483647 h 5291"/>
                <a:gd name="T28" fmla="*/ 2147483647 w 10000"/>
                <a:gd name="T29" fmla="*/ 2147483647 h 5291"/>
                <a:gd name="T30" fmla="*/ 2147483647 w 10000"/>
                <a:gd name="T31" fmla="*/ 2147483647 h 5291"/>
                <a:gd name="T32" fmla="*/ 2147483647 w 10000"/>
                <a:gd name="T33" fmla="*/ 2147483647 h 5291"/>
                <a:gd name="T34" fmla="*/ 2147483647 w 10000"/>
                <a:gd name="T35" fmla="*/ 2147483647 h 5291"/>
                <a:gd name="T36" fmla="*/ 2147483647 w 10000"/>
                <a:gd name="T37" fmla="*/ 2147483647 h 5291"/>
                <a:gd name="T38" fmla="*/ 2147483647 w 10000"/>
                <a:gd name="T39" fmla="*/ 2147483647 h 5291"/>
                <a:gd name="T40" fmla="*/ 2147483647 w 10000"/>
                <a:gd name="T41" fmla="*/ 2147483647 h 5291"/>
                <a:gd name="T42" fmla="*/ 2147483647 w 10000"/>
                <a:gd name="T43" fmla="*/ 2147483647 h 5291"/>
                <a:gd name="T44" fmla="*/ 2147483647 w 10000"/>
                <a:gd name="T45" fmla="*/ 2147483647 h 5291"/>
                <a:gd name="T46" fmla="*/ 2147483647 w 10000"/>
                <a:gd name="T47" fmla="*/ 2147483647 h 5291"/>
                <a:gd name="T48" fmla="*/ 2147483647 w 10000"/>
                <a:gd name="T49" fmla="*/ 2147483647 h 5291"/>
                <a:gd name="T50" fmla="*/ 2147483647 w 10000"/>
                <a:gd name="T51" fmla="*/ 2147483647 h 5291"/>
                <a:gd name="T52" fmla="*/ 2147483647 w 10000"/>
                <a:gd name="T53" fmla="*/ 2147483647 h 5291"/>
                <a:gd name="T54" fmla="*/ 2147483647 w 10000"/>
                <a:gd name="T55" fmla="*/ 2147483647 h 5291"/>
                <a:gd name="T56" fmla="*/ 2147483647 w 10000"/>
                <a:gd name="T57" fmla="*/ 2147483647 h 5291"/>
                <a:gd name="T58" fmla="*/ 2147483647 w 10000"/>
                <a:gd name="T59" fmla="*/ 2147483647 h 5291"/>
                <a:gd name="T60" fmla="*/ 2147483647 w 10000"/>
                <a:gd name="T61" fmla="*/ 2147483647 h 5291"/>
                <a:gd name="T62" fmla="*/ 2147483647 w 10000"/>
                <a:gd name="T63" fmla="*/ 2147483647 h 5291"/>
                <a:gd name="T64" fmla="*/ 2147483647 w 10000"/>
                <a:gd name="T65" fmla="*/ 2147483647 h 5291"/>
                <a:gd name="T66" fmla="*/ 0 w 10000"/>
                <a:gd name="T67" fmla="*/ 2147483647 h 5291"/>
                <a:gd name="T68" fmla="*/ 2147483647 w 10000"/>
                <a:gd name="T69" fmla="*/ 2147483647 h 52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000"/>
                <a:gd name="T106" fmla="*/ 0 h 5291"/>
                <a:gd name="T107" fmla="*/ 10000 w 10000"/>
                <a:gd name="T108" fmla="*/ 5291 h 529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400000">
              <a:off x="2229164" y="2802490"/>
              <a:ext cx="6054098" cy="1254125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2147483647 h 8000"/>
                <a:gd name="T4" fmla="*/ 2147483647 w 10000"/>
                <a:gd name="T5" fmla="*/ 2147483647 h 8000"/>
                <a:gd name="T6" fmla="*/ 2147483647 w 10000"/>
                <a:gd name="T7" fmla="*/ 2147483647 h 8000"/>
                <a:gd name="T8" fmla="*/ 2147483647 w 10000"/>
                <a:gd name="T9" fmla="*/ 2147483647 h 8000"/>
                <a:gd name="T10" fmla="*/ 2147483647 w 10000"/>
                <a:gd name="T11" fmla="*/ 2147483647 h 8000"/>
                <a:gd name="T12" fmla="*/ 2147483647 w 10000"/>
                <a:gd name="T13" fmla="*/ 2147483647 h 8000"/>
                <a:gd name="T14" fmla="*/ 2147483647 w 10000"/>
                <a:gd name="T15" fmla="*/ 2147483647 h 8000"/>
                <a:gd name="T16" fmla="*/ 2147483647 w 10000"/>
                <a:gd name="T17" fmla="*/ 2147483647 h 8000"/>
                <a:gd name="T18" fmla="*/ 2147483647 w 10000"/>
                <a:gd name="T19" fmla="*/ 2147483647 h 8000"/>
                <a:gd name="T20" fmla="*/ 2147483647 w 10000"/>
                <a:gd name="T21" fmla="*/ 2147483647 h 8000"/>
                <a:gd name="T22" fmla="*/ 2147483647 w 10000"/>
                <a:gd name="T23" fmla="*/ 2147483647 h 8000"/>
                <a:gd name="T24" fmla="*/ 2147483647 w 10000"/>
                <a:gd name="T25" fmla="*/ 2147483647 h 8000"/>
                <a:gd name="T26" fmla="*/ 2147483647 w 10000"/>
                <a:gd name="T27" fmla="*/ 2147483647 h 8000"/>
                <a:gd name="T28" fmla="*/ 2147483647 w 10000"/>
                <a:gd name="T29" fmla="*/ 2147483647 h 8000"/>
                <a:gd name="T30" fmla="*/ 2147483647 w 10000"/>
                <a:gd name="T31" fmla="*/ 2147483647 h 8000"/>
                <a:gd name="T32" fmla="*/ 2147483647 w 10000"/>
                <a:gd name="T33" fmla="*/ 2147483647 h 8000"/>
                <a:gd name="T34" fmla="*/ 2147483647 w 10000"/>
                <a:gd name="T35" fmla="*/ 2147483647 h 8000"/>
                <a:gd name="T36" fmla="*/ 2147483647 w 10000"/>
                <a:gd name="T37" fmla="*/ 2147483647 h 8000"/>
                <a:gd name="T38" fmla="*/ 2147483647 w 10000"/>
                <a:gd name="T39" fmla="*/ 2147483647 h 8000"/>
                <a:gd name="T40" fmla="*/ 2147483647 w 10000"/>
                <a:gd name="T41" fmla="*/ 2147483647 h 8000"/>
                <a:gd name="T42" fmla="*/ 2147483647 w 10000"/>
                <a:gd name="T43" fmla="*/ 2147483647 h 8000"/>
                <a:gd name="T44" fmla="*/ 2147483647 w 10000"/>
                <a:gd name="T45" fmla="*/ 2147483647 h 8000"/>
                <a:gd name="T46" fmla="*/ 2147483647 w 10000"/>
                <a:gd name="T47" fmla="*/ 2147483647 h 8000"/>
                <a:gd name="T48" fmla="*/ 2147483647 w 10000"/>
                <a:gd name="T49" fmla="*/ 2147483647 h 8000"/>
                <a:gd name="T50" fmla="*/ 2147483647 w 10000"/>
                <a:gd name="T51" fmla="*/ 2147483647 h 8000"/>
                <a:gd name="T52" fmla="*/ 2147483647 w 10000"/>
                <a:gd name="T53" fmla="*/ 2147483647 h 8000"/>
                <a:gd name="T54" fmla="*/ 2147483647 w 10000"/>
                <a:gd name="T55" fmla="*/ 2147483647 h 8000"/>
                <a:gd name="T56" fmla="*/ 2147483647 w 10000"/>
                <a:gd name="T57" fmla="*/ 2147483647 h 8000"/>
                <a:gd name="T58" fmla="*/ 2147483647 w 10000"/>
                <a:gd name="T59" fmla="*/ 2147483647 h 8000"/>
                <a:gd name="T60" fmla="*/ 2147483647 w 10000"/>
                <a:gd name="T61" fmla="*/ 2147483647 h 8000"/>
                <a:gd name="T62" fmla="*/ 2147483647 w 10000"/>
                <a:gd name="T63" fmla="*/ 2147483647 h 8000"/>
                <a:gd name="T64" fmla="*/ 2147483647 w 10000"/>
                <a:gd name="T65" fmla="*/ 2147483647 h 8000"/>
                <a:gd name="T66" fmla="*/ 2147483647 w 10000"/>
                <a:gd name="T67" fmla="*/ 2147483647 h 8000"/>
                <a:gd name="T68" fmla="*/ 2147483647 w 10000"/>
                <a:gd name="T69" fmla="*/ 2147483647 h 8000"/>
                <a:gd name="T70" fmla="*/ 2147483647 w 10000"/>
                <a:gd name="T71" fmla="*/ 2147483647 h 8000"/>
                <a:gd name="T72" fmla="*/ 2147483647 w 10000"/>
                <a:gd name="T73" fmla="*/ 2147483647 h 8000"/>
                <a:gd name="T74" fmla="*/ 2147483647 w 10000"/>
                <a:gd name="T75" fmla="*/ 2147483647 h 8000"/>
                <a:gd name="T76" fmla="*/ 2147483647 w 10000"/>
                <a:gd name="T77" fmla="*/ 2147483647 h 8000"/>
                <a:gd name="T78" fmla="*/ 2147483647 w 10000"/>
                <a:gd name="T79" fmla="*/ 2147483647 h 8000"/>
                <a:gd name="T80" fmla="*/ 2147483647 w 10000"/>
                <a:gd name="T81" fmla="*/ 2147483647 h 8000"/>
                <a:gd name="T82" fmla="*/ 2147483647 w 10000"/>
                <a:gd name="T83" fmla="*/ 2147483647 h 8000"/>
                <a:gd name="T84" fmla="*/ 2147483647 w 10000"/>
                <a:gd name="T85" fmla="*/ 2147483647 h 8000"/>
                <a:gd name="T86" fmla="*/ 2147483647 w 10000"/>
                <a:gd name="T87" fmla="*/ 2147483647 h 8000"/>
                <a:gd name="T88" fmla="*/ 2147483647 w 10000"/>
                <a:gd name="T89" fmla="*/ 2147483647 h 8000"/>
                <a:gd name="T90" fmla="*/ 2147483647 w 10000"/>
                <a:gd name="T91" fmla="*/ 2147483647 h 8000"/>
                <a:gd name="T92" fmla="*/ 2147483647 w 10000"/>
                <a:gd name="T93" fmla="*/ 2147483647 h 8000"/>
                <a:gd name="T94" fmla="*/ 2147483647 w 10000"/>
                <a:gd name="T95" fmla="*/ 2147483647 h 8000"/>
                <a:gd name="T96" fmla="*/ 0 w 10000"/>
                <a:gd name="T97" fmla="*/ 0 h 800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000"/>
                <a:gd name="T148" fmla="*/ 0 h 8000"/>
                <a:gd name="T149" fmla="*/ 10000 w 10000"/>
                <a:gd name="T150" fmla="*/ 8000 h 800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804"/>
              <a:ext cx="12192000" cy="6857499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7 h 8638"/>
                <a:gd name="T4" fmla="*/ 2147483647 w 15356"/>
                <a:gd name="T5" fmla="*/ 2147483647 h 8638"/>
                <a:gd name="T6" fmla="*/ 2147483647 w 15356"/>
                <a:gd name="T7" fmla="*/ 0 h 8638"/>
                <a:gd name="T8" fmla="*/ 0 w 15356"/>
                <a:gd name="T9" fmla="*/ 0 h 8638"/>
                <a:gd name="T10" fmla="*/ 2147483647 w 15356"/>
                <a:gd name="T11" fmla="*/ 2147483647 h 8638"/>
                <a:gd name="T12" fmla="*/ 2147483647 w 15356"/>
                <a:gd name="T13" fmla="*/ 2147483647 h 8638"/>
                <a:gd name="T14" fmla="*/ 2147483647 w 15356"/>
                <a:gd name="T15" fmla="*/ 2147483647 h 8638"/>
                <a:gd name="T16" fmla="*/ 2147483647 w 15356"/>
                <a:gd name="T17" fmla="*/ 2147483647 h 8638"/>
                <a:gd name="T18" fmla="*/ 2147483647 w 15356"/>
                <a:gd name="T19" fmla="*/ 2147483647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356"/>
                <a:gd name="T31" fmla="*/ 0 h 8638"/>
                <a:gd name="T32" fmla="*/ 15356 w 15356"/>
                <a:gd name="T33" fmla="*/ 8638 h 86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10DFA-73FB-498C-B9AE-6888760FF047}" type="datetime1">
              <a:rPr lang="en-US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8419F-0F28-406E-B106-6191F6987B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045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6172200" y="402504"/>
              <a:ext cx="5595938" cy="6054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400000">
              <a:off x="3295170" y="2801697"/>
              <a:ext cx="6054098" cy="1255712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2147483647 h 8000"/>
                <a:gd name="T4" fmla="*/ 2147483647 w 10000"/>
                <a:gd name="T5" fmla="*/ 2147483647 h 8000"/>
                <a:gd name="T6" fmla="*/ 2147483647 w 10000"/>
                <a:gd name="T7" fmla="*/ 2147483647 h 8000"/>
                <a:gd name="T8" fmla="*/ 2147483647 w 10000"/>
                <a:gd name="T9" fmla="*/ 2147483647 h 8000"/>
                <a:gd name="T10" fmla="*/ 2147483647 w 10000"/>
                <a:gd name="T11" fmla="*/ 2147483647 h 8000"/>
                <a:gd name="T12" fmla="*/ 2147483647 w 10000"/>
                <a:gd name="T13" fmla="*/ 2147483647 h 8000"/>
                <a:gd name="T14" fmla="*/ 2147483647 w 10000"/>
                <a:gd name="T15" fmla="*/ 2147483647 h 8000"/>
                <a:gd name="T16" fmla="*/ 2147483647 w 10000"/>
                <a:gd name="T17" fmla="*/ 2147483647 h 8000"/>
                <a:gd name="T18" fmla="*/ 2147483647 w 10000"/>
                <a:gd name="T19" fmla="*/ 2147483647 h 8000"/>
                <a:gd name="T20" fmla="*/ 2147483647 w 10000"/>
                <a:gd name="T21" fmla="*/ 2147483647 h 8000"/>
                <a:gd name="T22" fmla="*/ 2147483647 w 10000"/>
                <a:gd name="T23" fmla="*/ 2147483647 h 8000"/>
                <a:gd name="T24" fmla="*/ 2147483647 w 10000"/>
                <a:gd name="T25" fmla="*/ 2147483647 h 8000"/>
                <a:gd name="T26" fmla="*/ 2147483647 w 10000"/>
                <a:gd name="T27" fmla="*/ 2147483647 h 8000"/>
                <a:gd name="T28" fmla="*/ 2147483647 w 10000"/>
                <a:gd name="T29" fmla="*/ 2147483647 h 8000"/>
                <a:gd name="T30" fmla="*/ 2147483647 w 10000"/>
                <a:gd name="T31" fmla="*/ 2147483647 h 8000"/>
                <a:gd name="T32" fmla="*/ 2147483647 w 10000"/>
                <a:gd name="T33" fmla="*/ 2147483647 h 8000"/>
                <a:gd name="T34" fmla="*/ 2147483647 w 10000"/>
                <a:gd name="T35" fmla="*/ 2147483647 h 8000"/>
                <a:gd name="T36" fmla="*/ 2147483647 w 10000"/>
                <a:gd name="T37" fmla="*/ 2147483647 h 8000"/>
                <a:gd name="T38" fmla="*/ 2147483647 w 10000"/>
                <a:gd name="T39" fmla="*/ 2147483647 h 8000"/>
                <a:gd name="T40" fmla="*/ 2147483647 w 10000"/>
                <a:gd name="T41" fmla="*/ 2147483647 h 8000"/>
                <a:gd name="T42" fmla="*/ 2147483647 w 10000"/>
                <a:gd name="T43" fmla="*/ 2147483647 h 8000"/>
                <a:gd name="T44" fmla="*/ 2147483647 w 10000"/>
                <a:gd name="T45" fmla="*/ 2147483647 h 8000"/>
                <a:gd name="T46" fmla="*/ 2147483647 w 10000"/>
                <a:gd name="T47" fmla="*/ 2147483647 h 8000"/>
                <a:gd name="T48" fmla="*/ 2147483647 w 10000"/>
                <a:gd name="T49" fmla="*/ 2147483647 h 8000"/>
                <a:gd name="T50" fmla="*/ 2147483647 w 10000"/>
                <a:gd name="T51" fmla="*/ 2147483647 h 8000"/>
                <a:gd name="T52" fmla="*/ 2147483647 w 10000"/>
                <a:gd name="T53" fmla="*/ 2147483647 h 8000"/>
                <a:gd name="T54" fmla="*/ 2147483647 w 10000"/>
                <a:gd name="T55" fmla="*/ 2147483647 h 8000"/>
                <a:gd name="T56" fmla="*/ 2147483647 w 10000"/>
                <a:gd name="T57" fmla="*/ 2147483647 h 8000"/>
                <a:gd name="T58" fmla="*/ 2147483647 w 10000"/>
                <a:gd name="T59" fmla="*/ 2147483647 h 8000"/>
                <a:gd name="T60" fmla="*/ 2147483647 w 10000"/>
                <a:gd name="T61" fmla="*/ 2147483647 h 8000"/>
                <a:gd name="T62" fmla="*/ 2147483647 w 10000"/>
                <a:gd name="T63" fmla="*/ 2147483647 h 8000"/>
                <a:gd name="T64" fmla="*/ 2147483647 w 10000"/>
                <a:gd name="T65" fmla="*/ 2147483647 h 8000"/>
                <a:gd name="T66" fmla="*/ 2147483647 w 10000"/>
                <a:gd name="T67" fmla="*/ 2147483647 h 8000"/>
                <a:gd name="T68" fmla="*/ 2147483647 w 10000"/>
                <a:gd name="T69" fmla="*/ 2147483647 h 8000"/>
                <a:gd name="T70" fmla="*/ 2147483647 w 10000"/>
                <a:gd name="T71" fmla="*/ 2147483647 h 8000"/>
                <a:gd name="T72" fmla="*/ 2147483647 w 10000"/>
                <a:gd name="T73" fmla="*/ 2147483647 h 8000"/>
                <a:gd name="T74" fmla="*/ 2147483647 w 10000"/>
                <a:gd name="T75" fmla="*/ 2147483647 h 8000"/>
                <a:gd name="T76" fmla="*/ 2147483647 w 10000"/>
                <a:gd name="T77" fmla="*/ 2147483647 h 8000"/>
                <a:gd name="T78" fmla="*/ 2147483647 w 10000"/>
                <a:gd name="T79" fmla="*/ 2147483647 h 8000"/>
                <a:gd name="T80" fmla="*/ 2147483647 w 10000"/>
                <a:gd name="T81" fmla="*/ 2147483647 h 8000"/>
                <a:gd name="T82" fmla="*/ 2147483647 w 10000"/>
                <a:gd name="T83" fmla="*/ 2147483647 h 8000"/>
                <a:gd name="T84" fmla="*/ 2147483647 w 10000"/>
                <a:gd name="T85" fmla="*/ 2147483647 h 8000"/>
                <a:gd name="T86" fmla="*/ 2147483647 w 10000"/>
                <a:gd name="T87" fmla="*/ 2147483647 h 8000"/>
                <a:gd name="T88" fmla="*/ 2147483647 w 10000"/>
                <a:gd name="T89" fmla="*/ 2147483647 h 8000"/>
                <a:gd name="T90" fmla="*/ 2147483647 w 10000"/>
                <a:gd name="T91" fmla="*/ 2147483647 h 8000"/>
                <a:gd name="T92" fmla="*/ 2147483647 w 10000"/>
                <a:gd name="T93" fmla="*/ 2147483647 h 8000"/>
                <a:gd name="T94" fmla="*/ 2147483647 w 10000"/>
                <a:gd name="T95" fmla="*/ 2147483647 h 8000"/>
                <a:gd name="T96" fmla="*/ 0 w 10000"/>
                <a:gd name="T97" fmla="*/ 0 h 800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000"/>
                <a:gd name="T148" fmla="*/ 0 h 8000"/>
                <a:gd name="T149" fmla="*/ 10000 w 10000"/>
                <a:gd name="T150" fmla="*/ 8000 h 800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677511">
              <a:off x="4203438" y="1825165"/>
              <a:ext cx="3299348" cy="441325"/>
            </a:xfrm>
            <a:custGeom>
              <a:avLst/>
              <a:gdLst>
                <a:gd name="T0" fmla="*/ 2147483647 w 10000"/>
                <a:gd name="T1" fmla="*/ 2147483647 h 5291"/>
                <a:gd name="T2" fmla="*/ 2147483647 w 10000"/>
                <a:gd name="T3" fmla="*/ 2147483647 h 5291"/>
                <a:gd name="T4" fmla="*/ 2147483647 w 10000"/>
                <a:gd name="T5" fmla="*/ 0 h 5291"/>
                <a:gd name="T6" fmla="*/ 2147483647 w 10000"/>
                <a:gd name="T7" fmla="*/ 2147483647 h 5291"/>
                <a:gd name="T8" fmla="*/ 2147483647 w 10000"/>
                <a:gd name="T9" fmla="*/ 2147483647 h 5291"/>
                <a:gd name="T10" fmla="*/ 2147483647 w 10000"/>
                <a:gd name="T11" fmla="*/ 2147483647 h 5291"/>
                <a:gd name="T12" fmla="*/ 2147483647 w 10000"/>
                <a:gd name="T13" fmla="*/ 2147483647 h 5291"/>
                <a:gd name="T14" fmla="*/ 2147483647 w 10000"/>
                <a:gd name="T15" fmla="*/ 2147483647 h 5291"/>
                <a:gd name="T16" fmla="*/ 2147483647 w 10000"/>
                <a:gd name="T17" fmla="*/ 2147483647 h 5291"/>
                <a:gd name="T18" fmla="*/ 2147483647 w 10000"/>
                <a:gd name="T19" fmla="*/ 2147483647 h 5291"/>
                <a:gd name="T20" fmla="*/ 2147483647 w 10000"/>
                <a:gd name="T21" fmla="*/ 2147483647 h 5291"/>
                <a:gd name="T22" fmla="*/ 2147483647 w 10000"/>
                <a:gd name="T23" fmla="*/ 2147483647 h 5291"/>
                <a:gd name="T24" fmla="*/ 2147483647 w 10000"/>
                <a:gd name="T25" fmla="*/ 2147483647 h 5291"/>
                <a:gd name="T26" fmla="*/ 2147483647 w 10000"/>
                <a:gd name="T27" fmla="*/ 2147483647 h 5291"/>
                <a:gd name="T28" fmla="*/ 2147483647 w 10000"/>
                <a:gd name="T29" fmla="*/ 2147483647 h 5291"/>
                <a:gd name="T30" fmla="*/ 2147483647 w 10000"/>
                <a:gd name="T31" fmla="*/ 2147483647 h 5291"/>
                <a:gd name="T32" fmla="*/ 2147483647 w 10000"/>
                <a:gd name="T33" fmla="*/ 2147483647 h 5291"/>
                <a:gd name="T34" fmla="*/ 2147483647 w 10000"/>
                <a:gd name="T35" fmla="*/ 2147483647 h 5291"/>
                <a:gd name="T36" fmla="*/ 2147483647 w 10000"/>
                <a:gd name="T37" fmla="*/ 2147483647 h 5291"/>
                <a:gd name="T38" fmla="*/ 2147483647 w 10000"/>
                <a:gd name="T39" fmla="*/ 2147483647 h 5291"/>
                <a:gd name="T40" fmla="*/ 2147483647 w 10000"/>
                <a:gd name="T41" fmla="*/ 2147483647 h 5291"/>
                <a:gd name="T42" fmla="*/ 2147483647 w 10000"/>
                <a:gd name="T43" fmla="*/ 2147483647 h 5291"/>
                <a:gd name="T44" fmla="*/ 2147483647 w 10000"/>
                <a:gd name="T45" fmla="*/ 2147483647 h 5291"/>
                <a:gd name="T46" fmla="*/ 2147483647 w 10000"/>
                <a:gd name="T47" fmla="*/ 2147483647 h 5291"/>
                <a:gd name="T48" fmla="*/ 2147483647 w 10000"/>
                <a:gd name="T49" fmla="*/ 2147483647 h 5291"/>
                <a:gd name="T50" fmla="*/ 2147483647 w 10000"/>
                <a:gd name="T51" fmla="*/ 2147483647 h 5291"/>
                <a:gd name="T52" fmla="*/ 2147483647 w 10000"/>
                <a:gd name="T53" fmla="*/ 2147483647 h 5291"/>
                <a:gd name="T54" fmla="*/ 2147483647 w 10000"/>
                <a:gd name="T55" fmla="*/ 2147483647 h 5291"/>
                <a:gd name="T56" fmla="*/ 2147483647 w 10000"/>
                <a:gd name="T57" fmla="*/ 2147483647 h 5291"/>
                <a:gd name="T58" fmla="*/ 2147483647 w 10000"/>
                <a:gd name="T59" fmla="*/ 2147483647 h 5291"/>
                <a:gd name="T60" fmla="*/ 2147483647 w 10000"/>
                <a:gd name="T61" fmla="*/ 2147483647 h 5291"/>
                <a:gd name="T62" fmla="*/ 2147483647 w 10000"/>
                <a:gd name="T63" fmla="*/ 2147483647 h 5291"/>
                <a:gd name="T64" fmla="*/ 2147483647 w 10000"/>
                <a:gd name="T65" fmla="*/ 2147483647 h 5291"/>
                <a:gd name="T66" fmla="*/ 0 w 10000"/>
                <a:gd name="T67" fmla="*/ 2147483647 h 5291"/>
                <a:gd name="T68" fmla="*/ 2147483647 w 10000"/>
                <a:gd name="T69" fmla="*/ 2147483647 h 52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000"/>
                <a:gd name="T106" fmla="*/ 0 h 5291"/>
                <a:gd name="T107" fmla="*/ 10000 w 10000"/>
                <a:gd name="T108" fmla="*/ 5291 h 529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804"/>
              <a:ext cx="12192000" cy="6857499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7 h 8638"/>
                <a:gd name="T4" fmla="*/ 2147483647 w 15356"/>
                <a:gd name="T5" fmla="*/ 2147483647 h 8638"/>
                <a:gd name="T6" fmla="*/ 2147483647 w 15356"/>
                <a:gd name="T7" fmla="*/ 0 h 8638"/>
                <a:gd name="T8" fmla="*/ 0 w 15356"/>
                <a:gd name="T9" fmla="*/ 0 h 8638"/>
                <a:gd name="T10" fmla="*/ 2147483647 w 15356"/>
                <a:gd name="T11" fmla="*/ 2147483647 h 8638"/>
                <a:gd name="T12" fmla="*/ 2147483647 w 15356"/>
                <a:gd name="T13" fmla="*/ 2147483647 h 8638"/>
                <a:gd name="T14" fmla="*/ 2147483647 w 15356"/>
                <a:gd name="T15" fmla="*/ 2147483647 h 8638"/>
                <a:gd name="T16" fmla="*/ 2147483647 w 15356"/>
                <a:gd name="T17" fmla="*/ 2147483647 h 8638"/>
                <a:gd name="T18" fmla="*/ 2147483647 w 15356"/>
                <a:gd name="T19" fmla="*/ 2147483647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356"/>
                <a:gd name="T31" fmla="*/ 0 h 8638"/>
                <a:gd name="T32" fmla="*/ 15356 w 15356"/>
                <a:gd name="T33" fmla="*/ 8638 h 86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BCF5C-6AB0-4DD5-BC52-4A7563635B0E}" type="datetime1">
              <a:rPr lang="en-US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2B7E1-D4F7-42BB-89EC-3B8B6C2092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77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8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/>
            <p:cNvSpPr>
              <a:spLocks/>
            </p:cNvSpPr>
            <p:nvPr/>
          </p:nvSpPr>
          <p:spPr bwMode="gray">
            <a:xfrm rot="-589932">
              <a:off x="8491538" y="1798139"/>
              <a:ext cx="3298825" cy="439807"/>
            </a:xfrm>
            <a:custGeom>
              <a:avLst/>
              <a:gdLst>
                <a:gd name="T0" fmla="*/ 2147483647 w 10000"/>
                <a:gd name="T1" fmla="*/ 2147483647 h 5291"/>
                <a:gd name="T2" fmla="*/ 2147483647 w 10000"/>
                <a:gd name="T3" fmla="*/ 2147483647 h 5291"/>
                <a:gd name="T4" fmla="*/ 2147483647 w 10000"/>
                <a:gd name="T5" fmla="*/ 0 h 5291"/>
                <a:gd name="T6" fmla="*/ 2147483647 w 10000"/>
                <a:gd name="T7" fmla="*/ 2147483647 h 5291"/>
                <a:gd name="T8" fmla="*/ 2147483647 w 10000"/>
                <a:gd name="T9" fmla="*/ 2147483647 h 5291"/>
                <a:gd name="T10" fmla="*/ 2147483647 w 10000"/>
                <a:gd name="T11" fmla="*/ 2147483647 h 5291"/>
                <a:gd name="T12" fmla="*/ 2147483647 w 10000"/>
                <a:gd name="T13" fmla="*/ 2147483647 h 5291"/>
                <a:gd name="T14" fmla="*/ 2147483647 w 10000"/>
                <a:gd name="T15" fmla="*/ 2147483647 h 5291"/>
                <a:gd name="T16" fmla="*/ 2147483647 w 10000"/>
                <a:gd name="T17" fmla="*/ 2147483647 h 5291"/>
                <a:gd name="T18" fmla="*/ 2147483647 w 10000"/>
                <a:gd name="T19" fmla="*/ 2147483647 h 5291"/>
                <a:gd name="T20" fmla="*/ 2147483647 w 10000"/>
                <a:gd name="T21" fmla="*/ 2147483647 h 5291"/>
                <a:gd name="T22" fmla="*/ 2147483647 w 10000"/>
                <a:gd name="T23" fmla="*/ 2147483647 h 5291"/>
                <a:gd name="T24" fmla="*/ 2147483647 w 10000"/>
                <a:gd name="T25" fmla="*/ 2147483647 h 5291"/>
                <a:gd name="T26" fmla="*/ 2147483647 w 10000"/>
                <a:gd name="T27" fmla="*/ 2147483647 h 5291"/>
                <a:gd name="T28" fmla="*/ 2147483647 w 10000"/>
                <a:gd name="T29" fmla="*/ 2147483647 h 5291"/>
                <a:gd name="T30" fmla="*/ 2147483647 w 10000"/>
                <a:gd name="T31" fmla="*/ 2147483647 h 5291"/>
                <a:gd name="T32" fmla="*/ 2147483647 w 10000"/>
                <a:gd name="T33" fmla="*/ 2147483647 h 5291"/>
                <a:gd name="T34" fmla="*/ 2147483647 w 10000"/>
                <a:gd name="T35" fmla="*/ 2147483647 h 5291"/>
                <a:gd name="T36" fmla="*/ 2147483647 w 10000"/>
                <a:gd name="T37" fmla="*/ 2147483647 h 5291"/>
                <a:gd name="T38" fmla="*/ 2147483647 w 10000"/>
                <a:gd name="T39" fmla="*/ 2147483647 h 5291"/>
                <a:gd name="T40" fmla="*/ 2147483647 w 10000"/>
                <a:gd name="T41" fmla="*/ 2147483647 h 5291"/>
                <a:gd name="T42" fmla="*/ 2147483647 w 10000"/>
                <a:gd name="T43" fmla="*/ 2147483647 h 5291"/>
                <a:gd name="T44" fmla="*/ 2147483647 w 10000"/>
                <a:gd name="T45" fmla="*/ 2147483647 h 5291"/>
                <a:gd name="T46" fmla="*/ 2147483647 w 10000"/>
                <a:gd name="T47" fmla="*/ 2147483647 h 5291"/>
                <a:gd name="T48" fmla="*/ 2147483647 w 10000"/>
                <a:gd name="T49" fmla="*/ 2147483647 h 5291"/>
                <a:gd name="T50" fmla="*/ 2147483647 w 10000"/>
                <a:gd name="T51" fmla="*/ 2147483647 h 5291"/>
                <a:gd name="T52" fmla="*/ 2147483647 w 10000"/>
                <a:gd name="T53" fmla="*/ 2147483647 h 5291"/>
                <a:gd name="T54" fmla="*/ 2147483647 w 10000"/>
                <a:gd name="T55" fmla="*/ 2147483647 h 5291"/>
                <a:gd name="T56" fmla="*/ 2147483647 w 10000"/>
                <a:gd name="T57" fmla="*/ 2147483647 h 5291"/>
                <a:gd name="T58" fmla="*/ 2147483647 w 10000"/>
                <a:gd name="T59" fmla="*/ 2147483647 h 5291"/>
                <a:gd name="T60" fmla="*/ 2147483647 w 10000"/>
                <a:gd name="T61" fmla="*/ 2147483647 h 5291"/>
                <a:gd name="T62" fmla="*/ 2147483647 w 10000"/>
                <a:gd name="T63" fmla="*/ 2147483647 h 5291"/>
                <a:gd name="T64" fmla="*/ 2147483647 w 10000"/>
                <a:gd name="T65" fmla="*/ 2147483647 h 5291"/>
                <a:gd name="T66" fmla="*/ 0 w 10000"/>
                <a:gd name="T67" fmla="*/ 2147483647 h 5291"/>
                <a:gd name="T68" fmla="*/ 2147483647 w 10000"/>
                <a:gd name="T69" fmla="*/ 2147483647 h 52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000"/>
                <a:gd name="T106" fmla="*/ 0 h 5291"/>
                <a:gd name="T107" fmla="*/ 10000 w 10000"/>
                <a:gd name="T108" fmla="*/ 5291 h 529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5"/>
            <p:cNvSpPr>
              <a:spLocks/>
            </p:cNvSpPr>
            <p:nvPr/>
          </p:nvSpPr>
          <p:spPr bwMode="gray">
            <a:xfrm>
              <a:off x="458788" y="1866411"/>
              <a:ext cx="11277600" cy="4534619"/>
            </a:xfrm>
            <a:custGeom>
              <a:avLst/>
              <a:gdLst>
                <a:gd name="T0" fmla="*/ 0 w 7104"/>
                <a:gd name="T1" fmla="*/ 0 h 2856"/>
                <a:gd name="T2" fmla="*/ 0 w 7104"/>
                <a:gd name="T3" fmla="*/ 2147483647 h 2856"/>
                <a:gd name="T4" fmla="*/ 2147483647 w 7104"/>
                <a:gd name="T5" fmla="*/ 2147483647 h 2856"/>
                <a:gd name="T6" fmla="*/ 2147483647 w 7104"/>
                <a:gd name="T7" fmla="*/ 2147483647 h 2856"/>
                <a:gd name="T8" fmla="*/ 2147483647 w 7104"/>
                <a:gd name="T9" fmla="*/ 2147483647 h 2856"/>
                <a:gd name="T10" fmla="*/ 2147483647 w 7104"/>
                <a:gd name="T11" fmla="*/ 2147483647 h 2856"/>
                <a:gd name="T12" fmla="*/ 2147483647 w 7104"/>
                <a:gd name="T13" fmla="*/ 2147483647 h 2856"/>
                <a:gd name="T14" fmla="*/ 2147483647 w 7104"/>
                <a:gd name="T15" fmla="*/ 2147483647 h 2856"/>
                <a:gd name="T16" fmla="*/ 2147483647 w 7104"/>
                <a:gd name="T17" fmla="*/ 2147483647 h 2856"/>
                <a:gd name="T18" fmla="*/ 2147483647 w 7104"/>
                <a:gd name="T19" fmla="*/ 2147483647 h 2856"/>
                <a:gd name="T20" fmla="*/ 2147483647 w 7104"/>
                <a:gd name="T21" fmla="*/ 2147483647 h 2856"/>
                <a:gd name="T22" fmla="*/ 2147483647 w 7104"/>
                <a:gd name="T23" fmla="*/ 2147483647 h 2856"/>
                <a:gd name="T24" fmla="*/ 2147483647 w 7104"/>
                <a:gd name="T25" fmla="*/ 2147483647 h 2856"/>
                <a:gd name="T26" fmla="*/ 2147483647 w 7104"/>
                <a:gd name="T27" fmla="*/ 2147483647 h 2856"/>
                <a:gd name="T28" fmla="*/ 2147483647 w 7104"/>
                <a:gd name="T29" fmla="*/ 2147483647 h 2856"/>
                <a:gd name="T30" fmla="*/ 2147483647 w 7104"/>
                <a:gd name="T31" fmla="*/ 2147483647 h 2856"/>
                <a:gd name="T32" fmla="*/ 2147483647 w 7104"/>
                <a:gd name="T33" fmla="*/ 2147483647 h 2856"/>
                <a:gd name="T34" fmla="*/ 2147483647 w 7104"/>
                <a:gd name="T35" fmla="*/ 2147483647 h 2856"/>
                <a:gd name="T36" fmla="*/ 2147483647 w 7104"/>
                <a:gd name="T37" fmla="*/ 2147483647 h 2856"/>
                <a:gd name="T38" fmla="*/ 2147483647 w 7104"/>
                <a:gd name="T39" fmla="*/ 2147483647 h 2856"/>
                <a:gd name="T40" fmla="*/ 2147483647 w 7104"/>
                <a:gd name="T41" fmla="*/ 2147483647 h 2856"/>
                <a:gd name="T42" fmla="*/ 2147483647 w 7104"/>
                <a:gd name="T43" fmla="*/ 2147483647 h 2856"/>
                <a:gd name="T44" fmla="*/ 2147483647 w 7104"/>
                <a:gd name="T45" fmla="*/ 2147483647 h 2856"/>
                <a:gd name="T46" fmla="*/ 2147483647 w 7104"/>
                <a:gd name="T47" fmla="*/ 2147483647 h 2856"/>
                <a:gd name="T48" fmla="*/ 2147483647 w 7104"/>
                <a:gd name="T49" fmla="*/ 2147483647 h 2856"/>
                <a:gd name="T50" fmla="*/ 2147483647 w 7104"/>
                <a:gd name="T51" fmla="*/ 2147483647 h 2856"/>
                <a:gd name="T52" fmla="*/ 2147483647 w 7104"/>
                <a:gd name="T53" fmla="*/ 2147483647 h 2856"/>
                <a:gd name="T54" fmla="*/ 2147483647 w 7104"/>
                <a:gd name="T55" fmla="*/ 2147483647 h 2856"/>
                <a:gd name="T56" fmla="*/ 2147483647 w 7104"/>
                <a:gd name="T57" fmla="*/ 2147483647 h 2856"/>
                <a:gd name="T58" fmla="*/ 2147483647 w 7104"/>
                <a:gd name="T59" fmla="*/ 2147483647 h 2856"/>
                <a:gd name="T60" fmla="*/ 2147483647 w 7104"/>
                <a:gd name="T61" fmla="*/ 2147483647 h 2856"/>
                <a:gd name="T62" fmla="*/ 2147483647 w 7104"/>
                <a:gd name="T63" fmla="*/ 2147483647 h 2856"/>
                <a:gd name="T64" fmla="*/ 2147483647 w 7104"/>
                <a:gd name="T65" fmla="*/ 2147483647 h 2856"/>
                <a:gd name="T66" fmla="*/ 2147483647 w 7104"/>
                <a:gd name="T67" fmla="*/ 2147483647 h 2856"/>
                <a:gd name="T68" fmla="*/ 2147483647 w 7104"/>
                <a:gd name="T69" fmla="*/ 2147483647 h 2856"/>
                <a:gd name="T70" fmla="*/ 2147483647 w 7104"/>
                <a:gd name="T71" fmla="*/ 2147483647 h 2856"/>
                <a:gd name="T72" fmla="*/ 2147483647 w 7104"/>
                <a:gd name="T73" fmla="*/ 2147483647 h 2856"/>
                <a:gd name="T74" fmla="*/ 2147483647 w 7104"/>
                <a:gd name="T75" fmla="*/ 2147483647 h 2856"/>
                <a:gd name="T76" fmla="*/ 2147483647 w 7104"/>
                <a:gd name="T77" fmla="*/ 2147483647 h 2856"/>
                <a:gd name="T78" fmla="*/ 2147483647 w 7104"/>
                <a:gd name="T79" fmla="*/ 2147483647 h 2856"/>
                <a:gd name="T80" fmla="*/ 2147483647 w 7104"/>
                <a:gd name="T81" fmla="*/ 2147483647 h 2856"/>
                <a:gd name="T82" fmla="*/ 2147483647 w 7104"/>
                <a:gd name="T83" fmla="*/ 2147483647 h 2856"/>
                <a:gd name="T84" fmla="*/ 2147483647 w 7104"/>
                <a:gd name="T85" fmla="*/ 2147483647 h 2856"/>
                <a:gd name="T86" fmla="*/ 2147483647 w 7104"/>
                <a:gd name="T87" fmla="*/ 2147483647 h 2856"/>
                <a:gd name="T88" fmla="*/ 2147483647 w 7104"/>
                <a:gd name="T89" fmla="*/ 2147483647 h 2856"/>
                <a:gd name="T90" fmla="*/ 2147483647 w 7104"/>
                <a:gd name="T91" fmla="*/ 2147483647 h 2856"/>
                <a:gd name="T92" fmla="*/ 2147483647 w 7104"/>
                <a:gd name="T93" fmla="*/ 2147483647 h 2856"/>
                <a:gd name="T94" fmla="*/ 2147483647 w 7104"/>
                <a:gd name="T95" fmla="*/ 2147483647 h 2856"/>
                <a:gd name="T96" fmla="*/ 0 w 7104"/>
                <a:gd name="T97" fmla="*/ 0 h 285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104"/>
                <a:gd name="T148" fmla="*/ 0 h 2856"/>
                <a:gd name="T149" fmla="*/ 7104 w 7104"/>
                <a:gd name="T150" fmla="*/ 2856 h 285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5"/>
            <p:cNvSpPr>
              <a:spLocks noEditPoints="1"/>
            </p:cNvSpPr>
            <p:nvPr/>
          </p:nvSpPr>
          <p:spPr bwMode="gray">
            <a:xfrm>
              <a:off x="0" y="804"/>
              <a:ext cx="12192000" cy="6857499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7 h 8638"/>
                <a:gd name="T4" fmla="*/ 2147483647 w 15356"/>
                <a:gd name="T5" fmla="*/ 2147483647 h 8638"/>
                <a:gd name="T6" fmla="*/ 2147483647 w 15356"/>
                <a:gd name="T7" fmla="*/ 0 h 8638"/>
                <a:gd name="T8" fmla="*/ 0 w 15356"/>
                <a:gd name="T9" fmla="*/ 0 h 8638"/>
                <a:gd name="T10" fmla="*/ 2147483647 w 15356"/>
                <a:gd name="T11" fmla="*/ 2147483647 h 8638"/>
                <a:gd name="T12" fmla="*/ 2147483647 w 15356"/>
                <a:gd name="T13" fmla="*/ 2147483647 h 8638"/>
                <a:gd name="T14" fmla="*/ 2147483647 w 15356"/>
                <a:gd name="T15" fmla="*/ 2147483647 h 8638"/>
                <a:gd name="T16" fmla="*/ 2147483647 w 15356"/>
                <a:gd name="T17" fmla="*/ 2147483647 h 8638"/>
                <a:gd name="T18" fmla="*/ 2147483647 w 15356"/>
                <a:gd name="T19" fmla="*/ 2147483647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356"/>
                <a:gd name="T31" fmla="*/ 0 h 8638"/>
                <a:gd name="T32" fmla="*/ 15356 w 15356"/>
                <a:gd name="T33" fmla="*/ 8638 h 86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gray">
          <a:xfrm>
            <a:off x="1155700" y="973138"/>
            <a:ext cx="8761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5700" y="2603500"/>
            <a:ext cx="876141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538" y="6394450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4D7F2F0-F1F7-4754-AE77-F19E5442DE34}" type="datetime1">
              <a:rPr lang="en-US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638" y="6391275"/>
            <a:ext cx="3859212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B74563A6-2F8D-4337-B56D-150FC61A67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18" r:id="rId2"/>
    <p:sldLayoutId id="2147484124" r:id="rId3"/>
    <p:sldLayoutId id="2147484119" r:id="rId4"/>
    <p:sldLayoutId id="2147484120" r:id="rId5"/>
    <p:sldLayoutId id="2147484121" r:id="rId6"/>
    <p:sldLayoutId id="2147484125" r:id="rId7"/>
    <p:sldLayoutId id="2147484126" r:id="rId8"/>
    <p:sldLayoutId id="2147484127" r:id="rId9"/>
    <p:sldLayoutId id="2147484128" r:id="rId10"/>
    <p:sldLayoutId id="2147484129" r:id="rId11"/>
    <p:sldLayoutId id="2147484130" r:id="rId12"/>
    <p:sldLayoutId id="2147484131" r:id="rId13"/>
    <p:sldLayoutId id="2147484132" r:id="rId14"/>
    <p:sldLayoutId id="2147484133" r:id="rId15"/>
    <p:sldLayoutId id="2147484122" r:id="rId16"/>
    <p:sldLayoutId id="2147484134" r:id="rId17"/>
  </p:sldLayoutIdLst>
  <p:hf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32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catalyst.com/clinical-applications-of-machine-learning-in-healthcare" TargetMode="External"/><Relationship Id="rId2" Type="http://schemas.openxmlformats.org/officeDocument/2006/relationships/hyperlink" Target="https://ieeexplore.ieee.org/popular/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chapter/10.1007/978-3-642-30217-6_13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3883025" y="1848964"/>
            <a:ext cx="7513637" cy="881063"/>
          </a:xfrm>
        </p:spPr>
        <p:txBody>
          <a:bodyPr/>
          <a:lstStyle/>
          <a:p>
            <a:r>
              <a:rPr lang="en-US" sz="2800" b="1" dirty="0"/>
              <a:t>Effective Heart Disease Prediction Using Hybrid Machine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8250" y="3373437"/>
            <a:ext cx="5078412" cy="75882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IN" sz="1800" dirty="0"/>
              <a:t>Name : Chandan S J</a:t>
            </a:r>
          </a:p>
          <a:p>
            <a:pPr>
              <a:defRPr/>
            </a:pPr>
            <a:r>
              <a:rPr lang="en-IN" sz="1800" dirty="0"/>
              <a:t>USN : 1CR16CS040</a:t>
            </a:r>
          </a:p>
          <a:p>
            <a:pPr algn="r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IN" sz="1800" dirty="0"/>
              <a:t> </a:t>
            </a:r>
          </a:p>
        </p:txBody>
      </p:sp>
      <p:pic>
        <p:nvPicPr>
          <p:cNvPr id="14340" name="Picture 4" descr="C:\Users\Mahesh Kumar Jha\Downloads\CMRIT NEW LOGO-0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4" t="4688" r="7039"/>
          <a:stretch>
            <a:fillRect/>
          </a:stretch>
        </p:blipFill>
        <p:spPr bwMode="auto">
          <a:xfrm>
            <a:off x="645024" y="1707938"/>
            <a:ext cx="4900613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 bwMode="auto">
          <a:xfrm>
            <a:off x="3375819" y="5274256"/>
            <a:ext cx="52879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/>
            </a:pPr>
            <a:endParaRPr lang="en-IN" sz="2400" cap="all" dirty="0">
              <a:solidFill>
                <a:schemeClr val="accent1"/>
              </a:solidFill>
              <a:latin typeface="+mn-lt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13138" y="5973763"/>
            <a:ext cx="512127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Department of Computer Science &amp; Engineering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 bwMode="gray">
          <a:xfrm>
            <a:off x="468313" y="463550"/>
            <a:ext cx="3148012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buClr>
                <a:srgbClr val="000000"/>
              </a:buClr>
              <a:buSzPct val="25000"/>
              <a:defRPr/>
            </a:pPr>
            <a:r>
              <a:rPr lang="en-US" altLang="en-US" sz="3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15CS86</a:t>
            </a:r>
            <a:endParaRPr lang="en-IN" altLang="en-US" sz="5400" b="1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gray">
          <a:xfrm>
            <a:off x="4498975" y="745149"/>
            <a:ext cx="31496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buClr>
                <a:srgbClr val="000000"/>
              </a:buClr>
              <a:buSzPct val="25000"/>
              <a:defRPr/>
            </a:pPr>
            <a:r>
              <a:rPr lang="en-US" altLang="en-US" sz="3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TECHNICAL SEMINAR</a:t>
            </a:r>
            <a:endParaRPr lang="en-IN" altLang="en-US" sz="5400" b="1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 bwMode="gray">
          <a:xfrm>
            <a:off x="8647113" y="781050"/>
            <a:ext cx="3149600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buClr>
                <a:srgbClr val="000000"/>
              </a:buClr>
              <a:buSzPct val="25000"/>
              <a:defRPr/>
            </a:pPr>
            <a:r>
              <a:rPr lang="en-US" altLang="en-US" sz="24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Date : 26/01/2020</a:t>
            </a:r>
            <a:endParaRPr lang="en-IN" altLang="en-US" sz="4000" b="1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11856" y="4601369"/>
            <a:ext cx="484505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IN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Under the guidance of:</a:t>
            </a:r>
          </a:p>
          <a:p>
            <a:pPr>
              <a:defRPr/>
            </a:pPr>
            <a:r>
              <a:rPr lang="en-IN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Mrs. RUBINI P E,</a:t>
            </a:r>
          </a:p>
          <a:p>
            <a:pPr>
              <a:defRPr/>
            </a:pPr>
            <a:r>
              <a:rPr lang="en-IN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Assistant Professor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699" y="2256389"/>
            <a:ext cx="10803419" cy="448859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Classification Modelling: [Clustering and classification]</a:t>
            </a:r>
          </a:p>
          <a:p>
            <a:r>
              <a:rPr lang="en-US" sz="1600" b="1" dirty="0"/>
              <a:t>Decision Trees : </a:t>
            </a:r>
            <a:r>
              <a:rPr lang="en-US" alt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For training samples of data </a:t>
            </a:r>
            <a:r>
              <a:rPr lang="en-US" altLang="en-US" sz="1600" dirty="0">
                <a:solidFill>
                  <a:schemeClr val="tx1"/>
                </a:solidFill>
                <a:latin typeface="MathJax_Math-italic"/>
              </a:rPr>
              <a:t>D</a:t>
            </a:r>
            <a:r>
              <a:rPr lang="en-US" altLang="en-US" sz="1600" dirty="0">
                <a:solidFill>
                  <a:schemeClr val="tx1"/>
                </a:solidFill>
              </a:rPr>
              <a:t> </a:t>
            </a:r>
            <a:r>
              <a:rPr lang="en-US" alt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, the trees are constructed based on high entropy inputs.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endParaRPr lang="en-US" sz="1600" b="1" dirty="0"/>
          </a:p>
          <a:p>
            <a:r>
              <a:rPr lang="en-US" sz="1600" b="1" dirty="0"/>
              <a:t>Language Model: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 </a:t>
            </a:r>
            <a:r>
              <a:rPr lang="en-US" alt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The linear form of solution </a:t>
            </a:r>
            <a:r>
              <a:rPr lang="en-US" altLang="en-US" sz="1600" dirty="0">
                <a:solidFill>
                  <a:schemeClr val="tx1"/>
                </a:solidFill>
                <a:latin typeface="MathJax_Math-italic"/>
              </a:rPr>
              <a:t>f</a:t>
            </a:r>
            <a:r>
              <a:rPr lang="en-US" altLang="en-US" sz="1600" dirty="0">
                <a:solidFill>
                  <a:schemeClr val="tx1"/>
                </a:solidFill>
                <a:latin typeface="MathJax_Main"/>
              </a:rPr>
              <a:t>(</a:t>
            </a:r>
            <a:r>
              <a:rPr lang="en-US" altLang="en-US" sz="1600" dirty="0">
                <a:solidFill>
                  <a:schemeClr val="tx1"/>
                </a:solidFill>
                <a:latin typeface="MathJax_Math-italic"/>
              </a:rPr>
              <a:t>x</a:t>
            </a:r>
            <a:r>
              <a:rPr lang="en-US" altLang="en-US" sz="1600" dirty="0">
                <a:solidFill>
                  <a:schemeClr val="tx1"/>
                </a:solidFill>
                <a:latin typeface="MathJax_Main"/>
              </a:rPr>
              <a:t>)= </a:t>
            </a:r>
            <a:r>
              <a:rPr lang="en-US" altLang="en-US" sz="1600" dirty="0" err="1">
                <a:solidFill>
                  <a:schemeClr val="tx1"/>
                </a:solidFill>
                <a:latin typeface="MathJax_Math-italic"/>
              </a:rPr>
              <a:t>mx</a:t>
            </a:r>
            <a:r>
              <a:rPr lang="en-US" altLang="en-US" sz="1600" dirty="0" err="1">
                <a:solidFill>
                  <a:schemeClr val="tx1"/>
                </a:solidFill>
                <a:latin typeface="MathJax_Main"/>
              </a:rPr>
              <a:t>+</a:t>
            </a:r>
            <a:r>
              <a:rPr lang="en-US" altLang="en-US" sz="1600" dirty="0" err="1">
                <a:solidFill>
                  <a:schemeClr val="tx1"/>
                </a:solidFill>
                <a:latin typeface="MathJax_Math-italic"/>
              </a:rPr>
              <a:t>b</a:t>
            </a:r>
            <a:r>
              <a:rPr lang="en-US" altLang="en-US" sz="1600" dirty="0">
                <a:solidFill>
                  <a:schemeClr val="tx1"/>
                </a:solidFill>
              </a:rPr>
              <a:t> </a:t>
            </a:r>
            <a:r>
              <a:rPr lang="en-US" alt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is solved by subsequent parameters</a:t>
            </a:r>
            <a:endParaRPr lang="en-US" sz="1600" b="1" dirty="0"/>
          </a:p>
          <a:p>
            <a:r>
              <a:rPr lang="en-US" sz="1600" b="1" dirty="0"/>
              <a:t>Support Vector Machine: </a:t>
            </a:r>
            <a:r>
              <a:rPr lang="en-US" sz="1600" dirty="0"/>
              <a:t>This will find the optimal hyperplane,</a:t>
            </a:r>
          </a:p>
          <a:p>
            <a:r>
              <a:rPr lang="en-US" sz="1600" b="1" dirty="0"/>
              <a:t>Random Forest : </a:t>
            </a:r>
            <a:r>
              <a:rPr lang="en-US" sz="1600" dirty="0"/>
              <a:t>This ensemble classifier builds several decision trees and incorporates them to get the best result.</a:t>
            </a:r>
            <a:endParaRPr lang="en-US" sz="1600" b="1" dirty="0"/>
          </a:p>
          <a:p>
            <a:r>
              <a:rPr lang="en-US" sz="1600" b="1" dirty="0"/>
              <a:t>Naive Bayes : </a:t>
            </a:r>
            <a:r>
              <a:rPr lang="en-US" alt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This learning model applies Bayes rules through independent features. Every instance of data </a:t>
            </a:r>
            <a:r>
              <a:rPr lang="en-US" altLang="en-US" sz="1600" dirty="0">
                <a:solidFill>
                  <a:schemeClr val="tx1"/>
                </a:solidFill>
                <a:latin typeface="MathJax_Math-italic"/>
              </a:rPr>
              <a:t>D</a:t>
            </a:r>
            <a:r>
              <a:rPr lang="en-US" altLang="en-US" sz="1600" dirty="0">
                <a:solidFill>
                  <a:schemeClr val="tx1"/>
                </a:solidFill>
              </a:rPr>
              <a:t> </a:t>
            </a:r>
            <a:r>
              <a:rPr lang="en-US" alt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is allotted to the class of highest subsequent probability. 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endParaRPr lang="en-US" sz="1600" b="1" dirty="0"/>
          </a:p>
          <a:p>
            <a:r>
              <a:rPr lang="en-US" sz="1600" b="1" dirty="0"/>
              <a:t> Neural Networks: </a:t>
            </a:r>
            <a:r>
              <a:rPr lang="en-US" alt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The final result is produced through the activation function like sigmoid and a bias constant </a:t>
            </a:r>
            <a:r>
              <a:rPr lang="en-US" altLang="en-US" sz="1600" dirty="0">
                <a:solidFill>
                  <a:schemeClr val="tx1"/>
                </a:solidFill>
                <a:latin typeface="MathJax_Math-italic"/>
              </a:rPr>
              <a:t>b</a:t>
            </a:r>
            <a:r>
              <a:rPr lang="en-US" altLang="en-US" sz="1600" dirty="0">
                <a:solidFill>
                  <a:schemeClr val="tx1"/>
                </a:solidFill>
              </a:rPr>
              <a:t> </a:t>
            </a:r>
            <a:r>
              <a:rPr lang="en-US" alt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.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endParaRPr lang="en-US" sz="1600" b="1" dirty="0"/>
          </a:p>
          <a:p>
            <a:r>
              <a:rPr lang="en-US" sz="1600" b="1" dirty="0"/>
              <a:t>K-Nearest Neighbors :</a:t>
            </a:r>
            <a:r>
              <a:rPr lang="en-US" alt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 It extract the knowledge based on the samples Euclidean distance function </a:t>
            </a:r>
            <a:r>
              <a:rPr lang="en-US" altLang="en-US" sz="1600" dirty="0">
                <a:solidFill>
                  <a:schemeClr val="tx1"/>
                </a:solidFill>
                <a:latin typeface="MathJax_Math-italic"/>
              </a:rPr>
              <a:t>d</a:t>
            </a:r>
            <a:r>
              <a:rPr lang="en-US" altLang="en-US" sz="1600" dirty="0">
                <a:solidFill>
                  <a:schemeClr val="tx1"/>
                </a:solidFill>
                <a:latin typeface="MathJax_Main"/>
              </a:rPr>
              <a:t>(</a:t>
            </a:r>
            <a:r>
              <a:rPr lang="en-US" altLang="en-US" sz="1600" dirty="0" err="1">
                <a:solidFill>
                  <a:schemeClr val="tx1"/>
                </a:solidFill>
                <a:latin typeface="MathJax_Math-italic"/>
              </a:rPr>
              <a:t>xi</a:t>
            </a:r>
            <a:r>
              <a:rPr lang="en-US" altLang="en-US" sz="1600" dirty="0" err="1">
                <a:solidFill>
                  <a:schemeClr val="tx1"/>
                </a:solidFill>
                <a:latin typeface="MathJax_Main"/>
              </a:rPr>
              <a:t>,</a:t>
            </a:r>
            <a:r>
              <a:rPr lang="en-US" altLang="en-US" sz="1600" dirty="0" err="1">
                <a:solidFill>
                  <a:schemeClr val="tx1"/>
                </a:solidFill>
                <a:latin typeface="MathJax_Math-italic"/>
              </a:rPr>
              <a:t>xj</a:t>
            </a:r>
            <a:r>
              <a:rPr lang="en-US" altLang="en-US" sz="1600" dirty="0">
                <a:solidFill>
                  <a:schemeClr val="tx1"/>
                </a:solidFill>
                <a:latin typeface="MathJax_Main"/>
              </a:rPr>
              <a:t>)</a:t>
            </a:r>
            <a:r>
              <a:rPr lang="en-US" altLang="en-US" sz="1600" dirty="0">
                <a:solidFill>
                  <a:schemeClr val="tx1"/>
                </a:solidFill>
              </a:rPr>
              <a:t> </a:t>
            </a:r>
            <a:r>
              <a:rPr lang="en-US" alt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and the majority of k-nearest neighbors</a:t>
            </a:r>
            <a:endParaRPr lang="en-US" sz="16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BA4778-8A28-4D85-9186-FD226155FD97}" type="datetime1">
              <a:rPr lang="en-US" smtClean="0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3B7B-1E1A-4B8A-B64C-613BC57BE8AC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4B39FB8-3C83-4259-BC06-F049E81A0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472" y="6392472"/>
            <a:ext cx="825066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1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700" y="2423885"/>
            <a:ext cx="8761413" cy="4069381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Performance Measures:</a:t>
            </a:r>
          </a:p>
          <a:p>
            <a:r>
              <a:rPr lang="en-US" sz="1600" dirty="0"/>
              <a:t>Several standard performance metrics such as accuracy, precision and error in classification have been considered for the computation of performance efficacy of this model. </a:t>
            </a:r>
            <a:endParaRPr lang="en-US" sz="1600" b="1" dirty="0"/>
          </a:p>
          <a:p>
            <a:r>
              <a:rPr lang="en-US" sz="1600" dirty="0"/>
              <a:t>Precision is defined as the percentage of corrective prediction in the positive class of the instances. </a:t>
            </a:r>
          </a:p>
          <a:p>
            <a:r>
              <a:rPr lang="en-US" sz="1600" dirty="0"/>
              <a:t>To identify the significant features of heart disease, three performance metrics are used which will help in better understanding the behavior of the various combinations of the feature-selection. </a:t>
            </a:r>
          </a:p>
          <a:p>
            <a:r>
              <a:rPr lang="en-US" sz="1600" dirty="0"/>
              <a:t>The performance of every classifier is evaluated individually and all results are adequately recorded for further investigation.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BA4778-8A28-4D85-9186-FD226155FD97}" type="datetime1">
              <a:rPr lang="en-US" smtClean="0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3B7B-1E1A-4B8A-B64C-613BC57BE8AC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04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660" y="2451100"/>
            <a:ext cx="9339428" cy="4095750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HRFLM Algorithms: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en-US" altLang="en-US" sz="1200" b="1" dirty="0">
                <a:solidFill>
                  <a:srgbClr val="333333"/>
                </a:solidFill>
                <a:latin typeface="Georgia" panose="02040502050405020303" pitchFamily="18" charset="0"/>
              </a:rPr>
              <a:t>Algorithm 1 Decision Tree-Based Partition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Input: D dataset – features with a target class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en-US" altLang="en-US" sz="1200" b="1" dirty="0">
                <a:solidFill>
                  <a:srgbClr val="333333"/>
                </a:solidFill>
                <a:latin typeface="Georgia" panose="02040502050405020303" pitchFamily="18" charset="0"/>
              </a:rPr>
              <a:t>for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</a:t>
            </a:r>
            <a:r>
              <a:rPr lang="en-US" altLang="en-US" sz="1200" dirty="0">
                <a:solidFill>
                  <a:srgbClr val="333333"/>
                </a:solidFill>
                <a:latin typeface="MathJax_Main"/>
              </a:rPr>
              <a:t>∀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features </a:t>
            </a:r>
            <a:r>
              <a:rPr lang="en-US" altLang="en-US" sz="1200" b="1" dirty="0">
                <a:solidFill>
                  <a:srgbClr val="333333"/>
                </a:solidFill>
                <a:latin typeface="Georgia" panose="02040502050405020303" pitchFamily="18" charset="0"/>
              </a:rPr>
              <a:t>do</a:t>
            </a:r>
            <a:endParaRPr lang="en-US" altLang="en-US" sz="12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en-US" altLang="en-US" sz="1200" b="1" dirty="0">
                <a:solidFill>
                  <a:srgbClr val="333333"/>
                </a:solidFill>
                <a:latin typeface="Georgia" panose="02040502050405020303" pitchFamily="18" charset="0"/>
              </a:rPr>
              <a:t>for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Each sample </a:t>
            </a:r>
            <a:r>
              <a:rPr lang="en-US" altLang="en-US" sz="1200" b="1" dirty="0">
                <a:solidFill>
                  <a:srgbClr val="333333"/>
                </a:solidFill>
                <a:latin typeface="Georgia" panose="02040502050405020303" pitchFamily="18" charset="0"/>
              </a:rPr>
              <a:t>do</a:t>
            </a:r>
            <a:endParaRPr lang="en-US" altLang="en-US" sz="12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Execute the Decision Tree algorithm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en-US" altLang="en-US" sz="1200" b="1" dirty="0">
                <a:solidFill>
                  <a:srgbClr val="333333"/>
                </a:solidFill>
                <a:latin typeface="Georgia" panose="02040502050405020303" pitchFamily="18" charset="0"/>
              </a:rPr>
              <a:t>end for</a:t>
            </a:r>
            <a:endParaRPr lang="en-US" altLang="en-US" sz="12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Identify the feature space </a:t>
            </a:r>
            <a:r>
              <a:rPr lang="en-US" altLang="en-US" sz="1200" dirty="0">
                <a:solidFill>
                  <a:srgbClr val="333333"/>
                </a:solidFill>
                <a:latin typeface="MathJax_Main"/>
              </a:rPr>
              <a:t>f1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, </a:t>
            </a:r>
            <a:r>
              <a:rPr lang="en-US" altLang="en-US" sz="1200" dirty="0">
                <a:solidFill>
                  <a:srgbClr val="333333"/>
                </a:solidFill>
                <a:latin typeface="MathJax_Main"/>
              </a:rPr>
              <a:t>f2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, </a:t>
            </a:r>
            <a:r>
              <a:rPr lang="en-US" altLang="en-US" sz="1200" dirty="0">
                <a:solidFill>
                  <a:srgbClr val="333333"/>
                </a:solidFill>
                <a:latin typeface="MathJax_Main"/>
              </a:rPr>
              <a:t>…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, </a:t>
            </a:r>
            <a:r>
              <a:rPr lang="en-US" altLang="en-US" sz="1200" dirty="0" err="1">
                <a:solidFill>
                  <a:srgbClr val="333333"/>
                </a:solidFill>
                <a:latin typeface="MathJax_Main"/>
              </a:rPr>
              <a:t>f</a:t>
            </a:r>
            <a:r>
              <a:rPr lang="en-US" altLang="en-US" sz="1200" dirty="0" err="1">
                <a:solidFill>
                  <a:srgbClr val="333333"/>
                </a:solidFill>
                <a:latin typeface="MathJax_Math-italic"/>
              </a:rPr>
              <a:t>x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of dataset UCI. (9)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en-US" altLang="en-US" sz="1200" b="1" dirty="0">
                <a:solidFill>
                  <a:srgbClr val="333333"/>
                </a:solidFill>
                <a:latin typeface="Georgia" panose="02040502050405020303" pitchFamily="18" charset="0"/>
              </a:rPr>
              <a:t>end for</a:t>
            </a:r>
            <a:endParaRPr lang="en-US" altLang="en-US" sz="12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Obtain the total number of leaf nodes </a:t>
            </a:r>
            <a:r>
              <a:rPr lang="en-US" altLang="en-US" sz="1200" dirty="0">
                <a:solidFill>
                  <a:srgbClr val="333333"/>
                </a:solidFill>
                <a:latin typeface="MathJax_Main"/>
              </a:rPr>
              <a:t>l1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, </a:t>
            </a:r>
            <a:r>
              <a:rPr lang="en-US" altLang="en-US" sz="1200" dirty="0">
                <a:solidFill>
                  <a:srgbClr val="333333"/>
                </a:solidFill>
                <a:latin typeface="MathJax_Main"/>
              </a:rPr>
              <a:t>l2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, </a:t>
            </a:r>
            <a:r>
              <a:rPr lang="en-US" altLang="en-US" sz="1200" dirty="0">
                <a:solidFill>
                  <a:srgbClr val="333333"/>
                </a:solidFill>
                <a:latin typeface="MathJax_Main"/>
              </a:rPr>
              <a:t>l3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, </a:t>
            </a:r>
            <a:r>
              <a:rPr lang="en-US" altLang="en-US" sz="1200" dirty="0">
                <a:solidFill>
                  <a:srgbClr val="333333"/>
                </a:solidFill>
                <a:latin typeface="MathJax_Main"/>
              </a:rPr>
              <a:t>…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, </a:t>
            </a:r>
            <a:r>
              <a:rPr lang="en-US" altLang="en-US" sz="1200" dirty="0">
                <a:solidFill>
                  <a:srgbClr val="333333"/>
                </a:solidFill>
                <a:latin typeface="MathJax_Main"/>
              </a:rPr>
              <a:t>l</a:t>
            </a:r>
            <a:r>
              <a:rPr lang="en-US" altLang="en-US" sz="1200" dirty="0">
                <a:solidFill>
                  <a:srgbClr val="333333"/>
                </a:solidFill>
                <a:latin typeface="MathJax_Math-italic"/>
              </a:rPr>
              <a:t>n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with its constraints (10)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Split the dataset D into </a:t>
            </a:r>
            <a:r>
              <a:rPr lang="en-US" altLang="en-US" sz="1200" dirty="0">
                <a:solidFill>
                  <a:srgbClr val="333333"/>
                </a:solidFill>
                <a:latin typeface="MathJax_Main"/>
              </a:rPr>
              <a:t>d1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, </a:t>
            </a:r>
            <a:r>
              <a:rPr lang="en-US" altLang="en-US" sz="1200" dirty="0">
                <a:solidFill>
                  <a:srgbClr val="333333"/>
                </a:solidFill>
                <a:latin typeface="MathJax_Main"/>
              </a:rPr>
              <a:t>d2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, </a:t>
            </a:r>
            <a:r>
              <a:rPr lang="en-US" altLang="en-US" sz="1200" dirty="0">
                <a:solidFill>
                  <a:srgbClr val="333333"/>
                </a:solidFill>
                <a:latin typeface="MathJax_Main"/>
              </a:rPr>
              <a:t>d3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, </a:t>
            </a:r>
            <a:r>
              <a:rPr lang="en-US" altLang="en-US" sz="1200" dirty="0">
                <a:solidFill>
                  <a:srgbClr val="333333"/>
                </a:solidFill>
                <a:latin typeface="MathJax_Main"/>
              </a:rPr>
              <a:t>…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, </a:t>
            </a:r>
            <a:r>
              <a:rPr lang="en-US" altLang="en-US" sz="1200" dirty="0" err="1">
                <a:solidFill>
                  <a:srgbClr val="333333"/>
                </a:solidFill>
                <a:latin typeface="MathJax_Main"/>
              </a:rPr>
              <a:t>d</a:t>
            </a:r>
            <a:r>
              <a:rPr lang="en-US" altLang="en-US" sz="1200" dirty="0" err="1">
                <a:solidFill>
                  <a:srgbClr val="333333"/>
                </a:solidFill>
                <a:latin typeface="MathJax_Math-italic"/>
              </a:rPr>
              <a:t>n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based on the leaf nodes constraints. (11)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Partition datasets </a:t>
            </a:r>
            <a:r>
              <a:rPr lang="en-US" altLang="en-US" sz="1200" dirty="0">
                <a:solidFill>
                  <a:srgbClr val="333333"/>
                </a:solidFill>
                <a:latin typeface="MathJax_Main"/>
              </a:rPr>
              <a:t>d1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, </a:t>
            </a:r>
            <a:r>
              <a:rPr lang="en-US" altLang="en-US" sz="1200" dirty="0">
                <a:solidFill>
                  <a:srgbClr val="333333"/>
                </a:solidFill>
                <a:latin typeface="MathJax_Main"/>
              </a:rPr>
              <a:t>d2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, </a:t>
            </a:r>
            <a:r>
              <a:rPr lang="en-US" altLang="en-US" sz="1200" dirty="0">
                <a:solidFill>
                  <a:srgbClr val="333333"/>
                </a:solidFill>
                <a:latin typeface="MathJax_Main"/>
              </a:rPr>
              <a:t>d3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, </a:t>
            </a:r>
            <a:r>
              <a:rPr lang="en-US" altLang="en-US" sz="1200" dirty="0">
                <a:solidFill>
                  <a:srgbClr val="333333"/>
                </a:solidFill>
                <a:latin typeface="MathJax_Main"/>
              </a:rPr>
              <a:t>…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, </a:t>
            </a:r>
            <a:r>
              <a:rPr lang="en-US" altLang="en-US" sz="1200" dirty="0" err="1">
                <a:solidFill>
                  <a:srgbClr val="333333"/>
                </a:solidFill>
                <a:latin typeface="MathJax_Main"/>
              </a:rPr>
              <a:t>d</a:t>
            </a:r>
            <a:r>
              <a:rPr lang="en-US" altLang="en-US" sz="1200" dirty="0" err="1">
                <a:solidFill>
                  <a:srgbClr val="333333"/>
                </a:solidFill>
                <a:latin typeface="MathJax_Math-italic"/>
              </a:rPr>
              <a:t>n</a:t>
            </a:r>
            <a:endParaRPr lang="en-US" altLang="en-US" sz="1200" dirty="0">
              <a:solidFill>
                <a:schemeClr val="tx1"/>
              </a:solidFill>
            </a:endParaRP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endParaRPr lang="en-US" altLang="en-US" sz="1200" b="1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en-US" altLang="en-US" sz="1200" b="1" dirty="0">
                <a:solidFill>
                  <a:srgbClr val="333333"/>
                </a:solidFill>
                <a:latin typeface="Georgia" panose="02040502050405020303" pitchFamily="18" charset="0"/>
              </a:rPr>
              <a:t>Algorithm 2 Apply </a:t>
            </a:r>
            <a:r>
              <a:rPr lang="en-US" altLang="en-US" sz="1200" dirty="0">
                <a:solidFill>
                  <a:srgbClr val="333333"/>
                </a:solidFill>
                <a:latin typeface="MathJax_Typewriter"/>
              </a:rPr>
              <a:t>ML</a:t>
            </a:r>
            <a:r>
              <a:rPr lang="en-US" altLang="en-US" sz="1200" b="1" dirty="0">
                <a:solidFill>
                  <a:srgbClr val="333333"/>
                </a:solidFill>
                <a:latin typeface="Georgia" panose="02040502050405020303" pitchFamily="18" charset="0"/>
              </a:rPr>
              <a:t> to Find Less Error Rate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Input: Datasets with partition – </a:t>
            </a:r>
            <a:r>
              <a:rPr lang="en-US" altLang="en-US" sz="1200" dirty="0">
                <a:solidFill>
                  <a:srgbClr val="333333"/>
                </a:solidFill>
                <a:latin typeface="MathJax_Main"/>
              </a:rPr>
              <a:t>d1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, </a:t>
            </a:r>
            <a:r>
              <a:rPr lang="en-US" altLang="en-US" sz="1200" dirty="0">
                <a:solidFill>
                  <a:srgbClr val="333333"/>
                </a:solidFill>
                <a:latin typeface="MathJax_Main"/>
              </a:rPr>
              <a:t>d2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, </a:t>
            </a:r>
            <a:r>
              <a:rPr lang="en-US" altLang="en-US" sz="1200" dirty="0">
                <a:solidFill>
                  <a:srgbClr val="333333"/>
                </a:solidFill>
                <a:latin typeface="MathJax_Main"/>
              </a:rPr>
              <a:t>d3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, </a:t>
            </a:r>
            <a:r>
              <a:rPr lang="en-US" altLang="en-US" sz="1200" dirty="0">
                <a:solidFill>
                  <a:srgbClr val="333333"/>
                </a:solidFill>
                <a:latin typeface="MathJax_Main"/>
              </a:rPr>
              <a:t>…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, </a:t>
            </a:r>
            <a:r>
              <a:rPr lang="en-US" altLang="en-US" sz="1200" dirty="0" err="1">
                <a:solidFill>
                  <a:srgbClr val="333333"/>
                </a:solidFill>
                <a:latin typeface="MathJax_Main"/>
              </a:rPr>
              <a:t>d</a:t>
            </a:r>
            <a:r>
              <a:rPr lang="en-US" altLang="en-US" sz="1200" dirty="0" err="1">
                <a:solidFill>
                  <a:srgbClr val="333333"/>
                </a:solidFill>
                <a:latin typeface="MathJax_Math-italic"/>
              </a:rPr>
              <a:t>n</a:t>
            </a:r>
            <a:endParaRPr lang="en-US" altLang="en-US" sz="12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en-US" altLang="en-US" sz="1200" b="1" dirty="0">
                <a:solidFill>
                  <a:srgbClr val="333333"/>
                </a:solidFill>
                <a:latin typeface="Georgia" panose="02040502050405020303" pitchFamily="18" charset="0"/>
              </a:rPr>
              <a:t>for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</a:t>
            </a:r>
            <a:r>
              <a:rPr lang="en-US" altLang="en-US" sz="1200" dirty="0">
                <a:solidFill>
                  <a:srgbClr val="333333"/>
                </a:solidFill>
                <a:latin typeface="MathJax_Main"/>
              </a:rPr>
              <a:t>∀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apply the rules </a:t>
            </a:r>
            <a:r>
              <a:rPr lang="en-US" altLang="en-US" sz="1200" b="1" dirty="0">
                <a:solidFill>
                  <a:srgbClr val="333333"/>
                </a:solidFill>
                <a:latin typeface="Georgia" panose="02040502050405020303" pitchFamily="18" charset="0"/>
              </a:rPr>
              <a:t>do</a:t>
            </a:r>
            <a:endParaRPr lang="en-US" altLang="en-US" sz="12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On the dataset R(d1,d2,d3, </a:t>
            </a:r>
            <a:r>
              <a:rPr lang="en-US" altLang="en-US" sz="1200" dirty="0">
                <a:solidFill>
                  <a:srgbClr val="333333"/>
                </a:solidFill>
                <a:latin typeface="MathJax_Main"/>
              </a:rPr>
              <a:t>… …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</a:t>
            </a:r>
            <a:r>
              <a:rPr lang="en-US" altLang="en-US" sz="1200" dirty="0" err="1">
                <a:solidFill>
                  <a:srgbClr val="333333"/>
                </a:solidFill>
                <a:latin typeface="Georgia" panose="02040502050405020303" pitchFamily="18" charset="0"/>
              </a:rPr>
              <a:t>dn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)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en-US" altLang="en-US" sz="1200" b="1" dirty="0">
                <a:solidFill>
                  <a:srgbClr val="333333"/>
                </a:solidFill>
                <a:latin typeface="Georgia" panose="02040502050405020303" pitchFamily="18" charset="0"/>
              </a:rPr>
              <a:t>end for</a:t>
            </a:r>
            <a:endParaRPr lang="en-US" altLang="en-US" sz="12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Classify the dataset based on the rules C(R(</a:t>
            </a:r>
            <a:r>
              <a:rPr lang="en-US" altLang="en-US" sz="1200" dirty="0">
                <a:solidFill>
                  <a:srgbClr val="333333"/>
                </a:solidFill>
                <a:latin typeface="MathJax_Main"/>
              </a:rPr>
              <a:t>d1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),R(</a:t>
            </a:r>
            <a:r>
              <a:rPr lang="en-US" altLang="en-US" sz="1200" dirty="0">
                <a:solidFill>
                  <a:srgbClr val="333333"/>
                </a:solidFill>
                <a:latin typeface="MathJax_Main"/>
              </a:rPr>
              <a:t>d2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) </a:t>
            </a:r>
            <a:r>
              <a:rPr lang="en-US" altLang="en-US" sz="1200" dirty="0">
                <a:solidFill>
                  <a:srgbClr val="333333"/>
                </a:solidFill>
                <a:latin typeface="MathJax_Main"/>
              </a:rPr>
              <a:t>… …R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(</a:t>
            </a:r>
            <a:r>
              <a:rPr lang="en-US" altLang="en-US" sz="1200" dirty="0" err="1">
                <a:solidFill>
                  <a:srgbClr val="333333"/>
                </a:solidFill>
                <a:latin typeface="MathJax_Main"/>
              </a:rPr>
              <a:t>d</a:t>
            </a:r>
            <a:r>
              <a:rPr lang="en-US" altLang="en-US" sz="1200" dirty="0" err="1">
                <a:solidFill>
                  <a:srgbClr val="333333"/>
                </a:solidFill>
                <a:latin typeface="MathJax_Math-italic"/>
              </a:rPr>
              <a:t>n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)) (12)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Classified datasets with rules C(R(</a:t>
            </a:r>
            <a:r>
              <a:rPr lang="en-US" altLang="en-US" sz="1200" dirty="0">
                <a:solidFill>
                  <a:srgbClr val="333333"/>
                </a:solidFill>
                <a:latin typeface="MathJax_Main"/>
              </a:rPr>
              <a:t>d1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),R(</a:t>
            </a:r>
            <a:r>
              <a:rPr lang="en-US" altLang="en-US" sz="1200" dirty="0">
                <a:solidFill>
                  <a:srgbClr val="333333"/>
                </a:solidFill>
                <a:latin typeface="MathJax_Main"/>
              </a:rPr>
              <a:t>d2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) </a:t>
            </a:r>
            <a:r>
              <a:rPr lang="en-US" altLang="en-US" sz="1200" dirty="0">
                <a:solidFill>
                  <a:srgbClr val="333333"/>
                </a:solidFill>
                <a:latin typeface="MathJax_Main"/>
              </a:rPr>
              <a:t>… …R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(</a:t>
            </a:r>
            <a:r>
              <a:rPr lang="en-US" altLang="en-US" sz="1200" dirty="0" err="1">
                <a:solidFill>
                  <a:srgbClr val="333333"/>
                </a:solidFill>
                <a:latin typeface="MathJax_Main"/>
              </a:rPr>
              <a:t>d</a:t>
            </a:r>
            <a:r>
              <a:rPr lang="en-US" altLang="en-US" sz="1200" dirty="0" err="1">
                <a:solidFill>
                  <a:srgbClr val="333333"/>
                </a:solidFill>
                <a:latin typeface="MathJax_Math-italic"/>
              </a:rPr>
              <a:t>n</a:t>
            </a:r>
            <a:r>
              <a:rPr lang="en-US" altLang="en-US" sz="1200" dirty="0">
                <a:solidFill>
                  <a:srgbClr val="333333"/>
                </a:solidFill>
                <a:latin typeface="Georgia" panose="02040502050405020303" pitchFamily="18" charset="0"/>
              </a:rPr>
              <a:t> ))</a:t>
            </a:r>
            <a:endParaRPr lang="en-US" altLang="en-US" sz="1200" dirty="0">
              <a:solidFill>
                <a:schemeClr val="tx1"/>
              </a:solidFill>
            </a:endParaRP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endParaRPr lang="en-US" altLang="en-US" sz="1200" b="1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b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BA4778-8A28-4D85-9186-FD226155FD97}" type="datetime1">
              <a:rPr lang="en-US" smtClean="0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3B7B-1E1A-4B8A-B64C-613BC57BE8AC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C336F09-A93C-407A-BE9C-D498FE84D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038"/>
            <a:ext cx="65" cy="3571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935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52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D0AF-3376-4762-866B-408A7EA1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224E9-3074-438B-A83D-27618F099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en-US" altLang="en-US" sz="1600" b="1" dirty="0">
                <a:solidFill>
                  <a:srgbClr val="333333"/>
                </a:solidFill>
                <a:latin typeface="Georgia" panose="02040502050405020303" pitchFamily="18" charset="0"/>
              </a:rPr>
              <a:t>Algorithm 3 Feature Extraction Using Less Error Classifier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Input: Classified datasets C(R(</a:t>
            </a:r>
            <a:r>
              <a:rPr lang="en-US" altLang="en-US" sz="1600" dirty="0">
                <a:solidFill>
                  <a:srgbClr val="333333"/>
                </a:solidFill>
                <a:latin typeface="MathJax_Main"/>
              </a:rPr>
              <a:t>d1</a:t>
            </a:r>
            <a:r>
              <a:rPr lang="en-US" alt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 ),R(</a:t>
            </a:r>
            <a:r>
              <a:rPr lang="en-US" altLang="en-US" sz="1600" dirty="0">
                <a:solidFill>
                  <a:srgbClr val="333333"/>
                </a:solidFill>
                <a:latin typeface="MathJax_Main"/>
              </a:rPr>
              <a:t>d2</a:t>
            </a:r>
            <a:r>
              <a:rPr lang="en-US" alt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 ) </a:t>
            </a:r>
            <a:r>
              <a:rPr lang="en-US" altLang="en-US" sz="1600" dirty="0">
                <a:solidFill>
                  <a:srgbClr val="333333"/>
                </a:solidFill>
                <a:latin typeface="MathJax_Main"/>
              </a:rPr>
              <a:t>… …R</a:t>
            </a:r>
            <a:r>
              <a:rPr lang="en-US" alt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 (</a:t>
            </a:r>
            <a:r>
              <a:rPr lang="en-US" altLang="en-US" sz="1600" dirty="0" err="1">
                <a:solidFill>
                  <a:srgbClr val="333333"/>
                </a:solidFill>
                <a:latin typeface="MathJax_Main"/>
              </a:rPr>
              <a:t>d</a:t>
            </a:r>
            <a:r>
              <a:rPr lang="en-US" altLang="en-US" sz="1600" dirty="0" err="1">
                <a:solidFill>
                  <a:srgbClr val="333333"/>
                </a:solidFill>
                <a:latin typeface="MathJax_Math-italic"/>
              </a:rPr>
              <a:t>n</a:t>
            </a:r>
            <a:r>
              <a:rPr lang="en-US" alt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 ))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en-US" altLang="en-US" sz="1600" b="1" dirty="0">
                <a:solidFill>
                  <a:srgbClr val="333333"/>
                </a:solidFill>
                <a:latin typeface="Georgia" panose="02040502050405020303" pitchFamily="18" charset="0"/>
              </a:rPr>
              <a:t>for</a:t>
            </a:r>
            <a:r>
              <a:rPr lang="en-US" alt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 </a:t>
            </a:r>
            <a:r>
              <a:rPr lang="en-US" altLang="en-US" sz="1600" dirty="0">
                <a:solidFill>
                  <a:srgbClr val="333333"/>
                </a:solidFill>
                <a:latin typeface="MathJax_Main"/>
              </a:rPr>
              <a:t>∀</a:t>
            </a:r>
            <a:r>
              <a:rPr lang="en-US" alt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 Find out min error rate from the input </a:t>
            </a:r>
            <a:r>
              <a:rPr lang="en-US" altLang="en-US" sz="1600" b="1" dirty="0">
                <a:solidFill>
                  <a:srgbClr val="333333"/>
                </a:solidFill>
                <a:latin typeface="Georgia" panose="02040502050405020303" pitchFamily="18" charset="0"/>
              </a:rPr>
              <a:t>do</a:t>
            </a:r>
            <a:endParaRPr lang="en-US" altLang="en-US" sz="16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Min(C(R(</a:t>
            </a:r>
            <a:r>
              <a:rPr lang="en-US" altLang="en-US" sz="1600" dirty="0">
                <a:solidFill>
                  <a:srgbClr val="333333"/>
                </a:solidFill>
                <a:latin typeface="MathJax_Main"/>
              </a:rPr>
              <a:t>d1</a:t>
            </a:r>
            <a:r>
              <a:rPr lang="en-US" alt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 ),R(</a:t>
            </a:r>
            <a:r>
              <a:rPr lang="en-US" altLang="en-US" sz="1600" dirty="0">
                <a:solidFill>
                  <a:srgbClr val="333333"/>
                </a:solidFill>
                <a:latin typeface="MathJax_Main"/>
              </a:rPr>
              <a:t>d2</a:t>
            </a:r>
            <a:r>
              <a:rPr lang="en-US" alt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 ) </a:t>
            </a:r>
            <a:r>
              <a:rPr lang="en-US" altLang="en-US" sz="1600" dirty="0">
                <a:solidFill>
                  <a:srgbClr val="333333"/>
                </a:solidFill>
                <a:latin typeface="MathJax_Main"/>
              </a:rPr>
              <a:t>… …R</a:t>
            </a:r>
            <a:r>
              <a:rPr lang="en-US" alt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 (</a:t>
            </a:r>
            <a:r>
              <a:rPr lang="en-US" altLang="en-US" sz="1600" dirty="0" err="1">
                <a:solidFill>
                  <a:srgbClr val="333333"/>
                </a:solidFill>
                <a:latin typeface="MathJax_Main"/>
              </a:rPr>
              <a:t>d</a:t>
            </a:r>
            <a:r>
              <a:rPr lang="en-US" altLang="en-US" sz="1600" dirty="0" err="1">
                <a:solidFill>
                  <a:srgbClr val="333333"/>
                </a:solidFill>
                <a:latin typeface="MathJax_Math-italic"/>
              </a:rPr>
              <a:t>n</a:t>
            </a:r>
            <a:r>
              <a:rPr lang="en-US" alt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 ))) (13)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en-US" altLang="en-US" sz="1600" b="1" dirty="0">
                <a:solidFill>
                  <a:srgbClr val="333333"/>
                </a:solidFill>
                <a:latin typeface="Georgia" panose="02040502050405020303" pitchFamily="18" charset="0"/>
              </a:rPr>
              <a:t>end for</a:t>
            </a:r>
            <a:endParaRPr lang="en-US" altLang="en-US" sz="16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Find out max(min) error rate from the classifier.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Features with classified attributes F(</a:t>
            </a:r>
            <a:r>
              <a:rPr lang="en-US" altLang="en-US" sz="1600" dirty="0">
                <a:solidFill>
                  <a:srgbClr val="333333"/>
                </a:solidFill>
                <a:latin typeface="MathJax_Main"/>
              </a:rPr>
              <a:t>d1</a:t>
            </a:r>
            <a:r>
              <a:rPr lang="en-US" alt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 , </a:t>
            </a:r>
            <a:r>
              <a:rPr lang="en-US" altLang="en-US" sz="1600" dirty="0">
                <a:solidFill>
                  <a:srgbClr val="333333"/>
                </a:solidFill>
                <a:latin typeface="MathJax_Main"/>
              </a:rPr>
              <a:t>d2</a:t>
            </a:r>
            <a:r>
              <a:rPr lang="en-US" alt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 , </a:t>
            </a:r>
            <a:r>
              <a:rPr lang="en-US" altLang="en-US" sz="1600" dirty="0">
                <a:solidFill>
                  <a:srgbClr val="333333"/>
                </a:solidFill>
                <a:latin typeface="MathJax_Main"/>
              </a:rPr>
              <a:t>d3</a:t>
            </a:r>
            <a:r>
              <a:rPr lang="en-US" alt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 , </a:t>
            </a:r>
            <a:r>
              <a:rPr lang="en-US" altLang="en-US" sz="1600" dirty="0">
                <a:solidFill>
                  <a:srgbClr val="333333"/>
                </a:solidFill>
                <a:latin typeface="MathJax_Main"/>
              </a:rPr>
              <a:t>…</a:t>
            </a:r>
            <a:r>
              <a:rPr lang="en-US" alt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 , </a:t>
            </a:r>
            <a:r>
              <a:rPr lang="en-US" altLang="en-US" sz="1600" dirty="0" err="1">
                <a:solidFill>
                  <a:srgbClr val="333333"/>
                </a:solidFill>
                <a:latin typeface="MathJax_Main"/>
              </a:rPr>
              <a:t>d</a:t>
            </a:r>
            <a:r>
              <a:rPr lang="en-US" altLang="en-US" sz="1600" dirty="0" err="1">
                <a:solidFill>
                  <a:srgbClr val="333333"/>
                </a:solidFill>
                <a:latin typeface="MathJax_Math-italic"/>
              </a:rPr>
              <a:t>n</a:t>
            </a:r>
            <a:r>
              <a:rPr lang="en-US" altLang="en-US" sz="1600" dirty="0">
                <a:solidFill>
                  <a:srgbClr val="333333"/>
                </a:solidFill>
                <a:latin typeface="MathJax_Main"/>
              </a:rPr>
              <a:t>)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endParaRPr lang="en-US" altLang="en-US" sz="1600" b="1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en-US" altLang="en-US" sz="1600" b="1" dirty="0">
                <a:solidFill>
                  <a:srgbClr val="333333"/>
                </a:solidFill>
                <a:latin typeface="Georgia" panose="02040502050405020303" pitchFamily="18" charset="0"/>
              </a:rPr>
              <a:t>Algorithm 4 Apply Classifier on Extracted Features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Apply the hybrid method based on the error rate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solidFill>
                  <a:srgbClr val="333333"/>
                </a:solidFill>
                <a:latin typeface="MathJax_Size2"/>
              </a:rPr>
              <a:t>∑</a:t>
            </a:r>
            <a:r>
              <a:rPr lang="en-US" altLang="en-US" sz="1600" dirty="0">
                <a:solidFill>
                  <a:srgbClr val="333333"/>
                </a:solidFill>
                <a:latin typeface="MathJax_Math-italic"/>
              </a:rPr>
              <a:t>n</a:t>
            </a:r>
            <a:r>
              <a:rPr lang="en-US" altLang="en-US" sz="1600" dirty="0">
                <a:solidFill>
                  <a:srgbClr val="333333"/>
                </a:solidFill>
                <a:latin typeface="MathJax_Main"/>
              </a:rPr>
              <a:t>0</a:t>
            </a:r>
            <a:r>
              <a:rPr lang="en-US" altLang="en-US" sz="1600" dirty="0">
                <a:solidFill>
                  <a:srgbClr val="333333"/>
                </a:solidFill>
                <a:latin typeface="MathJax_Math-italic"/>
              </a:rPr>
              <a:t>F</a:t>
            </a:r>
            <a:r>
              <a:rPr lang="en-US" altLang="en-US" sz="1600" dirty="0">
                <a:solidFill>
                  <a:srgbClr val="333333"/>
                </a:solidFill>
                <a:latin typeface="MathJax_Main"/>
              </a:rPr>
              <a:t>(</a:t>
            </a:r>
            <a:r>
              <a:rPr lang="en-US" altLang="en-US" sz="1600" dirty="0">
                <a:solidFill>
                  <a:srgbClr val="333333"/>
                </a:solidFill>
                <a:latin typeface="MathJax_Math-italic"/>
              </a:rPr>
              <a:t>n</a:t>
            </a:r>
            <a:r>
              <a:rPr lang="en-US" altLang="en-US" sz="1600" dirty="0">
                <a:solidFill>
                  <a:srgbClr val="333333"/>
                </a:solidFill>
                <a:latin typeface="MathJax_Main"/>
              </a:rPr>
              <a:t>)=</a:t>
            </a:r>
            <a:r>
              <a:rPr lang="en-US" altLang="en-US" sz="1600" dirty="0">
                <a:solidFill>
                  <a:srgbClr val="333333"/>
                </a:solidFill>
                <a:latin typeface="MathJax_Size2"/>
              </a:rPr>
              <a:t>∑</a:t>
            </a:r>
            <a:r>
              <a:rPr lang="en-US" altLang="en-US" sz="1600" dirty="0">
                <a:solidFill>
                  <a:srgbClr val="333333"/>
                </a:solidFill>
                <a:latin typeface="MathJax_Math-italic"/>
              </a:rPr>
              <a:t>n</a:t>
            </a:r>
            <a:r>
              <a:rPr lang="en-US" altLang="en-US" sz="1600" dirty="0">
                <a:solidFill>
                  <a:srgbClr val="333333"/>
                </a:solidFill>
                <a:latin typeface="MathJax_Main"/>
              </a:rPr>
              <a:t>0</a:t>
            </a:r>
            <a:r>
              <a:rPr lang="en-US" altLang="en-US" sz="1600" dirty="0">
                <a:solidFill>
                  <a:srgbClr val="333333"/>
                </a:solidFill>
                <a:latin typeface="MathJax_Math-italic"/>
              </a:rPr>
              <a:t>F</a:t>
            </a:r>
            <a:r>
              <a:rPr lang="en-US" altLang="en-US" sz="1600" dirty="0">
                <a:solidFill>
                  <a:srgbClr val="333333"/>
                </a:solidFill>
                <a:latin typeface="MathJax_Main"/>
              </a:rPr>
              <a:t>(0)=</a:t>
            </a:r>
            <a:r>
              <a:rPr lang="en-US" altLang="en-US" sz="1600" dirty="0">
                <a:solidFill>
                  <a:srgbClr val="333333"/>
                </a:solidFill>
                <a:latin typeface="MathJax_Math-italic"/>
              </a:rPr>
              <a:t>d</a:t>
            </a:r>
            <a:r>
              <a:rPr lang="en-US" altLang="en-US" sz="1600" dirty="0">
                <a:solidFill>
                  <a:srgbClr val="333333"/>
                </a:solidFill>
                <a:latin typeface="MathJax_Main"/>
              </a:rPr>
              <a:t>+</a:t>
            </a:r>
            <a:r>
              <a:rPr lang="en-US" altLang="en-US" sz="1600" dirty="0">
                <a:solidFill>
                  <a:srgbClr val="333333"/>
                </a:solidFill>
                <a:latin typeface="MathJax_Math-italic"/>
              </a:rPr>
              <a:t>m</a:t>
            </a:r>
            <a:r>
              <a:rPr lang="en-US" altLang="en-US" sz="1600" dirty="0">
                <a:solidFill>
                  <a:srgbClr val="333333"/>
                </a:solidFill>
                <a:latin typeface="MathJax_Main"/>
              </a:rPr>
              <a:t>1</a:t>
            </a:r>
            <a:r>
              <a:rPr lang="en-US" altLang="en-US" sz="1600" dirty="0">
                <a:solidFill>
                  <a:srgbClr val="333333"/>
                </a:solidFill>
                <a:latin typeface="MathJax_Math-italic"/>
              </a:rPr>
              <a:t>x</a:t>
            </a:r>
            <a:r>
              <a:rPr lang="en-US" altLang="en-US" sz="1600" dirty="0">
                <a:solidFill>
                  <a:srgbClr val="333333"/>
                </a:solidFill>
                <a:latin typeface="MathJax_Main"/>
              </a:rPr>
              <a:t>1+</a:t>
            </a:r>
            <a:r>
              <a:rPr lang="en-US" altLang="en-US" sz="1600" dirty="0">
                <a:solidFill>
                  <a:srgbClr val="333333"/>
                </a:solidFill>
                <a:latin typeface="MathJax_Math-italic"/>
              </a:rPr>
              <a:t>m</a:t>
            </a:r>
            <a:r>
              <a:rPr lang="en-US" altLang="en-US" sz="1600" dirty="0">
                <a:solidFill>
                  <a:srgbClr val="333333"/>
                </a:solidFill>
                <a:latin typeface="MathJax_Main"/>
              </a:rPr>
              <a:t>2</a:t>
            </a:r>
            <a:r>
              <a:rPr lang="en-US" altLang="en-US" sz="1600" dirty="0">
                <a:solidFill>
                  <a:srgbClr val="333333"/>
                </a:solidFill>
                <a:latin typeface="MathJax_Math-italic"/>
              </a:rPr>
              <a:t>x</a:t>
            </a:r>
            <a:r>
              <a:rPr lang="en-US" altLang="en-US" sz="1600" dirty="0">
                <a:solidFill>
                  <a:srgbClr val="333333"/>
                </a:solidFill>
                <a:latin typeface="MathJax_Main"/>
              </a:rPr>
              <a:t>2+....+</a:t>
            </a:r>
            <a:r>
              <a:rPr lang="en-US" altLang="en-US" sz="1600" dirty="0" err="1">
                <a:solidFill>
                  <a:srgbClr val="333333"/>
                </a:solidFill>
                <a:latin typeface="MathJax_Math-italic"/>
              </a:rPr>
              <a:t>mnxnGain</a:t>
            </a:r>
            <a:r>
              <a:rPr lang="en-US" altLang="en-US" sz="1600" dirty="0">
                <a:solidFill>
                  <a:srgbClr val="333333"/>
                </a:solidFill>
                <a:latin typeface="MathJax_Main"/>
              </a:rPr>
              <a:t>+</a:t>
            </a:r>
            <a:r>
              <a:rPr lang="en-US" altLang="en-US" sz="1600" dirty="0">
                <a:solidFill>
                  <a:srgbClr val="333333"/>
                </a:solidFill>
                <a:latin typeface="MathJax_Size2"/>
              </a:rPr>
              <a:t>∑</a:t>
            </a:r>
            <a:r>
              <a:rPr lang="en-US" altLang="en-US" sz="1600" dirty="0">
                <a:solidFill>
                  <a:srgbClr val="333333"/>
                </a:solidFill>
                <a:latin typeface="MathJax_Math-italic"/>
              </a:rPr>
              <a:t>n</a:t>
            </a:r>
            <a:r>
              <a:rPr lang="en-US" altLang="en-US" sz="1600" dirty="0">
                <a:solidFill>
                  <a:srgbClr val="333333"/>
                </a:solidFill>
                <a:latin typeface="MathJax_Main"/>
              </a:rPr>
              <a:t>0</a:t>
            </a:r>
            <a:r>
              <a:rPr lang="en-US" altLang="en-US" sz="1600" dirty="0">
                <a:solidFill>
                  <a:srgbClr val="333333"/>
                </a:solidFill>
                <a:latin typeface="MathJax_Math-italic"/>
              </a:rPr>
              <a:t>wixi</a:t>
            </a:r>
            <a:r>
              <a:rPr lang="en-US" altLang="en-US" sz="1600" dirty="0">
                <a:solidFill>
                  <a:srgbClr val="333333"/>
                </a:solidFill>
                <a:latin typeface="MathJax_Main"/>
              </a:rPr>
              <a:t>(14)(15)</a:t>
            </a:r>
            <a:endParaRPr lang="en-US" altLang="en-US" sz="1600" dirty="0">
              <a:solidFill>
                <a:schemeClr val="tx1"/>
              </a:solidFill>
            </a:endParaRPr>
          </a:p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73B0-E7C0-4B4C-91F0-B291D8FA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BA4778-8A28-4D85-9186-FD226155FD97}" type="datetime1">
              <a:rPr lang="en-US" smtClean="0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0D176-02EB-452D-A4CA-A9B47999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3B7B-1E1A-4B8A-B64C-613BC57BE8AC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83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700" y="2387742"/>
            <a:ext cx="8761413" cy="3416300"/>
          </a:xfrm>
        </p:spPr>
        <p:txBody>
          <a:bodyPr/>
          <a:lstStyle/>
          <a:p>
            <a:r>
              <a:rPr lang="en-US" sz="2000" dirty="0"/>
              <a:t>The prediction models are developed using 13 features and the accuracy is calculated for modeling techniques.</a:t>
            </a:r>
          </a:p>
          <a:p>
            <a:r>
              <a:rPr lang="en-US" sz="2000" dirty="0"/>
              <a:t> The best classification methods are given below.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BA4778-8A28-4D85-9186-FD226155FD97}" type="datetime1">
              <a:rPr lang="en-US" smtClean="0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3B7B-1E1A-4B8A-B64C-613BC57BE8AC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92E043-82CD-4BCF-A91D-68B417506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3822700"/>
            <a:ext cx="89630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76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REVIEW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966CCA-2A13-4937-9CB9-498F81745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489" y="2620963"/>
            <a:ext cx="5873021" cy="377348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BA4778-8A28-4D85-9186-FD226155FD97}" type="datetime1">
              <a:rPr lang="en-US" smtClean="0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3B7B-1E1A-4B8A-B64C-613BC57BE8AC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925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0723" name="Content Placeholder 6"/>
          <p:cNvSpPr>
            <a:spLocks noGrp="1"/>
          </p:cNvSpPr>
          <p:nvPr>
            <p:ph idx="1"/>
          </p:nvPr>
        </p:nvSpPr>
        <p:spPr>
          <a:xfrm>
            <a:off x="1155700" y="2603499"/>
            <a:ext cx="8761413" cy="387949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Identifying the processing of raw healthcare data will help in the early detection of abnormalities in heart conditions.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the mortality rate can be drastically controlled if the disease is detected at the early stages and preventative measures are adopted as soon as possible.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feature-selection methods can be developed to get a broader perception of the significant features to increase the performance of heart disease prediction.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DFA3D2-A985-4525-93E0-3EAE66F5D90A}" type="datetime1">
              <a:rPr lang="en-US" smtClean="0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6040D16-A89B-420E-AA7C-70E3F24A1901}" type="slidenum">
              <a:rPr lang="en-US" altLang="en-US">
                <a:solidFill>
                  <a:schemeClr val="bg1"/>
                </a:solidFill>
                <a:latin typeface="Century Gothic" panose="020B0502020202020204" pitchFamily="34" charset="0"/>
              </a:rPr>
              <a:pPr/>
              <a:t>16</a:t>
            </a:fld>
            <a:endParaRPr lang="en-US" altLang="en-US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Websites: 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: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https://ieeexplore.ieee.org/popular/all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just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https://www.healthcatalyst.com/clinical-applications-of-machine-learning-in-healthcare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just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https://link.springer.com/chapter/10.1007/978-3-642-30217-6_13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just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2000" u="sng" noProof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analyticsvidhya.com/blog/2017/09/common-machine-learning-algorithms/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B349C82-C92A-4116-B33D-E8E272F5B407}" type="datetime1">
              <a:rPr lang="en-US" smtClean="0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9C9A278-BE30-4D4D-A21F-585B29183CAD}" type="slidenum">
              <a:rPr lang="en-US" altLang="en-US">
                <a:solidFill>
                  <a:schemeClr val="bg1"/>
                </a:solidFill>
                <a:latin typeface="Century Gothic" panose="020B0502020202020204" pitchFamily="34" charset="0"/>
              </a:rPr>
              <a:pPr/>
              <a:t>17</a:t>
            </a:fld>
            <a:endParaRPr lang="en-US" altLang="en-US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0850" y="1795463"/>
            <a:ext cx="11180763" cy="1365250"/>
          </a:xfrm>
        </p:spPr>
        <p:txBody>
          <a:bodyPr/>
          <a:lstStyle/>
          <a:p>
            <a:pPr algn="ctr">
              <a:defRPr/>
            </a:pPr>
            <a:r>
              <a:rPr lang="en-IN" sz="36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0650538" y="6553200"/>
            <a:ext cx="990600" cy="304800"/>
          </a:xfrm>
        </p:spPr>
        <p:txBody>
          <a:bodyPr/>
          <a:lstStyle/>
          <a:p>
            <a:pPr>
              <a:defRPr/>
            </a:pPr>
            <a:fld id="{30D06886-6399-487D-9479-934DAE647AF8}" type="datetime1">
              <a:rPr lang="en-US" smtClean="0">
                <a:solidFill>
                  <a:schemeClr val="tx2">
                    <a:lumMod val="50000"/>
                  </a:schemeClr>
                </a:solidFill>
                <a:latin typeface="Bahnschrift" pitchFamily="34" charset="0"/>
              </a:rPr>
              <a:pPr>
                <a:defRPr/>
              </a:pPr>
              <a:t>6/1/2020</a:t>
            </a:fld>
            <a:endParaRPr lang="en-US" dirty="0">
              <a:solidFill>
                <a:schemeClr val="tx2">
                  <a:lumMod val="50000"/>
                </a:schemeClr>
              </a:solidFill>
              <a:latin typeface="Bahnschrif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088" y="454025"/>
            <a:ext cx="838200" cy="7683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3D2B461-AEBE-4C0D-BFCC-EE84B0DF8B39}" type="slidenum">
              <a:rPr lang="en-US" altLang="en-US">
                <a:solidFill>
                  <a:srgbClr val="072A40"/>
                </a:solidFill>
                <a:latin typeface="Bahnschrift" panose="020B0502040204020203" pitchFamily="34" charset="0"/>
              </a:rPr>
              <a:pPr/>
              <a:t>18</a:t>
            </a:fld>
            <a:endParaRPr lang="en-US" altLang="en-US">
              <a:solidFill>
                <a:srgbClr val="072A40"/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Abstract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155700" y="2603500"/>
            <a:ext cx="9977438" cy="3652838"/>
          </a:xfrm>
        </p:spPr>
        <p:txBody>
          <a:bodyPr/>
          <a:lstStyle/>
          <a:p>
            <a:r>
              <a:rPr lang="en-US" sz="2000" dirty="0"/>
              <a:t>Heart disease is one of the most significant causes of mortality in the world today</a:t>
            </a:r>
          </a:p>
          <a:p>
            <a:r>
              <a:rPr lang="en-US" sz="2000" dirty="0"/>
              <a:t>Machine learning is helping the healthcare industries to make decisions on huge datasets.</a:t>
            </a:r>
          </a:p>
          <a:p>
            <a:r>
              <a:rPr lang="en-US" sz="2000" dirty="0"/>
              <a:t>Even IOT’s are used with machine learning,</a:t>
            </a:r>
          </a:p>
          <a:p>
            <a:r>
              <a:rPr lang="en-US" sz="2000" dirty="0"/>
              <a:t>HRFLM</a:t>
            </a:r>
            <a:r>
              <a:rPr lang="en-US" sz="1600" dirty="0"/>
              <a:t>(Hybrid Random Forest with a linear model): </a:t>
            </a:r>
            <a:r>
              <a:rPr lang="en-US" sz="2000" dirty="0"/>
              <a:t>Prediction of Cardio vascular disease,</a:t>
            </a:r>
          </a:p>
          <a:p>
            <a:r>
              <a:rPr lang="en-US" sz="2000" dirty="0"/>
              <a:t>Accuracy level :88.7 percent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11EA765-22B4-4626-BC74-CDF53FC63DD8}" type="datetime1">
              <a:rPr lang="en-US" smtClean="0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035DD0-C7D4-4D12-AB29-6D7755EC9C08}" type="slidenum">
              <a:rPr lang="en-US" altLang="en-US">
                <a:solidFill>
                  <a:schemeClr val="bg1"/>
                </a:solidFill>
                <a:latin typeface="Century Gothic" panose="020B0502020202020204" pitchFamily="34" charset="0"/>
              </a:rPr>
              <a:pPr/>
              <a:t>2</a:t>
            </a:fld>
            <a:endParaRPr lang="en-US" altLang="en-US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Outline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LITERATURE SURVEY</a:t>
            </a:r>
          </a:p>
          <a:p>
            <a:r>
              <a:rPr lang="en-US" sz="2000" dirty="0"/>
              <a:t>METHODOLOGIES USED</a:t>
            </a:r>
            <a:endParaRPr lang="en-US" sz="1100" dirty="0"/>
          </a:p>
          <a:p>
            <a:r>
              <a:rPr lang="en-US" sz="2000" dirty="0"/>
              <a:t>RESULTS AND DISCUSSION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Critical Review</a:t>
            </a:r>
          </a:p>
          <a:p>
            <a:r>
              <a:rPr lang="en-US" sz="2000" dirty="0"/>
              <a:t>CONCLUSION</a:t>
            </a:r>
          </a:p>
          <a:p>
            <a:r>
              <a:rPr lang="en-US" sz="2000" dirty="0"/>
              <a:t>REFERENCES</a:t>
            </a:r>
          </a:p>
          <a:p>
            <a:endParaRPr lang="en-US" sz="2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C29F25-9748-47FC-A272-56439BB87B4B}" type="datetime1">
              <a:rPr lang="en-US" smtClean="0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55C3B87-36E7-47C1-973B-617A0B831D1E}" type="slidenum">
              <a:rPr lang="en-US" altLang="en-US">
                <a:solidFill>
                  <a:schemeClr val="bg1"/>
                </a:solidFill>
                <a:latin typeface="Century Gothic" panose="020B0502020202020204" pitchFamily="34" charset="0"/>
              </a:rPr>
              <a:pPr/>
              <a:t>3</a:t>
            </a:fld>
            <a:endParaRPr lang="en-US" altLang="en-US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latin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700" y="2377468"/>
            <a:ext cx="8761413" cy="4016982"/>
          </a:xfrm>
        </p:spPr>
        <p:txBody>
          <a:bodyPr/>
          <a:lstStyle/>
          <a:p>
            <a:r>
              <a:rPr lang="en-US" sz="2000" dirty="0"/>
              <a:t>It is difficult to identify heart disease because of several contributory risk factors such as diabetes, high blood pressure, high cholesterol, abnormal pulse rate and many other factors.</a:t>
            </a:r>
          </a:p>
          <a:p>
            <a:r>
              <a:rPr lang="en-US" sz="2000" dirty="0"/>
              <a:t>Various techniques in data mining and neural networks have been employed to find out the severity of heart disease among humans</a:t>
            </a:r>
          </a:p>
          <a:p>
            <a:r>
              <a:rPr lang="en-US" sz="2000" dirty="0"/>
              <a:t>The nature of heart disease is complex and hence, the disease must be handled carefully</a:t>
            </a:r>
          </a:p>
          <a:p>
            <a:r>
              <a:rPr lang="en-US" sz="2000" dirty="0"/>
              <a:t>The main objective of this research is to improve the performance accuracy of heart disease prediction.</a:t>
            </a:r>
          </a:p>
          <a:p>
            <a:r>
              <a:rPr lang="en-US" sz="2000" dirty="0"/>
              <a:t>In contrast, the HRFLM method uses all features without any restrictions of feature selection.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BA4778-8A28-4D85-9186-FD226155FD97}" type="datetime1">
              <a:rPr lang="en-US" smtClean="0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3B7B-1E1A-4B8A-B64C-613BC57BE8A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67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latin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Here we conduct experiments used to identify the features of a machine learning algorithm with a hybrid method. </a:t>
            </a:r>
          </a:p>
          <a:p>
            <a:r>
              <a:rPr lang="en-US" sz="2000" dirty="0"/>
              <a:t>The experiment results show that our proposed hybrid method has stronger capability to predict heart disease compared to existing methods.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BA4778-8A28-4D85-9186-FD226155FD97}" type="datetime1">
              <a:rPr lang="en-US" smtClean="0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3B7B-1E1A-4B8A-B64C-613BC57BE8A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85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643" y="2603500"/>
            <a:ext cx="10140593" cy="4095750"/>
          </a:xfrm>
        </p:spPr>
        <p:txBody>
          <a:bodyPr/>
          <a:lstStyle/>
          <a:p>
            <a:r>
              <a:rPr lang="en-US" sz="20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HRFLM is a best approach for prediction of Cardio vascular diseases till now as it has no restriction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all features without any restrictions of feature selection.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,Language Model , Support Vector Machine , Random Forest ,Naive Bayes ,Neural Networks , K-Nearest Neighbors used in other papers have lesser chances of prediction than this approach.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BA4778-8A28-4D85-9186-FD226155FD97}" type="datetime1">
              <a:rPr lang="en-US" smtClean="0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3B7B-1E1A-4B8A-B64C-613BC57BE8AC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84712-CEEE-4EC8-A5B5-BC9CA7B67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4284324"/>
            <a:ext cx="9196388" cy="22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3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5ABAF7-CB3C-4038-81EC-7ED6CD273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8632" y="2685693"/>
            <a:ext cx="4471656" cy="354044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BA4778-8A28-4D85-9186-FD226155FD97}" type="datetime1">
              <a:rPr lang="en-US" smtClean="0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3B7B-1E1A-4B8A-B64C-613BC57BE8AC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74A60-982E-4D71-9E70-939F9546A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12" y="2685693"/>
            <a:ext cx="5562600" cy="343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2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BA4778-8A28-4D85-9186-FD226155FD97}" type="datetime1">
              <a:rPr lang="en-US" smtClean="0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3B7B-1E1A-4B8A-B64C-613BC57BE8AC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6A8F0-79B2-488C-A3EC-7F2EFAE6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Data Pre-Processing:</a:t>
            </a:r>
          </a:p>
          <a:p>
            <a:r>
              <a:rPr lang="en-US" sz="2000" dirty="0"/>
              <a:t>Cleaning of the dataset is done</a:t>
            </a:r>
          </a:p>
          <a:p>
            <a:r>
              <a:rPr lang="en-US" sz="2000" dirty="0"/>
              <a:t>Extract , transform and load operation</a:t>
            </a:r>
          </a:p>
          <a:p>
            <a:r>
              <a:rPr lang="en-US" sz="2000" dirty="0"/>
              <a:t>The multi-class variable is used to check the presence or absence of heart disease</a:t>
            </a:r>
          </a:p>
          <a:p>
            <a:r>
              <a:rPr lang="en-US" sz="2000" dirty="0"/>
              <a:t> The pre-processing of data is carried out by converting medical records into diagnosis values</a:t>
            </a:r>
            <a:endParaRPr lang="en-US" sz="2000" b="1" dirty="0"/>
          </a:p>
          <a:p>
            <a:endParaRPr lang="en-US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883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Feature Selection and Reduction</a:t>
            </a:r>
          </a:p>
          <a:p>
            <a:pPr marL="0" indent="0">
              <a:buNone/>
            </a:pPr>
            <a:r>
              <a:rPr lang="en-US" sz="2000" b="1" dirty="0"/>
              <a:t>Clinical records :other than sex and age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/>
              <a:t>Clinical records are vital to diagnosis and learning the severity of heart disease.</a:t>
            </a:r>
          </a:p>
          <a:p>
            <a:r>
              <a:rPr lang="en-US" sz="2000" dirty="0"/>
              <a:t> As previously mentioned in this experiment, several (ML) techniques are used namely, NB, GLM, LR, DL, DT, RF, GBT and SVM. </a:t>
            </a:r>
          </a:p>
          <a:p>
            <a:r>
              <a:rPr lang="en-US" sz="2000" dirty="0"/>
              <a:t>The experiment was repeated with all the ML techniques using all 13 attributes.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BA4778-8A28-4D85-9186-FD226155FD97}" type="datetime1">
              <a:rPr lang="en-US" smtClean="0"/>
              <a:pPr>
                <a:defRPr/>
              </a:pPr>
              <a:t>6/1/2020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3B7B-1E1A-4B8A-B64C-613BC57BE8A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294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36800</TotalTime>
  <Words>1217</Words>
  <Application>Microsoft Office PowerPoint</Application>
  <PresentationFormat>Widescreen</PresentationFormat>
  <Paragraphs>155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Bahnschrift</vt:lpstr>
      <vt:lpstr>Calibri</vt:lpstr>
      <vt:lpstr>Century Gothic</vt:lpstr>
      <vt:lpstr>Georgia</vt:lpstr>
      <vt:lpstr>MathJax_Main</vt:lpstr>
      <vt:lpstr>MathJax_Math-italic</vt:lpstr>
      <vt:lpstr>MathJax_Size2</vt:lpstr>
      <vt:lpstr>MathJax_Typewriter</vt:lpstr>
      <vt:lpstr>Times New Roman</vt:lpstr>
      <vt:lpstr>Wingdings 3</vt:lpstr>
      <vt:lpstr>Ion Boardroom</vt:lpstr>
      <vt:lpstr>Effective Heart Disease Prediction Using Hybrid Machine Learning Techniques</vt:lpstr>
      <vt:lpstr>Abstract</vt:lpstr>
      <vt:lpstr>Outline</vt:lpstr>
      <vt:lpstr>INTRODUCTION</vt:lpstr>
      <vt:lpstr>INTRODUCTION</vt:lpstr>
      <vt:lpstr>LITERATURE SURVEY</vt:lpstr>
      <vt:lpstr>METHODOLOGIES</vt:lpstr>
      <vt:lpstr>METHODOLOGIES</vt:lpstr>
      <vt:lpstr>METHODOLOGIES</vt:lpstr>
      <vt:lpstr>METHODOLOGIES</vt:lpstr>
      <vt:lpstr>METHODOLOGIES</vt:lpstr>
      <vt:lpstr>METHODOLOGIES</vt:lpstr>
      <vt:lpstr>METHODOLOGIES</vt:lpstr>
      <vt:lpstr>RESULTS AND DISCUSSION</vt:lpstr>
      <vt:lpstr>CRITICAL REVIEW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Way Forward…</dc:title>
  <dc:creator>Windows User</dc:creator>
  <cp:lastModifiedBy>SJ, Chandan</cp:lastModifiedBy>
  <cp:revision>1505</cp:revision>
  <cp:lastPrinted>2017-12-21T07:08:41Z</cp:lastPrinted>
  <dcterms:created xsi:type="dcterms:W3CDTF">2017-08-03T09:47:51Z</dcterms:created>
  <dcterms:modified xsi:type="dcterms:W3CDTF">2020-06-01T04:30:47Z</dcterms:modified>
</cp:coreProperties>
</file>