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7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, Chandan" userId="bbb55d04-b52b-41b8-a9ea-0c8642c4259a" providerId="ADAL" clId="{D9420293-9DE5-42F1-AF9C-12E318CFD83C}"/>
    <pc:docChg chg="modSld">
      <pc:chgData name="SJ, Chandan" userId="bbb55d04-b52b-41b8-a9ea-0c8642c4259a" providerId="ADAL" clId="{D9420293-9DE5-42F1-AF9C-12E318CFD83C}" dt="2020-05-13T14:13:17.844" v="45" actId="20577"/>
      <pc:docMkLst>
        <pc:docMk/>
      </pc:docMkLst>
      <pc:sldChg chg="modSp mod">
        <pc:chgData name="SJ, Chandan" userId="bbb55d04-b52b-41b8-a9ea-0c8642c4259a" providerId="ADAL" clId="{D9420293-9DE5-42F1-AF9C-12E318CFD83C}" dt="2020-05-13T14:13:17.844" v="45" actId="20577"/>
        <pc:sldMkLst>
          <pc:docMk/>
          <pc:sldMk cId="4067480970" sldId="258"/>
        </pc:sldMkLst>
        <pc:spChg chg="mod">
          <ac:chgData name="SJ, Chandan" userId="bbb55d04-b52b-41b8-a9ea-0c8642c4259a" providerId="ADAL" clId="{D9420293-9DE5-42F1-AF9C-12E318CFD83C}" dt="2020-05-13T14:13:17.844" v="45" actId="20577"/>
          <ac:spMkLst>
            <pc:docMk/>
            <pc:sldMk cId="4067480970" sldId="258"/>
            <ac:spMk id="6" creationId="{EF359ECA-C442-4F52-AAB8-C3FC5B50EA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26B87-CAFA-437C-8CA8-72072D845BDC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3459-A3DB-4096-AA09-1ECE5630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4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3C6-4899-4E4E-B7AE-F172ABE1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401AE-90DF-4EA2-90AF-CF31B28D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9B40-3235-4EE2-B477-EFE7B17D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77F4-5289-42C6-9010-E31042F7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08FC-AF42-4A51-9982-6C5E65CC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07FC-432A-473E-8CED-FDC236EA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FA7A0-50E8-4BE8-8D77-689BC532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2C8C-9311-4202-9E08-F1EB4F2B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1831-4F60-4B4A-BD49-C6E0CEA0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C834-0B84-48F1-9050-9C315B46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C6215-1CF7-48A0-9C12-25D8E21DF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4BA1-7BC3-41FA-8492-A46376EE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9087-4C7F-4A32-9B8F-7FE20AEA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5C6B-4199-4E3B-9440-1D0B20AD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70D0-CD85-45DD-9214-FF2D5DCF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1DF0-A928-4BB7-9DBE-11783CF0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CC57-582B-4D35-A29C-3EE63D06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FA49C-871E-45CF-879B-AB3E6D5E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75B0-EBB5-4D89-A17F-EEA89108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93A6-E716-4DF0-965F-CD3A9062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220-1524-45BD-910D-682CA37D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C531-1B9D-40B3-985D-FC430ADD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E233-EF94-4C8A-8913-9F15D3C2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D347-FB14-4BBA-BEF7-7C76E65F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176E-3106-4671-B7B3-3FDFB9CE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B314-D812-45E8-944C-4D484E7C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554A-F7A5-4C72-8292-2D1B601E4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396A8-5FA8-405E-A32D-185E6209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B79E5-A0C3-4B89-9177-C8B43884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AA653-FC9D-4743-A550-925C9BA3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B035-558D-49F7-9768-62A48F15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1C3E-B996-4551-86D2-89D121B2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329D-9688-460B-9E93-B7480D05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4CD3-9DC2-4EE1-ACD0-02D0584E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BD644-E2CB-4A6E-899C-F220EEC3B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65C1-1D2C-4C87-94FA-712183F28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3C917-82F2-4003-98C1-B226044D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A8172-84FA-4EAF-B682-2C4655F4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A27A9-0C71-43E1-B5ED-D6F0C178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5584-82F2-4E75-A96A-90B557D4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D167A-3332-4855-924D-6FD9A11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F7185-21A9-4EB5-B225-3936B60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2D0A9-FB9A-47BB-8B08-87642F71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115D0-D86E-45DE-9D29-24019D30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5CB5D-4C89-4654-B63E-871B4DD7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564A9-8209-4F5F-A5BD-7278520E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5861-DE09-45EE-AB64-5A3267DB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6806-52BC-4555-8163-5E079275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AC47D-01C6-4A49-890B-B02530F1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0B99-3391-4E82-934A-5D3BE169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1A6B2-42BE-490F-A0DA-8755BDAF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AF1B-F806-4F3A-B92F-3C2204C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FA9E-C00D-4CDC-B0FE-EC39CC90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80F6F-27A5-4348-B774-C9E4F9B9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149A-08D2-4A98-8683-3ECCC9BA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A3FB0-55B0-441B-AFD6-9242D2D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EBBEF-489D-454D-980B-B208C246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360AB-AA94-4B89-B7BA-DD9BB7A8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1F753-D8F5-4707-BAD3-0AE604D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7FD6F-1D34-4D40-A75C-94FA9F2C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CD38-D025-408F-9EC7-F65F6FDFE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92BA-99BA-4D49-9049-40ABAA5A0C9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878F-9F36-41CE-A87C-08C2981E3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67AB-CA68-42AA-B4AA-CD1E7F9FF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8A59-0F2E-46B7-BADC-C300A240F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772B40-9502-412E-954F-F2FC0F8DD8C3}"/>
              </a:ext>
            </a:extLst>
          </p:cNvPr>
          <p:cNvSpPr txBox="1"/>
          <p:nvPr/>
        </p:nvSpPr>
        <p:spPr>
          <a:xfrm flipH="1">
            <a:off x="2847975" y="3075057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04014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ECE73-F9D9-44B3-9F98-BE5779157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800"/>
            <a:ext cx="5235346" cy="303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721B3-5567-4CAE-96E0-9B601B12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1" y="1574800"/>
            <a:ext cx="4988560" cy="303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59ECA-C442-4F52-AAB8-C3FC5B50EAEB}"/>
              </a:ext>
            </a:extLst>
          </p:cNvPr>
          <p:cNvSpPr txBox="1"/>
          <p:nvPr/>
        </p:nvSpPr>
        <p:spPr>
          <a:xfrm>
            <a:off x="838200" y="497341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 in Power-BI on the Global Superstore Dataset,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Dashboards on various Entities.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0BFFC-E526-4064-880A-0AF060C7D041}"/>
              </a:ext>
            </a:extLst>
          </p:cNvPr>
          <p:cNvSpPr txBox="1"/>
          <p:nvPr/>
        </p:nvSpPr>
        <p:spPr>
          <a:xfrm>
            <a:off x="4064000" y="331311"/>
            <a:ext cx="479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Power-BI Dashboards</a:t>
            </a:r>
          </a:p>
        </p:txBody>
      </p:sp>
    </p:spTree>
    <p:extLst>
      <p:ext uri="{BB962C8B-B14F-4D97-AF65-F5344CB8AC3E}">
        <p14:creationId xmlns:p14="http://schemas.microsoft.com/office/powerpoint/2010/main" val="406748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EBBD74-09E5-44EB-B331-3BBD7364A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188720"/>
            <a:ext cx="10515600" cy="4974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ECC0A-733A-4752-8D03-258783A2BF6C}"/>
              </a:ext>
            </a:extLst>
          </p:cNvPr>
          <p:cNvSpPr txBox="1"/>
          <p:nvPr/>
        </p:nvSpPr>
        <p:spPr>
          <a:xfrm>
            <a:off x="4029076" y="494801"/>
            <a:ext cx="708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Python function for COVID-19 project</a:t>
            </a:r>
          </a:p>
        </p:txBody>
      </p:sp>
    </p:spTree>
    <p:extLst>
      <p:ext uri="{BB962C8B-B14F-4D97-AF65-F5344CB8AC3E}">
        <p14:creationId xmlns:p14="http://schemas.microsoft.com/office/powerpoint/2010/main" val="20176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3759D-4282-4719-AF2D-F41D15CB65C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Dashboard created from the live data gathered from the function executed and published in Power-BI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31D5A4-931C-4220-8174-A5257D6C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705"/>
            <a:ext cx="104089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4CBC-EDE8-40C2-BED4-CA2B4B4B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				</a:t>
            </a:r>
          </a:p>
          <a:p>
            <a:pPr marL="0" indent="0">
              <a:buNone/>
            </a:pPr>
            <a:r>
              <a:rPr lang="en-US" sz="5400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2906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EED164FFADE4D8535776A09829462" ma:contentTypeVersion="12" ma:contentTypeDescription="Create a new document." ma:contentTypeScope="" ma:versionID="c701f47b3aea42a183f7d2b5931753dd">
  <xsd:schema xmlns:xsd="http://www.w3.org/2001/XMLSchema" xmlns:xs="http://www.w3.org/2001/XMLSchema" xmlns:p="http://schemas.microsoft.com/office/2006/metadata/properties" xmlns:ns3="74603ca1-a936-4ddc-a7d9-34f8a674c0fb" xmlns:ns4="1604f69f-4892-499d-a9ed-7dc0258ef202" targetNamespace="http://schemas.microsoft.com/office/2006/metadata/properties" ma:root="true" ma:fieldsID="b58460496af2b436c1809b2ea9548be2" ns3:_="" ns4:_="">
    <xsd:import namespace="74603ca1-a936-4ddc-a7d9-34f8a674c0fb"/>
    <xsd:import namespace="1604f69f-4892-499d-a9ed-7dc0258ef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03ca1-a936-4ddc-a7d9-34f8a674c0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4f69f-4892-499d-a9ed-7dc0258ef20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F9E98-6659-4A87-8A16-9A0294DAFF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9CB2C5-C9AC-4284-964C-61DE4F51E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16502-359B-4225-862C-BC542DCD48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603ca1-a936-4ddc-a7d9-34f8a674c0fb"/>
    <ds:schemaRef ds:uri="1604f69f-4892-499d-a9ed-7dc0258ef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SJ, Chandan</dc:creator>
  <cp:lastModifiedBy>SJ, Chandan</cp:lastModifiedBy>
  <cp:revision>1</cp:revision>
  <dcterms:created xsi:type="dcterms:W3CDTF">2020-05-13T14:04:49Z</dcterms:created>
  <dcterms:modified xsi:type="dcterms:W3CDTF">2020-05-13T14:13:25Z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0x010100A84EED164FFADE4D8535776A09829462</vt:lpwstr>
  </property>
</Properties>
</file>