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56" r:id="rId2"/>
    <p:sldId id="1257" r:id="rId3"/>
    <p:sldId id="1258" r:id="rId4"/>
    <p:sldId id="1277" r:id="rId5"/>
    <p:sldId id="1279" r:id="rId6"/>
    <p:sldId id="1278" r:id="rId7"/>
    <p:sldId id="1280" r:id="rId8"/>
    <p:sldId id="1296" r:id="rId9"/>
    <p:sldId id="1297" r:id="rId10"/>
    <p:sldId id="1281" r:id="rId11"/>
    <p:sldId id="1282" r:id="rId12"/>
    <p:sldId id="1283" r:id="rId13"/>
    <p:sldId id="1284" r:id="rId14"/>
    <p:sldId id="1285" r:id="rId15"/>
    <p:sldId id="1286" r:id="rId16"/>
    <p:sldId id="1287" r:id="rId17"/>
    <p:sldId id="1289" r:id="rId18"/>
    <p:sldId id="1290" r:id="rId19"/>
    <p:sldId id="1276" r:id="rId20"/>
    <p:sldId id="1291" r:id="rId21"/>
    <p:sldId id="1292" r:id="rId22"/>
    <p:sldId id="1274" r:id="rId23"/>
    <p:sldId id="1298" r:id="rId24"/>
    <p:sldId id="1275" r:id="rId25"/>
    <p:sldId id="1288" r:id="rId26"/>
    <p:sldId id="1267" r:id="rId27"/>
  </p:sldIdLst>
  <p:sldSz cx="12192000" cy="6858000"/>
  <p:notesSz cx="6797675" cy="987425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5699" autoAdjust="0"/>
  </p:normalViewPr>
  <p:slideViewPr>
    <p:cSldViewPr snapToGrid="0">
      <p:cViewPr>
        <p:scale>
          <a:sx n="66" d="100"/>
          <a:sy n="66" d="100"/>
        </p:scale>
        <p:origin x="942" y="162"/>
      </p:cViewPr>
      <p:guideLst>
        <p:guide orient="horz" pos="2160"/>
        <p:guide pos="3840"/>
      </p:guideLst>
    </p:cSldViewPr>
  </p:slideViewPr>
  <p:outlineViewPr>
    <p:cViewPr>
      <p:scale>
        <a:sx n="33" d="100"/>
        <a:sy n="33" d="100"/>
      </p:scale>
      <p:origin x="0" y="-183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7E66DE9-39FC-4481-9A75-E2EFA138E229}" type="datetimeFigureOut">
              <a:rPr lang="en-IN"/>
              <a:pPr>
                <a:defRPr/>
              </a:pPr>
              <a:t>25-05-2020</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F6D1E633-FDA7-4479-8403-7694630F3ED4}" type="slidenum">
              <a:rPr lang="en-IN" altLang="en-US"/>
              <a:pPr/>
              <a:t>‹#›</a:t>
            </a:fld>
            <a:endParaRPr lang="en-IN" altLang="en-US"/>
          </a:p>
        </p:txBody>
      </p:sp>
    </p:spTree>
    <p:extLst>
      <p:ext uri="{BB962C8B-B14F-4D97-AF65-F5344CB8AC3E}">
        <p14:creationId xmlns:p14="http://schemas.microsoft.com/office/powerpoint/2010/main" val="4028503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2456C15-A601-495F-9DA7-F3983634C8C6}" type="datetimeFigureOut">
              <a:rPr lang="en-IN"/>
              <a:pPr>
                <a:defRPr/>
              </a:pPr>
              <a:t>25-05-2020</a:t>
            </a:fld>
            <a:endParaRPr lang="en-IN"/>
          </a:p>
        </p:txBody>
      </p:sp>
      <p:sp>
        <p:nvSpPr>
          <p:cNvPr id="4" name="Slide Image Placehold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49688" y="9378950"/>
            <a:ext cx="2946400"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9E2B83D-6428-4159-9142-FD77E686CAC2}" type="slidenum">
              <a:rPr lang="en-IN" altLang="en-US"/>
              <a:pPr/>
              <a:t>‹#›</a:t>
            </a:fld>
            <a:endParaRPr lang="en-IN" altLang="en-US"/>
          </a:p>
        </p:txBody>
      </p:sp>
    </p:spTree>
    <p:extLst>
      <p:ext uri="{BB962C8B-B14F-4D97-AF65-F5344CB8AC3E}">
        <p14:creationId xmlns:p14="http://schemas.microsoft.com/office/powerpoint/2010/main" val="2750886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C087454-C0D8-4C2B-9498-A5E4C172DF07}" type="slidenum">
              <a:rPr lang="en-IN" altLang="en-US">
                <a:latin typeface="Calibri" panose="020F0502020204030204" pitchFamily="34" charset="0"/>
              </a:rPr>
              <a:pPr/>
              <a:t>1</a:t>
            </a:fld>
            <a:endParaRPr lang="en-IN" altLang="en-US">
              <a:latin typeface="Calibri" panose="020F0502020204030204" pitchFamily="34" charset="0"/>
            </a:endParaRPr>
          </a:p>
        </p:txBody>
      </p:sp>
    </p:spTree>
    <p:extLst>
      <p:ext uri="{BB962C8B-B14F-4D97-AF65-F5344CB8AC3E}">
        <p14:creationId xmlns:p14="http://schemas.microsoft.com/office/powerpoint/2010/main" val="1604901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2" name="Rectangle 1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p:cNvSpPr>
            <a:spLocks noGrp="1"/>
          </p:cNvSpPr>
          <p:nvPr>
            <p:ph type="dt" sz="half" idx="10"/>
          </p:nvPr>
        </p:nvSpPr>
        <p:spPr>
          <a:xfrm rot="5400000">
            <a:off x="10090150" y="1792288"/>
            <a:ext cx="990600" cy="304800"/>
          </a:xfrm>
        </p:spPr>
        <p:txBody>
          <a:bodyPr/>
          <a:lstStyle>
            <a:lvl1pPr algn="l">
              <a:defRPr b="0" i="0">
                <a:solidFill>
                  <a:schemeClr val="bg1"/>
                </a:solidFill>
              </a:defRPr>
            </a:lvl1pPr>
          </a:lstStyle>
          <a:p>
            <a:pPr>
              <a:defRPr/>
            </a:pPr>
            <a:fld id="{F6884AB1-A602-4237-B829-389C899C8888}" type="datetime1">
              <a:rPr lang="en-US"/>
              <a:pPr>
                <a:defRPr/>
              </a:pPr>
              <a:t>25-May-20</a:t>
            </a:fld>
            <a:endParaRPr lang="en-US" dirty="0"/>
          </a:p>
        </p:txBody>
      </p:sp>
      <p:sp>
        <p:nvSpPr>
          <p:cNvPr id="14" name="Footer Placeholder 4"/>
          <p:cNvSpPr>
            <a:spLocks noGrp="1"/>
          </p:cNvSpPr>
          <p:nvPr>
            <p:ph type="ftr" sz="quarter" idx="11"/>
          </p:nvPr>
        </p:nvSpPr>
        <p:spPr>
          <a:xfrm rot="5400000">
            <a:off x="8960644" y="3226594"/>
            <a:ext cx="3859212" cy="304800"/>
          </a:xfrm>
        </p:spPr>
        <p:txBody>
          <a:bodyPr/>
          <a:lstStyle>
            <a:lvl1pPr>
              <a:defRPr b="0" i="0">
                <a:solidFill>
                  <a:schemeClr val="bg1"/>
                </a:solidFill>
              </a:defRPr>
            </a:lvl1pPr>
          </a:lstStyle>
          <a:p>
            <a:pPr>
              <a:defRPr/>
            </a:pPr>
            <a:endParaRPr lang="en-US"/>
          </a:p>
        </p:txBody>
      </p:sp>
      <p:sp>
        <p:nvSpPr>
          <p:cNvPr id="15" name="Slide Number Placeholder 5"/>
          <p:cNvSpPr>
            <a:spLocks noGrp="1"/>
          </p:cNvSpPr>
          <p:nvPr>
            <p:ph type="sldNum" sz="quarter" idx="12"/>
          </p:nvPr>
        </p:nvSpPr>
        <p:spPr>
          <a:xfrm>
            <a:off x="10350500" y="292100"/>
            <a:ext cx="838200" cy="768350"/>
          </a:xfrm>
        </p:spPr>
        <p:txBody>
          <a:bodyPr/>
          <a:lstStyle>
            <a:lvl1pPr>
              <a:defRPr/>
            </a:lvl1pPr>
          </a:lstStyle>
          <a:p>
            <a:fld id="{E6623E9A-E9CA-4163-BF20-D626C6072C50}" type="slidenum">
              <a:rPr lang="en-US" altLang="en-US"/>
              <a:pPr/>
              <a:t>‹#›</a:t>
            </a:fld>
            <a:endParaRPr lang="en-US" altLang="en-US"/>
          </a:p>
        </p:txBody>
      </p:sp>
    </p:spTree>
    <p:extLst>
      <p:ext uri="{BB962C8B-B14F-4D97-AF65-F5344CB8AC3E}">
        <p14:creationId xmlns:p14="http://schemas.microsoft.com/office/powerpoint/2010/main" val="60300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18"/>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10371525">
              <a:off x="263525" y="4438569"/>
              <a:ext cx="3300413" cy="441395"/>
            </a:xfrm>
            <a:custGeom>
              <a:avLst/>
              <a:gdLst>
                <a:gd name="T0" fmla="*/ 2147483647 w 10000"/>
                <a:gd name="T1" fmla="*/ 2147483647 h 5291"/>
                <a:gd name="T2" fmla="*/ 2147483647 w 10000"/>
                <a:gd name="T3" fmla="*/ 2147483647 h 5291"/>
                <a:gd name="T4" fmla="*/ 2147483647 w 10000"/>
                <a:gd name="T5" fmla="*/ 0 h 5291"/>
                <a:gd name="T6" fmla="*/ 2147483647 w 10000"/>
                <a:gd name="T7" fmla="*/ 2147483647 h 5291"/>
                <a:gd name="T8" fmla="*/ 2147483647 w 10000"/>
                <a:gd name="T9" fmla="*/ 2147483647 h 5291"/>
                <a:gd name="T10" fmla="*/ 2147483647 w 10000"/>
                <a:gd name="T11" fmla="*/ 2147483647 h 5291"/>
                <a:gd name="T12" fmla="*/ 2147483647 w 10000"/>
                <a:gd name="T13" fmla="*/ 2147483647 h 5291"/>
                <a:gd name="T14" fmla="*/ 2147483647 w 10000"/>
                <a:gd name="T15" fmla="*/ 2147483647 h 5291"/>
                <a:gd name="T16" fmla="*/ 2147483647 w 10000"/>
                <a:gd name="T17" fmla="*/ 2147483647 h 5291"/>
                <a:gd name="T18" fmla="*/ 2147483647 w 10000"/>
                <a:gd name="T19" fmla="*/ 2147483647 h 5291"/>
                <a:gd name="T20" fmla="*/ 2147483647 w 10000"/>
                <a:gd name="T21" fmla="*/ 2147483647 h 5291"/>
                <a:gd name="T22" fmla="*/ 2147483647 w 10000"/>
                <a:gd name="T23" fmla="*/ 2147483647 h 5291"/>
                <a:gd name="T24" fmla="*/ 2147483647 w 10000"/>
                <a:gd name="T25" fmla="*/ 2147483647 h 5291"/>
                <a:gd name="T26" fmla="*/ 2147483647 w 10000"/>
                <a:gd name="T27" fmla="*/ 2147483647 h 5291"/>
                <a:gd name="T28" fmla="*/ 2147483647 w 10000"/>
                <a:gd name="T29" fmla="*/ 2147483647 h 5291"/>
                <a:gd name="T30" fmla="*/ 2147483647 w 10000"/>
                <a:gd name="T31" fmla="*/ 2147483647 h 5291"/>
                <a:gd name="T32" fmla="*/ 2147483647 w 10000"/>
                <a:gd name="T33" fmla="*/ 2147483647 h 5291"/>
                <a:gd name="T34" fmla="*/ 2147483647 w 10000"/>
                <a:gd name="T35" fmla="*/ 2147483647 h 5291"/>
                <a:gd name="T36" fmla="*/ 2147483647 w 10000"/>
                <a:gd name="T37" fmla="*/ 2147483647 h 5291"/>
                <a:gd name="T38" fmla="*/ 2147483647 w 10000"/>
                <a:gd name="T39" fmla="*/ 2147483647 h 5291"/>
                <a:gd name="T40" fmla="*/ 2147483647 w 10000"/>
                <a:gd name="T41" fmla="*/ 2147483647 h 5291"/>
                <a:gd name="T42" fmla="*/ 2147483647 w 10000"/>
                <a:gd name="T43" fmla="*/ 2147483647 h 5291"/>
                <a:gd name="T44" fmla="*/ 2147483647 w 10000"/>
                <a:gd name="T45" fmla="*/ 2147483647 h 5291"/>
                <a:gd name="T46" fmla="*/ 2147483647 w 10000"/>
                <a:gd name="T47" fmla="*/ 2147483647 h 5291"/>
                <a:gd name="T48" fmla="*/ 2147483647 w 10000"/>
                <a:gd name="T49" fmla="*/ 2147483647 h 5291"/>
                <a:gd name="T50" fmla="*/ 2147483647 w 10000"/>
                <a:gd name="T51" fmla="*/ 2147483647 h 5291"/>
                <a:gd name="T52" fmla="*/ 2147483647 w 10000"/>
                <a:gd name="T53" fmla="*/ 2147483647 h 5291"/>
                <a:gd name="T54" fmla="*/ 2147483647 w 10000"/>
                <a:gd name="T55" fmla="*/ 2147483647 h 5291"/>
                <a:gd name="T56" fmla="*/ 2147483647 w 10000"/>
                <a:gd name="T57" fmla="*/ 2147483647 h 5291"/>
                <a:gd name="T58" fmla="*/ 2147483647 w 10000"/>
                <a:gd name="T59" fmla="*/ 2147483647 h 5291"/>
                <a:gd name="T60" fmla="*/ 2147483647 w 10000"/>
                <a:gd name="T61" fmla="*/ 2147483647 h 5291"/>
                <a:gd name="T62" fmla="*/ 2147483647 w 10000"/>
                <a:gd name="T63" fmla="*/ 2147483647 h 5291"/>
                <a:gd name="T64" fmla="*/ 2147483647 w 10000"/>
                <a:gd name="T65" fmla="*/ 2147483647 h 5291"/>
                <a:gd name="T66" fmla="*/ 0 w 10000"/>
                <a:gd name="T67" fmla="*/ 2147483647 h 5291"/>
                <a:gd name="T68" fmla="*/ 2147483647 w 10000"/>
                <a:gd name="T69" fmla="*/ 2147483647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Freeform 5"/>
            <p:cNvSpPr>
              <a:spLocks/>
            </p:cNvSpPr>
            <p:nvPr/>
          </p:nvSpPr>
          <p:spPr bwMode="gray">
            <a:xfrm rot="10800000">
              <a:off x="458788" y="321529"/>
              <a:ext cx="11277600" cy="4533031"/>
            </a:xfrm>
            <a:custGeom>
              <a:avLst/>
              <a:gdLst>
                <a:gd name="T0" fmla="*/ 0 w 7104"/>
                <a:gd name="T1" fmla="*/ 0 h 2856"/>
                <a:gd name="T2" fmla="*/ 0 w 7104"/>
                <a:gd name="T3" fmla="*/ 2147483647 h 2856"/>
                <a:gd name="T4" fmla="*/ 2147483647 w 7104"/>
                <a:gd name="T5" fmla="*/ 2147483647 h 2856"/>
                <a:gd name="T6" fmla="*/ 2147483647 w 7104"/>
                <a:gd name="T7" fmla="*/ 2147483647 h 2856"/>
                <a:gd name="T8" fmla="*/ 2147483647 w 7104"/>
                <a:gd name="T9" fmla="*/ 2147483647 h 2856"/>
                <a:gd name="T10" fmla="*/ 2147483647 w 7104"/>
                <a:gd name="T11" fmla="*/ 2147483647 h 2856"/>
                <a:gd name="T12" fmla="*/ 2147483647 w 7104"/>
                <a:gd name="T13" fmla="*/ 2147483647 h 2856"/>
                <a:gd name="T14" fmla="*/ 2147483647 w 7104"/>
                <a:gd name="T15" fmla="*/ 2147483647 h 2856"/>
                <a:gd name="T16" fmla="*/ 2147483647 w 7104"/>
                <a:gd name="T17" fmla="*/ 2147483647 h 2856"/>
                <a:gd name="T18" fmla="*/ 2147483647 w 7104"/>
                <a:gd name="T19" fmla="*/ 2147483647 h 2856"/>
                <a:gd name="T20" fmla="*/ 2147483647 w 7104"/>
                <a:gd name="T21" fmla="*/ 2147483647 h 2856"/>
                <a:gd name="T22" fmla="*/ 2147483647 w 7104"/>
                <a:gd name="T23" fmla="*/ 2147483647 h 2856"/>
                <a:gd name="T24" fmla="*/ 2147483647 w 7104"/>
                <a:gd name="T25" fmla="*/ 2147483647 h 2856"/>
                <a:gd name="T26" fmla="*/ 2147483647 w 7104"/>
                <a:gd name="T27" fmla="*/ 2147483647 h 2856"/>
                <a:gd name="T28" fmla="*/ 2147483647 w 7104"/>
                <a:gd name="T29" fmla="*/ 2147483647 h 2856"/>
                <a:gd name="T30" fmla="*/ 2147483647 w 7104"/>
                <a:gd name="T31" fmla="*/ 2147483647 h 2856"/>
                <a:gd name="T32" fmla="*/ 2147483647 w 7104"/>
                <a:gd name="T33" fmla="*/ 2147483647 h 2856"/>
                <a:gd name="T34" fmla="*/ 2147483647 w 7104"/>
                <a:gd name="T35" fmla="*/ 2147483647 h 2856"/>
                <a:gd name="T36" fmla="*/ 2147483647 w 7104"/>
                <a:gd name="T37" fmla="*/ 2147483647 h 2856"/>
                <a:gd name="T38" fmla="*/ 2147483647 w 7104"/>
                <a:gd name="T39" fmla="*/ 2147483647 h 2856"/>
                <a:gd name="T40" fmla="*/ 2147483647 w 7104"/>
                <a:gd name="T41" fmla="*/ 2147483647 h 2856"/>
                <a:gd name="T42" fmla="*/ 2147483647 w 7104"/>
                <a:gd name="T43" fmla="*/ 2147483647 h 2856"/>
                <a:gd name="T44" fmla="*/ 2147483647 w 7104"/>
                <a:gd name="T45" fmla="*/ 2147483647 h 2856"/>
                <a:gd name="T46" fmla="*/ 2147483647 w 7104"/>
                <a:gd name="T47" fmla="*/ 2147483647 h 2856"/>
                <a:gd name="T48" fmla="*/ 2147483647 w 7104"/>
                <a:gd name="T49" fmla="*/ 2147483647 h 2856"/>
                <a:gd name="T50" fmla="*/ 2147483647 w 7104"/>
                <a:gd name="T51" fmla="*/ 2147483647 h 2856"/>
                <a:gd name="T52" fmla="*/ 2147483647 w 7104"/>
                <a:gd name="T53" fmla="*/ 2147483647 h 2856"/>
                <a:gd name="T54" fmla="*/ 2147483647 w 7104"/>
                <a:gd name="T55" fmla="*/ 2147483647 h 2856"/>
                <a:gd name="T56" fmla="*/ 2147483647 w 7104"/>
                <a:gd name="T57" fmla="*/ 2147483647 h 2856"/>
                <a:gd name="T58" fmla="*/ 2147483647 w 7104"/>
                <a:gd name="T59" fmla="*/ 2147483647 h 2856"/>
                <a:gd name="T60" fmla="*/ 2147483647 w 7104"/>
                <a:gd name="T61" fmla="*/ 2147483647 h 2856"/>
                <a:gd name="T62" fmla="*/ 2147483647 w 7104"/>
                <a:gd name="T63" fmla="*/ 2147483647 h 2856"/>
                <a:gd name="T64" fmla="*/ 2147483647 w 7104"/>
                <a:gd name="T65" fmla="*/ 2147483647 h 2856"/>
                <a:gd name="T66" fmla="*/ 2147483647 w 7104"/>
                <a:gd name="T67" fmla="*/ 2147483647 h 2856"/>
                <a:gd name="T68" fmla="*/ 2147483647 w 7104"/>
                <a:gd name="T69" fmla="*/ 2147483647 h 2856"/>
                <a:gd name="T70" fmla="*/ 2147483647 w 7104"/>
                <a:gd name="T71" fmla="*/ 2147483647 h 2856"/>
                <a:gd name="T72" fmla="*/ 2147483647 w 7104"/>
                <a:gd name="T73" fmla="*/ 2147483647 h 2856"/>
                <a:gd name="T74" fmla="*/ 2147483647 w 7104"/>
                <a:gd name="T75" fmla="*/ 2147483647 h 2856"/>
                <a:gd name="T76" fmla="*/ 2147483647 w 7104"/>
                <a:gd name="T77" fmla="*/ 2147483647 h 2856"/>
                <a:gd name="T78" fmla="*/ 2147483647 w 7104"/>
                <a:gd name="T79" fmla="*/ 2147483647 h 2856"/>
                <a:gd name="T80" fmla="*/ 2147483647 w 7104"/>
                <a:gd name="T81" fmla="*/ 2147483647 h 2856"/>
                <a:gd name="T82" fmla="*/ 2147483647 w 7104"/>
                <a:gd name="T83" fmla="*/ 2147483647 h 2856"/>
                <a:gd name="T84" fmla="*/ 2147483647 w 7104"/>
                <a:gd name="T85" fmla="*/ 2147483647 h 2856"/>
                <a:gd name="T86" fmla="*/ 2147483647 w 7104"/>
                <a:gd name="T87" fmla="*/ 2147483647 h 2856"/>
                <a:gd name="T88" fmla="*/ 2147483647 w 7104"/>
                <a:gd name="T89" fmla="*/ 2147483647 h 2856"/>
                <a:gd name="T90" fmla="*/ 2147483647 w 7104"/>
                <a:gd name="T91" fmla="*/ 2147483647 h 2856"/>
                <a:gd name="T92" fmla="*/ 2147483647 w 7104"/>
                <a:gd name="T93" fmla="*/ 2147483647 h 2856"/>
                <a:gd name="T94" fmla="*/ 2147483647 w 7104"/>
                <a:gd name="T95" fmla="*/ 2147483647 h 2856"/>
                <a:gd name="T96" fmla="*/ 0 w 7104"/>
                <a:gd name="T97" fmla="*/ 0 h 28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104"/>
                <a:gd name="T148" fmla="*/ 0 h 2856"/>
                <a:gd name="T149" fmla="*/ 7104 w 7104"/>
                <a:gd name="T150" fmla="*/ 2856 h 285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p:cNvSpPr>
            <a:spLocks noGrp="1"/>
          </p:cNvSpPr>
          <p:nvPr>
            <p:ph type="dt" sz="half" idx="10"/>
          </p:nvPr>
        </p:nvSpPr>
        <p:spPr/>
        <p:txBody>
          <a:bodyPr/>
          <a:lstStyle>
            <a:lvl1pPr>
              <a:defRPr/>
            </a:lvl1pPr>
          </a:lstStyle>
          <a:p>
            <a:pPr>
              <a:defRPr/>
            </a:pPr>
            <a:fld id="{9CDCEA4C-34EA-4426-8521-D954C548A28B}" type="datetime1">
              <a:rPr lang="en-US"/>
              <a:pPr>
                <a:defRPr/>
              </a:pPr>
              <a:t>25-May-20</a:t>
            </a:fld>
            <a:endParaRPr lang="en-US" dirty="0"/>
          </a:p>
        </p:txBody>
      </p:sp>
      <p:sp>
        <p:nvSpPr>
          <p:cNvPr id="17" name="Footer Placeholder 5"/>
          <p:cNvSpPr>
            <a:spLocks noGrp="1"/>
          </p:cNvSpPr>
          <p:nvPr>
            <p:ph type="ftr" sz="quarter" idx="11"/>
          </p:nvPr>
        </p:nvSpPr>
        <p:spPr/>
        <p:txBody>
          <a:bodyPr/>
          <a:lstStyle>
            <a:lvl1pPr>
              <a:defRPr/>
            </a:lvl1pPr>
          </a:lstStyle>
          <a:p>
            <a:pPr>
              <a:defRPr/>
            </a:pPr>
            <a:endParaRPr lang="en-US"/>
          </a:p>
        </p:txBody>
      </p:sp>
      <p:sp>
        <p:nvSpPr>
          <p:cNvPr id="18" name="Slide Number Placeholder 6"/>
          <p:cNvSpPr>
            <a:spLocks noGrp="1"/>
          </p:cNvSpPr>
          <p:nvPr>
            <p:ph type="sldNum" sz="quarter" idx="12"/>
          </p:nvPr>
        </p:nvSpPr>
        <p:spPr/>
        <p:txBody>
          <a:bodyPr/>
          <a:lstStyle>
            <a:lvl1pPr>
              <a:defRPr/>
            </a:lvl1pPr>
          </a:lstStyle>
          <a:p>
            <a:fld id="{0075DD63-4CF3-45AD-A256-57E51004B514}" type="slidenum">
              <a:rPr lang="en-US" altLang="en-US"/>
              <a:pPr/>
              <a:t>‹#›</a:t>
            </a:fld>
            <a:endParaRPr lang="en-US" altLang="en-US"/>
          </a:p>
        </p:txBody>
      </p:sp>
    </p:spTree>
    <p:extLst>
      <p:ext uri="{BB962C8B-B14F-4D97-AF65-F5344CB8AC3E}">
        <p14:creationId xmlns:p14="http://schemas.microsoft.com/office/powerpoint/2010/main" val="264822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11"/>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89932">
              <a:off x="8491538" y="2714271"/>
              <a:ext cx="3298825" cy="441395"/>
            </a:xfrm>
            <a:custGeom>
              <a:avLst/>
              <a:gdLst>
                <a:gd name="T0" fmla="*/ 2147483647 w 10000"/>
                <a:gd name="T1" fmla="*/ 2147483647 h 5291"/>
                <a:gd name="T2" fmla="*/ 2147483647 w 10000"/>
                <a:gd name="T3" fmla="*/ 2147483647 h 5291"/>
                <a:gd name="T4" fmla="*/ 2147483647 w 10000"/>
                <a:gd name="T5" fmla="*/ 0 h 5291"/>
                <a:gd name="T6" fmla="*/ 2147483647 w 10000"/>
                <a:gd name="T7" fmla="*/ 2147483647 h 5291"/>
                <a:gd name="T8" fmla="*/ 2147483647 w 10000"/>
                <a:gd name="T9" fmla="*/ 2147483647 h 5291"/>
                <a:gd name="T10" fmla="*/ 2147483647 w 10000"/>
                <a:gd name="T11" fmla="*/ 2147483647 h 5291"/>
                <a:gd name="T12" fmla="*/ 2147483647 w 10000"/>
                <a:gd name="T13" fmla="*/ 2147483647 h 5291"/>
                <a:gd name="T14" fmla="*/ 2147483647 w 10000"/>
                <a:gd name="T15" fmla="*/ 2147483647 h 5291"/>
                <a:gd name="T16" fmla="*/ 2147483647 w 10000"/>
                <a:gd name="T17" fmla="*/ 2147483647 h 5291"/>
                <a:gd name="T18" fmla="*/ 2147483647 w 10000"/>
                <a:gd name="T19" fmla="*/ 2147483647 h 5291"/>
                <a:gd name="T20" fmla="*/ 2147483647 w 10000"/>
                <a:gd name="T21" fmla="*/ 2147483647 h 5291"/>
                <a:gd name="T22" fmla="*/ 2147483647 w 10000"/>
                <a:gd name="T23" fmla="*/ 2147483647 h 5291"/>
                <a:gd name="T24" fmla="*/ 2147483647 w 10000"/>
                <a:gd name="T25" fmla="*/ 2147483647 h 5291"/>
                <a:gd name="T26" fmla="*/ 2147483647 w 10000"/>
                <a:gd name="T27" fmla="*/ 2147483647 h 5291"/>
                <a:gd name="T28" fmla="*/ 2147483647 w 10000"/>
                <a:gd name="T29" fmla="*/ 2147483647 h 5291"/>
                <a:gd name="T30" fmla="*/ 2147483647 w 10000"/>
                <a:gd name="T31" fmla="*/ 2147483647 h 5291"/>
                <a:gd name="T32" fmla="*/ 2147483647 w 10000"/>
                <a:gd name="T33" fmla="*/ 2147483647 h 5291"/>
                <a:gd name="T34" fmla="*/ 2147483647 w 10000"/>
                <a:gd name="T35" fmla="*/ 2147483647 h 5291"/>
                <a:gd name="T36" fmla="*/ 2147483647 w 10000"/>
                <a:gd name="T37" fmla="*/ 2147483647 h 5291"/>
                <a:gd name="T38" fmla="*/ 2147483647 w 10000"/>
                <a:gd name="T39" fmla="*/ 2147483647 h 5291"/>
                <a:gd name="T40" fmla="*/ 2147483647 w 10000"/>
                <a:gd name="T41" fmla="*/ 2147483647 h 5291"/>
                <a:gd name="T42" fmla="*/ 2147483647 w 10000"/>
                <a:gd name="T43" fmla="*/ 2147483647 h 5291"/>
                <a:gd name="T44" fmla="*/ 2147483647 w 10000"/>
                <a:gd name="T45" fmla="*/ 2147483647 h 5291"/>
                <a:gd name="T46" fmla="*/ 2147483647 w 10000"/>
                <a:gd name="T47" fmla="*/ 2147483647 h 5291"/>
                <a:gd name="T48" fmla="*/ 2147483647 w 10000"/>
                <a:gd name="T49" fmla="*/ 2147483647 h 5291"/>
                <a:gd name="T50" fmla="*/ 2147483647 w 10000"/>
                <a:gd name="T51" fmla="*/ 2147483647 h 5291"/>
                <a:gd name="T52" fmla="*/ 2147483647 w 10000"/>
                <a:gd name="T53" fmla="*/ 2147483647 h 5291"/>
                <a:gd name="T54" fmla="*/ 2147483647 w 10000"/>
                <a:gd name="T55" fmla="*/ 2147483647 h 5291"/>
                <a:gd name="T56" fmla="*/ 2147483647 w 10000"/>
                <a:gd name="T57" fmla="*/ 2147483647 h 5291"/>
                <a:gd name="T58" fmla="*/ 2147483647 w 10000"/>
                <a:gd name="T59" fmla="*/ 2147483647 h 5291"/>
                <a:gd name="T60" fmla="*/ 2147483647 w 10000"/>
                <a:gd name="T61" fmla="*/ 2147483647 h 5291"/>
                <a:gd name="T62" fmla="*/ 2147483647 w 10000"/>
                <a:gd name="T63" fmla="*/ 2147483647 h 5291"/>
                <a:gd name="T64" fmla="*/ 2147483647 w 10000"/>
                <a:gd name="T65" fmla="*/ 2147483647 h 5291"/>
                <a:gd name="T66" fmla="*/ 0 w 10000"/>
                <a:gd name="T67" fmla="*/ 2147483647 h 5291"/>
                <a:gd name="T68" fmla="*/ 2147483647 w 10000"/>
                <a:gd name="T69" fmla="*/ 2147483647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Freeform 5"/>
            <p:cNvSpPr>
              <a:spLocks/>
            </p:cNvSpPr>
            <p:nvPr/>
          </p:nvSpPr>
          <p:spPr bwMode="gray">
            <a:xfrm>
              <a:off x="455613" y="2801598"/>
              <a:ext cx="11277600" cy="3602608"/>
            </a:xfrm>
            <a:custGeom>
              <a:avLst/>
              <a:gdLst>
                <a:gd name="T0" fmla="*/ 0 w 10000"/>
                <a:gd name="T1" fmla="*/ 0 h 7946"/>
                <a:gd name="T2" fmla="*/ 0 w 10000"/>
                <a:gd name="T3" fmla="*/ 2147483647 h 7946"/>
                <a:gd name="T4" fmla="*/ 2147483647 w 10000"/>
                <a:gd name="T5" fmla="*/ 2147483647 h 7946"/>
                <a:gd name="T6" fmla="*/ 2147483647 w 10000"/>
                <a:gd name="T7" fmla="*/ 2147483647 h 7946"/>
                <a:gd name="T8" fmla="*/ 2147483647 w 10000"/>
                <a:gd name="T9" fmla="*/ 2147483647 h 7946"/>
                <a:gd name="T10" fmla="*/ 2147483647 w 10000"/>
                <a:gd name="T11" fmla="*/ 2147483647 h 7946"/>
                <a:gd name="T12" fmla="*/ 2147483647 w 10000"/>
                <a:gd name="T13" fmla="*/ 2147483647 h 7946"/>
                <a:gd name="T14" fmla="*/ 2147483647 w 10000"/>
                <a:gd name="T15" fmla="*/ 2147483647 h 7946"/>
                <a:gd name="T16" fmla="*/ 2147483647 w 10000"/>
                <a:gd name="T17" fmla="*/ 2147483647 h 7946"/>
                <a:gd name="T18" fmla="*/ 2147483647 w 10000"/>
                <a:gd name="T19" fmla="*/ 2147483647 h 7946"/>
                <a:gd name="T20" fmla="*/ 2147483647 w 10000"/>
                <a:gd name="T21" fmla="*/ 2147483647 h 7946"/>
                <a:gd name="T22" fmla="*/ 2147483647 w 10000"/>
                <a:gd name="T23" fmla="*/ 2147483647 h 7946"/>
                <a:gd name="T24" fmla="*/ 2147483647 w 10000"/>
                <a:gd name="T25" fmla="*/ 2147483647 h 7946"/>
                <a:gd name="T26" fmla="*/ 2147483647 w 10000"/>
                <a:gd name="T27" fmla="*/ 2147483647 h 7946"/>
                <a:gd name="T28" fmla="*/ 2147483647 w 10000"/>
                <a:gd name="T29" fmla="*/ 2147483647 h 7946"/>
                <a:gd name="T30" fmla="*/ 2147483647 w 10000"/>
                <a:gd name="T31" fmla="*/ 2147483647 h 7946"/>
                <a:gd name="T32" fmla="*/ 2147483647 w 10000"/>
                <a:gd name="T33" fmla="*/ 2147483647 h 7946"/>
                <a:gd name="T34" fmla="*/ 2147483647 w 10000"/>
                <a:gd name="T35" fmla="*/ 2147483647 h 7946"/>
                <a:gd name="T36" fmla="*/ 2147483647 w 10000"/>
                <a:gd name="T37" fmla="*/ 2147483647 h 7946"/>
                <a:gd name="T38" fmla="*/ 2147483647 w 10000"/>
                <a:gd name="T39" fmla="*/ 2147483647 h 7946"/>
                <a:gd name="T40" fmla="*/ 2147483647 w 10000"/>
                <a:gd name="T41" fmla="*/ 2147483647 h 7946"/>
                <a:gd name="T42" fmla="*/ 2147483647 w 10000"/>
                <a:gd name="T43" fmla="*/ 2147483647 h 7946"/>
                <a:gd name="T44" fmla="*/ 2147483647 w 10000"/>
                <a:gd name="T45" fmla="*/ 2147483647 h 7946"/>
                <a:gd name="T46" fmla="*/ 2147483647 w 10000"/>
                <a:gd name="T47" fmla="*/ 2147483647 h 7946"/>
                <a:gd name="T48" fmla="*/ 2147483647 w 10000"/>
                <a:gd name="T49" fmla="*/ 2147483647 h 7946"/>
                <a:gd name="T50" fmla="*/ 2147483647 w 10000"/>
                <a:gd name="T51" fmla="*/ 2147483647 h 7946"/>
                <a:gd name="T52" fmla="*/ 2147483647 w 10000"/>
                <a:gd name="T53" fmla="*/ 2147483647 h 7946"/>
                <a:gd name="T54" fmla="*/ 2147483647 w 10000"/>
                <a:gd name="T55" fmla="*/ 2147483647 h 7946"/>
                <a:gd name="T56" fmla="*/ 2147483647 w 10000"/>
                <a:gd name="T57" fmla="*/ 2147483647 h 7946"/>
                <a:gd name="T58" fmla="*/ 2147483647 w 10000"/>
                <a:gd name="T59" fmla="*/ 2147483647 h 7946"/>
                <a:gd name="T60" fmla="*/ 2147483647 w 10000"/>
                <a:gd name="T61" fmla="*/ 2147483647 h 7946"/>
                <a:gd name="T62" fmla="*/ 2147483647 w 10000"/>
                <a:gd name="T63" fmla="*/ 2147483647 h 7946"/>
                <a:gd name="T64" fmla="*/ 2147483647 w 10000"/>
                <a:gd name="T65" fmla="*/ 2147483647 h 7946"/>
                <a:gd name="T66" fmla="*/ 2147483647 w 10000"/>
                <a:gd name="T67" fmla="*/ 2147483647 h 7946"/>
                <a:gd name="T68" fmla="*/ 2147483647 w 10000"/>
                <a:gd name="T69" fmla="*/ 2147483647 h 7946"/>
                <a:gd name="T70" fmla="*/ 2147483647 w 10000"/>
                <a:gd name="T71" fmla="*/ 2147483647 h 7946"/>
                <a:gd name="T72" fmla="*/ 2147483647 w 10000"/>
                <a:gd name="T73" fmla="*/ 2147483647 h 7946"/>
                <a:gd name="T74" fmla="*/ 2147483647 w 10000"/>
                <a:gd name="T75" fmla="*/ 2147483647 h 7946"/>
                <a:gd name="T76" fmla="*/ 2147483647 w 10000"/>
                <a:gd name="T77" fmla="*/ 2147483647 h 7946"/>
                <a:gd name="T78" fmla="*/ 2147483647 w 10000"/>
                <a:gd name="T79" fmla="*/ 2147483647 h 7946"/>
                <a:gd name="T80" fmla="*/ 2147483647 w 10000"/>
                <a:gd name="T81" fmla="*/ 2147483647 h 7946"/>
                <a:gd name="T82" fmla="*/ 2147483647 w 10000"/>
                <a:gd name="T83" fmla="*/ 2147483647 h 7946"/>
                <a:gd name="T84" fmla="*/ 2147483647 w 10000"/>
                <a:gd name="T85" fmla="*/ 2147483647 h 7946"/>
                <a:gd name="T86" fmla="*/ 2147483647 w 10000"/>
                <a:gd name="T87" fmla="*/ 2147483647 h 7946"/>
                <a:gd name="T88" fmla="*/ 2147483647 w 10000"/>
                <a:gd name="T89" fmla="*/ 2147483647 h 7946"/>
                <a:gd name="T90" fmla="*/ 2147483647 w 10000"/>
                <a:gd name="T91" fmla="*/ 2147483647 h 7946"/>
                <a:gd name="T92" fmla="*/ 2147483647 w 10000"/>
                <a:gd name="T93" fmla="*/ 2147483647 h 7946"/>
                <a:gd name="T94" fmla="*/ 2147483647 w 10000"/>
                <a:gd name="T95" fmla="*/ 2147483647 h 7946"/>
                <a:gd name="T96" fmla="*/ 0 w 10000"/>
                <a:gd name="T97" fmla="*/ 0 h 794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7946"/>
                <a:gd name="T149" fmla="*/ 10000 w 10000"/>
                <a:gd name="T150" fmla="*/ 7946 h 794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1026D08F-D100-464C-86A1-760FA8A4DF93}" type="datetime1">
              <a:rPr lang="en-US"/>
              <a:pPr>
                <a:defRPr/>
              </a:pPr>
              <a:t>25-May-20</a:t>
            </a:fld>
            <a:endParaRPr lang="en-US" dirty="0"/>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C8083009-3112-4650-8B6E-27DC554709F5}" type="slidenum">
              <a:rPr lang="en-US" altLang="en-US"/>
              <a:pPr/>
              <a:t>‹#›</a:t>
            </a:fld>
            <a:endParaRPr lang="en-US" altLang="en-US"/>
          </a:p>
        </p:txBody>
      </p:sp>
    </p:spTree>
    <p:extLst>
      <p:ext uri="{BB962C8B-B14F-4D97-AF65-F5344CB8AC3E}">
        <p14:creationId xmlns:p14="http://schemas.microsoft.com/office/powerpoint/2010/main" val="229879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89932">
              <a:off x="8491538" y="4184529"/>
              <a:ext cx="3298825" cy="441395"/>
            </a:xfrm>
            <a:custGeom>
              <a:avLst/>
              <a:gdLst>
                <a:gd name="T0" fmla="*/ 2147483647 w 10000"/>
                <a:gd name="T1" fmla="*/ 2147483647 h 5291"/>
                <a:gd name="T2" fmla="*/ 2147483647 w 10000"/>
                <a:gd name="T3" fmla="*/ 2147483647 h 5291"/>
                <a:gd name="T4" fmla="*/ 2147483647 w 10000"/>
                <a:gd name="T5" fmla="*/ 0 h 5291"/>
                <a:gd name="T6" fmla="*/ 2147483647 w 10000"/>
                <a:gd name="T7" fmla="*/ 2147483647 h 5291"/>
                <a:gd name="T8" fmla="*/ 2147483647 w 10000"/>
                <a:gd name="T9" fmla="*/ 2147483647 h 5291"/>
                <a:gd name="T10" fmla="*/ 2147483647 w 10000"/>
                <a:gd name="T11" fmla="*/ 2147483647 h 5291"/>
                <a:gd name="T12" fmla="*/ 2147483647 w 10000"/>
                <a:gd name="T13" fmla="*/ 2147483647 h 5291"/>
                <a:gd name="T14" fmla="*/ 2147483647 w 10000"/>
                <a:gd name="T15" fmla="*/ 2147483647 h 5291"/>
                <a:gd name="T16" fmla="*/ 2147483647 w 10000"/>
                <a:gd name="T17" fmla="*/ 2147483647 h 5291"/>
                <a:gd name="T18" fmla="*/ 2147483647 w 10000"/>
                <a:gd name="T19" fmla="*/ 2147483647 h 5291"/>
                <a:gd name="T20" fmla="*/ 2147483647 w 10000"/>
                <a:gd name="T21" fmla="*/ 2147483647 h 5291"/>
                <a:gd name="T22" fmla="*/ 2147483647 w 10000"/>
                <a:gd name="T23" fmla="*/ 2147483647 h 5291"/>
                <a:gd name="T24" fmla="*/ 2147483647 w 10000"/>
                <a:gd name="T25" fmla="*/ 2147483647 h 5291"/>
                <a:gd name="T26" fmla="*/ 2147483647 w 10000"/>
                <a:gd name="T27" fmla="*/ 2147483647 h 5291"/>
                <a:gd name="T28" fmla="*/ 2147483647 w 10000"/>
                <a:gd name="T29" fmla="*/ 2147483647 h 5291"/>
                <a:gd name="T30" fmla="*/ 2147483647 w 10000"/>
                <a:gd name="T31" fmla="*/ 2147483647 h 5291"/>
                <a:gd name="T32" fmla="*/ 2147483647 w 10000"/>
                <a:gd name="T33" fmla="*/ 2147483647 h 5291"/>
                <a:gd name="T34" fmla="*/ 2147483647 w 10000"/>
                <a:gd name="T35" fmla="*/ 2147483647 h 5291"/>
                <a:gd name="T36" fmla="*/ 2147483647 w 10000"/>
                <a:gd name="T37" fmla="*/ 2147483647 h 5291"/>
                <a:gd name="T38" fmla="*/ 2147483647 w 10000"/>
                <a:gd name="T39" fmla="*/ 2147483647 h 5291"/>
                <a:gd name="T40" fmla="*/ 2147483647 w 10000"/>
                <a:gd name="T41" fmla="*/ 2147483647 h 5291"/>
                <a:gd name="T42" fmla="*/ 2147483647 w 10000"/>
                <a:gd name="T43" fmla="*/ 2147483647 h 5291"/>
                <a:gd name="T44" fmla="*/ 2147483647 w 10000"/>
                <a:gd name="T45" fmla="*/ 2147483647 h 5291"/>
                <a:gd name="T46" fmla="*/ 2147483647 w 10000"/>
                <a:gd name="T47" fmla="*/ 2147483647 h 5291"/>
                <a:gd name="T48" fmla="*/ 2147483647 w 10000"/>
                <a:gd name="T49" fmla="*/ 2147483647 h 5291"/>
                <a:gd name="T50" fmla="*/ 2147483647 w 10000"/>
                <a:gd name="T51" fmla="*/ 2147483647 h 5291"/>
                <a:gd name="T52" fmla="*/ 2147483647 w 10000"/>
                <a:gd name="T53" fmla="*/ 2147483647 h 5291"/>
                <a:gd name="T54" fmla="*/ 2147483647 w 10000"/>
                <a:gd name="T55" fmla="*/ 2147483647 h 5291"/>
                <a:gd name="T56" fmla="*/ 2147483647 w 10000"/>
                <a:gd name="T57" fmla="*/ 2147483647 h 5291"/>
                <a:gd name="T58" fmla="*/ 2147483647 w 10000"/>
                <a:gd name="T59" fmla="*/ 2147483647 h 5291"/>
                <a:gd name="T60" fmla="*/ 2147483647 w 10000"/>
                <a:gd name="T61" fmla="*/ 2147483647 h 5291"/>
                <a:gd name="T62" fmla="*/ 2147483647 w 10000"/>
                <a:gd name="T63" fmla="*/ 2147483647 h 5291"/>
                <a:gd name="T64" fmla="*/ 2147483647 w 10000"/>
                <a:gd name="T65" fmla="*/ 2147483647 h 5291"/>
                <a:gd name="T66" fmla="*/ 0 w 10000"/>
                <a:gd name="T67" fmla="*/ 2147483647 h 5291"/>
                <a:gd name="T68" fmla="*/ 2147483647 w 10000"/>
                <a:gd name="T69" fmla="*/ 2147483647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 name="Freeform 5"/>
            <p:cNvSpPr>
              <a:spLocks/>
            </p:cNvSpPr>
            <p:nvPr/>
          </p:nvSpPr>
          <p:spPr bwMode="gray">
            <a:xfrm>
              <a:off x="455613" y="4241688"/>
              <a:ext cx="11277600" cy="2337171"/>
            </a:xfrm>
            <a:custGeom>
              <a:avLst/>
              <a:gdLst>
                <a:gd name="T0" fmla="*/ 0 w 10000"/>
                <a:gd name="T1" fmla="*/ 0 h 8000"/>
                <a:gd name="T2" fmla="*/ 0 w 10000"/>
                <a:gd name="T3" fmla="*/ 2147483647 h 8000"/>
                <a:gd name="T4" fmla="*/ 2147483647 w 10000"/>
                <a:gd name="T5" fmla="*/ 2147483647 h 8000"/>
                <a:gd name="T6" fmla="*/ 2147483647 w 10000"/>
                <a:gd name="T7" fmla="*/ 2147483647 h 8000"/>
                <a:gd name="T8" fmla="*/ 2147483647 w 10000"/>
                <a:gd name="T9" fmla="*/ 2147483647 h 8000"/>
                <a:gd name="T10" fmla="*/ 2147483647 w 10000"/>
                <a:gd name="T11" fmla="*/ 2147483647 h 8000"/>
                <a:gd name="T12" fmla="*/ 2147483647 w 10000"/>
                <a:gd name="T13" fmla="*/ 2147483647 h 8000"/>
                <a:gd name="T14" fmla="*/ 2147483647 w 10000"/>
                <a:gd name="T15" fmla="*/ 2147483647 h 8000"/>
                <a:gd name="T16" fmla="*/ 2147483647 w 10000"/>
                <a:gd name="T17" fmla="*/ 2147483647 h 8000"/>
                <a:gd name="T18" fmla="*/ 2147483647 w 10000"/>
                <a:gd name="T19" fmla="*/ 2147483647 h 8000"/>
                <a:gd name="T20" fmla="*/ 2147483647 w 10000"/>
                <a:gd name="T21" fmla="*/ 2147483647 h 8000"/>
                <a:gd name="T22" fmla="*/ 2147483647 w 10000"/>
                <a:gd name="T23" fmla="*/ 2147483647 h 8000"/>
                <a:gd name="T24" fmla="*/ 2147483647 w 10000"/>
                <a:gd name="T25" fmla="*/ 2147483647 h 8000"/>
                <a:gd name="T26" fmla="*/ 2147483647 w 10000"/>
                <a:gd name="T27" fmla="*/ 2147483647 h 8000"/>
                <a:gd name="T28" fmla="*/ 2147483647 w 10000"/>
                <a:gd name="T29" fmla="*/ 2147483647 h 8000"/>
                <a:gd name="T30" fmla="*/ 2147483647 w 10000"/>
                <a:gd name="T31" fmla="*/ 2147483647 h 8000"/>
                <a:gd name="T32" fmla="*/ 2147483647 w 10000"/>
                <a:gd name="T33" fmla="*/ 2147483647 h 8000"/>
                <a:gd name="T34" fmla="*/ 2147483647 w 10000"/>
                <a:gd name="T35" fmla="*/ 2147483647 h 8000"/>
                <a:gd name="T36" fmla="*/ 2147483647 w 10000"/>
                <a:gd name="T37" fmla="*/ 2147483647 h 8000"/>
                <a:gd name="T38" fmla="*/ 2147483647 w 10000"/>
                <a:gd name="T39" fmla="*/ 2147483647 h 8000"/>
                <a:gd name="T40" fmla="*/ 2147483647 w 10000"/>
                <a:gd name="T41" fmla="*/ 2147483647 h 8000"/>
                <a:gd name="T42" fmla="*/ 2147483647 w 10000"/>
                <a:gd name="T43" fmla="*/ 2147483647 h 8000"/>
                <a:gd name="T44" fmla="*/ 2147483647 w 10000"/>
                <a:gd name="T45" fmla="*/ 2147483647 h 8000"/>
                <a:gd name="T46" fmla="*/ 2147483647 w 10000"/>
                <a:gd name="T47" fmla="*/ 2147483647 h 8000"/>
                <a:gd name="T48" fmla="*/ 2147483647 w 10000"/>
                <a:gd name="T49" fmla="*/ 2147483647 h 8000"/>
                <a:gd name="T50" fmla="*/ 2147483647 w 10000"/>
                <a:gd name="T51" fmla="*/ 2147483647 h 8000"/>
                <a:gd name="T52" fmla="*/ 2147483647 w 10000"/>
                <a:gd name="T53" fmla="*/ 2147483647 h 8000"/>
                <a:gd name="T54" fmla="*/ 2147483647 w 10000"/>
                <a:gd name="T55" fmla="*/ 2147483647 h 8000"/>
                <a:gd name="T56" fmla="*/ 2147483647 w 10000"/>
                <a:gd name="T57" fmla="*/ 2147483647 h 8000"/>
                <a:gd name="T58" fmla="*/ 2147483647 w 10000"/>
                <a:gd name="T59" fmla="*/ 2147483647 h 8000"/>
                <a:gd name="T60" fmla="*/ 2147483647 w 10000"/>
                <a:gd name="T61" fmla="*/ 2147483647 h 8000"/>
                <a:gd name="T62" fmla="*/ 2147483647 w 10000"/>
                <a:gd name="T63" fmla="*/ 2147483647 h 8000"/>
                <a:gd name="T64" fmla="*/ 2147483647 w 10000"/>
                <a:gd name="T65" fmla="*/ 2147483647 h 8000"/>
                <a:gd name="T66" fmla="*/ 2147483647 w 10000"/>
                <a:gd name="T67" fmla="*/ 2147483647 h 8000"/>
                <a:gd name="T68" fmla="*/ 2147483647 w 10000"/>
                <a:gd name="T69" fmla="*/ 2147483647 h 8000"/>
                <a:gd name="T70" fmla="*/ 2147483647 w 10000"/>
                <a:gd name="T71" fmla="*/ 2147483647 h 8000"/>
                <a:gd name="T72" fmla="*/ 2147483647 w 10000"/>
                <a:gd name="T73" fmla="*/ 2147483647 h 8000"/>
                <a:gd name="T74" fmla="*/ 2147483647 w 10000"/>
                <a:gd name="T75" fmla="*/ 2147483647 h 8000"/>
                <a:gd name="T76" fmla="*/ 2147483647 w 10000"/>
                <a:gd name="T77" fmla="*/ 2147483647 h 8000"/>
                <a:gd name="T78" fmla="*/ 2147483647 w 10000"/>
                <a:gd name="T79" fmla="*/ 2147483647 h 8000"/>
                <a:gd name="T80" fmla="*/ 2147483647 w 10000"/>
                <a:gd name="T81" fmla="*/ 2147483647 h 8000"/>
                <a:gd name="T82" fmla="*/ 2147483647 w 10000"/>
                <a:gd name="T83" fmla="*/ 2147483647 h 8000"/>
                <a:gd name="T84" fmla="*/ 2147483647 w 10000"/>
                <a:gd name="T85" fmla="*/ 2147483647 h 8000"/>
                <a:gd name="T86" fmla="*/ 2147483647 w 10000"/>
                <a:gd name="T87" fmla="*/ 2147483647 h 8000"/>
                <a:gd name="T88" fmla="*/ 2147483647 w 10000"/>
                <a:gd name="T89" fmla="*/ 2147483647 h 8000"/>
                <a:gd name="T90" fmla="*/ 2147483647 w 10000"/>
                <a:gd name="T91" fmla="*/ 2147483647 h 8000"/>
                <a:gd name="T92" fmla="*/ 2147483647 w 10000"/>
                <a:gd name="T93" fmla="*/ 2147483647 h 8000"/>
                <a:gd name="T94" fmla="*/ 2147483647 w 10000"/>
                <a:gd name="T95" fmla="*/ 2147483647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7" name="TextBox 16"/>
          <p:cNvSpPr txBox="1"/>
          <p:nvPr/>
        </p:nvSpPr>
        <p:spPr>
          <a:xfrm>
            <a:off x="9718675" y="2632075"/>
            <a:ext cx="803275"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eaLnBrk="1" fontAlgn="auto" hangingPunct="1">
              <a:spcBef>
                <a:spcPts val="0"/>
              </a:spcBef>
              <a:spcAft>
                <a:spcPts val="0"/>
              </a:spcAft>
              <a:defRPr/>
            </a:pPr>
            <a:r>
              <a:rPr lang="en-US" sz="9600" dirty="0"/>
              <a:t>”</a:t>
            </a:r>
          </a:p>
        </p:txBody>
      </p:sp>
      <p:sp>
        <p:nvSpPr>
          <p:cNvPr id="18" name="TextBox 17"/>
          <p:cNvSpPr txBox="1"/>
          <p:nvPr/>
        </p:nvSpPr>
        <p:spPr>
          <a:xfrm>
            <a:off x="898525" y="590550"/>
            <a:ext cx="801688"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eaLnBrk="1" fontAlgn="auto" hangingPunct="1">
              <a:spcBef>
                <a:spcPts val="0"/>
              </a:spcBef>
              <a:spcAft>
                <a:spcPts val="0"/>
              </a:spcAft>
              <a:defRPr/>
            </a:pPr>
            <a:r>
              <a:rPr lang="en-US" sz="9600" dirty="0"/>
              <a:t>“</a:t>
            </a:r>
          </a:p>
        </p:txBody>
      </p:sp>
      <p:sp>
        <p:nvSpPr>
          <p:cNvPr id="19" name="Rectangle 18"/>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p:cNvSpPr>
            <a:spLocks noGrp="1"/>
          </p:cNvSpPr>
          <p:nvPr>
            <p:ph type="dt" sz="half" idx="14"/>
          </p:nvPr>
        </p:nvSpPr>
        <p:spPr/>
        <p:txBody>
          <a:bodyPr/>
          <a:lstStyle>
            <a:lvl1pPr>
              <a:defRPr/>
            </a:lvl1pPr>
          </a:lstStyle>
          <a:p>
            <a:pPr>
              <a:defRPr/>
            </a:pPr>
            <a:fld id="{E4CA55E9-5856-4074-92C0-3837E0BC340F}" type="datetime1">
              <a:rPr lang="en-US"/>
              <a:pPr>
                <a:defRPr/>
              </a:pPr>
              <a:t>25-May-20</a:t>
            </a:fld>
            <a:endParaRPr lang="en-US" dirty="0"/>
          </a:p>
        </p:txBody>
      </p:sp>
      <p:sp>
        <p:nvSpPr>
          <p:cNvPr id="21" name="Footer Placeholder 4"/>
          <p:cNvSpPr>
            <a:spLocks noGrp="1"/>
          </p:cNvSpPr>
          <p:nvPr>
            <p:ph type="ftr" sz="quarter" idx="15"/>
          </p:nvPr>
        </p:nvSpPr>
        <p:spPr/>
        <p:txBody>
          <a:bodyPr/>
          <a:lstStyle>
            <a:lvl1pPr>
              <a:defRPr/>
            </a:lvl1pPr>
          </a:lstStyle>
          <a:p>
            <a:pPr>
              <a:defRPr/>
            </a:pPr>
            <a:endParaRPr lang="en-US"/>
          </a:p>
        </p:txBody>
      </p:sp>
      <p:sp>
        <p:nvSpPr>
          <p:cNvPr id="22" name="Slide Number Placeholder 5"/>
          <p:cNvSpPr>
            <a:spLocks noGrp="1"/>
          </p:cNvSpPr>
          <p:nvPr>
            <p:ph type="sldNum" sz="quarter" idx="16"/>
          </p:nvPr>
        </p:nvSpPr>
        <p:spPr/>
        <p:txBody>
          <a:bodyPr/>
          <a:lstStyle>
            <a:lvl1pPr>
              <a:defRPr/>
            </a:lvl1pPr>
          </a:lstStyle>
          <a:p>
            <a:fld id="{A90ABBAE-B771-4B02-AB68-6925168D7EC7}" type="slidenum">
              <a:rPr lang="en-US" altLang="en-US"/>
              <a:pPr/>
              <a:t>‹#›</a:t>
            </a:fld>
            <a:endParaRPr lang="en-US" altLang="en-US"/>
          </a:p>
        </p:txBody>
      </p:sp>
    </p:spTree>
    <p:extLst>
      <p:ext uri="{BB962C8B-B14F-4D97-AF65-F5344CB8AC3E}">
        <p14:creationId xmlns:p14="http://schemas.microsoft.com/office/powerpoint/2010/main" val="76879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17"/>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8491538" y="4194055"/>
              <a:ext cx="3298825" cy="439808"/>
            </a:xfrm>
            <a:custGeom>
              <a:avLst/>
              <a:gdLst>
                <a:gd name="T0" fmla="*/ 2147483647 w 10000"/>
                <a:gd name="T1" fmla="*/ 2147483647 h 5291"/>
                <a:gd name="T2" fmla="*/ 2147483647 w 10000"/>
                <a:gd name="T3" fmla="*/ 2147483647 h 5291"/>
                <a:gd name="T4" fmla="*/ 2147483647 w 10000"/>
                <a:gd name="T5" fmla="*/ 0 h 5291"/>
                <a:gd name="T6" fmla="*/ 2147483647 w 10000"/>
                <a:gd name="T7" fmla="*/ 2147483647 h 5291"/>
                <a:gd name="T8" fmla="*/ 2147483647 w 10000"/>
                <a:gd name="T9" fmla="*/ 2147483647 h 5291"/>
                <a:gd name="T10" fmla="*/ 2147483647 w 10000"/>
                <a:gd name="T11" fmla="*/ 2147483647 h 5291"/>
                <a:gd name="T12" fmla="*/ 2147483647 w 10000"/>
                <a:gd name="T13" fmla="*/ 2147483647 h 5291"/>
                <a:gd name="T14" fmla="*/ 2147483647 w 10000"/>
                <a:gd name="T15" fmla="*/ 2147483647 h 5291"/>
                <a:gd name="T16" fmla="*/ 2147483647 w 10000"/>
                <a:gd name="T17" fmla="*/ 2147483647 h 5291"/>
                <a:gd name="T18" fmla="*/ 2147483647 w 10000"/>
                <a:gd name="T19" fmla="*/ 2147483647 h 5291"/>
                <a:gd name="T20" fmla="*/ 2147483647 w 10000"/>
                <a:gd name="T21" fmla="*/ 2147483647 h 5291"/>
                <a:gd name="T22" fmla="*/ 2147483647 w 10000"/>
                <a:gd name="T23" fmla="*/ 2147483647 h 5291"/>
                <a:gd name="T24" fmla="*/ 2147483647 w 10000"/>
                <a:gd name="T25" fmla="*/ 2147483647 h 5291"/>
                <a:gd name="T26" fmla="*/ 2147483647 w 10000"/>
                <a:gd name="T27" fmla="*/ 2147483647 h 5291"/>
                <a:gd name="T28" fmla="*/ 2147483647 w 10000"/>
                <a:gd name="T29" fmla="*/ 2147483647 h 5291"/>
                <a:gd name="T30" fmla="*/ 2147483647 w 10000"/>
                <a:gd name="T31" fmla="*/ 2147483647 h 5291"/>
                <a:gd name="T32" fmla="*/ 2147483647 w 10000"/>
                <a:gd name="T33" fmla="*/ 2147483647 h 5291"/>
                <a:gd name="T34" fmla="*/ 2147483647 w 10000"/>
                <a:gd name="T35" fmla="*/ 2147483647 h 5291"/>
                <a:gd name="T36" fmla="*/ 2147483647 w 10000"/>
                <a:gd name="T37" fmla="*/ 2147483647 h 5291"/>
                <a:gd name="T38" fmla="*/ 2147483647 w 10000"/>
                <a:gd name="T39" fmla="*/ 2147483647 h 5291"/>
                <a:gd name="T40" fmla="*/ 2147483647 w 10000"/>
                <a:gd name="T41" fmla="*/ 2147483647 h 5291"/>
                <a:gd name="T42" fmla="*/ 2147483647 w 10000"/>
                <a:gd name="T43" fmla="*/ 2147483647 h 5291"/>
                <a:gd name="T44" fmla="*/ 2147483647 w 10000"/>
                <a:gd name="T45" fmla="*/ 2147483647 h 5291"/>
                <a:gd name="T46" fmla="*/ 2147483647 w 10000"/>
                <a:gd name="T47" fmla="*/ 2147483647 h 5291"/>
                <a:gd name="T48" fmla="*/ 2147483647 w 10000"/>
                <a:gd name="T49" fmla="*/ 2147483647 h 5291"/>
                <a:gd name="T50" fmla="*/ 2147483647 w 10000"/>
                <a:gd name="T51" fmla="*/ 2147483647 h 5291"/>
                <a:gd name="T52" fmla="*/ 2147483647 w 10000"/>
                <a:gd name="T53" fmla="*/ 2147483647 h 5291"/>
                <a:gd name="T54" fmla="*/ 2147483647 w 10000"/>
                <a:gd name="T55" fmla="*/ 2147483647 h 5291"/>
                <a:gd name="T56" fmla="*/ 2147483647 w 10000"/>
                <a:gd name="T57" fmla="*/ 2147483647 h 5291"/>
                <a:gd name="T58" fmla="*/ 2147483647 w 10000"/>
                <a:gd name="T59" fmla="*/ 2147483647 h 5291"/>
                <a:gd name="T60" fmla="*/ 2147483647 w 10000"/>
                <a:gd name="T61" fmla="*/ 2147483647 h 5291"/>
                <a:gd name="T62" fmla="*/ 2147483647 w 10000"/>
                <a:gd name="T63" fmla="*/ 2147483647 h 5291"/>
                <a:gd name="T64" fmla="*/ 2147483647 w 10000"/>
                <a:gd name="T65" fmla="*/ 2147483647 h 5291"/>
                <a:gd name="T66" fmla="*/ 0 w 10000"/>
                <a:gd name="T67" fmla="*/ 2147483647 h 5291"/>
                <a:gd name="T68" fmla="*/ 2147483647 w 10000"/>
                <a:gd name="T69" fmla="*/ 2147483647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p:cNvSpPr>
            <p:nvPr/>
          </p:nvSpPr>
          <p:spPr bwMode="gray">
            <a:xfrm>
              <a:off x="455613" y="4241688"/>
              <a:ext cx="11277600" cy="2337171"/>
            </a:xfrm>
            <a:custGeom>
              <a:avLst/>
              <a:gdLst>
                <a:gd name="T0" fmla="*/ 0 w 10000"/>
                <a:gd name="T1" fmla="*/ 0 h 8000"/>
                <a:gd name="T2" fmla="*/ 0 w 10000"/>
                <a:gd name="T3" fmla="*/ 2147483647 h 8000"/>
                <a:gd name="T4" fmla="*/ 2147483647 w 10000"/>
                <a:gd name="T5" fmla="*/ 2147483647 h 8000"/>
                <a:gd name="T6" fmla="*/ 2147483647 w 10000"/>
                <a:gd name="T7" fmla="*/ 2147483647 h 8000"/>
                <a:gd name="T8" fmla="*/ 2147483647 w 10000"/>
                <a:gd name="T9" fmla="*/ 2147483647 h 8000"/>
                <a:gd name="T10" fmla="*/ 2147483647 w 10000"/>
                <a:gd name="T11" fmla="*/ 2147483647 h 8000"/>
                <a:gd name="T12" fmla="*/ 2147483647 w 10000"/>
                <a:gd name="T13" fmla="*/ 2147483647 h 8000"/>
                <a:gd name="T14" fmla="*/ 2147483647 w 10000"/>
                <a:gd name="T15" fmla="*/ 2147483647 h 8000"/>
                <a:gd name="T16" fmla="*/ 2147483647 w 10000"/>
                <a:gd name="T17" fmla="*/ 2147483647 h 8000"/>
                <a:gd name="T18" fmla="*/ 2147483647 w 10000"/>
                <a:gd name="T19" fmla="*/ 2147483647 h 8000"/>
                <a:gd name="T20" fmla="*/ 2147483647 w 10000"/>
                <a:gd name="T21" fmla="*/ 2147483647 h 8000"/>
                <a:gd name="T22" fmla="*/ 2147483647 w 10000"/>
                <a:gd name="T23" fmla="*/ 2147483647 h 8000"/>
                <a:gd name="T24" fmla="*/ 2147483647 w 10000"/>
                <a:gd name="T25" fmla="*/ 2147483647 h 8000"/>
                <a:gd name="T26" fmla="*/ 2147483647 w 10000"/>
                <a:gd name="T27" fmla="*/ 2147483647 h 8000"/>
                <a:gd name="T28" fmla="*/ 2147483647 w 10000"/>
                <a:gd name="T29" fmla="*/ 2147483647 h 8000"/>
                <a:gd name="T30" fmla="*/ 2147483647 w 10000"/>
                <a:gd name="T31" fmla="*/ 2147483647 h 8000"/>
                <a:gd name="T32" fmla="*/ 2147483647 w 10000"/>
                <a:gd name="T33" fmla="*/ 2147483647 h 8000"/>
                <a:gd name="T34" fmla="*/ 2147483647 w 10000"/>
                <a:gd name="T35" fmla="*/ 2147483647 h 8000"/>
                <a:gd name="T36" fmla="*/ 2147483647 w 10000"/>
                <a:gd name="T37" fmla="*/ 2147483647 h 8000"/>
                <a:gd name="T38" fmla="*/ 2147483647 w 10000"/>
                <a:gd name="T39" fmla="*/ 2147483647 h 8000"/>
                <a:gd name="T40" fmla="*/ 2147483647 w 10000"/>
                <a:gd name="T41" fmla="*/ 2147483647 h 8000"/>
                <a:gd name="T42" fmla="*/ 2147483647 w 10000"/>
                <a:gd name="T43" fmla="*/ 2147483647 h 8000"/>
                <a:gd name="T44" fmla="*/ 2147483647 w 10000"/>
                <a:gd name="T45" fmla="*/ 2147483647 h 8000"/>
                <a:gd name="T46" fmla="*/ 2147483647 w 10000"/>
                <a:gd name="T47" fmla="*/ 2147483647 h 8000"/>
                <a:gd name="T48" fmla="*/ 2147483647 w 10000"/>
                <a:gd name="T49" fmla="*/ 2147483647 h 8000"/>
                <a:gd name="T50" fmla="*/ 2147483647 w 10000"/>
                <a:gd name="T51" fmla="*/ 2147483647 h 8000"/>
                <a:gd name="T52" fmla="*/ 2147483647 w 10000"/>
                <a:gd name="T53" fmla="*/ 2147483647 h 8000"/>
                <a:gd name="T54" fmla="*/ 2147483647 w 10000"/>
                <a:gd name="T55" fmla="*/ 2147483647 h 8000"/>
                <a:gd name="T56" fmla="*/ 2147483647 w 10000"/>
                <a:gd name="T57" fmla="*/ 2147483647 h 8000"/>
                <a:gd name="T58" fmla="*/ 2147483647 w 10000"/>
                <a:gd name="T59" fmla="*/ 2147483647 h 8000"/>
                <a:gd name="T60" fmla="*/ 2147483647 w 10000"/>
                <a:gd name="T61" fmla="*/ 2147483647 h 8000"/>
                <a:gd name="T62" fmla="*/ 2147483647 w 10000"/>
                <a:gd name="T63" fmla="*/ 2147483647 h 8000"/>
                <a:gd name="T64" fmla="*/ 2147483647 w 10000"/>
                <a:gd name="T65" fmla="*/ 2147483647 h 8000"/>
                <a:gd name="T66" fmla="*/ 2147483647 w 10000"/>
                <a:gd name="T67" fmla="*/ 2147483647 h 8000"/>
                <a:gd name="T68" fmla="*/ 2147483647 w 10000"/>
                <a:gd name="T69" fmla="*/ 2147483647 h 8000"/>
                <a:gd name="T70" fmla="*/ 2147483647 w 10000"/>
                <a:gd name="T71" fmla="*/ 2147483647 h 8000"/>
                <a:gd name="T72" fmla="*/ 2147483647 w 10000"/>
                <a:gd name="T73" fmla="*/ 2147483647 h 8000"/>
                <a:gd name="T74" fmla="*/ 2147483647 w 10000"/>
                <a:gd name="T75" fmla="*/ 2147483647 h 8000"/>
                <a:gd name="T76" fmla="*/ 2147483647 w 10000"/>
                <a:gd name="T77" fmla="*/ 2147483647 h 8000"/>
                <a:gd name="T78" fmla="*/ 2147483647 w 10000"/>
                <a:gd name="T79" fmla="*/ 2147483647 h 8000"/>
                <a:gd name="T80" fmla="*/ 2147483647 w 10000"/>
                <a:gd name="T81" fmla="*/ 2147483647 h 8000"/>
                <a:gd name="T82" fmla="*/ 2147483647 w 10000"/>
                <a:gd name="T83" fmla="*/ 2147483647 h 8000"/>
                <a:gd name="T84" fmla="*/ 2147483647 w 10000"/>
                <a:gd name="T85" fmla="*/ 2147483647 h 8000"/>
                <a:gd name="T86" fmla="*/ 2147483647 w 10000"/>
                <a:gd name="T87" fmla="*/ 2147483647 h 8000"/>
                <a:gd name="T88" fmla="*/ 2147483647 w 10000"/>
                <a:gd name="T89" fmla="*/ 2147483647 h 8000"/>
                <a:gd name="T90" fmla="*/ 2147483647 w 10000"/>
                <a:gd name="T91" fmla="*/ 2147483647 h 8000"/>
                <a:gd name="T92" fmla="*/ 2147483647 w 10000"/>
                <a:gd name="T93" fmla="*/ 2147483647 h 8000"/>
                <a:gd name="T94" fmla="*/ 2147483647 w 10000"/>
                <a:gd name="T95" fmla="*/ 2147483647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p:cNvSpPr>
            <a:spLocks noGrp="1"/>
          </p:cNvSpPr>
          <p:nvPr>
            <p:ph type="dt" sz="half" idx="10"/>
          </p:nvPr>
        </p:nvSpPr>
        <p:spPr/>
        <p:txBody>
          <a:bodyPr/>
          <a:lstStyle>
            <a:lvl1pPr>
              <a:defRPr/>
            </a:lvl1pPr>
          </a:lstStyle>
          <a:p>
            <a:pPr>
              <a:defRPr/>
            </a:pPr>
            <a:fld id="{D8B6C996-D202-4EED-926B-4282D6FE66D8}" type="datetime1">
              <a:rPr lang="en-US"/>
              <a:pPr>
                <a:defRPr/>
              </a:pPr>
              <a:t>25-May-20</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fld id="{22DD36A4-7F08-4A68-B7ED-7066A638A950}" type="slidenum">
              <a:rPr lang="en-US" altLang="en-US"/>
              <a:pPr/>
              <a:t>‹#›</a:t>
            </a:fld>
            <a:endParaRPr lang="en-US" altLang="en-US"/>
          </a:p>
        </p:txBody>
      </p:sp>
    </p:spTree>
    <p:extLst>
      <p:ext uri="{BB962C8B-B14F-4D97-AF65-F5344CB8AC3E}">
        <p14:creationId xmlns:p14="http://schemas.microsoft.com/office/powerpoint/2010/main" val="3471800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4403725"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72400"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p:cNvSpPr>
            <a:spLocks noGrp="1"/>
          </p:cNvSpPr>
          <p:nvPr>
            <p:ph type="dt" sz="half" idx="18"/>
          </p:nvPr>
        </p:nvSpPr>
        <p:spPr/>
        <p:txBody>
          <a:bodyPr/>
          <a:lstStyle>
            <a:lvl1pPr>
              <a:defRPr/>
            </a:lvl1pPr>
          </a:lstStyle>
          <a:p>
            <a:pPr>
              <a:defRPr/>
            </a:pPr>
            <a:fld id="{F08CAE16-A504-4C91-A596-B8179DD323B7}" type="datetime1">
              <a:rPr lang="en-US"/>
              <a:pPr>
                <a:defRPr/>
              </a:pPr>
              <a:t>25-May-20</a:t>
            </a:fld>
            <a:endParaRPr lang="en-US" dirty="0"/>
          </a:p>
        </p:txBody>
      </p:sp>
      <p:sp>
        <p:nvSpPr>
          <p:cNvPr id="12" name="Footer Placeholder 7"/>
          <p:cNvSpPr>
            <a:spLocks noGrp="1"/>
          </p:cNvSpPr>
          <p:nvPr>
            <p:ph type="ftr" sz="quarter" idx="19"/>
          </p:nvPr>
        </p:nvSpPr>
        <p:spPr/>
        <p:txBody>
          <a:bodyPr/>
          <a:lstStyle>
            <a:lvl1pPr>
              <a:defRPr/>
            </a:lvl1pPr>
          </a:lstStyle>
          <a:p>
            <a:pPr>
              <a:defRPr/>
            </a:pPr>
            <a:endParaRPr lang="en-US"/>
          </a:p>
        </p:txBody>
      </p:sp>
      <p:sp>
        <p:nvSpPr>
          <p:cNvPr id="13" name="Slide Number Placeholder 8"/>
          <p:cNvSpPr>
            <a:spLocks noGrp="1"/>
          </p:cNvSpPr>
          <p:nvPr>
            <p:ph type="sldNum" sz="quarter" idx="20"/>
          </p:nvPr>
        </p:nvSpPr>
        <p:spPr/>
        <p:txBody>
          <a:bodyPr/>
          <a:lstStyle>
            <a:lvl1pPr>
              <a:defRPr/>
            </a:lvl1pPr>
          </a:lstStyle>
          <a:p>
            <a:fld id="{FFB4355F-68DB-469C-8F78-D2924BCAB353}" type="slidenum">
              <a:rPr lang="en-US" altLang="en-US"/>
              <a:pPr/>
              <a:t>‹#›</a:t>
            </a:fld>
            <a:endParaRPr lang="en-US" altLang="en-US"/>
          </a:p>
        </p:txBody>
      </p:sp>
    </p:spTree>
    <p:extLst>
      <p:ext uri="{BB962C8B-B14F-4D97-AF65-F5344CB8AC3E}">
        <p14:creationId xmlns:p14="http://schemas.microsoft.com/office/powerpoint/2010/main" val="240634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4387850" y="2603500"/>
            <a:ext cx="0" cy="35179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802563"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3" y="5109107"/>
            <a:ext cx="3050437" cy="91794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68865" y="5184002"/>
            <a:ext cx="3050438" cy="84305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3434" y="5184001"/>
            <a:ext cx="3050437" cy="843054"/>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p:cNvSpPr>
            <a:spLocks noGrp="1"/>
          </p:cNvSpPr>
          <p:nvPr>
            <p:ph type="dt" sz="half" idx="23"/>
          </p:nvPr>
        </p:nvSpPr>
        <p:spPr/>
        <p:txBody>
          <a:bodyPr/>
          <a:lstStyle>
            <a:lvl1pPr>
              <a:defRPr/>
            </a:lvl1pPr>
          </a:lstStyle>
          <a:p>
            <a:pPr>
              <a:defRPr/>
            </a:pPr>
            <a:fld id="{FEDAB878-1E44-4D0E-8FF4-7945F21BCA9C}" type="datetime1">
              <a:rPr lang="en-US"/>
              <a:pPr>
                <a:defRPr/>
              </a:pPr>
              <a:t>25-May-20</a:t>
            </a:fld>
            <a:endParaRPr lang="en-US" dirty="0"/>
          </a:p>
        </p:txBody>
      </p:sp>
      <p:sp>
        <p:nvSpPr>
          <p:cNvPr id="16" name="Footer Placeholder 7"/>
          <p:cNvSpPr>
            <a:spLocks noGrp="1"/>
          </p:cNvSpPr>
          <p:nvPr>
            <p:ph type="ftr" sz="quarter" idx="24"/>
          </p:nvPr>
        </p:nvSpPr>
        <p:spPr/>
        <p:txBody>
          <a:bodyPr/>
          <a:lstStyle>
            <a:lvl1pPr>
              <a:defRPr/>
            </a:lvl1pPr>
          </a:lstStyle>
          <a:p>
            <a:pPr>
              <a:defRPr/>
            </a:pPr>
            <a:endParaRPr lang="en-US"/>
          </a:p>
        </p:txBody>
      </p:sp>
      <p:sp>
        <p:nvSpPr>
          <p:cNvPr id="17" name="Slide Number Placeholder 8"/>
          <p:cNvSpPr>
            <a:spLocks noGrp="1"/>
          </p:cNvSpPr>
          <p:nvPr>
            <p:ph type="sldNum" sz="quarter" idx="25"/>
          </p:nvPr>
        </p:nvSpPr>
        <p:spPr/>
        <p:txBody>
          <a:bodyPr/>
          <a:lstStyle>
            <a:lvl1pPr>
              <a:defRPr/>
            </a:lvl1pPr>
          </a:lstStyle>
          <a:p>
            <a:fld id="{4416AE42-87CD-4D2B-94FF-D51B95A64AEA}" type="slidenum">
              <a:rPr lang="en-US" altLang="en-US"/>
              <a:pPr/>
              <a:t>‹#›</a:t>
            </a:fld>
            <a:endParaRPr lang="en-US" altLang="en-US"/>
          </a:p>
        </p:txBody>
      </p:sp>
    </p:spTree>
    <p:extLst>
      <p:ext uri="{BB962C8B-B14F-4D97-AF65-F5344CB8AC3E}">
        <p14:creationId xmlns:p14="http://schemas.microsoft.com/office/powerpoint/2010/main" val="397829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18E46BB-BCDD-4872-B8D4-B04646C263B0}" type="datetime1">
              <a:rPr lang="en-US"/>
              <a:pPr>
                <a:defRPr/>
              </a:pPr>
              <a:t>25-May-20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D9C1379-0817-41A8-87B4-D287B6261717}" type="slidenum">
              <a:rPr lang="en-US" altLang="en-US"/>
              <a:pPr/>
              <a:t>‹#›</a:t>
            </a:fld>
            <a:endParaRPr lang="en-US" altLang="en-US"/>
          </a:p>
        </p:txBody>
      </p:sp>
    </p:spTree>
    <p:extLst>
      <p:ext uri="{BB962C8B-B14F-4D97-AF65-F5344CB8AC3E}">
        <p14:creationId xmlns:p14="http://schemas.microsoft.com/office/powerpoint/2010/main" val="3286249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8"/>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101749">
              <a:off x="6293383" y="4577532"/>
              <a:ext cx="3300935" cy="441325"/>
            </a:xfrm>
            <a:custGeom>
              <a:avLst/>
              <a:gdLst>
                <a:gd name="T0" fmla="*/ 2147483647 w 10000"/>
                <a:gd name="T1" fmla="*/ 2147483647 h 5291"/>
                <a:gd name="T2" fmla="*/ 2147483647 w 10000"/>
                <a:gd name="T3" fmla="*/ 2147483647 h 5291"/>
                <a:gd name="T4" fmla="*/ 2147483647 w 10000"/>
                <a:gd name="T5" fmla="*/ 0 h 5291"/>
                <a:gd name="T6" fmla="*/ 2147483647 w 10000"/>
                <a:gd name="T7" fmla="*/ 2147483647 h 5291"/>
                <a:gd name="T8" fmla="*/ 2147483647 w 10000"/>
                <a:gd name="T9" fmla="*/ 2147483647 h 5291"/>
                <a:gd name="T10" fmla="*/ 2147483647 w 10000"/>
                <a:gd name="T11" fmla="*/ 2147483647 h 5291"/>
                <a:gd name="T12" fmla="*/ 2147483647 w 10000"/>
                <a:gd name="T13" fmla="*/ 2147483647 h 5291"/>
                <a:gd name="T14" fmla="*/ 2147483647 w 10000"/>
                <a:gd name="T15" fmla="*/ 2147483647 h 5291"/>
                <a:gd name="T16" fmla="*/ 2147483647 w 10000"/>
                <a:gd name="T17" fmla="*/ 2147483647 h 5291"/>
                <a:gd name="T18" fmla="*/ 2147483647 w 10000"/>
                <a:gd name="T19" fmla="*/ 2147483647 h 5291"/>
                <a:gd name="T20" fmla="*/ 2147483647 w 10000"/>
                <a:gd name="T21" fmla="*/ 2147483647 h 5291"/>
                <a:gd name="T22" fmla="*/ 2147483647 w 10000"/>
                <a:gd name="T23" fmla="*/ 2147483647 h 5291"/>
                <a:gd name="T24" fmla="*/ 2147483647 w 10000"/>
                <a:gd name="T25" fmla="*/ 2147483647 h 5291"/>
                <a:gd name="T26" fmla="*/ 2147483647 w 10000"/>
                <a:gd name="T27" fmla="*/ 2147483647 h 5291"/>
                <a:gd name="T28" fmla="*/ 2147483647 w 10000"/>
                <a:gd name="T29" fmla="*/ 2147483647 h 5291"/>
                <a:gd name="T30" fmla="*/ 2147483647 w 10000"/>
                <a:gd name="T31" fmla="*/ 2147483647 h 5291"/>
                <a:gd name="T32" fmla="*/ 2147483647 w 10000"/>
                <a:gd name="T33" fmla="*/ 2147483647 h 5291"/>
                <a:gd name="T34" fmla="*/ 2147483647 w 10000"/>
                <a:gd name="T35" fmla="*/ 2147483647 h 5291"/>
                <a:gd name="T36" fmla="*/ 2147483647 w 10000"/>
                <a:gd name="T37" fmla="*/ 2147483647 h 5291"/>
                <a:gd name="T38" fmla="*/ 2147483647 w 10000"/>
                <a:gd name="T39" fmla="*/ 2147483647 h 5291"/>
                <a:gd name="T40" fmla="*/ 2147483647 w 10000"/>
                <a:gd name="T41" fmla="*/ 2147483647 h 5291"/>
                <a:gd name="T42" fmla="*/ 2147483647 w 10000"/>
                <a:gd name="T43" fmla="*/ 2147483647 h 5291"/>
                <a:gd name="T44" fmla="*/ 2147483647 w 10000"/>
                <a:gd name="T45" fmla="*/ 2147483647 h 5291"/>
                <a:gd name="T46" fmla="*/ 2147483647 w 10000"/>
                <a:gd name="T47" fmla="*/ 2147483647 h 5291"/>
                <a:gd name="T48" fmla="*/ 2147483647 w 10000"/>
                <a:gd name="T49" fmla="*/ 2147483647 h 5291"/>
                <a:gd name="T50" fmla="*/ 2147483647 w 10000"/>
                <a:gd name="T51" fmla="*/ 2147483647 h 5291"/>
                <a:gd name="T52" fmla="*/ 2147483647 w 10000"/>
                <a:gd name="T53" fmla="*/ 2147483647 h 5291"/>
                <a:gd name="T54" fmla="*/ 2147483647 w 10000"/>
                <a:gd name="T55" fmla="*/ 2147483647 h 5291"/>
                <a:gd name="T56" fmla="*/ 2147483647 w 10000"/>
                <a:gd name="T57" fmla="*/ 2147483647 h 5291"/>
                <a:gd name="T58" fmla="*/ 2147483647 w 10000"/>
                <a:gd name="T59" fmla="*/ 2147483647 h 5291"/>
                <a:gd name="T60" fmla="*/ 2147483647 w 10000"/>
                <a:gd name="T61" fmla="*/ 2147483647 h 5291"/>
                <a:gd name="T62" fmla="*/ 2147483647 w 10000"/>
                <a:gd name="T63" fmla="*/ 2147483647 h 5291"/>
                <a:gd name="T64" fmla="*/ 2147483647 w 10000"/>
                <a:gd name="T65" fmla="*/ 2147483647 h 5291"/>
                <a:gd name="T66" fmla="*/ 0 w 10000"/>
                <a:gd name="T67" fmla="*/ 2147483647 h 5291"/>
                <a:gd name="T68" fmla="*/ 2147483647 w 10000"/>
                <a:gd name="T69" fmla="*/ 2147483647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Rectangle 11"/>
            <p:cNvSpPr/>
            <p:nvPr/>
          </p:nvSpPr>
          <p:spPr>
            <a:xfrm>
              <a:off x="414338" y="402504"/>
              <a:ext cx="65119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400000">
              <a:off x="4448489" y="2802490"/>
              <a:ext cx="6054098" cy="1254125"/>
            </a:xfrm>
            <a:custGeom>
              <a:avLst/>
              <a:gdLst>
                <a:gd name="T0" fmla="*/ 0 w 10000"/>
                <a:gd name="T1" fmla="*/ 0 h 8000"/>
                <a:gd name="T2" fmla="*/ 0 w 10000"/>
                <a:gd name="T3" fmla="*/ 2147483647 h 8000"/>
                <a:gd name="T4" fmla="*/ 2147483647 w 10000"/>
                <a:gd name="T5" fmla="*/ 2147483647 h 8000"/>
                <a:gd name="T6" fmla="*/ 2147483647 w 10000"/>
                <a:gd name="T7" fmla="*/ 2147483647 h 8000"/>
                <a:gd name="T8" fmla="*/ 2147483647 w 10000"/>
                <a:gd name="T9" fmla="*/ 2147483647 h 8000"/>
                <a:gd name="T10" fmla="*/ 2147483647 w 10000"/>
                <a:gd name="T11" fmla="*/ 2147483647 h 8000"/>
                <a:gd name="T12" fmla="*/ 2147483647 w 10000"/>
                <a:gd name="T13" fmla="*/ 2147483647 h 8000"/>
                <a:gd name="T14" fmla="*/ 2147483647 w 10000"/>
                <a:gd name="T15" fmla="*/ 2147483647 h 8000"/>
                <a:gd name="T16" fmla="*/ 2147483647 w 10000"/>
                <a:gd name="T17" fmla="*/ 2147483647 h 8000"/>
                <a:gd name="T18" fmla="*/ 2147483647 w 10000"/>
                <a:gd name="T19" fmla="*/ 2147483647 h 8000"/>
                <a:gd name="T20" fmla="*/ 2147483647 w 10000"/>
                <a:gd name="T21" fmla="*/ 2147483647 h 8000"/>
                <a:gd name="T22" fmla="*/ 2147483647 w 10000"/>
                <a:gd name="T23" fmla="*/ 2147483647 h 8000"/>
                <a:gd name="T24" fmla="*/ 2147483647 w 10000"/>
                <a:gd name="T25" fmla="*/ 2147483647 h 8000"/>
                <a:gd name="T26" fmla="*/ 2147483647 w 10000"/>
                <a:gd name="T27" fmla="*/ 2147483647 h 8000"/>
                <a:gd name="T28" fmla="*/ 2147483647 w 10000"/>
                <a:gd name="T29" fmla="*/ 2147483647 h 8000"/>
                <a:gd name="T30" fmla="*/ 2147483647 w 10000"/>
                <a:gd name="T31" fmla="*/ 2147483647 h 8000"/>
                <a:gd name="T32" fmla="*/ 2147483647 w 10000"/>
                <a:gd name="T33" fmla="*/ 2147483647 h 8000"/>
                <a:gd name="T34" fmla="*/ 2147483647 w 10000"/>
                <a:gd name="T35" fmla="*/ 2147483647 h 8000"/>
                <a:gd name="T36" fmla="*/ 2147483647 w 10000"/>
                <a:gd name="T37" fmla="*/ 2147483647 h 8000"/>
                <a:gd name="T38" fmla="*/ 2147483647 w 10000"/>
                <a:gd name="T39" fmla="*/ 2147483647 h 8000"/>
                <a:gd name="T40" fmla="*/ 2147483647 w 10000"/>
                <a:gd name="T41" fmla="*/ 2147483647 h 8000"/>
                <a:gd name="T42" fmla="*/ 2147483647 w 10000"/>
                <a:gd name="T43" fmla="*/ 2147483647 h 8000"/>
                <a:gd name="T44" fmla="*/ 2147483647 w 10000"/>
                <a:gd name="T45" fmla="*/ 2147483647 h 8000"/>
                <a:gd name="T46" fmla="*/ 2147483647 w 10000"/>
                <a:gd name="T47" fmla="*/ 2147483647 h 8000"/>
                <a:gd name="T48" fmla="*/ 2147483647 w 10000"/>
                <a:gd name="T49" fmla="*/ 2147483647 h 8000"/>
                <a:gd name="T50" fmla="*/ 2147483647 w 10000"/>
                <a:gd name="T51" fmla="*/ 2147483647 h 8000"/>
                <a:gd name="T52" fmla="*/ 2147483647 w 10000"/>
                <a:gd name="T53" fmla="*/ 2147483647 h 8000"/>
                <a:gd name="T54" fmla="*/ 2147483647 w 10000"/>
                <a:gd name="T55" fmla="*/ 2147483647 h 8000"/>
                <a:gd name="T56" fmla="*/ 2147483647 w 10000"/>
                <a:gd name="T57" fmla="*/ 2147483647 h 8000"/>
                <a:gd name="T58" fmla="*/ 2147483647 w 10000"/>
                <a:gd name="T59" fmla="*/ 2147483647 h 8000"/>
                <a:gd name="T60" fmla="*/ 2147483647 w 10000"/>
                <a:gd name="T61" fmla="*/ 2147483647 h 8000"/>
                <a:gd name="T62" fmla="*/ 2147483647 w 10000"/>
                <a:gd name="T63" fmla="*/ 2147483647 h 8000"/>
                <a:gd name="T64" fmla="*/ 2147483647 w 10000"/>
                <a:gd name="T65" fmla="*/ 2147483647 h 8000"/>
                <a:gd name="T66" fmla="*/ 2147483647 w 10000"/>
                <a:gd name="T67" fmla="*/ 2147483647 h 8000"/>
                <a:gd name="T68" fmla="*/ 2147483647 w 10000"/>
                <a:gd name="T69" fmla="*/ 2147483647 h 8000"/>
                <a:gd name="T70" fmla="*/ 2147483647 w 10000"/>
                <a:gd name="T71" fmla="*/ 2147483647 h 8000"/>
                <a:gd name="T72" fmla="*/ 2147483647 w 10000"/>
                <a:gd name="T73" fmla="*/ 2147483647 h 8000"/>
                <a:gd name="T74" fmla="*/ 2147483647 w 10000"/>
                <a:gd name="T75" fmla="*/ 2147483647 h 8000"/>
                <a:gd name="T76" fmla="*/ 2147483647 w 10000"/>
                <a:gd name="T77" fmla="*/ 2147483647 h 8000"/>
                <a:gd name="T78" fmla="*/ 2147483647 w 10000"/>
                <a:gd name="T79" fmla="*/ 2147483647 h 8000"/>
                <a:gd name="T80" fmla="*/ 2147483647 w 10000"/>
                <a:gd name="T81" fmla="*/ 2147483647 h 8000"/>
                <a:gd name="T82" fmla="*/ 2147483647 w 10000"/>
                <a:gd name="T83" fmla="*/ 2147483647 h 8000"/>
                <a:gd name="T84" fmla="*/ 2147483647 w 10000"/>
                <a:gd name="T85" fmla="*/ 2147483647 h 8000"/>
                <a:gd name="T86" fmla="*/ 2147483647 w 10000"/>
                <a:gd name="T87" fmla="*/ 2147483647 h 8000"/>
                <a:gd name="T88" fmla="*/ 2147483647 w 10000"/>
                <a:gd name="T89" fmla="*/ 2147483647 h 8000"/>
                <a:gd name="T90" fmla="*/ 2147483647 w 10000"/>
                <a:gd name="T91" fmla="*/ 2147483647 h 8000"/>
                <a:gd name="T92" fmla="*/ 2147483647 w 10000"/>
                <a:gd name="T93" fmla="*/ 2147483647 h 8000"/>
                <a:gd name="T94" fmla="*/ 2147483647 w 10000"/>
                <a:gd name="T95" fmla="*/ 2147483647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76756" y="1278468"/>
            <a:ext cx="1413933" cy="4748589"/>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10"/>
          </p:nvPr>
        </p:nvSpPr>
        <p:spPr/>
        <p:txBody>
          <a:bodyPr/>
          <a:lstStyle>
            <a:lvl1pPr>
              <a:defRPr/>
            </a:lvl1pPr>
          </a:lstStyle>
          <a:p>
            <a:pPr>
              <a:defRPr/>
            </a:pPr>
            <a:fld id="{E78E0083-6492-4864-893E-DE70CE176303}" type="datetime1">
              <a:rPr lang="en-US"/>
              <a:pPr>
                <a:defRPr/>
              </a:pPr>
              <a:t>25-May-20</a:t>
            </a:fld>
            <a:endParaRPr lang="en-US" dirty="0"/>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97D90F75-DEDF-4E43-8002-F7752D0F563B}" type="slidenum">
              <a:rPr lang="en-US" altLang="en-US"/>
              <a:pPr/>
              <a:t>‹#›</a:t>
            </a:fld>
            <a:endParaRPr lang="en-US" altLang="en-US"/>
          </a:p>
        </p:txBody>
      </p:sp>
    </p:spTree>
    <p:extLst>
      <p:ext uri="{BB962C8B-B14F-4D97-AF65-F5344CB8AC3E}">
        <p14:creationId xmlns:p14="http://schemas.microsoft.com/office/powerpoint/2010/main" val="182200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DBA4778-8A28-4D85-9186-FD226155FD97}" type="datetime1">
              <a:rPr lang="en-US"/>
              <a:pPr>
                <a:defRPr/>
              </a:pPr>
              <a:t>25-May-20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B4E3B7B-1E1A-4B8A-B64C-613BC57BE8AC}" type="slidenum">
              <a:rPr lang="en-US" altLang="en-US"/>
              <a:pPr/>
              <a:t>‹#›</a:t>
            </a:fld>
            <a:endParaRPr lang="en-US" altLang="en-US"/>
          </a:p>
        </p:txBody>
      </p:sp>
    </p:spTree>
    <p:extLst>
      <p:ext uri="{BB962C8B-B14F-4D97-AF65-F5344CB8AC3E}">
        <p14:creationId xmlns:p14="http://schemas.microsoft.com/office/powerpoint/2010/main" val="179719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12"/>
          <p:cNvGrpSpPr>
            <a:grpSpLocks/>
          </p:cNvGrpSpPr>
          <p:nvPr/>
        </p:nvGrpSpPr>
        <p:grpSpPr bwMode="auto">
          <a:xfrm>
            <a:off x="0" y="-1588"/>
            <a:ext cx="12192000" cy="6865938"/>
            <a:chOff x="0" y="-2373"/>
            <a:chExt cx="12192000" cy="6867027"/>
          </a:xfrm>
        </p:grpSpPr>
        <p:sp>
          <p:nvSpPr>
            <p:cNvPr id="5" name="Rectangle 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7289800" y="402504"/>
              <a:ext cx="44783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677511">
              <a:off x="4698738" y="1825165"/>
              <a:ext cx="3299348" cy="441325"/>
            </a:xfrm>
            <a:custGeom>
              <a:avLst/>
              <a:gdLst>
                <a:gd name="T0" fmla="*/ 2147483647 w 10000"/>
                <a:gd name="T1" fmla="*/ 2147483647 h 5291"/>
                <a:gd name="T2" fmla="*/ 2147483647 w 10000"/>
                <a:gd name="T3" fmla="*/ 2147483647 h 5291"/>
                <a:gd name="T4" fmla="*/ 2147483647 w 10000"/>
                <a:gd name="T5" fmla="*/ 0 h 5291"/>
                <a:gd name="T6" fmla="*/ 2147483647 w 10000"/>
                <a:gd name="T7" fmla="*/ 2147483647 h 5291"/>
                <a:gd name="T8" fmla="*/ 2147483647 w 10000"/>
                <a:gd name="T9" fmla="*/ 2147483647 h 5291"/>
                <a:gd name="T10" fmla="*/ 2147483647 w 10000"/>
                <a:gd name="T11" fmla="*/ 2147483647 h 5291"/>
                <a:gd name="T12" fmla="*/ 2147483647 w 10000"/>
                <a:gd name="T13" fmla="*/ 2147483647 h 5291"/>
                <a:gd name="T14" fmla="*/ 2147483647 w 10000"/>
                <a:gd name="T15" fmla="*/ 2147483647 h 5291"/>
                <a:gd name="T16" fmla="*/ 2147483647 w 10000"/>
                <a:gd name="T17" fmla="*/ 2147483647 h 5291"/>
                <a:gd name="T18" fmla="*/ 2147483647 w 10000"/>
                <a:gd name="T19" fmla="*/ 2147483647 h 5291"/>
                <a:gd name="T20" fmla="*/ 2147483647 w 10000"/>
                <a:gd name="T21" fmla="*/ 2147483647 h 5291"/>
                <a:gd name="T22" fmla="*/ 2147483647 w 10000"/>
                <a:gd name="T23" fmla="*/ 2147483647 h 5291"/>
                <a:gd name="T24" fmla="*/ 2147483647 w 10000"/>
                <a:gd name="T25" fmla="*/ 2147483647 h 5291"/>
                <a:gd name="T26" fmla="*/ 2147483647 w 10000"/>
                <a:gd name="T27" fmla="*/ 2147483647 h 5291"/>
                <a:gd name="T28" fmla="*/ 2147483647 w 10000"/>
                <a:gd name="T29" fmla="*/ 2147483647 h 5291"/>
                <a:gd name="T30" fmla="*/ 2147483647 w 10000"/>
                <a:gd name="T31" fmla="*/ 2147483647 h 5291"/>
                <a:gd name="T32" fmla="*/ 2147483647 w 10000"/>
                <a:gd name="T33" fmla="*/ 2147483647 h 5291"/>
                <a:gd name="T34" fmla="*/ 2147483647 w 10000"/>
                <a:gd name="T35" fmla="*/ 2147483647 h 5291"/>
                <a:gd name="T36" fmla="*/ 2147483647 w 10000"/>
                <a:gd name="T37" fmla="*/ 2147483647 h 5291"/>
                <a:gd name="T38" fmla="*/ 2147483647 w 10000"/>
                <a:gd name="T39" fmla="*/ 2147483647 h 5291"/>
                <a:gd name="T40" fmla="*/ 2147483647 w 10000"/>
                <a:gd name="T41" fmla="*/ 2147483647 h 5291"/>
                <a:gd name="T42" fmla="*/ 2147483647 w 10000"/>
                <a:gd name="T43" fmla="*/ 2147483647 h 5291"/>
                <a:gd name="T44" fmla="*/ 2147483647 w 10000"/>
                <a:gd name="T45" fmla="*/ 2147483647 h 5291"/>
                <a:gd name="T46" fmla="*/ 2147483647 w 10000"/>
                <a:gd name="T47" fmla="*/ 2147483647 h 5291"/>
                <a:gd name="T48" fmla="*/ 2147483647 w 10000"/>
                <a:gd name="T49" fmla="*/ 2147483647 h 5291"/>
                <a:gd name="T50" fmla="*/ 2147483647 w 10000"/>
                <a:gd name="T51" fmla="*/ 2147483647 h 5291"/>
                <a:gd name="T52" fmla="*/ 2147483647 w 10000"/>
                <a:gd name="T53" fmla="*/ 2147483647 h 5291"/>
                <a:gd name="T54" fmla="*/ 2147483647 w 10000"/>
                <a:gd name="T55" fmla="*/ 2147483647 h 5291"/>
                <a:gd name="T56" fmla="*/ 2147483647 w 10000"/>
                <a:gd name="T57" fmla="*/ 2147483647 h 5291"/>
                <a:gd name="T58" fmla="*/ 2147483647 w 10000"/>
                <a:gd name="T59" fmla="*/ 2147483647 h 5291"/>
                <a:gd name="T60" fmla="*/ 2147483647 w 10000"/>
                <a:gd name="T61" fmla="*/ 2147483647 h 5291"/>
                <a:gd name="T62" fmla="*/ 2147483647 w 10000"/>
                <a:gd name="T63" fmla="*/ 2147483647 h 5291"/>
                <a:gd name="T64" fmla="*/ 2147483647 w 10000"/>
                <a:gd name="T65" fmla="*/ 2147483647 h 5291"/>
                <a:gd name="T66" fmla="*/ 0 w 10000"/>
                <a:gd name="T67" fmla="*/ 2147483647 h 5291"/>
                <a:gd name="T68" fmla="*/ 2147483647 w 10000"/>
                <a:gd name="T69" fmla="*/ 2147483647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Freeform 5"/>
            <p:cNvSpPr>
              <a:spLocks/>
            </p:cNvSpPr>
            <p:nvPr/>
          </p:nvSpPr>
          <p:spPr bwMode="gray">
            <a:xfrm rot="-5400000">
              <a:off x="3786502" y="2802490"/>
              <a:ext cx="6054098" cy="1254125"/>
            </a:xfrm>
            <a:custGeom>
              <a:avLst/>
              <a:gdLst>
                <a:gd name="T0" fmla="*/ 0 w 10000"/>
                <a:gd name="T1" fmla="*/ 0 h 8000"/>
                <a:gd name="T2" fmla="*/ 0 w 10000"/>
                <a:gd name="T3" fmla="*/ 2147483647 h 8000"/>
                <a:gd name="T4" fmla="*/ 2147483647 w 10000"/>
                <a:gd name="T5" fmla="*/ 2147483647 h 8000"/>
                <a:gd name="T6" fmla="*/ 2147483647 w 10000"/>
                <a:gd name="T7" fmla="*/ 2147483647 h 8000"/>
                <a:gd name="T8" fmla="*/ 2147483647 w 10000"/>
                <a:gd name="T9" fmla="*/ 2147483647 h 8000"/>
                <a:gd name="T10" fmla="*/ 2147483647 w 10000"/>
                <a:gd name="T11" fmla="*/ 2147483647 h 8000"/>
                <a:gd name="T12" fmla="*/ 2147483647 w 10000"/>
                <a:gd name="T13" fmla="*/ 2147483647 h 8000"/>
                <a:gd name="T14" fmla="*/ 2147483647 w 10000"/>
                <a:gd name="T15" fmla="*/ 2147483647 h 8000"/>
                <a:gd name="T16" fmla="*/ 2147483647 w 10000"/>
                <a:gd name="T17" fmla="*/ 2147483647 h 8000"/>
                <a:gd name="T18" fmla="*/ 2147483647 w 10000"/>
                <a:gd name="T19" fmla="*/ 2147483647 h 8000"/>
                <a:gd name="T20" fmla="*/ 2147483647 w 10000"/>
                <a:gd name="T21" fmla="*/ 2147483647 h 8000"/>
                <a:gd name="T22" fmla="*/ 2147483647 w 10000"/>
                <a:gd name="T23" fmla="*/ 2147483647 h 8000"/>
                <a:gd name="T24" fmla="*/ 2147483647 w 10000"/>
                <a:gd name="T25" fmla="*/ 2147483647 h 8000"/>
                <a:gd name="T26" fmla="*/ 2147483647 w 10000"/>
                <a:gd name="T27" fmla="*/ 2147483647 h 8000"/>
                <a:gd name="T28" fmla="*/ 2147483647 w 10000"/>
                <a:gd name="T29" fmla="*/ 2147483647 h 8000"/>
                <a:gd name="T30" fmla="*/ 2147483647 w 10000"/>
                <a:gd name="T31" fmla="*/ 2147483647 h 8000"/>
                <a:gd name="T32" fmla="*/ 2147483647 w 10000"/>
                <a:gd name="T33" fmla="*/ 2147483647 h 8000"/>
                <a:gd name="T34" fmla="*/ 2147483647 w 10000"/>
                <a:gd name="T35" fmla="*/ 2147483647 h 8000"/>
                <a:gd name="T36" fmla="*/ 2147483647 w 10000"/>
                <a:gd name="T37" fmla="*/ 2147483647 h 8000"/>
                <a:gd name="T38" fmla="*/ 2147483647 w 10000"/>
                <a:gd name="T39" fmla="*/ 2147483647 h 8000"/>
                <a:gd name="T40" fmla="*/ 2147483647 w 10000"/>
                <a:gd name="T41" fmla="*/ 2147483647 h 8000"/>
                <a:gd name="T42" fmla="*/ 2147483647 w 10000"/>
                <a:gd name="T43" fmla="*/ 2147483647 h 8000"/>
                <a:gd name="T44" fmla="*/ 2147483647 w 10000"/>
                <a:gd name="T45" fmla="*/ 2147483647 h 8000"/>
                <a:gd name="T46" fmla="*/ 2147483647 w 10000"/>
                <a:gd name="T47" fmla="*/ 2147483647 h 8000"/>
                <a:gd name="T48" fmla="*/ 2147483647 w 10000"/>
                <a:gd name="T49" fmla="*/ 2147483647 h 8000"/>
                <a:gd name="T50" fmla="*/ 2147483647 w 10000"/>
                <a:gd name="T51" fmla="*/ 2147483647 h 8000"/>
                <a:gd name="T52" fmla="*/ 2147483647 w 10000"/>
                <a:gd name="T53" fmla="*/ 2147483647 h 8000"/>
                <a:gd name="T54" fmla="*/ 2147483647 w 10000"/>
                <a:gd name="T55" fmla="*/ 2147483647 h 8000"/>
                <a:gd name="T56" fmla="*/ 2147483647 w 10000"/>
                <a:gd name="T57" fmla="*/ 2147483647 h 8000"/>
                <a:gd name="T58" fmla="*/ 2147483647 w 10000"/>
                <a:gd name="T59" fmla="*/ 2147483647 h 8000"/>
                <a:gd name="T60" fmla="*/ 2147483647 w 10000"/>
                <a:gd name="T61" fmla="*/ 2147483647 h 8000"/>
                <a:gd name="T62" fmla="*/ 2147483647 w 10000"/>
                <a:gd name="T63" fmla="*/ 2147483647 h 8000"/>
                <a:gd name="T64" fmla="*/ 2147483647 w 10000"/>
                <a:gd name="T65" fmla="*/ 2147483647 h 8000"/>
                <a:gd name="T66" fmla="*/ 2147483647 w 10000"/>
                <a:gd name="T67" fmla="*/ 2147483647 h 8000"/>
                <a:gd name="T68" fmla="*/ 2147483647 w 10000"/>
                <a:gd name="T69" fmla="*/ 2147483647 h 8000"/>
                <a:gd name="T70" fmla="*/ 2147483647 w 10000"/>
                <a:gd name="T71" fmla="*/ 2147483647 h 8000"/>
                <a:gd name="T72" fmla="*/ 2147483647 w 10000"/>
                <a:gd name="T73" fmla="*/ 2147483647 h 8000"/>
                <a:gd name="T74" fmla="*/ 2147483647 w 10000"/>
                <a:gd name="T75" fmla="*/ 2147483647 h 8000"/>
                <a:gd name="T76" fmla="*/ 2147483647 w 10000"/>
                <a:gd name="T77" fmla="*/ 2147483647 h 8000"/>
                <a:gd name="T78" fmla="*/ 2147483647 w 10000"/>
                <a:gd name="T79" fmla="*/ 2147483647 h 8000"/>
                <a:gd name="T80" fmla="*/ 2147483647 w 10000"/>
                <a:gd name="T81" fmla="*/ 2147483647 h 8000"/>
                <a:gd name="T82" fmla="*/ 2147483647 w 10000"/>
                <a:gd name="T83" fmla="*/ 2147483647 h 8000"/>
                <a:gd name="T84" fmla="*/ 2147483647 w 10000"/>
                <a:gd name="T85" fmla="*/ 2147483647 h 8000"/>
                <a:gd name="T86" fmla="*/ 2147483647 w 10000"/>
                <a:gd name="T87" fmla="*/ 2147483647 h 8000"/>
                <a:gd name="T88" fmla="*/ 2147483647 w 10000"/>
                <a:gd name="T89" fmla="*/ 2147483647 h 8000"/>
                <a:gd name="T90" fmla="*/ 2147483647 w 10000"/>
                <a:gd name="T91" fmla="*/ 2147483647 h 8000"/>
                <a:gd name="T92" fmla="*/ 2147483647 w 10000"/>
                <a:gd name="T93" fmla="*/ 2147483647 h 8000"/>
                <a:gd name="T94" fmla="*/ 2147483647 w 10000"/>
                <a:gd name="T95" fmla="*/ 2147483647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2677645"/>
            <a:ext cx="4351023"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F046619E-43BC-46D6-8ED6-FB1EB1A134EC}" type="datetime1">
              <a:rPr lang="en-US"/>
              <a:pPr>
                <a:defRPr/>
              </a:pPr>
              <a:t>25-May-20</a:t>
            </a:fld>
            <a:endParaRPr lang="en-US" dirty="0"/>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E5C3B22F-899C-46AA-8595-569C5B395A72}" type="slidenum">
              <a:rPr lang="en-US" altLang="en-US"/>
              <a:pPr/>
              <a:t>‹#›</a:t>
            </a:fld>
            <a:endParaRPr lang="en-US" altLang="en-US"/>
          </a:p>
        </p:txBody>
      </p:sp>
    </p:spTree>
    <p:extLst>
      <p:ext uri="{BB962C8B-B14F-4D97-AF65-F5344CB8AC3E}">
        <p14:creationId xmlns:p14="http://schemas.microsoft.com/office/powerpoint/2010/main" val="249828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865FA724-C00E-4D03-99EF-856A87E014DB}" type="datetime1">
              <a:rPr lang="en-US"/>
              <a:pPr>
                <a:defRPr/>
              </a:pPr>
              <a:t>25-May-20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48CF35E-DC10-47EC-9010-33F3546AFDFF}" type="slidenum">
              <a:rPr lang="en-US" altLang="en-US"/>
              <a:pPr/>
              <a:t>‹#›</a:t>
            </a:fld>
            <a:endParaRPr lang="en-US" altLang="en-US"/>
          </a:p>
        </p:txBody>
      </p:sp>
    </p:spTree>
    <p:extLst>
      <p:ext uri="{BB962C8B-B14F-4D97-AF65-F5344CB8AC3E}">
        <p14:creationId xmlns:p14="http://schemas.microsoft.com/office/powerpoint/2010/main" val="377013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9DFBE62-71F6-4274-BC0E-F4563305A61B}" type="datetime1">
              <a:rPr lang="en-US"/>
              <a:pPr>
                <a:defRPr/>
              </a:pPr>
              <a:t>25-May-20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D0A8B45-2F4A-40E4-BD8C-FDE150069C09}" type="slidenum">
              <a:rPr lang="en-US" altLang="en-US"/>
              <a:pPr/>
              <a:t>‹#›</a:t>
            </a:fld>
            <a:endParaRPr lang="en-US" altLang="en-US"/>
          </a:p>
        </p:txBody>
      </p:sp>
    </p:spTree>
    <p:extLst>
      <p:ext uri="{BB962C8B-B14F-4D97-AF65-F5344CB8AC3E}">
        <p14:creationId xmlns:p14="http://schemas.microsoft.com/office/powerpoint/2010/main" val="54815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C31C5EAC-2EB2-491E-A48B-01F2C273B119}" type="datetime1">
              <a:rPr lang="en-US"/>
              <a:pPr>
                <a:defRPr/>
              </a:pPr>
              <a:t>25-May-20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9BEE56F-100A-4C23-B55D-3DE8CA2A24A7}" type="slidenum">
              <a:rPr lang="en-US" altLang="en-US"/>
              <a:pPr/>
              <a:t>‹#›</a:t>
            </a:fld>
            <a:endParaRPr lang="en-US" altLang="en-US"/>
          </a:p>
        </p:txBody>
      </p:sp>
    </p:spTree>
    <p:extLst>
      <p:ext uri="{BB962C8B-B14F-4D97-AF65-F5344CB8AC3E}">
        <p14:creationId xmlns:p14="http://schemas.microsoft.com/office/powerpoint/2010/main" val="24908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p:cNvSpPr>
            <a:spLocks noGrp="1"/>
          </p:cNvSpPr>
          <p:nvPr>
            <p:ph type="dt" sz="half" idx="10"/>
          </p:nvPr>
        </p:nvSpPr>
        <p:spPr/>
        <p:txBody>
          <a:bodyPr/>
          <a:lstStyle>
            <a:lvl1pPr>
              <a:defRPr/>
            </a:lvl1pPr>
          </a:lstStyle>
          <a:p>
            <a:pPr>
              <a:defRPr/>
            </a:pPr>
            <a:fld id="{F381285A-14D8-4B61-898D-A09A1DD830DF}" type="datetime1">
              <a:rPr lang="en-US"/>
              <a:pPr>
                <a:defRPr/>
              </a:pPr>
              <a:t>25-May-20</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C853566E-1278-4619-B41F-9BC8A5A78C46}" type="slidenum">
              <a:rPr lang="en-US" altLang="en-US"/>
              <a:pPr/>
              <a:t>‹#›</a:t>
            </a:fld>
            <a:endParaRPr lang="en-US" altLang="en-US"/>
          </a:p>
        </p:txBody>
      </p:sp>
    </p:spTree>
    <p:extLst>
      <p:ext uri="{BB962C8B-B14F-4D97-AF65-F5344CB8AC3E}">
        <p14:creationId xmlns:p14="http://schemas.microsoft.com/office/powerpoint/2010/main" val="179879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3"/>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5713413" y="402504"/>
              <a:ext cx="60547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677511">
              <a:off x="3140607" y="1825959"/>
              <a:ext cx="3299348" cy="439737"/>
            </a:xfrm>
            <a:custGeom>
              <a:avLst/>
              <a:gdLst>
                <a:gd name="T0" fmla="*/ 2147483647 w 10000"/>
                <a:gd name="T1" fmla="*/ 2147483647 h 5291"/>
                <a:gd name="T2" fmla="*/ 2147483647 w 10000"/>
                <a:gd name="T3" fmla="*/ 2147483647 h 5291"/>
                <a:gd name="T4" fmla="*/ 2147483647 w 10000"/>
                <a:gd name="T5" fmla="*/ 0 h 5291"/>
                <a:gd name="T6" fmla="*/ 2147483647 w 10000"/>
                <a:gd name="T7" fmla="*/ 2147483647 h 5291"/>
                <a:gd name="T8" fmla="*/ 2147483647 w 10000"/>
                <a:gd name="T9" fmla="*/ 2147483647 h 5291"/>
                <a:gd name="T10" fmla="*/ 2147483647 w 10000"/>
                <a:gd name="T11" fmla="*/ 2147483647 h 5291"/>
                <a:gd name="T12" fmla="*/ 2147483647 w 10000"/>
                <a:gd name="T13" fmla="*/ 2147483647 h 5291"/>
                <a:gd name="T14" fmla="*/ 2147483647 w 10000"/>
                <a:gd name="T15" fmla="*/ 2147483647 h 5291"/>
                <a:gd name="T16" fmla="*/ 2147483647 w 10000"/>
                <a:gd name="T17" fmla="*/ 2147483647 h 5291"/>
                <a:gd name="T18" fmla="*/ 2147483647 w 10000"/>
                <a:gd name="T19" fmla="*/ 2147483647 h 5291"/>
                <a:gd name="T20" fmla="*/ 2147483647 w 10000"/>
                <a:gd name="T21" fmla="*/ 2147483647 h 5291"/>
                <a:gd name="T22" fmla="*/ 2147483647 w 10000"/>
                <a:gd name="T23" fmla="*/ 2147483647 h 5291"/>
                <a:gd name="T24" fmla="*/ 2147483647 w 10000"/>
                <a:gd name="T25" fmla="*/ 2147483647 h 5291"/>
                <a:gd name="T26" fmla="*/ 2147483647 w 10000"/>
                <a:gd name="T27" fmla="*/ 2147483647 h 5291"/>
                <a:gd name="T28" fmla="*/ 2147483647 w 10000"/>
                <a:gd name="T29" fmla="*/ 2147483647 h 5291"/>
                <a:gd name="T30" fmla="*/ 2147483647 w 10000"/>
                <a:gd name="T31" fmla="*/ 2147483647 h 5291"/>
                <a:gd name="T32" fmla="*/ 2147483647 w 10000"/>
                <a:gd name="T33" fmla="*/ 2147483647 h 5291"/>
                <a:gd name="T34" fmla="*/ 2147483647 w 10000"/>
                <a:gd name="T35" fmla="*/ 2147483647 h 5291"/>
                <a:gd name="T36" fmla="*/ 2147483647 w 10000"/>
                <a:gd name="T37" fmla="*/ 2147483647 h 5291"/>
                <a:gd name="T38" fmla="*/ 2147483647 w 10000"/>
                <a:gd name="T39" fmla="*/ 2147483647 h 5291"/>
                <a:gd name="T40" fmla="*/ 2147483647 w 10000"/>
                <a:gd name="T41" fmla="*/ 2147483647 h 5291"/>
                <a:gd name="T42" fmla="*/ 2147483647 w 10000"/>
                <a:gd name="T43" fmla="*/ 2147483647 h 5291"/>
                <a:gd name="T44" fmla="*/ 2147483647 w 10000"/>
                <a:gd name="T45" fmla="*/ 2147483647 h 5291"/>
                <a:gd name="T46" fmla="*/ 2147483647 w 10000"/>
                <a:gd name="T47" fmla="*/ 2147483647 h 5291"/>
                <a:gd name="T48" fmla="*/ 2147483647 w 10000"/>
                <a:gd name="T49" fmla="*/ 2147483647 h 5291"/>
                <a:gd name="T50" fmla="*/ 2147483647 w 10000"/>
                <a:gd name="T51" fmla="*/ 2147483647 h 5291"/>
                <a:gd name="T52" fmla="*/ 2147483647 w 10000"/>
                <a:gd name="T53" fmla="*/ 2147483647 h 5291"/>
                <a:gd name="T54" fmla="*/ 2147483647 w 10000"/>
                <a:gd name="T55" fmla="*/ 2147483647 h 5291"/>
                <a:gd name="T56" fmla="*/ 2147483647 w 10000"/>
                <a:gd name="T57" fmla="*/ 2147483647 h 5291"/>
                <a:gd name="T58" fmla="*/ 2147483647 w 10000"/>
                <a:gd name="T59" fmla="*/ 2147483647 h 5291"/>
                <a:gd name="T60" fmla="*/ 2147483647 w 10000"/>
                <a:gd name="T61" fmla="*/ 2147483647 h 5291"/>
                <a:gd name="T62" fmla="*/ 2147483647 w 10000"/>
                <a:gd name="T63" fmla="*/ 2147483647 h 5291"/>
                <a:gd name="T64" fmla="*/ 2147483647 w 10000"/>
                <a:gd name="T65" fmla="*/ 2147483647 h 5291"/>
                <a:gd name="T66" fmla="*/ 0 w 10000"/>
                <a:gd name="T67" fmla="*/ 2147483647 h 5291"/>
                <a:gd name="T68" fmla="*/ 2147483647 w 10000"/>
                <a:gd name="T69" fmla="*/ 2147483647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Freeform 5"/>
            <p:cNvSpPr>
              <a:spLocks/>
            </p:cNvSpPr>
            <p:nvPr/>
          </p:nvSpPr>
          <p:spPr bwMode="gray">
            <a:xfrm rot="-5400000">
              <a:off x="2229164" y="2802490"/>
              <a:ext cx="6054098" cy="1254125"/>
            </a:xfrm>
            <a:custGeom>
              <a:avLst/>
              <a:gdLst>
                <a:gd name="T0" fmla="*/ 0 w 10000"/>
                <a:gd name="T1" fmla="*/ 0 h 8000"/>
                <a:gd name="T2" fmla="*/ 0 w 10000"/>
                <a:gd name="T3" fmla="*/ 2147483647 h 8000"/>
                <a:gd name="T4" fmla="*/ 2147483647 w 10000"/>
                <a:gd name="T5" fmla="*/ 2147483647 h 8000"/>
                <a:gd name="T6" fmla="*/ 2147483647 w 10000"/>
                <a:gd name="T7" fmla="*/ 2147483647 h 8000"/>
                <a:gd name="T8" fmla="*/ 2147483647 w 10000"/>
                <a:gd name="T9" fmla="*/ 2147483647 h 8000"/>
                <a:gd name="T10" fmla="*/ 2147483647 w 10000"/>
                <a:gd name="T11" fmla="*/ 2147483647 h 8000"/>
                <a:gd name="T12" fmla="*/ 2147483647 w 10000"/>
                <a:gd name="T13" fmla="*/ 2147483647 h 8000"/>
                <a:gd name="T14" fmla="*/ 2147483647 w 10000"/>
                <a:gd name="T15" fmla="*/ 2147483647 h 8000"/>
                <a:gd name="T16" fmla="*/ 2147483647 w 10000"/>
                <a:gd name="T17" fmla="*/ 2147483647 h 8000"/>
                <a:gd name="T18" fmla="*/ 2147483647 w 10000"/>
                <a:gd name="T19" fmla="*/ 2147483647 h 8000"/>
                <a:gd name="T20" fmla="*/ 2147483647 w 10000"/>
                <a:gd name="T21" fmla="*/ 2147483647 h 8000"/>
                <a:gd name="T22" fmla="*/ 2147483647 w 10000"/>
                <a:gd name="T23" fmla="*/ 2147483647 h 8000"/>
                <a:gd name="T24" fmla="*/ 2147483647 w 10000"/>
                <a:gd name="T25" fmla="*/ 2147483647 h 8000"/>
                <a:gd name="T26" fmla="*/ 2147483647 w 10000"/>
                <a:gd name="T27" fmla="*/ 2147483647 h 8000"/>
                <a:gd name="T28" fmla="*/ 2147483647 w 10000"/>
                <a:gd name="T29" fmla="*/ 2147483647 h 8000"/>
                <a:gd name="T30" fmla="*/ 2147483647 w 10000"/>
                <a:gd name="T31" fmla="*/ 2147483647 h 8000"/>
                <a:gd name="T32" fmla="*/ 2147483647 w 10000"/>
                <a:gd name="T33" fmla="*/ 2147483647 h 8000"/>
                <a:gd name="T34" fmla="*/ 2147483647 w 10000"/>
                <a:gd name="T35" fmla="*/ 2147483647 h 8000"/>
                <a:gd name="T36" fmla="*/ 2147483647 w 10000"/>
                <a:gd name="T37" fmla="*/ 2147483647 h 8000"/>
                <a:gd name="T38" fmla="*/ 2147483647 w 10000"/>
                <a:gd name="T39" fmla="*/ 2147483647 h 8000"/>
                <a:gd name="T40" fmla="*/ 2147483647 w 10000"/>
                <a:gd name="T41" fmla="*/ 2147483647 h 8000"/>
                <a:gd name="T42" fmla="*/ 2147483647 w 10000"/>
                <a:gd name="T43" fmla="*/ 2147483647 h 8000"/>
                <a:gd name="T44" fmla="*/ 2147483647 w 10000"/>
                <a:gd name="T45" fmla="*/ 2147483647 h 8000"/>
                <a:gd name="T46" fmla="*/ 2147483647 w 10000"/>
                <a:gd name="T47" fmla="*/ 2147483647 h 8000"/>
                <a:gd name="T48" fmla="*/ 2147483647 w 10000"/>
                <a:gd name="T49" fmla="*/ 2147483647 h 8000"/>
                <a:gd name="T50" fmla="*/ 2147483647 w 10000"/>
                <a:gd name="T51" fmla="*/ 2147483647 h 8000"/>
                <a:gd name="T52" fmla="*/ 2147483647 w 10000"/>
                <a:gd name="T53" fmla="*/ 2147483647 h 8000"/>
                <a:gd name="T54" fmla="*/ 2147483647 w 10000"/>
                <a:gd name="T55" fmla="*/ 2147483647 h 8000"/>
                <a:gd name="T56" fmla="*/ 2147483647 w 10000"/>
                <a:gd name="T57" fmla="*/ 2147483647 h 8000"/>
                <a:gd name="T58" fmla="*/ 2147483647 w 10000"/>
                <a:gd name="T59" fmla="*/ 2147483647 h 8000"/>
                <a:gd name="T60" fmla="*/ 2147483647 w 10000"/>
                <a:gd name="T61" fmla="*/ 2147483647 h 8000"/>
                <a:gd name="T62" fmla="*/ 2147483647 w 10000"/>
                <a:gd name="T63" fmla="*/ 2147483647 h 8000"/>
                <a:gd name="T64" fmla="*/ 2147483647 w 10000"/>
                <a:gd name="T65" fmla="*/ 2147483647 h 8000"/>
                <a:gd name="T66" fmla="*/ 2147483647 w 10000"/>
                <a:gd name="T67" fmla="*/ 2147483647 h 8000"/>
                <a:gd name="T68" fmla="*/ 2147483647 w 10000"/>
                <a:gd name="T69" fmla="*/ 2147483647 h 8000"/>
                <a:gd name="T70" fmla="*/ 2147483647 w 10000"/>
                <a:gd name="T71" fmla="*/ 2147483647 h 8000"/>
                <a:gd name="T72" fmla="*/ 2147483647 w 10000"/>
                <a:gd name="T73" fmla="*/ 2147483647 h 8000"/>
                <a:gd name="T74" fmla="*/ 2147483647 w 10000"/>
                <a:gd name="T75" fmla="*/ 2147483647 h 8000"/>
                <a:gd name="T76" fmla="*/ 2147483647 w 10000"/>
                <a:gd name="T77" fmla="*/ 2147483647 h 8000"/>
                <a:gd name="T78" fmla="*/ 2147483647 w 10000"/>
                <a:gd name="T79" fmla="*/ 2147483647 h 8000"/>
                <a:gd name="T80" fmla="*/ 2147483647 w 10000"/>
                <a:gd name="T81" fmla="*/ 2147483647 h 8000"/>
                <a:gd name="T82" fmla="*/ 2147483647 w 10000"/>
                <a:gd name="T83" fmla="*/ 2147483647 h 8000"/>
                <a:gd name="T84" fmla="*/ 2147483647 w 10000"/>
                <a:gd name="T85" fmla="*/ 2147483647 h 8000"/>
                <a:gd name="T86" fmla="*/ 2147483647 w 10000"/>
                <a:gd name="T87" fmla="*/ 2147483647 h 8000"/>
                <a:gd name="T88" fmla="*/ 2147483647 w 10000"/>
                <a:gd name="T89" fmla="*/ 2147483647 h 8000"/>
                <a:gd name="T90" fmla="*/ 2147483647 w 10000"/>
                <a:gd name="T91" fmla="*/ 2147483647 h 8000"/>
                <a:gd name="T92" fmla="*/ 2147483647 w 10000"/>
                <a:gd name="T93" fmla="*/ 2147483647 h 8000"/>
                <a:gd name="T94" fmla="*/ 2147483647 w 10000"/>
                <a:gd name="T95" fmla="*/ 2147483647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76A10DFA-73FB-498C-B9AE-6888760FF047}" type="datetime1">
              <a:rPr lang="en-US"/>
              <a:pPr>
                <a:defRPr/>
              </a:pPr>
              <a:t>25-May-20</a:t>
            </a:fld>
            <a:endParaRPr lang="en-US" dirty="0"/>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fld id="{FED8419F-0F28-406E-B106-6191F6987BD2}" type="slidenum">
              <a:rPr lang="en-US" altLang="en-US"/>
              <a:pPr/>
              <a:t>‹#›</a:t>
            </a:fld>
            <a:endParaRPr lang="en-US" altLang="en-US"/>
          </a:p>
        </p:txBody>
      </p:sp>
    </p:spTree>
    <p:extLst>
      <p:ext uri="{BB962C8B-B14F-4D97-AF65-F5344CB8AC3E}">
        <p14:creationId xmlns:p14="http://schemas.microsoft.com/office/powerpoint/2010/main" val="243045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19"/>
          <p:cNvGrpSpPr>
            <a:grpSpLocks/>
          </p:cNvGrpSpPr>
          <p:nvPr/>
        </p:nvGrpSpPr>
        <p:grpSpPr bwMode="auto">
          <a:xfrm>
            <a:off x="0" y="-1588"/>
            <a:ext cx="12192000" cy="6865938"/>
            <a:chOff x="0" y="-2373"/>
            <a:chExt cx="12192000" cy="6867027"/>
          </a:xfrm>
        </p:grpSpPr>
        <p:sp>
          <p:nvSpPr>
            <p:cNvPr id="6" name="Rectangle 5"/>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6172200" y="402504"/>
              <a:ext cx="55959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400000">
              <a:off x="3295170" y="2801697"/>
              <a:ext cx="6054098" cy="1255712"/>
            </a:xfrm>
            <a:custGeom>
              <a:avLst/>
              <a:gdLst>
                <a:gd name="T0" fmla="*/ 0 w 10000"/>
                <a:gd name="T1" fmla="*/ 0 h 8000"/>
                <a:gd name="T2" fmla="*/ 0 w 10000"/>
                <a:gd name="T3" fmla="*/ 2147483647 h 8000"/>
                <a:gd name="T4" fmla="*/ 2147483647 w 10000"/>
                <a:gd name="T5" fmla="*/ 2147483647 h 8000"/>
                <a:gd name="T6" fmla="*/ 2147483647 w 10000"/>
                <a:gd name="T7" fmla="*/ 2147483647 h 8000"/>
                <a:gd name="T8" fmla="*/ 2147483647 w 10000"/>
                <a:gd name="T9" fmla="*/ 2147483647 h 8000"/>
                <a:gd name="T10" fmla="*/ 2147483647 w 10000"/>
                <a:gd name="T11" fmla="*/ 2147483647 h 8000"/>
                <a:gd name="T12" fmla="*/ 2147483647 w 10000"/>
                <a:gd name="T13" fmla="*/ 2147483647 h 8000"/>
                <a:gd name="T14" fmla="*/ 2147483647 w 10000"/>
                <a:gd name="T15" fmla="*/ 2147483647 h 8000"/>
                <a:gd name="T16" fmla="*/ 2147483647 w 10000"/>
                <a:gd name="T17" fmla="*/ 2147483647 h 8000"/>
                <a:gd name="T18" fmla="*/ 2147483647 w 10000"/>
                <a:gd name="T19" fmla="*/ 2147483647 h 8000"/>
                <a:gd name="T20" fmla="*/ 2147483647 w 10000"/>
                <a:gd name="T21" fmla="*/ 2147483647 h 8000"/>
                <a:gd name="T22" fmla="*/ 2147483647 w 10000"/>
                <a:gd name="T23" fmla="*/ 2147483647 h 8000"/>
                <a:gd name="T24" fmla="*/ 2147483647 w 10000"/>
                <a:gd name="T25" fmla="*/ 2147483647 h 8000"/>
                <a:gd name="T26" fmla="*/ 2147483647 w 10000"/>
                <a:gd name="T27" fmla="*/ 2147483647 h 8000"/>
                <a:gd name="T28" fmla="*/ 2147483647 w 10000"/>
                <a:gd name="T29" fmla="*/ 2147483647 h 8000"/>
                <a:gd name="T30" fmla="*/ 2147483647 w 10000"/>
                <a:gd name="T31" fmla="*/ 2147483647 h 8000"/>
                <a:gd name="T32" fmla="*/ 2147483647 w 10000"/>
                <a:gd name="T33" fmla="*/ 2147483647 h 8000"/>
                <a:gd name="T34" fmla="*/ 2147483647 w 10000"/>
                <a:gd name="T35" fmla="*/ 2147483647 h 8000"/>
                <a:gd name="T36" fmla="*/ 2147483647 w 10000"/>
                <a:gd name="T37" fmla="*/ 2147483647 h 8000"/>
                <a:gd name="T38" fmla="*/ 2147483647 w 10000"/>
                <a:gd name="T39" fmla="*/ 2147483647 h 8000"/>
                <a:gd name="T40" fmla="*/ 2147483647 w 10000"/>
                <a:gd name="T41" fmla="*/ 2147483647 h 8000"/>
                <a:gd name="T42" fmla="*/ 2147483647 w 10000"/>
                <a:gd name="T43" fmla="*/ 2147483647 h 8000"/>
                <a:gd name="T44" fmla="*/ 2147483647 w 10000"/>
                <a:gd name="T45" fmla="*/ 2147483647 h 8000"/>
                <a:gd name="T46" fmla="*/ 2147483647 w 10000"/>
                <a:gd name="T47" fmla="*/ 2147483647 h 8000"/>
                <a:gd name="T48" fmla="*/ 2147483647 w 10000"/>
                <a:gd name="T49" fmla="*/ 2147483647 h 8000"/>
                <a:gd name="T50" fmla="*/ 2147483647 w 10000"/>
                <a:gd name="T51" fmla="*/ 2147483647 h 8000"/>
                <a:gd name="T52" fmla="*/ 2147483647 w 10000"/>
                <a:gd name="T53" fmla="*/ 2147483647 h 8000"/>
                <a:gd name="T54" fmla="*/ 2147483647 w 10000"/>
                <a:gd name="T55" fmla="*/ 2147483647 h 8000"/>
                <a:gd name="T56" fmla="*/ 2147483647 w 10000"/>
                <a:gd name="T57" fmla="*/ 2147483647 h 8000"/>
                <a:gd name="T58" fmla="*/ 2147483647 w 10000"/>
                <a:gd name="T59" fmla="*/ 2147483647 h 8000"/>
                <a:gd name="T60" fmla="*/ 2147483647 w 10000"/>
                <a:gd name="T61" fmla="*/ 2147483647 h 8000"/>
                <a:gd name="T62" fmla="*/ 2147483647 w 10000"/>
                <a:gd name="T63" fmla="*/ 2147483647 h 8000"/>
                <a:gd name="T64" fmla="*/ 2147483647 w 10000"/>
                <a:gd name="T65" fmla="*/ 2147483647 h 8000"/>
                <a:gd name="T66" fmla="*/ 2147483647 w 10000"/>
                <a:gd name="T67" fmla="*/ 2147483647 h 8000"/>
                <a:gd name="T68" fmla="*/ 2147483647 w 10000"/>
                <a:gd name="T69" fmla="*/ 2147483647 h 8000"/>
                <a:gd name="T70" fmla="*/ 2147483647 w 10000"/>
                <a:gd name="T71" fmla="*/ 2147483647 h 8000"/>
                <a:gd name="T72" fmla="*/ 2147483647 w 10000"/>
                <a:gd name="T73" fmla="*/ 2147483647 h 8000"/>
                <a:gd name="T74" fmla="*/ 2147483647 w 10000"/>
                <a:gd name="T75" fmla="*/ 2147483647 h 8000"/>
                <a:gd name="T76" fmla="*/ 2147483647 w 10000"/>
                <a:gd name="T77" fmla="*/ 2147483647 h 8000"/>
                <a:gd name="T78" fmla="*/ 2147483647 w 10000"/>
                <a:gd name="T79" fmla="*/ 2147483647 h 8000"/>
                <a:gd name="T80" fmla="*/ 2147483647 w 10000"/>
                <a:gd name="T81" fmla="*/ 2147483647 h 8000"/>
                <a:gd name="T82" fmla="*/ 2147483647 w 10000"/>
                <a:gd name="T83" fmla="*/ 2147483647 h 8000"/>
                <a:gd name="T84" fmla="*/ 2147483647 w 10000"/>
                <a:gd name="T85" fmla="*/ 2147483647 h 8000"/>
                <a:gd name="T86" fmla="*/ 2147483647 w 10000"/>
                <a:gd name="T87" fmla="*/ 2147483647 h 8000"/>
                <a:gd name="T88" fmla="*/ 2147483647 w 10000"/>
                <a:gd name="T89" fmla="*/ 2147483647 h 8000"/>
                <a:gd name="T90" fmla="*/ 2147483647 w 10000"/>
                <a:gd name="T91" fmla="*/ 2147483647 h 8000"/>
                <a:gd name="T92" fmla="*/ 2147483647 w 10000"/>
                <a:gd name="T93" fmla="*/ 2147483647 h 8000"/>
                <a:gd name="T94" fmla="*/ 2147483647 w 10000"/>
                <a:gd name="T95" fmla="*/ 2147483647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Freeform 5"/>
            <p:cNvSpPr>
              <a:spLocks/>
            </p:cNvSpPr>
            <p:nvPr/>
          </p:nvSpPr>
          <p:spPr bwMode="gray">
            <a:xfrm rot="-5677511">
              <a:off x="4203438" y="1825165"/>
              <a:ext cx="3299348" cy="441325"/>
            </a:xfrm>
            <a:custGeom>
              <a:avLst/>
              <a:gdLst>
                <a:gd name="T0" fmla="*/ 2147483647 w 10000"/>
                <a:gd name="T1" fmla="*/ 2147483647 h 5291"/>
                <a:gd name="T2" fmla="*/ 2147483647 w 10000"/>
                <a:gd name="T3" fmla="*/ 2147483647 h 5291"/>
                <a:gd name="T4" fmla="*/ 2147483647 w 10000"/>
                <a:gd name="T5" fmla="*/ 0 h 5291"/>
                <a:gd name="T6" fmla="*/ 2147483647 w 10000"/>
                <a:gd name="T7" fmla="*/ 2147483647 h 5291"/>
                <a:gd name="T8" fmla="*/ 2147483647 w 10000"/>
                <a:gd name="T9" fmla="*/ 2147483647 h 5291"/>
                <a:gd name="T10" fmla="*/ 2147483647 w 10000"/>
                <a:gd name="T11" fmla="*/ 2147483647 h 5291"/>
                <a:gd name="T12" fmla="*/ 2147483647 w 10000"/>
                <a:gd name="T13" fmla="*/ 2147483647 h 5291"/>
                <a:gd name="T14" fmla="*/ 2147483647 w 10000"/>
                <a:gd name="T15" fmla="*/ 2147483647 h 5291"/>
                <a:gd name="T16" fmla="*/ 2147483647 w 10000"/>
                <a:gd name="T17" fmla="*/ 2147483647 h 5291"/>
                <a:gd name="T18" fmla="*/ 2147483647 w 10000"/>
                <a:gd name="T19" fmla="*/ 2147483647 h 5291"/>
                <a:gd name="T20" fmla="*/ 2147483647 w 10000"/>
                <a:gd name="T21" fmla="*/ 2147483647 h 5291"/>
                <a:gd name="T22" fmla="*/ 2147483647 w 10000"/>
                <a:gd name="T23" fmla="*/ 2147483647 h 5291"/>
                <a:gd name="T24" fmla="*/ 2147483647 w 10000"/>
                <a:gd name="T25" fmla="*/ 2147483647 h 5291"/>
                <a:gd name="T26" fmla="*/ 2147483647 w 10000"/>
                <a:gd name="T27" fmla="*/ 2147483647 h 5291"/>
                <a:gd name="T28" fmla="*/ 2147483647 w 10000"/>
                <a:gd name="T29" fmla="*/ 2147483647 h 5291"/>
                <a:gd name="T30" fmla="*/ 2147483647 w 10000"/>
                <a:gd name="T31" fmla="*/ 2147483647 h 5291"/>
                <a:gd name="T32" fmla="*/ 2147483647 w 10000"/>
                <a:gd name="T33" fmla="*/ 2147483647 h 5291"/>
                <a:gd name="T34" fmla="*/ 2147483647 w 10000"/>
                <a:gd name="T35" fmla="*/ 2147483647 h 5291"/>
                <a:gd name="T36" fmla="*/ 2147483647 w 10000"/>
                <a:gd name="T37" fmla="*/ 2147483647 h 5291"/>
                <a:gd name="T38" fmla="*/ 2147483647 w 10000"/>
                <a:gd name="T39" fmla="*/ 2147483647 h 5291"/>
                <a:gd name="T40" fmla="*/ 2147483647 w 10000"/>
                <a:gd name="T41" fmla="*/ 2147483647 h 5291"/>
                <a:gd name="T42" fmla="*/ 2147483647 w 10000"/>
                <a:gd name="T43" fmla="*/ 2147483647 h 5291"/>
                <a:gd name="T44" fmla="*/ 2147483647 w 10000"/>
                <a:gd name="T45" fmla="*/ 2147483647 h 5291"/>
                <a:gd name="T46" fmla="*/ 2147483647 w 10000"/>
                <a:gd name="T47" fmla="*/ 2147483647 h 5291"/>
                <a:gd name="T48" fmla="*/ 2147483647 w 10000"/>
                <a:gd name="T49" fmla="*/ 2147483647 h 5291"/>
                <a:gd name="T50" fmla="*/ 2147483647 w 10000"/>
                <a:gd name="T51" fmla="*/ 2147483647 h 5291"/>
                <a:gd name="T52" fmla="*/ 2147483647 w 10000"/>
                <a:gd name="T53" fmla="*/ 2147483647 h 5291"/>
                <a:gd name="T54" fmla="*/ 2147483647 w 10000"/>
                <a:gd name="T55" fmla="*/ 2147483647 h 5291"/>
                <a:gd name="T56" fmla="*/ 2147483647 w 10000"/>
                <a:gd name="T57" fmla="*/ 2147483647 h 5291"/>
                <a:gd name="T58" fmla="*/ 2147483647 w 10000"/>
                <a:gd name="T59" fmla="*/ 2147483647 h 5291"/>
                <a:gd name="T60" fmla="*/ 2147483647 w 10000"/>
                <a:gd name="T61" fmla="*/ 2147483647 h 5291"/>
                <a:gd name="T62" fmla="*/ 2147483647 w 10000"/>
                <a:gd name="T63" fmla="*/ 2147483647 h 5291"/>
                <a:gd name="T64" fmla="*/ 2147483647 w 10000"/>
                <a:gd name="T65" fmla="*/ 2147483647 h 5291"/>
                <a:gd name="T66" fmla="*/ 0 w 10000"/>
                <a:gd name="T67" fmla="*/ 2147483647 h 5291"/>
                <a:gd name="T68" fmla="*/ 2147483647 w 10000"/>
                <a:gd name="T69" fmla="*/ 2147483647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A08BCF5C-6AB0-4DD5-BC52-4A7563635B0E}" type="datetime1">
              <a:rPr lang="en-US"/>
              <a:pPr>
                <a:defRPr/>
              </a:pPr>
              <a:t>25-May-20</a:t>
            </a:fld>
            <a:endParaRPr lang="en-US" dirty="0"/>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fld id="{F512B7E1-D4F7-42BB-89EC-3B8B6C20928E}" type="slidenum">
              <a:rPr lang="en-US" altLang="en-US"/>
              <a:pPr/>
              <a:t>‹#›</a:t>
            </a:fld>
            <a:endParaRPr lang="en-US" altLang="en-US"/>
          </a:p>
        </p:txBody>
      </p:sp>
    </p:spTree>
    <p:extLst>
      <p:ext uri="{BB962C8B-B14F-4D97-AF65-F5344CB8AC3E}">
        <p14:creationId xmlns:p14="http://schemas.microsoft.com/office/powerpoint/2010/main" val="131977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0" y="-1588"/>
            <a:ext cx="12192000" cy="6865938"/>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p:cNvSpPr>
            <p:nvPr/>
          </p:nvSpPr>
          <p:spPr bwMode="gray">
            <a:xfrm rot="-589932">
              <a:off x="8491538" y="1798139"/>
              <a:ext cx="3298825" cy="439807"/>
            </a:xfrm>
            <a:custGeom>
              <a:avLst/>
              <a:gdLst>
                <a:gd name="T0" fmla="*/ 2147483647 w 10000"/>
                <a:gd name="T1" fmla="*/ 2147483647 h 5291"/>
                <a:gd name="T2" fmla="*/ 2147483647 w 10000"/>
                <a:gd name="T3" fmla="*/ 2147483647 h 5291"/>
                <a:gd name="T4" fmla="*/ 2147483647 w 10000"/>
                <a:gd name="T5" fmla="*/ 0 h 5291"/>
                <a:gd name="T6" fmla="*/ 2147483647 w 10000"/>
                <a:gd name="T7" fmla="*/ 2147483647 h 5291"/>
                <a:gd name="T8" fmla="*/ 2147483647 w 10000"/>
                <a:gd name="T9" fmla="*/ 2147483647 h 5291"/>
                <a:gd name="T10" fmla="*/ 2147483647 w 10000"/>
                <a:gd name="T11" fmla="*/ 2147483647 h 5291"/>
                <a:gd name="T12" fmla="*/ 2147483647 w 10000"/>
                <a:gd name="T13" fmla="*/ 2147483647 h 5291"/>
                <a:gd name="T14" fmla="*/ 2147483647 w 10000"/>
                <a:gd name="T15" fmla="*/ 2147483647 h 5291"/>
                <a:gd name="T16" fmla="*/ 2147483647 w 10000"/>
                <a:gd name="T17" fmla="*/ 2147483647 h 5291"/>
                <a:gd name="T18" fmla="*/ 2147483647 w 10000"/>
                <a:gd name="T19" fmla="*/ 2147483647 h 5291"/>
                <a:gd name="T20" fmla="*/ 2147483647 w 10000"/>
                <a:gd name="T21" fmla="*/ 2147483647 h 5291"/>
                <a:gd name="T22" fmla="*/ 2147483647 w 10000"/>
                <a:gd name="T23" fmla="*/ 2147483647 h 5291"/>
                <a:gd name="T24" fmla="*/ 2147483647 w 10000"/>
                <a:gd name="T25" fmla="*/ 2147483647 h 5291"/>
                <a:gd name="T26" fmla="*/ 2147483647 w 10000"/>
                <a:gd name="T27" fmla="*/ 2147483647 h 5291"/>
                <a:gd name="T28" fmla="*/ 2147483647 w 10000"/>
                <a:gd name="T29" fmla="*/ 2147483647 h 5291"/>
                <a:gd name="T30" fmla="*/ 2147483647 w 10000"/>
                <a:gd name="T31" fmla="*/ 2147483647 h 5291"/>
                <a:gd name="T32" fmla="*/ 2147483647 w 10000"/>
                <a:gd name="T33" fmla="*/ 2147483647 h 5291"/>
                <a:gd name="T34" fmla="*/ 2147483647 w 10000"/>
                <a:gd name="T35" fmla="*/ 2147483647 h 5291"/>
                <a:gd name="T36" fmla="*/ 2147483647 w 10000"/>
                <a:gd name="T37" fmla="*/ 2147483647 h 5291"/>
                <a:gd name="T38" fmla="*/ 2147483647 w 10000"/>
                <a:gd name="T39" fmla="*/ 2147483647 h 5291"/>
                <a:gd name="T40" fmla="*/ 2147483647 w 10000"/>
                <a:gd name="T41" fmla="*/ 2147483647 h 5291"/>
                <a:gd name="T42" fmla="*/ 2147483647 w 10000"/>
                <a:gd name="T43" fmla="*/ 2147483647 h 5291"/>
                <a:gd name="T44" fmla="*/ 2147483647 w 10000"/>
                <a:gd name="T45" fmla="*/ 2147483647 h 5291"/>
                <a:gd name="T46" fmla="*/ 2147483647 w 10000"/>
                <a:gd name="T47" fmla="*/ 2147483647 h 5291"/>
                <a:gd name="T48" fmla="*/ 2147483647 w 10000"/>
                <a:gd name="T49" fmla="*/ 2147483647 h 5291"/>
                <a:gd name="T50" fmla="*/ 2147483647 w 10000"/>
                <a:gd name="T51" fmla="*/ 2147483647 h 5291"/>
                <a:gd name="T52" fmla="*/ 2147483647 w 10000"/>
                <a:gd name="T53" fmla="*/ 2147483647 h 5291"/>
                <a:gd name="T54" fmla="*/ 2147483647 w 10000"/>
                <a:gd name="T55" fmla="*/ 2147483647 h 5291"/>
                <a:gd name="T56" fmla="*/ 2147483647 w 10000"/>
                <a:gd name="T57" fmla="*/ 2147483647 h 5291"/>
                <a:gd name="T58" fmla="*/ 2147483647 w 10000"/>
                <a:gd name="T59" fmla="*/ 2147483647 h 5291"/>
                <a:gd name="T60" fmla="*/ 2147483647 w 10000"/>
                <a:gd name="T61" fmla="*/ 2147483647 h 5291"/>
                <a:gd name="T62" fmla="*/ 2147483647 w 10000"/>
                <a:gd name="T63" fmla="*/ 2147483647 h 5291"/>
                <a:gd name="T64" fmla="*/ 2147483647 w 10000"/>
                <a:gd name="T65" fmla="*/ 2147483647 h 5291"/>
                <a:gd name="T66" fmla="*/ 0 w 10000"/>
                <a:gd name="T67" fmla="*/ 2147483647 h 5291"/>
                <a:gd name="T68" fmla="*/ 2147483647 w 10000"/>
                <a:gd name="T69" fmla="*/ 2147483647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2" name="Freeform 5"/>
            <p:cNvSpPr>
              <a:spLocks/>
            </p:cNvSpPr>
            <p:nvPr/>
          </p:nvSpPr>
          <p:spPr bwMode="gray">
            <a:xfrm>
              <a:off x="458788" y="1866411"/>
              <a:ext cx="11277600" cy="4534619"/>
            </a:xfrm>
            <a:custGeom>
              <a:avLst/>
              <a:gdLst>
                <a:gd name="T0" fmla="*/ 0 w 7104"/>
                <a:gd name="T1" fmla="*/ 0 h 2856"/>
                <a:gd name="T2" fmla="*/ 0 w 7104"/>
                <a:gd name="T3" fmla="*/ 2147483647 h 2856"/>
                <a:gd name="T4" fmla="*/ 2147483647 w 7104"/>
                <a:gd name="T5" fmla="*/ 2147483647 h 2856"/>
                <a:gd name="T6" fmla="*/ 2147483647 w 7104"/>
                <a:gd name="T7" fmla="*/ 2147483647 h 2856"/>
                <a:gd name="T8" fmla="*/ 2147483647 w 7104"/>
                <a:gd name="T9" fmla="*/ 2147483647 h 2856"/>
                <a:gd name="T10" fmla="*/ 2147483647 w 7104"/>
                <a:gd name="T11" fmla="*/ 2147483647 h 2856"/>
                <a:gd name="T12" fmla="*/ 2147483647 w 7104"/>
                <a:gd name="T13" fmla="*/ 2147483647 h 2856"/>
                <a:gd name="T14" fmla="*/ 2147483647 w 7104"/>
                <a:gd name="T15" fmla="*/ 2147483647 h 2856"/>
                <a:gd name="T16" fmla="*/ 2147483647 w 7104"/>
                <a:gd name="T17" fmla="*/ 2147483647 h 2856"/>
                <a:gd name="T18" fmla="*/ 2147483647 w 7104"/>
                <a:gd name="T19" fmla="*/ 2147483647 h 2856"/>
                <a:gd name="T20" fmla="*/ 2147483647 w 7104"/>
                <a:gd name="T21" fmla="*/ 2147483647 h 2856"/>
                <a:gd name="T22" fmla="*/ 2147483647 w 7104"/>
                <a:gd name="T23" fmla="*/ 2147483647 h 2856"/>
                <a:gd name="T24" fmla="*/ 2147483647 w 7104"/>
                <a:gd name="T25" fmla="*/ 2147483647 h 2856"/>
                <a:gd name="T26" fmla="*/ 2147483647 w 7104"/>
                <a:gd name="T27" fmla="*/ 2147483647 h 2856"/>
                <a:gd name="T28" fmla="*/ 2147483647 w 7104"/>
                <a:gd name="T29" fmla="*/ 2147483647 h 2856"/>
                <a:gd name="T30" fmla="*/ 2147483647 w 7104"/>
                <a:gd name="T31" fmla="*/ 2147483647 h 2856"/>
                <a:gd name="T32" fmla="*/ 2147483647 w 7104"/>
                <a:gd name="T33" fmla="*/ 2147483647 h 2856"/>
                <a:gd name="T34" fmla="*/ 2147483647 w 7104"/>
                <a:gd name="T35" fmla="*/ 2147483647 h 2856"/>
                <a:gd name="T36" fmla="*/ 2147483647 w 7104"/>
                <a:gd name="T37" fmla="*/ 2147483647 h 2856"/>
                <a:gd name="T38" fmla="*/ 2147483647 w 7104"/>
                <a:gd name="T39" fmla="*/ 2147483647 h 2856"/>
                <a:gd name="T40" fmla="*/ 2147483647 w 7104"/>
                <a:gd name="T41" fmla="*/ 2147483647 h 2856"/>
                <a:gd name="T42" fmla="*/ 2147483647 w 7104"/>
                <a:gd name="T43" fmla="*/ 2147483647 h 2856"/>
                <a:gd name="T44" fmla="*/ 2147483647 w 7104"/>
                <a:gd name="T45" fmla="*/ 2147483647 h 2856"/>
                <a:gd name="T46" fmla="*/ 2147483647 w 7104"/>
                <a:gd name="T47" fmla="*/ 2147483647 h 2856"/>
                <a:gd name="T48" fmla="*/ 2147483647 w 7104"/>
                <a:gd name="T49" fmla="*/ 2147483647 h 2856"/>
                <a:gd name="T50" fmla="*/ 2147483647 w 7104"/>
                <a:gd name="T51" fmla="*/ 2147483647 h 2856"/>
                <a:gd name="T52" fmla="*/ 2147483647 w 7104"/>
                <a:gd name="T53" fmla="*/ 2147483647 h 2856"/>
                <a:gd name="T54" fmla="*/ 2147483647 w 7104"/>
                <a:gd name="T55" fmla="*/ 2147483647 h 2856"/>
                <a:gd name="T56" fmla="*/ 2147483647 w 7104"/>
                <a:gd name="T57" fmla="*/ 2147483647 h 2856"/>
                <a:gd name="T58" fmla="*/ 2147483647 w 7104"/>
                <a:gd name="T59" fmla="*/ 2147483647 h 2856"/>
                <a:gd name="T60" fmla="*/ 2147483647 w 7104"/>
                <a:gd name="T61" fmla="*/ 2147483647 h 2856"/>
                <a:gd name="T62" fmla="*/ 2147483647 w 7104"/>
                <a:gd name="T63" fmla="*/ 2147483647 h 2856"/>
                <a:gd name="T64" fmla="*/ 2147483647 w 7104"/>
                <a:gd name="T65" fmla="*/ 2147483647 h 2856"/>
                <a:gd name="T66" fmla="*/ 2147483647 w 7104"/>
                <a:gd name="T67" fmla="*/ 2147483647 h 2856"/>
                <a:gd name="T68" fmla="*/ 2147483647 w 7104"/>
                <a:gd name="T69" fmla="*/ 2147483647 h 2856"/>
                <a:gd name="T70" fmla="*/ 2147483647 w 7104"/>
                <a:gd name="T71" fmla="*/ 2147483647 h 2856"/>
                <a:gd name="T72" fmla="*/ 2147483647 w 7104"/>
                <a:gd name="T73" fmla="*/ 2147483647 h 2856"/>
                <a:gd name="T74" fmla="*/ 2147483647 w 7104"/>
                <a:gd name="T75" fmla="*/ 2147483647 h 2856"/>
                <a:gd name="T76" fmla="*/ 2147483647 w 7104"/>
                <a:gd name="T77" fmla="*/ 2147483647 h 2856"/>
                <a:gd name="T78" fmla="*/ 2147483647 w 7104"/>
                <a:gd name="T79" fmla="*/ 2147483647 h 2856"/>
                <a:gd name="T80" fmla="*/ 2147483647 w 7104"/>
                <a:gd name="T81" fmla="*/ 2147483647 h 2856"/>
                <a:gd name="T82" fmla="*/ 2147483647 w 7104"/>
                <a:gd name="T83" fmla="*/ 2147483647 h 2856"/>
                <a:gd name="T84" fmla="*/ 2147483647 w 7104"/>
                <a:gd name="T85" fmla="*/ 2147483647 h 2856"/>
                <a:gd name="T86" fmla="*/ 2147483647 w 7104"/>
                <a:gd name="T87" fmla="*/ 2147483647 h 2856"/>
                <a:gd name="T88" fmla="*/ 2147483647 w 7104"/>
                <a:gd name="T89" fmla="*/ 2147483647 h 2856"/>
                <a:gd name="T90" fmla="*/ 2147483647 w 7104"/>
                <a:gd name="T91" fmla="*/ 2147483647 h 2856"/>
                <a:gd name="T92" fmla="*/ 2147483647 w 7104"/>
                <a:gd name="T93" fmla="*/ 2147483647 h 2856"/>
                <a:gd name="T94" fmla="*/ 2147483647 w 7104"/>
                <a:gd name="T95" fmla="*/ 2147483647 h 2856"/>
                <a:gd name="T96" fmla="*/ 0 w 7104"/>
                <a:gd name="T97" fmla="*/ 0 h 28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104"/>
                <a:gd name="T148" fmla="*/ 0 h 2856"/>
                <a:gd name="T149" fmla="*/ 7104 w 7104"/>
                <a:gd name="T150" fmla="*/ 2856 h 285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3" name="Freeform 5"/>
            <p:cNvSpPr>
              <a:spLocks noEditPoints="1"/>
            </p:cNvSpPr>
            <p:nvPr/>
          </p:nvSpPr>
          <p:spPr bwMode="gray">
            <a:xfrm>
              <a:off x="0" y="804"/>
              <a:ext cx="12192000" cy="6857499"/>
            </a:xfrm>
            <a:custGeom>
              <a:avLst/>
              <a:gdLst>
                <a:gd name="T0" fmla="*/ 0 w 15356"/>
                <a:gd name="T1" fmla="*/ 0 h 8638"/>
                <a:gd name="T2" fmla="*/ 0 w 15356"/>
                <a:gd name="T3" fmla="*/ 2147483647 h 8638"/>
                <a:gd name="T4" fmla="*/ 2147483647 w 15356"/>
                <a:gd name="T5" fmla="*/ 2147483647 h 8638"/>
                <a:gd name="T6" fmla="*/ 2147483647 w 15356"/>
                <a:gd name="T7" fmla="*/ 0 h 8638"/>
                <a:gd name="T8" fmla="*/ 0 w 15356"/>
                <a:gd name="T9" fmla="*/ 0 h 8638"/>
                <a:gd name="T10" fmla="*/ 2147483647 w 15356"/>
                <a:gd name="T11" fmla="*/ 2147483647 h 8638"/>
                <a:gd name="T12" fmla="*/ 2147483647 w 15356"/>
                <a:gd name="T13" fmla="*/ 2147483647 h 8638"/>
                <a:gd name="T14" fmla="*/ 2147483647 w 15356"/>
                <a:gd name="T15" fmla="*/ 2147483647 h 8638"/>
                <a:gd name="T16" fmla="*/ 2147483647 w 15356"/>
                <a:gd name="T17" fmla="*/ 2147483647 h 8638"/>
                <a:gd name="T18" fmla="*/ 2147483647 w 15356"/>
                <a:gd name="T19" fmla="*/ 2147483647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027" name="Title Placeholder 1"/>
          <p:cNvSpPr>
            <a:spLocks noGrp="1"/>
          </p:cNvSpPr>
          <p:nvPr>
            <p:ph type="title"/>
          </p:nvPr>
        </p:nvSpPr>
        <p:spPr bwMode="gray">
          <a:xfrm>
            <a:off x="1155700" y="973138"/>
            <a:ext cx="876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1155700" y="2603500"/>
            <a:ext cx="87614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0650538" y="6394450"/>
            <a:ext cx="990600" cy="304800"/>
          </a:xfrm>
          <a:prstGeom prst="rect">
            <a:avLst/>
          </a:prstGeom>
        </p:spPr>
        <p:txBody>
          <a:bodyPr vert="horz" lIns="91440" tIns="45720" rIns="91440" bIns="45720" rtlCol="0" anchor="t"/>
          <a:lstStyle>
            <a:lvl1pPr algn="r" eaLnBrk="1" fontAlgn="auto" hangingPunct="1">
              <a:spcBef>
                <a:spcPts val="0"/>
              </a:spcBef>
              <a:spcAft>
                <a:spcPts val="0"/>
              </a:spcAft>
              <a:defRPr sz="1000" b="1" i="0">
                <a:solidFill>
                  <a:schemeClr val="accent1"/>
                </a:solidFill>
                <a:latin typeface="+mn-lt"/>
                <a:cs typeface="+mn-cs"/>
              </a:defRPr>
            </a:lvl1pPr>
          </a:lstStyle>
          <a:p>
            <a:pPr>
              <a:defRPr/>
            </a:pPr>
            <a:fld id="{A4D7F2F0-F1F7-4754-AE77-F19E5442DE34}" type="datetime1">
              <a:rPr lang="en-US"/>
              <a:pPr>
                <a:defRPr/>
              </a:pPr>
              <a:t>25-May-20</a:t>
            </a:fld>
            <a:endParaRPr lang="en-US" dirty="0"/>
          </a:p>
        </p:txBody>
      </p:sp>
      <p:sp>
        <p:nvSpPr>
          <p:cNvPr id="5" name="Footer Placeholder 4"/>
          <p:cNvSpPr>
            <a:spLocks noGrp="1"/>
          </p:cNvSpPr>
          <p:nvPr>
            <p:ph type="ftr" sz="quarter" idx="3"/>
          </p:nvPr>
        </p:nvSpPr>
        <p:spPr>
          <a:xfrm>
            <a:off x="528638" y="6391275"/>
            <a:ext cx="3859212" cy="304800"/>
          </a:xfrm>
          <a:prstGeom prst="rect">
            <a:avLst/>
          </a:prstGeom>
        </p:spPr>
        <p:txBody>
          <a:bodyPr vert="horz" lIns="91440" tIns="45720" rIns="91440" bIns="45720" rtlCol="0" anchor="b"/>
          <a:lstStyle>
            <a:lvl1pPr algn="l" eaLnBrk="1" fontAlgn="auto" hangingPunct="1">
              <a:spcBef>
                <a:spcPts val="0"/>
              </a:spcBef>
              <a:spcAft>
                <a:spcPts val="0"/>
              </a:spcAft>
              <a:defRPr sz="1000" b="1" i="0">
                <a:solidFill>
                  <a:schemeClr val="accent1"/>
                </a:solidFill>
                <a:latin typeface="+mn-lt"/>
                <a:cs typeface="+mn-cs"/>
              </a:defRPr>
            </a:lvl1pPr>
          </a:lstStyle>
          <a:p>
            <a:pPr>
              <a:defRPr/>
            </a:pPr>
            <a:endParaRPr lang="en-US"/>
          </a:p>
        </p:txBody>
      </p:sp>
      <p:sp>
        <p:nvSpPr>
          <p:cNvPr id="22" name="Rectangle 2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chemeClr val="bg1"/>
                </a:solidFill>
                <a:latin typeface="Century Gothic" panose="020B0502020202020204" pitchFamily="34" charset="0"/>
              </a:defRPr>
            </a:lvl1pPr>
          </a:lstStyle>
          <a:p>
            <a:fld id="{B74563A6-2F8D-4337-B56D-150FC61A671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23" r:id="rId1"/>
    <p:sldLayoutId id="2147484118" r:id="rId2"/>
    <p:sldLayoutId id="2147484124" r:id="rId3"/>
    <p:sldLayoutId id="2147484119" r:id="rId4"/>
    <p:sldLayoutId id="2147484120" r:id="rId5"/>
    <p:sldLayoutId id="2147484121"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22" r:id="rId16"/>
    <p:sldLayoutId id="2147484134" r:id="rId17"/>
  </p:sldLayoutIdLst>
  <p:hf hdr="0" ftr="0"/>
  <p:txStyles>
    <p:titleStyle>
      <a:lvl1pPr algn="l" defTabSz="457200" rtl="0" eaLnBrk="0" fontAlgn="base" hangingPunct="0">
        <a:spcBef>
          <a:spcPct val="0"/>
        </a:spcBef>
        <a:spcAft>
          <a:spcPct val="0"/>
        </a:spcAft>
        <a:defRPr sz="3600" kern="1200">
          <a:solidFill>
            <a:schemeClr val="bg2"/>
          </a:solidFill>
          <a:latin typeface="+mj-lt"/>
          <a:ea typeface="+mj-ea"/>
          <a:cs typeface="+mj-cs"/>
        </a:defRPr>
      </a:lvl1pPr>
      <a:lvl2pPr algn="l" defTabSz="457200" rtl="0" eaLnBrk="0" fontAlgn="base" hangingPunct="0">
        <a:spcBef>
          <a:spcPct val="0"/>
        </a:spcBef>
        <a:spcAft>
          <a:spcPct val="0"/>
        </a:spcAft>
        <a:defRPr sz="3600">
          <a:solidFill>
            <a:schemeClr val="bg2"/>
          </a:solidFill>
          <a:latin typeface="Century Gothic" pitchFamily="34" charset="0"/>
        </a:defRPr>
      </a:lvl2pPr>
      <a:lvl3pPr algn="l" defTabSz="457200" rtl="0" eaLnBrk="0" fontAlgn="base" hangingPunct="0">
        <a:spcBef>
          <a:spcPct val="0"/>
        </a:spcBef>
        <a:spcAft>
          <a:spcPct val="0"/>
        </a:spcAft>
        <a:defRPr sz="3600">
          <a:solidFill>
            <a:schemeClr val="bg2"/>
          </a:solidFill>
          <a:latin typeface="Century Gothic" pitchFamily="34" charset="0"/>
        </a:defRPr>
      </a:lvl3pPr>
      <a:lvl4pPr algn="l" defTabSz="457200" rtl="0" eaLnBrk="0" fontAlgn="base" hangingPunct="0">
        <a:spcBef>
          <a:spcPct val="0"/>
        </a:spcBef>
        <a:spcAft>
          <a:spcPct val="0"/>
        </a:spcAft>
        <a:defRPr sz="3600">
          <a:solidFill>
            <a:schemeClr val="bg2"/>
          </a:solidFill>
          <a:latin typeface="Century Gothic" pitchFamily="34" charset="0"/>
        </a:defRPr>
      </a:lvl4pPr>
      <a:lvl5pPr algn="l" defTabSz="457200" rtl="0" eaLnBrk="0" fontAlgn="base" hangingPunct="0">
        <a:spcBef>
          <a:spcPct val="0"/>
        </a:spcBef>
        <a:spcAft>
          <a:spcPct val="0"/>
        </a:spcAft>
        <a:defRPr sz="3600">
          <a:solidFill>
            <a:schemeClr val="bg2"/>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mh.com.au/technology/move-aside-wifi-theres-a-new-superfast-wireless-internet-coming-called-lifi-20151125-gl7j79.html" TargetMode="External"/><Relationship Id="rId2" Type="http://schemas.openxmlformats.org/officeDocument/2006/relationships/hyperlink" Target="https://en.wikipedia.org/wiki/Wi-Fi" TargetMode="External"/><Relationship Id="rId1" Type="http://schemas.openxmlformats.org/officeDocument/2006/relationships/slideLayout" Target="../slideLayouts/slideLayout2.xml"/><Relationship Id="rId5" Type="http://schemas.openxmlformats.org/officeDocument/2006/relationships/hyperlink" Target="https://www.techworld.com/data/what-is-li-fi-everything-you-need-know-3632764/" TargetMode="External"/><Relationship Id="rId4" Type="http://schemas.openxmlformats.org/officeDocument/2006/relationships/hyperlink" Target="https://purelifi.com/technology/"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ieeexplore.ieee.org/document/8943127/" TargetMode="External"/><Relationship Id="rId3" Type="http://schemas.openxmlformats.org/officeDocument/2006/relationships/hyperlink" Target="https://ieeexplore.ieee.org/author/37086800783" TargetMode="External"/><Relationship Id="rId7" Type="http://schemas.openxmlformats.org/officeDocument/2006/relationships/hyperlink" Target="https://ieeexplore.ieee.org/document/8932632/" TargetMode="External"/><Relationship Id="rId2" Type="http://schemas.openxmlformats.org/officeDocument/2006/relationships/hyperlink" Target="https://ieeexplore.ieee.org/document/8885720/" TargetMode="External"/><Relationship Id="rId1" Type="http://schemas.openxmlformats.org/officeDocument/2006/relationships/slideLayout" Target="../slideLayouts/slideLayout2.xml"/><Relationship Id="rId6" Type="http://schemas.openxmlformats.org/officeDocument/2006/relationships/hyperlink" Target="https://ieeexplore.ieee.org/author/37269894900" TargetMode="External"/><Relationship Id="rId5" Type="http://schemas.openxmlformats.org/officeDocument/2006/relationships/hyperlink" Target="https://ieeexplore.ieee.org/author/38490662900" TargetMode="External"/><Relationship Id="rId4" Type="http://schemas.openxmlformats.org/officeDocument/2006/relationships/hyperlink" Target="https://ieeexplore.ieee.org/author/3708606483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3883025" y="1848964"/>
            <a:ext cx="7513637" cy="881063"/>
          </a:xfrm>
        </p:spPr>
        <p:txBody>
          <a:bodyPr/>
          <a:lstStyle/>
          <a:p>
            <a:pPr algn="ctr" eaLnBrk="1" hangingPunct="1">
              <a:buClr>
                <a:srgbClr val="000000"/>
              </a:buClr>
              <a:buSzPct val="25000"/>
            </a:pPr>
            <a:r>
              <a:rPr lang="en-IN" altLang="en-US" b="1" dirty="0">
                <a:latin typeface="Times New Roman" panose="02020603050405020304" pitchFamily="18" charset="0"/>
              </a:rPr>
              <a:t>LI-FI TECHNOLOGY</a:t>
            </a:r>
            <a:endParaRPr lang="en-IN" altLang="en-US" b="1" dirty="0" smtClean="0"/>
          </a:p>
        </p:txBody>
      </p:sp>
      <p:sp>
        <p:nvSpPr>
          <p:cNvPr id="3" name="Subtitle 2"/>
          <p:cNvSpPr>
            <a:spLocks noGrp="1"/>
          </p:cNvSpPr>
          <p:nvPr>
            <p:ph type="subTitle" idx="1"/>
          </p:nvPr>
        </p:nvSpPr>
        <p:spPr>
          <a:xfrm>
            <a:off x="6318250" y="3373437"/>
            <a:ext cx="5078412" cy="758825"/>
          </a:xfrm>
        </p:spPr>
        <p:txBody>
          <a:bodyPr rtlCol="0">
            <a:noAutofit/>
          </a:bodyPr>
          <a:lstStyle/>
          <a:p>
            <a:pPr>
              <a:defRPr/>
            </a:pPr>
            <a:r>
              <a:rPr lang="en-IN" sz="1800" dirty="0" smtClean="0"/>
              <a:t>Name : JAILEKHA .C</a:t>
            </a:r>
          </a:p>
          <a:p>
            <a:pPr>
              <a:defRPr/>
            </a:pPr>
            <a:r>
              <a:rPr lang="en-IN" sz="1800" dirty="0" smtClean="0"/>
              <a:t>USN : 1CR16CS059</a:t>
            </a:r>
            <a:endParaRPr lang="en-IN" sz="1800" dirty="0"/>
          </a:p>
          <a:p>
            <a:pPr algn="r" eaLnBrk="1" fontAlgn="auto" hangingPunct="1">
              <a:spcAft>
                <a:spcPts val="0"/>
              </a:spcAft>
              <a:buFont typeface="Wingdings 3" charset="2"/>
              <a:buNone/>
              <a:defRPr/>
            </a:pPr>
            <a:r>
              <a:rPr lang="en-IN" sz="1800" dirty="0"/>
              <a:t> </a:t>
            </a:r>
          </a:p>
        </p:txBody>
      </p:sp>
      <p:pic>
        <p:nvPicPr>
          <p:cNvPr id="14340" name="Picture 4" descr="C:\Users\Mahesh Kumar Jha\Downloads\CMRIT NEW LOGO-01.png"/>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8504" t="4688" r="7039"/>
          <a:stretch>
            <a:fillRect/>
          </a:stretch>
        </p:blipFill>
        <p:spPr bwMode="auto">
          <a:xfrm>
            <a:off x="942975" y="1157288"/>
            <a:ext cx="4900613"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p:nvSpPr>
        <p:spPr bwMode="auto">
          <a:xfrm>
            <a:off x="3375819" y="4647194"/>
            <a:ext cx="5287963" cy="1550988"/>
          </a:xfrm>
          <a:prstGeom prst="rect">
            <a:avLst/>
          </a:prstGeom>
          <a:noFill/>
          <a:ln w="9525">
            <a:noFill/>
            <a:miter lim="800000"/>
            <a:headEnd/>
            <a:tailEnd/>
          </a:ln>
        </p:spPr>
        <p:txBody>
          <a:bodyPr/>
          <a:lstStyle/>
          <a:p>
            <a:pPr eaLnBrk="1" fontAlgn="auto" hangingPunct="1">
              <a:spcBef>
                <a:spcPts val="1000"/>
              </a:spcBef>
              <a:spcAft>
                <a:spcPts val="0"/>
              </a:spcAft>
              <a:buClr>
                <a:schemeClr val="accent1"/>
              </a:buClr>
              <a:buSzPct val="80000"/>
              <a:buFont typeface="Wingdings 3" charset="2"/>
              <a:buNone/>
              <a:defRPr/>
            </a:pPr>
            <a:endParaRPr lang="en-IN" sz="2400" cap="all" dirty="0">
              <a:solidFill>
                <a:schemeClr val="accent1"/>
              </a:solidFill>
              <a:latin typeface="+mn-lt"/>
              <a:cs typeface="+mn-cs"/>
            </a:endParaRPr>
          </a:p>
        </p:txBody>
      </p:sp>
      <p:sp>
        <p:nvSpPr>
          <p:cNvPr id="17" name="Rectangle 16"/>
          <p:cNvSpPr/>
          <p:nvPr/>
        </p:nvSpPr>
        <p:spPr>
          <a:xfrm>
            <a:off x="3513138" y="5973763"/>
            <a:ext cx="5121275" cy="369887"/>
          </a:xfrm>
          <a:prstGeom prst="rect">
            <a:avLst/>
          </a:prstGeom>
        </p:spPr>
        <p:txBody>
          <a:bodyPr wrap="none">
            <a:spAutoFit/>
          </a:bodyPr>
          <a:lstStyle/>
          <a:p>
            <a:pPr>
              <a:defRPr/>
            </a:pPr>
            <a:r>
              <a:rPr lang="en-IN" dirty="0">
                <a:solidFill>
                  <a:schemeClr val="accent1">
                    <a:lumMod val="60000"/>
                    <a:lumOff val="40000"/>
                  </a:schemeClr>
                </a:solidFill>
              </a:rPr>
              <a:t>Department of Computer Science &amp; Engineering</a:t>
            </a:r>
          </a:p>
        </p:txBody>
      </p:sp>
      <p:sp>
        <p:nvSpPr>
          <p:cNvPr id="18" name="Title 1"/>
          <p:cNvSpPr txBox="1">
            <a:spLocks/>
          </p:cNvSpPr>
          <p:nvPr/>
        </p:nvSpPr>
        <p:spPr bwMode="gray">
          <a:xfrm>
            <a:off x="468313" y="463550"/>
            <a:ext cx="3148012" cy="881063"/>
          </a:xfrm>
          <a:prstGeom prst="rect">
            <a:avLst/>
          </a:prstGeom>
          <a:noFill/>
          <a:ln w="9525">
            <a:noFill/>
            <a:miter lim="800000"/>
            <a:headEnd/>
            <a:tailEnd/>
          </a:ln>
        </p:spPr>
        <p:txBody>
          <a:bodyPr anchor="b"/>
          <a:lstStyle/>
          <a:p>
            <a:pPr algn="ctr" eaLnBrk="1" hangingPunct="1">
              <a:buClr>
                <a:srgbClr val="000000"/>
              </a:buClr>
              <a:buSzPct val="25000"/>
              <a:defRPr/>
            </a:pPr>
            <a:r>
              <a:rPr lang="en-US" altLang="en-US" sz="3600" dirty="0" smtClean="0">
                <a:solidFill>
                  <a:schemeClr val="bg2"/>
                </a:solidFill>
                <a:latin typeface="+mj-lt"/>
                <a:ea typeface="+mj-ea"/>
                <a:cs typeface="+mj-cs"/>
              </a:rPr>
              <a:t>15CSS86</a:t>
            </a:r>
            <a:endParaRPr lang="en-IN" altLang="en-US" sz="5400" b="1" dirty="0">
              <a:solidFill>
                <a:schemeClr val="bg2"/>
              </a:solidFill>
              <a:latin typeface="+mj-lt"/>
              <a:ea typeface="+mj-ea"/>
              <a:cs typeface="+mj-cs"/>
            </a:endParaRPr>
          </a:p>
        </p:txBody>
      </p:sp>
      <p:sp>
        <p:nvSpPr>
          <p:cNvPr id="19" name="Title 1"/>
          <p:cNvSpPr txBox="1">
            <a:spLocks/>
          </p:cNvSpPr>
          <p:nvPr/>
        </p:nvSpPr>
        <p:spPr bwMode="gray">
          <a:xfrm>
            <a:off x="4264025" y="465138"/>
            <a:ext cx="3149600" cy="881062"/>
          </a:xfrm>
          <a:prstGeom prst="rect">
            <a:avLst/>
          </a:prstGeom>
          <a:noFill/>
          <a:ln w="9525">
            <a:noFill/>
            <a:miter lim="800000"/>
            <a:headEnd/>
            <a:tailEnd/>
          </a:ln>
        </p:spPr>
        <p:txBody>
          <a:bodyPr anchor="b"/>
          <a:lstStyle/>
          <a:p>
            <a:pPr algn="ctr" eaLnBrk="1" hangingPunct="1">
              <a:buClr>
                <a:srgbClr val="000000"/>
              </a:buClr>
              <a:buSzPct val="25000"/>
              <a:defRPr/>
            </a:pPr>
            <a:r>
              <a:rPr lang="en-US" altLang="en-US" sz="3600" dirty="0" smtClean="0">
                <a:solidFill>
                  <a:schemeClr val="bg2"/>
                </a:solidFill>
                <a:latin typeface="+mj-lt"/>
                <a:ea typeface="+mj-ea"/>
                <a:cs typeface="+mj-cs"/>
              </a:rPr>
              <a:t>SEMINAR</a:t>
            </a:r>
            <a:endParaRPr lang="en-IN" altLang="en-US" sz="5400" b="1" dirty="0">
              <a:solidFill>
                <a:schemeClr val="bg2"/>
              </a:solidFill>
              <a:latin typeface="+mj-lt"/>
              <a:ea typeface="+mj-ea"/>
              <a:cs typeface="+mj-cs"/>
            </a:endParaRPr>
          </a:p>
        </p:txBody>
      </p:sp>
      <p:sp>
        <p:nvSpPr>
          <p:cNvPr id="20" name="Title 1"/>
          <p:cNvSpPr txBox="1">
            <a:spLocks/>
          </p:cNvSpPr>
          <p:nvPr/>
        </p:nvSpPr>
        <p:spPr bwMode="gray">
          <a:xfrm>
            <a:off x="8647113" y="781050"/>
            <a:ext cx="3149600" cy="881063"/>
          </a:xfrm>
          <a:prstGeom prst="rect">
            <a:avLst/>
          </a:prstGeom>
          <a:noFill/>
          <a:ln w="9525">
            <a:noFill/>
            <a:miter lim="800000"/>
            <a:headEnd/>
            <a:tailEnd/>
          </a:ln>
        </p:spPr>
        <p:txBody>
          <a:bodyPr anchor="b"/>
          <a:lstStyle/>
          <a:p>
            <a:pPr algn="ctr" eaLnBrk="1" hangingPunct="1">
              <a:buClr>
                <a:srgbClr val="000000"/>
              </a:buClr>
              <a:buSzPct val="25000"/>
              <a:defRPr/>
            </a:pPr>
            <a:r>
              <a:rPr lang="en-US" altLang="en-US" sz="2400" dirty="0">
                <a:solidFill>
                  <a:schemeClr val="bg2"/>
                </a:solidFill>
                <a:latin typeface="+mj-lt"/>
                <a:ea typeface="+mj-ea"/>
                <a:cs typeface="+mj-cs"/>
              </a:rPr>
              <a:t>Date </a:t>
            </a:r>
            <a:r>
              <a:rPr lang="en-US" altLang="en-US" sz="2400">
                <a:solidFill>
                  <a:schemeClr val="bg2"/>
                </a:solidFill>
                <a:latin typeface="+mj-lt"/>
                <a:ea typeface="+mj-ea"/>
                <a:cs typeface="+mj-cs"/>
              </a:rPr>
              <a:t>: </a:t>
            </a:r>
            <a:r>
              <a:rPr lang="en-US" altLang="en-US" sz="2400" smtClean="0">
                <a:solidFill>
                  <a:schemeClr val="bg2"/>
                </a:solidFill>
                <a:latin typeface="+mj-lt"/>
                <a:ea typeface="+mj-ea"/>
                <a:cs typeface="+mj-cs"/>
              </a:rPr>
              <a:t>26/05/2020</a:t>
            </a:r>
            <a:endParaRPr lang="en-IN" altLang="en-US" sz="4000" b="1" dirty="0">
              <a:solidFill>
                <a:schemeClr val="bg2"/>
              </a:solidFill>
              <a:latin typeface="+mj-lt"/>
              <a:ea typeface="+mj-ea"/>
              <a:cs typeface="+mj-cs"/>
            </a:endParaRPr>
          </a:p>
        </p:txBody>
      </p:sp>
      <p:sp>
        <p:nvSpPr>
          <p:cNvPr id="21" name="Rectangle 20"/>
          <p:cNvSpPr/>
          <p:nvPr/>
        </p:nvSpPr>
        <p:spPr>
          <a:xfrm>
            <a:off x="6196013" y="4591050"/>
            <a:ext cx="4845050" cy="923925"/>
          </a:xfrm>
          <a:prstGeom prst="rect">
            <a:avLst/>
          </a:prstGeom>
        </p:spPr>
        <p:txBody>
          <a:bodyPr>
            <a:spAutoFit/>
          </a:bodyPr>
          <a:lstStyle/>
          <a:p>
            <a:pPr>
              <a:defRPr/>
            </a:pPr>
            <a:r>
              <a:rPr lang="en-IN" b="1" i="1" dirty="0">
                <a:solidFill>
                  <a:schemeClr val="accent1">
                    <a:lumMod val="60000"/>
                    <a:lumOff val="40000"/>
                  </a:schemeClr>
                </a:solidFill>
              </a:rPr>
              <a:t>Under the guidance of:</a:t>
            </a:r>
          </a:p>
          <a:p>
            <a:pPr>
              <a:defRPr/>
            </a:pPr>
            <a:r>
              <a:rPr lang="en-IN" i="1" dirty="0">
                <a:solidFill>
                  <a:schemeClr val="accent1">
                    <a:lumMod val="60000"/>
                    <a:lumOff val="40000"/>
                  </a:schemeClr>
                </a:solidFill>
              </a:rPr>
              <a:t>   </a:t>
            </a:r>
            <a:r>
              <a:rPr lang="en-IN" i="1" dirty="0" smtClean="0">
                <a:solidFill>
                  <a:schemeClr val="accent1">
                    <a:lumMod val="60000"/>
                    <a:lumOff val="40000"/>
                  </a:schemeClr>
                </a:solidFill>
              </a:rPr>
              <a:t>Mrs. S. </a:t>
            </a:r>
            <a:r>
              <a:rPr lang="en-IN" i="1" dirty="0" err="1" smtClean="0">
                <a:solidFill>
                  <a:schemeClr val="accent1">
                    <a:lumMod val="60000"/>
                    <a:lumOff val="40000"/>
                  </a:schemeClr>
                </a:solidFill>
              </a:rPr>
              <a:t>Aarthi</a:t>
            </a:r>
            <a:r>
              <a:rPr lang="en-IN" i="1" dirty="0" smtClean="0">
                <a:solidFill>
                  <a:schemeClr val="accent1">
                    <a:lumMod val="60000"/>
                    <a:lumOff val="40000"/>
                  </a:schemeClr>
                </a:solidFill>
              </a:rPr>
              <a:t> ,</a:t>
            </a:r>
            <a:endParaRPr lang="en-IN" i="1" dirty="0">
              <a:solidFill>
                <a:schemeClr val="accent1">
                  <a:lumMod val="60000"/>
                  <a:lumOff val="40000"/>
                </a:schemeClr>
              </a:solidFill>
            </a:endParaRPr>
          </a:p>
          <a:p>
            <a:pPr>
              <a:defRPr/>
            </a:pPr>
            <a:r>
              <a:rPr lang="en-IN" i="1" dirty="0">
                <a:solidFill>
                  <a:schemeClr val="accent1">
                    <a:lumMod val="60000"/>
                    <a:lumOff val="40000"/>
                  </a:schemeClr>
                </a:solidFill>
              </a:rPr>
              <a:t>   </a:t>
            </a:r>
            <a:r>
              <a:rPr lang="en-IN" i="1" dirty="0" smtClean="0">
                <a:solidFill>
                  <a:schemeClr val="accent1">
                    <a:lumMod val="60000"/>
                    <a:lumOff val="40000"/>
                  </a:schemeClr>
                </a:solidFill>
              </a:rPr>
              <a:t>Assistant Professor</a:t>
            </a:r>
            <a:endParaRPr lang="en-IN" i="1"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IN" altLang="en-US" sz="2000" dirty="0">
                <a:latin typeface="Times New Roman" panose="02020603050405020304" pitchFamily="18" charset="0"/>
              </a:rPr>
              <a:t>PROPOSED </a:t>
            </a:r>
            <a:r>
              <a:rPr lang="en-IN" altLang="en-US" sz="2000" dirty="0" smtClean="0">
                <a:latin typeface="Times New Roman" panose="02020603050405020304" pitchFamily="18" charset="0"/>
              </a:rPr>
              <a:t>TOPIC:</a:t>
            </a:r>
            <a:r>
              <a:rPr lang="en-US" altLang="zh-CN" sz="2000" dirty="0">
                <a:latin typeface="Times New Roman" panose="02020603050405020304" pitchFamily="18" charset="0"/>
              </a:rPr>
              <a:t>Let’s Talk Little bit about Wi-Fi, We all know that Wi-Fi transform the digital communication. Without this technology our mobile way of life would somewhat different. Wi-Fi currently uses 60% of all internet traffic.</a:t>
            </a:r>
          </a:p>
          <a:p>
            <a:pPr algn="just">
              <a:lnSpc>
                <a:spcPct val="150000"/>
              </a:lnSpc>
            </a:pPr>
            <a:r>
              <a:rPr lang="en-US" altLang="zh-CN" sz="2000" dirty="0">
                <a:latin typeface="Times New Roman" panose="02020603050405020304" pitchFamily="18" charset="0"/>
              </a:rPr>
              <a:t>With all that being said, Wi-Fi still have some issues like it get sketchy when signal get varied and it’s not totally secure because the signal can travel through walls and be easily picked up by someone else.</a:t>
            </a:r>
          </a:p>
          <a:p>
            <a:endParaRPr lang="en-US" sz="2000" dirty="0"/>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10</a:t>
            </a:fld>
            <a:endParaRPr lang="en-US" altLang="en-US"/>
          </a:p>
        </p:txBody>
      </p:sp>
    </p:spTree>
    <p:extLst>
      <p:ext uri="{BB962C8B-B14F-4D97-AF65-F5344CB8AC3E}">
        <p14:creationId xmlns:p14="http://schemas.microsoft.com/office/powerpoint/2010/main" val="1584523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11</a:t>
            </a:fld>
            <a:endParaRPr lang="en-US" altLang="en-US"/>
          </a:p>
        </p:txBody>
      </p:sp>
      <p:pic>
        <p:nvPicPr>
          <p:cNvPr id="6" name="Content Placeholder 5" descr="Screenshot (22).png"/>
          <p:cNvPicPr>
            <a:picLocks noGrp="1" noChangeAspect="1"/>
          </p:cNvPicPr>
          <p:nvPr>
            <p:ph idx="1"/>
          </p:nvPr>
        </p:nvPicPr>
        <p:blipFill>
          <a:blip r:embed="rId2"/>
          <a:stretch>
            <a:fillRect/>
          </a:stretch>
        </p:blipFill>
        <p:spPr>
          <a:xfrm>
            <a:off x="767810" y="2538484"/>
            <a:ext cx="10273230" cy="3458839"/>
          </a:xfrm>
          <a:prstGeom prst="rect">
            <a:avLst/>
          </a:prstGeom>
        </p:spPr>
      </p:pic>
    </p:spTree>
    <p:extLst>
      <p:ext uri="{BB962C8B-B14F-4D97-AF65-F5344CB8AC3E}">
        <p14:creationId xmlns:p14="http://schemas.microsoft.com/office/powerpoint/2010/main" val="3098832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The main reason is that Wi-Fi uses radio waves to transfer data. </a:t>
            </a: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12</a:t>
            </a:fld>
            <a:endParaRPr lang="en-US" altLang="en-US"/>
          </a:p>
        </p:txBody>
      </p:sp>
      <p:pic>
        <p:nvPicPr>
          <p:cNvPr id="6" name="Picture 5" descr="Screenshot (23).png"/>
          <p:cNvPicPr>
            <a:picLocks noChangeAspect="1"/>
          </p:cNvPicPr>
          <p:nvPr/>
        </p:nvPicPr>
        <p:blipFill>
          <a:blip r:embed="rId2"/>
          <a:stretch>
            <a:fillRect/>
          </a:stretch>
        </p:blipFill>
        <p:spPr>
          <a:xfrm>
            <a:off x="1439438" y="3356307"/>
            <a:ext cx="7936575" cy="2648803"/>
          </a:xfrm>
          <a:prstGeom prst="rect">
            <a:avLst/>
          </a:prstGeom>
        </p:spPr>
      </p:pic>
    </p:spTree>
    <p:extLst>
      <p:ext uri="{BB962C8B-B14F-4D97-AF65-F5344CB8AC3E}">
        <p14:creationId xmlns:p14="http://schemas.microsoft.com/office/powerpoint/2010/main" val="3193294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So how do improve this technology and solve these problems. We must use something which is cheap, secure and more robust for transfer the data.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answer for that is “Light</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13</a:t>
            </a:fld>
            <a:endParaRPr lang="en-US" altLang="en-US"/>
          </a:p>
        </p:txBody>
      </p:sp>
      <p:pic>
        <p:nvPicPr>
          <p:cNvPr id="6" name="Content Placeholder 3" descr="Screenshot (26).png"/>
          <p:cNvPicPr>
            <a:picLocks noChangeAspect="1"/>
          </p:cNvPicPr>
          <p:nvPr/>
        </p:nvPicPr>
        <p:blipFill>
          <a:blip r:embed="rId2"/>
          <a:stretch>
            <a:fillRect/>
          </a:stretch>
        </p:blipFill>
        <p:spPr bwMode="auto">
          <a:xfrm>
            <a:off x="1867218" y="3710940"/>
            <a:ext cx="8049895" cy="298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414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5700" y="2423886"/>
            <a:ext cx="8761413" cy="3595914"/>
          </a:xfrm>
        </p:spPr>
        <p:txBody>
          <a:bodyPr/>
          <a:lstStyle/>
          <a:p>
            <a:r>
              <a:rPr lang="en-US" sz="2000" dirty="0">
                <a:latin typeface="Times New Roman" panose="02020603050405020304" pitchFamily="18" charset="0"/>
                <a:cs typeface="Times New Roman" panose="02020603050405020304" pitchFamily="18" charset="0"/>
              </a:rPr>
              <a:t>Light is just perfect, because it is in the electromagnetic spectrum and radio waves are also in the electromagnetic spectrum but the visible </a:t>
            </a:r>
            <a:r>
              <a:rPr lang="en-US" sz="2000" dirty="0" smtClean="0">
                <a:latin typeface="Times New Roman" panose="02020603050405020304" pitchFamily="18" charset="0"/>
                <a:cs typeface="Times New Roman" panose="02020603050405020304" pitchFamily="18" charset="0"/>
              </a:rPr>
              <a:t>region </a:t>
            </a:r>
            <a:r>
              <a:rPr lang="en-US" sz="2000" dirty="0">
                <a:latin typeface="Times New Roman" panose="02020603050405020304" pitchFamily="18" charset="0"/>
                <a:cs typeface="Times New Roman" panose="02020603050405020304" pitchFamily="18" charset="0"/>
              </a:rPr>
              <a:t>has </a:t>
            </a:r>
            <a:r>
              <a:rPr lang="en-US" sz="2000" dirty="0" smtClean="0">
                <a:latin typeface="Times New Roman" panose="02020603050405020304" pitchFamily="18" charset="0"/>
                <a:cs typeface="Times New Roman" panose="02020603050405020304" pitchFamily="18" charset="0"/>
              </a:rPr>
              <a:t>the high </a:t>
            </a:r>
            <a:r>
              <a:rPr lang="en-US" sz="2000" dirty="0">
                <a:latin typeface="Times New Roman" panose="02020603050405020304" pitchFamily="18" charset="0"/>
                <a:cs typeface="Times New Roman" panose="02020603050405020304" pitchFamily="18" charset="0"/>
              </a:rPr>
              <a:t>frequency</a:t>
            </a:r>
            <a:r>
              <a:rPr lang="en-US" sz="2000" dirty="0" smtClean="0">
                <a:latin typeface="Times New Roman" panose="02020603050405020304" pitchFamily="18" charset="0"/>
                <a:cs typeface="Times New Roman" panose="02020603050405020304" pitchFamily="18" charset="0"/>
              </a:rPr>
              <a:t>.</a:t>
            </a:r>
          </a:p>
          <a:p>
            <a:endParaRPr lang="en-US" sz="2000" dirty="0"/>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14</a:t>
            </a:fld>
            <a:endParaRPr lang="en-US" altLang="en-US"/>
          </a:p>
        </p:txBody>
      </p:sp>
      <p:pic>
        <p:nvPicPr>
          <p:cNvPr id="6" name="Content Placeholder 4" descr="tt 1.PNG"/>
          <p:cNvPicPr>
            <a:picLocks noChangeAspect="1"/>
          </p:cNvPicPr>
          <p:nvPr/>
        </p:nvPicPr>
        <p:blipFill>
          <a:blip r:embed="rId2"/>
          <a:stretch>
            <a:fillRect/>
          </a:stretch>
        </p:blipFill>
        <p:spPr>
          <a:xfrm>
            <a:off x="3333006" y="3409991"/>
            <a:ext cx="5724525" cy="2723202"/>
          </a:xfrm>
          <a:prstGeom prst="rect">
            <a:avLst/>
          </a:prstGeom>
          <a:noFill/>
          <a:ln w="9525">
            <a:noFill/>
          </a:ln>
        </p:spPr>
      </p:pic>
    </p:spTree>
    <p:extLst>
      <p:ext uri="{BB962C8B-B14F-4D97-AF65-F5344CB8AC3E}">
        <p14:creationId xmlns:p14="http://schemas.microsoft.com/office/powerpoint/2010/main" val="70044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2660" y="2451100"/>
            <a:ext cx="9339428" cy="4095750"/>
          </a:xfrm>
        </p:spPr>
        <p:txBody>
          <a:bodyPr/>
          <a:lstStyle/>
          <a:p>
            <a:r>
              <a:rPr lang="en-US" sz="2000" dirty="0">
                <a:latin typeface="Times New Roman" panose="02020603050405020304" pitchFamily="18" charset="0"/>
                <a:cs typeface="Times New Roman" panose="02020603050405020304" pitchFamily="18" charset="0"/>
              </a:rPr>
              <a:t>All this means is that light has the capacity to transfer the data at much </a:t>
            </a:r>
            <a:r>
              <a:rPr lang="en-US" sz="2000" dirty="0" smtClean="0">
                <a:latin typeface="Times New Roman" panose="02020603050405020304" pitchFamily="18" charset="0"/>
                <a:cs typeface="Times New Roman" panose="02020603050405020304" pitchFamily="18" charset="0"/>
              </a:rPr>
              <a:t>higher speed </a:t>
            </a:r>
            <a:r>
              <a:rPr lang="en-US" sz="2000" dirty="0">
                <a:latin typeface="Times New Roman" panose="02020603050405020304" pitchFamily="18" charset="0"/>
                <a:cs typeface="Times New Roman" panose="02020603050405020304" pitchFamily="18" charset="0"/>
              </a:rPr>
              <a:t>and a very vast data in less time then the radio waves</a:t>
            </a:r>
            <a:r>
              <a:rPr lang="en-US" dirty="0" smtClean="0">
                <a:latin typeface="Times New Roman" panose="02020603050405020304" pitchFamily="18" charset="0"/>
                <a:cs typeface="Times New Roman" panose="02020603050405020304" pitchFamily="18" charset="0"/>
              </a:rPr>
              <a:t>.</a:t>
            </a:r>
          </a:p>
          <a:p>
            <a:endParaRPr lang="en-US" dirty="0"/>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15</a:t>
            </a:fld>
            <a:endParaRPr lang="en-US" altLang="en-US"/>
          </a:p>
        </p:txBody>
      </p:sp>
      <p:pic>
        <p:nvPicPr>
          <p:cNvPr id="6" name="Content Placeholder 5" descr="tt3.PNG"/>
          <p:cNvPicPr>
            <a:picLocks noChangeAspect="1"/>
          </p:cNvPicPr>
          <p:nvPr/>
        </p:nvPicPr>
        <p:blipFill>
          <a:blip r:embed="rId2"/>
          <a:stretch>
            <a:fillRect/>
          </a:stretch>
        </p:blipFill>
        <p:spPr bwMode="auto">
          <a:xfrm>
            <a:off x="1290486" y="3481070"/>
            <a:ext cx="4522470" cy="321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3" descr="Screenshot (81)"/>
          <p:cNvPicPr>
            <a:picLocks noChangeAspect="1"/>
          </p:cNvPicPr>
          <p:nvPr/>
        </p:nvPicPr>
        <p:blipFill>
          <a:blip r:embed="rId3"/>
          <a:stretch>
            <a:fillRect/>
          </a:stretch>
        </p:blipFill>
        <p:spPr>
          <a:xfrm>
            <a:off x="5812956" y="3481070"/>
            <a:ext cx="4678045" cy="3218815"/>
          </a:xfrm>
          <a:prstGeom prst="rect">
            <a:avLst/>
          </a:prstGeom>
        </p:spPr>
      </p:pic>
    </p:spTree>
    <p:extLst>
      <p:ext uri="{BB962C8B-B14F-4D97-AF65-F5344CB8AC3E}">
        <p14:creationId xmlns:p14="http://schemas.microsoft.com/office/powerpoint/2010/main" val="2573520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5700" y="2374710"/>
            <a:ext cx="9196388" cy="3645090"/>
          </a:xfrm>
        </p:spPr>
        <p:txBody>
          <a:bodyPr/>
          <a:lstStyle/>
          <a:p>
            <a:pPr defTabSz="914400">
              <a:lnSpc>
                <a:spcPct val="150000"/>
              </a:lnSpc>
              <a:spcBef>
                <a:spcPct val="20000"/>
              </a:spcBef>
              <a:buClrTx/>
              <a:buSzTx/>
            </a:pPr>
            <a:r>
              <a:rPr lang="en-US" sz="1800" b="1" noProof="1">
                <a:solidFill>
                  <a:schemeClr val="tx1"/>
                </a:solidFill>
                <a:latin typeface="Times New Roman" panose="02020603050405020304" pitchFamily="18" charset="0"/>
                <a:cs typeface="Times New Roman" panose="02020603050405020304" pitchFamily="18" charset="0"/>
              </a:rPr>
              <a:t>HOW DOES IT WORKS</a:t>
            </a:r>
          </a:p>
          <a:p>
            <a:pPr marL="0" indent="0" defTabSz="914400">
              <a:lnSpc>
                <a:spcPct val="150000"/>
              </a:lnSpc>
              <a:spcBef>
                <a:spcPct val="20000"/>
              </a:spcBef>
              <a:buClrTx/>
              <a:buSzTx/>
              <a:buNone/>
            </a:pPr>
            <a:r>
              <a:rPr lang="en-US" sz="1800" noProof="1" smtClean="0">
                <a:solidFill>
                  <a:schemeClr val="tx1"/>
                </a:solidFill>
                <a:latin typeface="Times New Roman" panose="02020603050405020304" pitchFamily="18" charset="0"/>
                <a:cs typeface="Times New Roman" panose="02020603050405020304" pitchFamily="18" charset="0"/>
              </a:rPr>
              <a:t>So </a:t>
            </a:r>
            <a:r>
              <a:rPr lang="en-US" sz="1800" noProof="1">
                <a:solidFill>
                  <a:schemeClr val="tx1"/>
                </a:solidFill>
                <a:latin typeface="Times New Roman" panose="02020603050405020304" pitchFamily="18" charset="0"/>
                <a:cs typeface="Times New Roman" panose="02020603050405020304" pitchFamily="18" charset="0"/>
              </a:rPr>
              <a:t>we all know about the remote control at our home have a Infra-red sersor. Basically Switching </a:t>
            </a:r>
            <a:r>
              <a:rPr lang="en-US" sz="1800" noProof="1">
                <a:solidFill>
                  <a:schemeClr val="tx1"/>
                </a:solidFill>
                <a:latin typeface="Times New Roman" panose="02020603050405020304" pitchFamily="18" charset="0"/>
                <a:cs typeface="Times New Roman" panose="02020603050405020304" pitchFamily="18" charset="0"/>
              </a:rPr>
              <a:t>on </a:t>
            </a:r>
            <a:r>
              <a:rPr lang="en-US" sz="1800" noProof="1" smtClean="0">
                <a:solidFill>
                  <a:schemeClr val="tx1"/>
                </a:solidFill>
                <a:latin typeface="Times New Roman" panose="02020603050405020304" pitchFamily="18" charset="0"/>
                <a:cs typeface="Times New Roman" panose="02020603050405020304" pitchFamily="18" charset="0"/>
              </a:rPr>
              <a:t> the </a:t>
            </a:r>
            <a:r>
              <a:rPr lang="en-US" sz="1800" noProof="1">
                <a:solidFill>
                  <a:schemeClr val="tx1"/>
                </a:solidFill>
                <a:latin typeface="Times New Roman" panose="02020603050405020304" pitchFamily="18" charset="0"/>
                <a:cs typeface="Times New Roman" panose="02020603050405020304" pitchFamily="18" charset="0"/>
              </a:rPr>
              <a:t>light, Switching off the light causes the simple and single stream of data which can transmit with a speed of 20,000 bits </a:t>
            </a:r>
            <a:r>
              <a:rPr lang="en-US" sz="1800" noProof="1">
                <a:solidFill>
                  <a:schemeClr val="tx1"/>
                </a:solidFill>
                <a:latin typeface="Times New Roman" panose="02020603050405020304" pitchFamily="18" charset="0"/>
                <a:cs typeface="Times New Roman" panose="02020603050405020304" pitchFamily="18" charset="0"/>
              </a:rPr>
              <a:t>per </a:t>
            </a:r>
            <a:r>
              <a:rPr lang="en-US" sz="1800" noProof="1" smtClean="0">
                <a:solidFill>
                  <a:schemeClr val="tx1"/>
                </a:solidFill>
                <a:latin typeface="Times New Roman" panose="02020603050405020304" pitchFamily="18" charset="0"/>
                <a:cs typeface="Times New Roman" panose="02020603050405020304" pitchFamily="18" charset="0"/>
              </a:rPr>
              <a:t>second.</a:t>
            </a:r>
          </a:p>
          <a:p>
            <a:pPr marL="0" indent="0" defTabSz="914400">
              <a:lnSpc>
                <a:spcPct val="150000"/>
              </a:lnSpc>
              <a:spcBef>
                <a:spcPct val="20000"/>
              </a:spcBef>
              <a:buClrTx/>
              <a:buSzTx/>
              <a:buNone/>
            </a:pPr>
            <a:endParaRPr lang="en-US" sz="1800" dirty="0"/>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16</a:t>
            </a:fld>
            <a:endParaRPr lang="en-US" altLang="en-US"/>
          </a:p>
        </p:txBody>
      </p:sp>
      <p:pic>
        <p:nvPicPr>
          <p:cNvPr id="6" name="Picture 5" descr="tt5.PNG"/>
          <p:cNvPicPr>
            <a:picLocks noChangeAspect="1"/>
          </p:cNvPicPr>
          <p:nvPr/>
        </p:nvPicPr>
        <p:blipFill>
          <a:blip r:embed="rId2"/>
          <a:stretch>
            <a:fillRect/>
          </a:stretch>
        </p:blipFill>
        <p:spPr>
          <a:xfrm>
            <a:off x="1409329" y="4094328"/>
            <a:ext cx="8254154" cy="2061949"/>
          </a:xfrm>
          <a:prstGeom prst="rect">
            <a:avLst/>
          </a:prstGeom>
        </p:spPr>
      </p:pic>
    </p:spTree>
    <p:extLst>
      <p:ext uri="{BB962C8B-B14F-4D97-AF65-F5344CB8AC3E}">
        <p14:creationId xmlns:p14="http://schemas.microsoft.com/office/powerpoint/2010/main" val="3815261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METHODOLOGIES</a:t>
            </a:r>
            <a:endParaRPr lang="en-US" dirty="0"/>
          </a:p>
        </p:txBody>
      </p:sp>
      <p:sp>
        <p:nvSpPr>
          <p:cNvPr id="3" name="Content Placeholder 2"/>
          <p:cNvSpPr>
            <a:spLocks noGrp="1"/>
          </p:cNvSpPr>
          <p:nvPr>
            <p:ph idx="1"/>
          </p:nvPr>
        </p:nvSpPr>
        <p:spPr>
          <a:xfrm>
            <a:off x="1155700" y="2380343"/>
            <a:ext cx="8761413" cy="3639457"/>
          </a:xfrm>
        </p:spPr>
        <p:txBody>
          <a:bodyPr/>
          <a:lstStyle/>
          <a:p>
            <a:r>
              <a:rPr lang="en-US" sz="1800" dirty="0">
                <a:latin typeface="Times New Roman" panose="02020603050405020304" pitchFamily="18" charset="0"/>
                <a:cs typeface="Times New Roman" panose="02020603050405020304" pitchFamily="18" charset="0"/>
              </a:rPr>
              <a:t>But in case of Li-Fi we have thousands of data streams which travels at a very high speed in parallel</a:t>
            </a:r>
            <a:r>
              <a:rPr lang="en-US" sz="1800" dirty="0" smtClean="0">
                <a:latin typeface="Times New Roman" panose="02020603050405020304" pitchFamily="18" charset="0"/>
                <a:cs typeface="Times New Roman" panose="02020603050405020304" pitchFamily="18" charset="0"/>
              </a:rPr>
              <a:t>.</a:t>
            </a:r>
          </a:p>
          <a:p>
            <a:endParaRPr lang="en-US" sz="1800" dirty="0"/>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17</a:t>
            </a:fld>
            <a:endParaRPr lang="en-US" altLang="en-US"/>
          </a:p>
        </p:txBody>
      </p:sp>
      <p:pic>
        <p:nvPicPr>
          <p:cNvPr id="6" name="Content Placeholder 9" descr="tt7.PNG"/>
          <p:cNvPicPr>
            <a:picLocks noChangeAspect="1"/>
          </p:cNvPicPr>
          <p:nvPr/>
        </p:nvPicPr>
        <p:blipFill>
          <a:blip r:embed="rId2"/>
          <a:stretch>
            <a:fillRect/>
          </a:stretch>
        </p:blipFill>
        <p:spPr bwMode="auto">
          <a:xfrm>
            <a:off x="1342656" y="3095767"/>
            <a:ext cx="8861425" cy="3451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2984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 AND DISCUSSION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altLang="zh-CN" sz="1600" dirty="0">
                <a:latin typeface="Times New Roman" panose="02020603050405020304" pitchFamily="18" charset="0"/>
              </a:rPr>
              <a:t>You might we wondering if the light has to be turned on whole the time for transmission of data so how can we use this technology in the night time.</a:t>
            </a:r>
          </a:p>
          <a:p>
            <a:pPr algn="just">
              <a:lnSpc>
                <a:spcPct val="150000"/>
              </a:lnSpc>
            </a:pPr>
            <a:r>
              <a:rPr lang="en-US" altLang="zh-CN" sz="1600" dirty="0">
                <a:latin typeface="Times New Roman" panose="02020603050405020304" pitchFamily="18" charset="0"/>
              </a:rPr>
              <a:t>The Answer For this question is that we can dim the light down </a:t>
            </a:r>
            <a:r>
              <a:rPr lang="en-US" altLang="zh-CN" sz="1600" dirty="0" smtClean="0">
                <a:latin typeface="Times New Roman" panose="02020603050405020304" pitchFamily="18" charset="0"/>
              </a:rPr>
              <a:t>up to </a:t>
            </a:r>
            <a:r>
              <a:rPr lang="en-US" altLang="zh-CN" sz="1600" dirty="0">
                <a:latin typeface="Times New Roman" panose="02020603050405020304" pitchFamily="18" charset="0"/>
              </a:rPr>
              <a:t>a level so human eye can’t detect it but the receiver can read it.</a:t>
            </a:r>
          </a:p>
          <a:p>
            <a:pPr algn="just">
              <a:lnSpc>
                <a:spcPct val="150000"/>
              </a:lnSpc>
            </a:pPr>
            <a:r>
              <a:rPr lang="en-US" altLang="zh-CN" sz="1800" dirty="0">
                <a:latin typeface="Times New Roman" panose="02020603050405020304" pitchFamily="18" charset="0"/>
              </a:rPr>
              <a:t>MAIN ATTRACTION IN </a:t>
            </a:r>
            <a:r>
              <a:rPr lang="en-US" altLang="zh-CN" sz="1800" dirty="0" smtClean="0">
                <a:latin typeface="Times New Roman" panose="02020603050405020304" pitchFamily="18" charset="0"/>
              </a:rPr>
              <a:t>LI-FI</a:t>
            </a:r>
          </a:p>
          <a:p>
            <a:pPr algn="just">
              <a:lnSpc>
                <a:spcPct val="150000"/>
              </a:lnSpc>
            </a:pPr>
            <a:endParaRPr lang="en-US" altLang="zh-CN" sz="1800" dirty="0">
              <a:latin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18</a:t>
            </a:fld>
            <a:endParaRPr lang="en-US" altLang="en-US"/>
          </a:p>
        </p:txBody>
      </p:sp>
      <p:pic>
        <p:nvPicPr>
          <p:cNvPr id="6" name="Picture 5" descr="TT0.PNG"/>
          <p:cNvPicPr>
            <a:picLocks noChangeAspect="1"/>
          </p:cNvPicPr>
          <p:nvPr/>
        </p:nvPicPr>
        <p:blipFill>
          <a:blip r:embed="rId2"/>
          <a:stretch>
            <a:fillRect/>
          </a:stretch>
        </p:blipFill>
        <p:spPr>
          <a:xfrm>
            <a:off x="1328896" y="4694831"/>
            <a:ext cx="8415020" cy="1439990"/>
          </a:xfrm>
          <a:prstGeom prst="rect">
            <a:avLst/>
          </a:prstGeom>
        </p:spPr>
      </p:pic>
    </p:spTree>
    <p:extLst>
      <p:ext uri="{BB962C8B-B14F-4D97-AF65-F5344CB8AC3E}">
        <p14:creationId xmlns:p14="http://schemas.microsoft.com/office/powerpoint/2010/main" val="3265876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CRITICAL REVIEW</a:t>
            </a:r>
          </a:p>
        </p:txBody>
      </p:sp>
      <p:sp>
        <p:nvSpPr>
          <p:cNvPr id="3" name="Content Placeholder 2"/>
          <p:cNvSpPr>
            <a:spLocks noGrp="1"/>
          </p:cNvSpPr>
          <p:nvPr>
            <p:ph idx="1"/>
          </p:nvPr>
        </p:nvSpPr>
        <p:spPr>
          <a:xfrm>
            <a:off x="1155699" y="2293257"/>
            <a:ext cx="8761413" cy="3773714"/>
          </a:xfrm>
        </p:spPr>
        <p:txBody>
          <a:bodyPr/>
          <a:lstStyle/>
          <a:p>
            <a:r>
              <a:rPr lang="en-US" sz="1900" dirty="0" smtClean="0">
                <a:latin typeface="Times New Roman" panose="02020603050405020304" pitchFamily="18" charset="0"/>
                <a:cs typeface="Times New Roman" panose="02020603050405020304" pitchFamily="18" charset="0"/>
              </a:rPr>
              <a:t>The main motive about the li-fi technology is to </a:t>
            </a:r>
            <a:r>
              <a:rPr lang="en-US" sz="1900" dirty="0">
                <a:latin typeface="Times New Roman" panose="02020603050405020304" pitchFamily="18" charset="0"/>
                <a:cs typeface="Times New Roman" panose="02020603050405020304" pitchFamily="18" charset="0"/>
              </a:rPr>
              <a:t>enable secure wireless communications, connectivity in RF hostile environments such as petrochemical plants and hospitals</a:t>
            </a:r>
            <a:r>
              <a:rPr lang="en-US" sz="1900" dirty="0" smtClean="0">
                <a:latin typeface="Times New Roman" panose="02020603050405020304" pitchFamily="18" charset="0"/>
                <a:cs typeface="Times New Roman" panose="02020603050405020304" pitchFamily="18" charset="0"/>
              </a:rPr>
              <a:t>.</a:t>
            </a:r>
          </a:p>
          <a:p>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Li-Fi</a:t>
            </a:r>
            <a:r>
              <a:rPr lang="en-US" sz="1900" dirty="0">
                <a:latin typeface="Times New Roman" panose="02020603050405020304" pitchFamily="18" charset="0"/>
                <a:cs typeface="Times New Roman" panose="02020603050405020304" pitchFamily="18" charset="0"/>
              </a:rPr>
              <a:t> also provides high speed, dense and reliable networks for enterprise environments and a pathway to enable smart buildings, transport, cities, and nations.</a:t>
            </a:r>
            <a:r>
              <a:rPr lang="en-US" sz="1900" dirty="0" smtClean="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As mentioned above li-fi proves to be the best in coming years, but still everyone has one doubt CAN OR CANNOT IT BE HACKED? </a:t>
            </a:r>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The explanation for the above is:</a:t>
            </a:r>
            <a:r>
              <a:rPr lang="en-US" sz="1900" dirty="0">
                <a:latin typeface="Times New Roman" panose="02020603050405020304" pitchFamily="18" charset="0"/>
                <a:cs typeface="Times New Roman" panose="02020603050405020304" pitchFamily="18" charset="0"/>
              </a:rPr>
              <a:t> since light cannot pass through walls, it is thought that Li-Fi signals cannot be easily hacked</a:t>
            </a:r>
            <a:r>
              <a:rPr lang="en-US" sz="1900" dirty="0" smtClean="0">
                <a:latin typeface="Times New Roman" panose="02020603050405020304" pitchFamily="18" charset="0"/>
                <a:cs typeface="Times New Roman" panose="02020603050405020304" pitchFamily="18" charset="0"/>
              </a:rPr>
              <a:t>.</a:t>
            </a:r>
          </a:p>
          <a:p>
            <a:r>
              <a:rPr lang="en-US" sz="1900" dirty="0" smtClean="0">
                <a:latin typeface="Times New Roman" panose="02020603050405020304" pitchFamily="18" charset="0"/>
                <a:cs typeface="Times New Roman" panose="02020603050405020304" pitchFamily="18" charset="0"/>
              </a:rPr>
              <a:t>But</a:t>
            </a:r>
            <a:r>
              <a:rPr lang="en-US" sz="1900" dirty="0">
                <a:latin typeface="Times New Roman" panose="02020603050405020304" pitchFamily="18" charset="0"/>
                <a:cs typeface="Times New Roman" panose="02020603050405020304" pitchFamily="18" charset="0"/>
              </a:rPr>
              <a:t>, Li-Fi has certain operational limitations. The light source will have to be kept on to use the network. The Li- Fi range is also smaller than the Wi-Fi range</a:t>
            </a: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19</a:t>
            </a:fld>
            <a:endParaRPr lang="en-US" altLang="en-US"/>
          </a:p>
        </p:txBody>
      </p:sp>
    </p:spTree>
    <p:extLst>
      <p:ext uri="{BB962C8B-B14F-4D97-AF65-F5344CB8AC3E}">
        <p14:creationId xmlns:p14="http://schemas.microsoft.com/office/powerpoint/2010/main" val="742925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a:r>
              <a:rPr lang="en-US" b="1" smtClean="0"/>
              <a:t>Abstract</a:t>
            </a:r>
          </a:p>
        </p:txBody>
      </p:sp>
      <p:sp>
        <p:nvSpPr>
          <p:cNvPr id="15363" name="Content Placeholder 2"/>
          <p:cNvSpPr>
            <a:spLocks noGrp="1"/>
          </p:cNvSpPr>
          <p:nvPr>
            <p:ph idx="1"/>
          </p:nvPr>
        </p:nvSpPr>
        <p:spPr>
          <a:xfrm>
            <a:off x="1155700" y="2603500"/>
            <a:ext cx="9977438" cy="3652838"/>
          </a:xfrm>
        </p:spPr>
        <p:txBody>
          <a:bodyPr/>
          <a:lstStyle/>
          <a:p>
            <a:r>
              <a:rPr lang="en-US" sz="2000" dirty="0">
                <a:latin typeface="Times New Roman" panose="02020603050405020304" pitchFamily="18" charset="0"/>
                <a:cs typeface="Times New Roman" panose="02020603050405020304" pitchFamily="18" charset="0"/>
              </a:rPr>
              <a:t>Li-Fi stands for Light Fidelity. The technology is very new and was proposed by the German physicist Harald Haas in 2011 TED (Technology, Entertainment, Design) Global Talk on Visible Light Communication (VLC). Li-Fi is a wireless optical networking technology that uses light emitting diodes (LEDs) for transmission of data. The term Li-Fi refers to visible light communication (VLC) technology that uses light as medium to deliver high-speed communication in a manner similar to </a:t>
            </a:r>
            <a:r>
              <a:rPr lang="en-US" sz="2000" dirty="0" smtClean="0">
                <a:latin typeface="Times New Roman" panose="02020603050405020304" pitchFamily="18" charset="0"/>
                <a:cs typeface="Times New Roman" panose="02020603050405020304" pitchFamily="18" charset="0"/>
              </a:rPr>
              <a:t>Wi-Fi.</a:t>
            </a:r>
          </a:p>
          <a:p>
            <a:r>
              <a:rPr lang="en-US" sz="2000" dirty="0">
                <a:latin typeface="Times New Roman" panose="02020603050405020304" pitchFamily="18" charset="0"/>
                <a:cs typeface="Times New Roman" panose="02020603050405020304" pitchFamily="18" charset="0"/>
              </a:rPr>
              <a:t>This paper focuses on Li-Fi, its applications, features and comparison with existing technologies like Wi-Fi </a:t>
            </a:r>
            <a:r>
              <a:rPr lang="en-US" sz="2000" dirty="0" smtClean="0">
                <a:latin typeface="Times New Roman" panose="02020603050405020304" pitchFamily="18" charset="0"/>
                <a:cs typeface="Times New Roman" panose="02020603050405020304" pitchFamily="18" charset="0"/>
              </a:rPr>
              <a:t>etc.</a:t>
            </a:r>
          </a:p>
          <a:p>
            <a:r>
              <a:rPr lang="en-US" sz="2000" dirty="0">
                <a:latin typeface="Times New Roman" panose="02020603050405020304" pitchFamily="18" charset="0"/>
                <a:cs typeface="Times New Roman" panose="02020603050405020304" pitchFamily="18" charset="0"/>
              </a:rPr>
              <a:t>Li-Fi provides better bandwidth, efficiency, connectivity and security than Wi-Fi and has already achieved high speeds larger than 1 Gbps under the laboratory conditions. By leveraging the low-cost nature of LEDs and lighting units, there are lots of opportunities to exploit this medium. </a:t>
            </a:r>
            <a:endParaRPr lang="en-IN"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D11EA765-22B4-4626-BC74-CDF53FC63DD8}" type="datetime1">
              <a:rPr lang="en-US" smtClean="0"/>
              <a:pPr>
                <a:defRPr/>
              </a:pPr>
              <a:t>25-May-20</a:t>
            </a:fld>
            <a:endParaRPr lang="en-US" dirty="0"/>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035DD0-C7D4-4D12-AB29-6D7755EC9C08}" type="slidenum">
              <a:rPr lang="en-US" altLang="en-US">
                <a:solidFill>
                  <a:schemeClr val="bg1"/>
                </a:solidFill>
                <a:latin typeface="Century Gothic" panose="020B0502020202020204" pitchFamily="34" charset="0"/>
              </a:rPr>
              <a:pPr/>
              <a:t>2</a:t>
            </a:fld>
            <a:endParaRPr lang="en-US" altLang="en-US">
              <a:solidFill>
                <a:schemeClr val="bg1"/>
              </a:solidFill>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CRITICAL REVIEW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One of the biggest challenge of Li-Fi technology is it requires the line of sight.</a:t>
            </a:r>
          </a:p>
          <a:p>
            <a:r>
              <a:rPr lang="en-US" sz="2000" dirty="0" smtClean="0">
                <a:latin typeface="Times New Roman" panose="02020603050405020304" pitchFamily="18" charset="0"/>
                <a:cs typeface="Times New Roman" panose="02020603050405020304" pitchFamily="18" charset="0"/>
              </a:rPr>
              <a:t>When setup outdoors, the apparatus would need to deal with ever changing conditions.</a:t>
            </a:r>
          </a:p>
          <a:p>
            <a:r>
              <a:rPr lang="en-US" sz="2000" dirty="0" smtClean="0">
                <a:latin typeface="Times New Roman" panose="02020603050405020304" pitchFamily="18" charset="0"/>
                <a:cs typeface="Times New Roman" panose="02020603050405020304" pitchFamily="18" charset="0"/>
              </a:rPr>
              <a:t>Indoors, one would not be able to shift the receiving device. A major challenge facing Li-Fi is how the receiving device will transmit back to transmitter.</a:t>
            </a:r>
          </a:p>
          <a:p>
            <a:r>
              <a:rPr lang="en-US" sz="2000" dirty="0" smtClean="0">
                <a:latin typeface="Times New Roman" panose="02020603050405020304" pitchFamily="18" charset="0"/>
                <a:cs typeface="Times New Roman" panose="02020603050405020304" pitchFamily="18" charset="0"/>
              </a:rPr>
              <a:t>Though it has many advantages, one of the smallest disadvantage is the light can be blocked by somebody simply walking in front of LED source.</a:t>
            </a:r>
          </a:p>
          <a:p>
            <a:r>
              <a:rPr lang="en-US" sz="2000" dirty="0" smtClean="0">
                <a:latin typeface="Times New Roman" panose="02020603050405020304" pitchFamily="18" charset="0"/>
                <a:cs typeface="Times New Roman" panose="02020603050405020304" pitchFamily="18" charset="0"/>
              </a:rPr>
              <a:t>A side effect of Li-Fi is that your power cord immediately becomes your data stream. If you have power, you have internet.</a:t>
            </a: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20</a:t>
            </a:fld>
            <a:endParaRPr lang="en-US" altLang="en-US"/>
          </a:p>
        </p:txBody>
      </p:sp>
    </p:spTree>
    <p:extLst>
      <p:ext uri="{BB962C8B-B14F-4D97-AF65-F5344CB8AC3E}">
        <p14:creationId xmlns:p14="http://schemas.microsoft.com/office/powerpoint/2010/main" val="83902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CRITICAL REVIEW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5700" y="2603500"/>
            <a:ext cx="8761413" cy="3416300"/>
          </a:xfrm>
        </p:spPr>
        <p:txBody>
          <a:bodyPr/>
          <a:lstStyle/>
          <a:p>
            <a:r>
              <a:rPr lang="en-US" sz="1800" dirty="0">
                <a:latin typeface="Times New Roman" panose="02020603050405020304" pitchFamily="18" charset="0"/>
                <a:cs typeface="Times New Roman" panose="02020603050405020304" pitchFamily="18" charset="0"/>
              </a:rPr>
              <a:t>As light is everywhere and free to use, there is a great scope for the use and evolution of Li-Fi technology. If this technology matures, each Li-Fi Bulb can be used to transmit data. As the Li-Fi technology becomes popular, it will lead to a cleaner, </a:t>
            </a:r>
            <a:r>
              <a:rPr lang="en-US" sz="1800" dirty="0" smtClean="0">
                <a:latin typeface="Times New Roman" panose="02020603050405020304" pitchFamily="18" charset="0"/>
                <a:cs typeface="Times New Roman" panose="02020603050405020304" pitchFamily="18" charset="0"/>
              </a:rPr>
              <a:t>greener, </a:t>
            </a:r>
            <a:r>
              <a:rPr lang="en-US" sz="1800" dirty="0">
                <a:latin typeface="Times New Roman" panose="02020603050405020304" pitchFamily="18" charset="0"/>
                <a:cs typeface="Times New Roman" panose="02020603050405020304" pitchFamily="18" charset="0"/>
              </a:rPr>
              <a:t>economical, and safer communication system.</a:t>
            </a:r>
            <a:r>
              <a:rPr lang="en-US" dirty="0"/>
              <a:t> </a:t>
            </a:r>
            <a:endParaRPr lang="en-US" dirty="0" smtClean="0"/>
          </a:p>
          <a:p>
            <a:endParaRPr lang="en-US" dirty="0"/>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21</a:t>
            </a:fld>
            <a:endParaRPr lang="en-US" altLang="en-US"/>
          </a:p>
        </p:txBody>
      </p:sp>
    </p:spTree>
    <p:extLst>
      <p:ext uri="{BB962C8B-B14F-4D97-AF65-F5344CB8AC3E}">
        <p14:creationId xmlns:p14="http://schemas.microsoft.com/office/powerpoint/2010/main" val="959282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5"/>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p>
        </p:txBody>
      </p:sp>
      <p:sp>
        <p:nvSpPr>
          <p:cNvPr id="30723" name="Content Placeholder 6"/>
          <p:cNvSpPr>
            <a:spLocks noGrp="1"/>
          </p:cNvSpPr>
          <p:nvPr>
            <p:ph idx="1"/>
          </p:nvPr>
        </p:nvSpPr>
        <p:spPr/>
        <p:txBody>
          <a:bodyPr/>
          <a:lstStyle/>
          <a:p>
            <a:pPr algn="just">
              <a:lnSpc>
                <a:spcPct val="150000"/>
              </a:lnSpc>
            </a:pPr>
            <a:r>
              <a:rPr lang="en-US" altLang="zh-CN" dirty="0">
                <a:latin typeface="Times New Roman" panose="02020603050405020304" pitchFamily="18" charset="0"/>
              </a:rPr>
              <a:t> </a:t>
            </a:r>
            <a:r>
              <a:rPr lang="en-US" altLang="zh-CN" sz="2000" dirty="0">
                <a:latin typeface="Times New Roman" panose="02020603050405020304" pitchFamily="18" charset="0"/>
              </a:rPr>
              <a:t>The conclusion is that, we can fit these cheap light powered internet or LI-FI everywhere and the dream of internet of things will come into reality, a situation where all the electronic devices will communicate with each other. Your phone will communicate with your fridge and the sensors at bridge will </a:t>
            </a:r>
            <a:r>
              <a:rPr lang="en-US" altLang="zh-CN" sz="2000" dirty="0" smtClean="0">
                <a:latin typeface="Times New Roman" panose="02020603050405020304" pitchFamily="18" charset="0"/>
              </a:rPr>
              <a:t>warn </a:t>
            </a:r>
            <a:r>
              <a:rPr lang="en-US" altLang="zh-CN" sz="2000" dirty="0">
                <a:latin typeface="Times New Roman" panose="02020603050405020304" pitchFamily="18" charset="0"/>
              </a:rPr>
              <a:t>if </a:t>
            </a:r>
            <a:r>
              <a:rPr lang="en-US" altLang="zh-CN" sz="2000" dirty="0" smtClean="0">
                <a:latin typeface="Times New Roman" panose="02020603050405020304" pitchFamily="18" charset="0"/>
              </a:rPr>
              <a:t>there’s </a:t>
            </a:r>
            <a:r>
              <a:rPr lang="en-US" altLang="zh-CN" sz="2000" dirty="0">
                <a:latin typeface="Times New Roman" panose="02020603050405020304" pitchFamily="18" charset="0"/>
              </a:rPr>
              <a:t>any damage.</a:t>
            </a:r>
          </a:p>
          <a:p>
            <a:pPr algn="just">
              <a:lnSpc>
                <a:spcPct val="150000"/>
              </a:lnSpc>
            </a:pPr>
            <a:r>
              <a:rPr lang="en-US" altLang="zh-CN" sz="2000" dirty="0">
                <a:latin typeface="Times New Roman" panose="02020603050405020304" pitchFamily="18" charset="0"/>
              </a:rPr>
              <a:t>If Li-Fi </a:t>
            </a:r>
            <a:r>
              <a:rPr lang="en-US" altLang="zh-CN" sz="2000" dirty="0" smtClean="0">
                <a:latin typeface="Times New Roman" panose="02020603050405020304" pitchFamily="18" charset="0"/>
              </a:rPr>
              <a:t>becomes </a:t>
            </a:r>
            <a:r>
              <a:rPr lang="en-US" altLang="zh-CN" sz="2000" dirty="0">
                <a:latin typeface="Times New Roman" panose="02020603050405020304" pitchFamily="18" charset="0"/>
              </a:rPr>
              <a:t>widely available </a:t>
            </a:r>
            <a:r>
              <a:rPr lang="en-US" altLang="zh-CN" sz="2000" dirty="0" smtClean="0">
                <a:latin typeface="Times New Roman" panose="02020603050405020304" pitchFamily="18" charset="0"/>
              </a:rPr>
              <a:t>then, </a:t>
            </a:r>
            <a:r>
              <a:rPr lang="en-US" altLang="zh-CN" sz="2000" dirty="0">
                <a:latin typeface="Times New Roman" panose="02020603050405020304" pitchFamily="18" charset="0"/>
              </a:rPr>
              <a:t>believe </a:t>
            </a:r>
            <a:r>
              <a:rPr lang="en-US" altLang="zh-CN" sz="2000" dirty="0" smtClean="0">
                <a:latin typeface="Times New Roman" panose="02020603050405020304" pitchFamily="18" charset="0"/>
              </a:rPr>
              <a:t>me </a:t>
            </a:r>
            <a:r>
              <a:rPr lang="en-US" altLang="zh-CN" sz="2000" dirty="0">
                <a:latin typeface="Times New Roman" panose="02020603050405020304" pitchFamily="18" charset="0"/>
              </a:rPr>
              <a:t>this technology turns this world into a place where internet or transfer of information is not an obstacle.</a:t>
            </a:r>
          </a:p>
          <a:p>
            <a:endParaRPr lang="en-IN" dirty="0" smtClean="0"/>
          </a:p>
        </p:txBody>
      </p:sp>
      <p:sp>
        <p:nvSpPr>
          <p:cNvPr id="4" name="Date Placeholder 3"/>
          <p:cNvSpPr>
            <a:spLocks noGrp="1"/>
          </p:cNvSpPr>
          <p:nvPr>
            <p:ph type="dt" sz="quarter" idx="10"/>
          </p:nvPr>
        </p:nvSpPr>
        <p:spPr/>
        <p:txBody>
          <a:bodyPr/>
          <a:lstStyle/>
          <a:p>
            <a:pPr>
              <a:defRPr/>
            </a:pPr>
            <a:fld id="{BADFA3D2-A985-4525-93E0-3EAE66F5D90A}" type="datetime1">
              <a:rPr lang="en-US" smtClean="0"/>
              <a:pPr>
                <a:defRPr/>
              </a:pPr>
              <a:t>25-May-20</a:t>
            </a:fld>
            <a:endParaRPr lang="en-US" dirty="0"/>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6040D16-A89B-420E-AA7C-70E3F24A1901}" type="slidenum">
              <a:rPr lang="en-US" altLang="en-US">
                <a:solidFill>
                  <a:schemeClr val="bg1"/>
                </a:solidFill>
                <a:latin typeface="Century Gothic" panose="020B0502020202020204" pitchFamily="34" charset="0"/>
              </a:rPr>
              <a:pPr/>
              <a:t>22</a:t>
            </a:fld>
            <a:endParaRPr lang="en-US" altLang="en-US">
              <a:solidFill>
                <a:schemeClr val="bg1"/>
              </a:solidFill>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Lastly, I would like to say that Li-Fi is not a disruptive technology that would displace </a:t>
            </a:r>
            <a:r>
              <a:rPr lang="en-US" sz="2000" dirty="0">
                <a:latin typeface="Times New Roman" panose="02020603050405020304" pitchFamily="18" charset="0"/>
                <a:cs typeface="Times New Roman" panose="02020603050405020304" pitchFamily="18" charset="0"/>
              </a:rPr>
              <a:t>W</a:t>
            </a:r>
            <a:r>
              <a:rPr lang="en-US" sz="2000" dirty="0" smtClean="0">
                <a:latin typeface="Times New Roman" panose="02020603050405020304" pitchFamily="18" charset="0"/>
                <a:cs typeface="Times New Roman" panose="02020603050405020304" pitchFamily="18" charset="0"/>
              </a:rPr>
              <a:t>i-Fi .</a:t>
            </a:r>
          </a:p>
          <a:p>
            <a:r>
              <a:rPr lang="en-US" sz="2000" dirty="0" smtClean="0">
                <a:latin typeface="Times New Roman" panose="02020603050405020304" pitchFamily="18" charset="0"/>
                <a:cs typeface="Times New Roman" panose="02020603050405020304" pitchFamily="18" charset="0"/>
              </a:rPr>
              <a:t>Li-Fi is complementary to Wi-Fi, in the same way as Wi-Fi is complementary to cellular network.</a:t>
            </a:r>
          </a:p>
          <a:p>
            <a:r>
              <a:rPr lang="en-US" sz="2000" dirty="0" smtClean="0">
                <a:latin typeface="Times New Roman" panose="02020603050405020304" pitchFamily="18" charset="0"/>
                <a:cs typeface="Times New Roman" panose="02020603050405020304" pitchFamily="18" charset="0"/>
              </a:rPr>
              <a:t>It can work in conjunction with existing Wi-Fi networks to provide faster and more secure internet connections.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26-May-20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23</a:t>
            </a:fld>
            <a:endParaRPr lang="en-US" altLang="en-US"/>
          </a:p>
        </p:txBody>
      </p:sp>
    </p:spTree>
    <p:extLst>
      <p:ext uri="{BB962C8B-B14F-4D97-AF65-F5344CB8AC3E}">
        <p14:creationId xmlns:p14="http://schemas.microsoft.com/office/powerpoint/2010/main" val="1592732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dirty="0" smtClean="0"/>
              <a:t>References</a:t>
            </a:r>
          </a:p>
        </p:txBody>
      </p:sp>
      <p:sp>
        <p:nvSpPr>
          <p:cNvPr id="31747" name="Content Placeholder 2"/>
          <p:cNvSpPr>
            <a:spLocks noGrp="1"/>
          </p:cNvSpPr>
          <p:nvPr>
            <p:ph idx="1"/>
          </p:nvPr>
        </p:nvSpPr>
        <p:spPr/>
        <p:txBody>
          <a:bodyPr/>
          <a:lstStyle/>
          <a:p>
            <a:pPr marL="0" indent="0">
              <a:buNone/>
            </a:pPr>
            <a:r>
              <a:rPr lang="en-US" sz="1800" b="1" dirty="0">
                <a:solidFill>
                  <a:schemeClr val="tx1"/>
                </a:solidFill>
                <a:latin typeface="Times New Roman" panose="02020603050405020304" pitchFamily="18" charset="0"/>
                <a:cs typeface="Times New Roman" panose="02020603050405020304" pitchFamily="18" charset="0"/>
              </a:rPr>
              <a:t>Websites</a:t>
            </a:r>
            <a:r>
              <a:rPr lang="en-US" sz="1800" b="1" dirty="0" smtClean="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lvl="0"/>
            <a:r>
              <a:rPr lang="en-US" sz="2400" u="sng" dirty="0">
                <a:solidFill>
                  <a:schemeClr val="tx1"/>
                </a:solidFill>
                <a:latin typeface="Times New Roman" panose="02020603050405020304" pitchFamily="18" charset="0"/>
                <a:cs typeface="Times New Roman" panose="02020603050405020304" pitchFamily="18" charset="0"/>
                <a:hlinkClick r:id="rId2"/>
              </a:rPr>
              <a:t>https://en.wikipedia.org/wiki/Wi-Fi</a:t>
            </a:r>
            <a:endParaRPr lang="en-US" sz="2400" dirty="0">
              <a:solidFill>
                <a:schemeClr val="tx1"/>
              </a:solidFill>
              <a:latin typeface="Times New Roman" panose="02020603050405020304" pitchFamily="18" charset="0"/>
              <a:cs typeface="Times New Roman" panose="02020603050405020304" pitchFamily="18" charset="0"/>
            </a:endParaRPr>
          </a:p>
          <a:p>
            <a:pPr lvl="0"/>
            <a:r>
              <a:rPr lang="en-US" sz="2400" u="sng" dirty="0">
                <a:solidFill>
                  <a:schemeClr val="tx1"/>
                </a:solidFill>
                <a:latin typeface="Times New Roman" panose="02020603050405020304" pitchFamily="18" charset="0"/>
                <a:cs typeface="Times New Roman" panose="02020603050405020304" pitchFamily="18" charset="0"/>
                <a:hlinkClick r:id="rId3"/>
              </a:rPr>
              <a:t>https://www.smh.com.au/technology/move-aside-wifi-theres-a-new-superfast-</a:t>
            </a:r>
            <a:r>
              <a:rPr lang="en-US" sz="2400" u="sng" dirty="0">
                <a:solidFill>
                  <a:schemeClr val="tx1"/>
                </a:solidFill>
                <a:latin typeface="Times New Roman" panose="02020603050405020304" pitchFamily="18" charset="0"/>
                <a:cs typeface="Times New Roman" panose="02020603050405020304" pitchFamily="18" charset="0"/>
              </a:rPr>
              <a:t> </a:t>
            </a:r>
            <a:r>
              <a:rPr lang="en-US" sz="2400" u="sng" dirty="0" smtClean="0">
                <a:solidFill>
                  <a:schemeClr val="tx1"/>
                </a:solidFill>
                <a:latin typeface="Times New Roman" panose="02020603050405020304" pitchFamily="18" charset="0"/>
                <a:cs typeface="Times New Roman" panose="02020603050405020304" pitchFamily="18" charset="0"/>
              </a:rPr>
              <a:t>wireless-internet-coming-called-lifi-20151125-gl7j79.html</a:t>
            </a:r>
            <a:endParaRPr lang="en-US" sz="2400" dirty="0">
              <a:solidFill>
                <a:schemeClr val="tx1"/>
              </a:solidFill>
              <a:latin typeface="Times New Roman" panose="02020603050405020304" pitchFamily="18" charset="0"/>
              <a:cs typeface="Times New Roman" panose="02020603050405020304" pitchFamily="18" charset="0"/>
            </a:endParaRPr>
          </a:p>
          <a:p>
            <a:pPr lvl="0"/>
            <a:r>
              <a:rPr lang="en-US" sz="2400" u="sng" dirty="0">
                <a:solidFill>
                  <a:schemeClr val="tx1"/>
                </a:solidFill>
                <a:latin typeface="Times New Roman" panose="02020603050405020304" pitchFamily="18" charset="0"/>
                <a:cs typeface="Times New Roman" panose="02020603050405020304" pitchFamily="18" charset="0"/>
                <a:hlinkClick r:id="rId4"/>
              </a:rPr>
              <a:t>https://purelifi.com/technology/#</a:t>
            </a:r>
            <a:r>
              <a:rPr lang="en-US" sz="2400" u="sng" dirty="0" smtClean="0">
                <a:solidFill>
                  <a:schemeClr val="tx1"/>
                </a:solidFill>
                <a:latin typeface="Times New Roman" panose="02020603050405020304" pitchFamily="18" charset="0"/>
                <a:cs typeface="Times New Roman" panose="02020603050405020304" pitchFamily="18" charset="0"/>
                <a:hlinkClick r:id="rId4"/>
              </a:rPr>
              <a:t>white-paper</a:t>
            </a:r>
            <a:r>
              <a:rPr lang="en-US" sz="2400" dirty="0">
                <a:solidFill>
                  <a:schemeClr val="tx1"/>
                </a:solidFill>
                <a:latin typeface="Times New Roman" panose="02020603050405020304" pitchFamily="18" charset="0"/>
                <a:cs typeface="Times New Roman" panose="02020603050405020304" pitchFamily="18" charset="0"/>
              </a:rPr>
              <a:t> </a:t>
            </a:r>
          </a:p>
          <a:p>
            <a:pPr lvl="0"/>
            <a:r>
              <a:rPr lang="en-US" sz="2400" u="sng" dirty="0">
                <a:solidFill>
                  <a:schemeClr val="tx1"/>
                </a:solidFill>
                <a:latin typeface="Times New Roman" panose="02020603050405020304" pitchFamily="18" charset="0"/>
                <a:cs typeface="Times New Roman" panose="02020603050405020304" pitchFamily="18" charset="0"/>
                <a:hlinkClick r:id="rId5"/>
              </a:rPr>
              <a:t>https://www.techworld.com/data/what-is-li-fi-everything-you-need-</a:t>
            </a:r>
            <a:r>
              <a:rPr lang="en-US" sz="2400" u="sng" dirty="0">
                <a:solidFill>
                  <a:schemeClr val="tx1"/>
                </a:solidFill>
                <a:latin typeface="Times New Roman" panose="02020603050405020304" pitchFamily="18" charset="0"/>
                <a:cs typeface="Times New Roman" panose="02020603050405020304" pitchFamily="18" charset="0"/>
              </a:rPr>
              <a:t> know-3632764/</a:t>
            </a:r>
            <a:endParaRPr lang="en-US" sz="2400" dirty="0">
              <a:solidFill>
                <a:schemeClr val="tx1"/>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endParaRPr lang="en-US" sz="2400" noProof="1">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5B349C82-C92A-4116-B33D-E8E272F5B407}" type="datetime1">
              <a:rPr lang="en-US" smtClean="0"/>
              <a:pPr>
                <a:defRPr/>
              </a:pPr>
              <a:t>25-May-20</a:t>
            </a:fld>
            <a:endParaRPr lang="en-US" dirty="0"/>
          </a:p>
        </p:txBody>
      </p:sp>
      <p:sp>
        <p:nvSpPr>
          <p:cNvPr id="31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C9A278-BE30-4D4D-A21F-585B29183CAD}" type="slidenum">
              <a:rPr lang="en-US" altLang="en-US">
                <a:solidFill>
                  <a:schemeClr val="bg1"/>
                </a:solidFill>
                <a:latin typeface="Century Gothic" panose="020B0502020202020204" pitchFamily="34" charset="0"/>
              </a:rPr>
              <a:pPr/>
              <a:t>24</a:t>
            </a:fld>
            <a:endParaRPr lang="en-US" altLang="en-US">
              <a:solidFill>
                <a:schemeClr val="bg1"/>
              </a:solidFill>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sz="2000" b="1" dirty="0"/>
              <a:t>Journals</a:t>
            </a:r>
            <a:r>
              <a:rPr lang="en-US" sz="2000" b="1" dirty="0" smtClean="0"/>
              <a:t>:</a:t>
            </a:r>
            <a:r>
              <a:rPr lang="en-US" sz="2000" b="1" dirty="0"/>
              <a:t> </a:t>
            </a:r>
            <a:endParaRPr lang="en-US" sz="2000" dirty="0"/>
          </a:p>
          <a:p>
            <a:pPr lvl="0"/>
            <a:r>
              <a:rPr lang="en-US" sz="2000" dirty="0">
                <a:solidFill>
                  <a:schemeClr val="tx1"/>
                </a:solidFill>
                <a:latin typeface="Times New Roman" panose="02020603050405020304" pitchFamily="18" charset="0"/>
                <a:cs typeface="Times New Roman" panose="02020603050405020304" pitchFamily="18" charset="0"/>
                <a:hlinkClick r:id="rId2"/>
              </a:rPr>
              <a:t>Access Point Selection Scheme for Li-Fi Cellular Networks using Angle Diversity Receivers</a:t>
            </a:r>
            <a:r>
              <a:rPr lang="en-US" sz="2000" dirty="0">
                <a:solidFill>
                  <a:schemeClr val="tx1"/>
                </a:solidFill>
                <a:latin typeface="Times New Roman" panose="02020603050405020304" pitchFamily="18" charset="0"/>
                <a:cs typeface="Times New Roman" panose="02020603050405020304" pitchFamily="18" charset="0"/>
                <a:hlinkClick r:id="rId3"/>
              </a:rPr>
              <a:t> </a:t>
            </a:r>
            <a:r>
              <a:rPr lang="en-US" sz="2000" dirty="0" err="1">
                <a:solidFill>
                  <a:schemeClr val="tx1"/>
                </a:solidFill>
                <a:latin typeface="Times New Roman" panose="02020603050405020304" pitchFamily="18" charset="0"/>
                <a:cs typeface="Times New Roman" panose="02020603050405020304" pitchFamily="18" charset="0"/>
                <a:hlinkClick r:id="rId3"/>
              </a:rPr>
              <a:t>Zhihong</a:t>
            </a:r>
            <a:r>
              <a:rPr lang="en-US" sz="2000" dirty="0">
                <a:solidFill>
                  <a:schemeClr val="tx1"/>
                </a:solidFill>
                <a:latin typeface="Times New Roman" panose="02020603050405020304" pitchFamily="18" charset="0"/>
                <a:cs typeface="Times New Roman" panose="02020603050405020304" pitchFamily="18" charset="0"/>
                <a:hlinkClick r:id="rId3"/>
              </a:rPr>
              <a:t> Zeng</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hlinkClick r:id="rId4"/>
              </a:rPr>
              <a:t>Mohammad </a:t>
            </a:r>
            <a:r>
              <a:rPr lang="en-US" sz="2000" dirty="0" err="1">
                <a:solidFill>
                  <a:schemeClr val="tx1"/>
                </a:solidFill>
                <a:latin typeface="Times New Roman" panose="02020603050405020304" pitchFamily="18" charset="0"/>
                <a:cs typeface="Times New Roman" panose="02020603050405020304" pitchFamily="18" charset="0"/>
                <a:hlinkClick r:id="rId4"/>
              </a:rPr>
              <a:t>Dehghani</a:t>
            </a:r>
            <a:r>
              <a:rPr lang="en-US" sz="2000" dirty="0">
                <a:solidFill>
                  <a:schemeClr val="tx1"/>
                </a:solidFill>
                <a:latin typeface="Times New Roman" panose="02020603050405020304" pitchFamily="18" charset="0"/>
                <a:cs typeface="Times New Roman" panose="02020603050405020304" pitchFamily="18" charset="0"/>
                <a:hlinkClick r:id="rId4"/>
              </a:rPr>
              <a:t> </a:t>
            </a:r>
            <a:r>
              <a:rPr lang="en-US" sz="2000" dirty="0" err="1">
                <a:solidFill>
                  <a:schemeClr val="tx1"/>
                </a:solidFill>
                <a:latin typeface="Times New Roman" panose="02020603050405020304" pitchFamily="18" charset="0"/>
                <a:cs typeface="Times New Roman" panose="02020603050405020304" pitchFamily="18" charset="0"/>
                <a:hlinkClick r:id="rId4"/>
              </a:rPr>
              <a:t>Soltani</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hlinkClick r:id="rId5"/>
              </a:rPr>
              <a:t>Xiping</a:t>
            </a:r>
            <a:r>
              <a:rPr lang="en-US" sz="2000" dirty="0">
                <a:solidFill>
                  <a:schemeClr val="tx1"/>
                </a:solidFill>
                <a:latin typeface="Times New Roman" panose="02020603050405020304" pitchFamily="18" charset="0"/>
                <a:cs typeface="Times New Roman" panose="02020603050405020304" pitchFamily="18" charset="0"/>
                <a:hlinkClick r:id="rId5"/>
              </a:rPr>
              <a:t> Wu</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hlinkClick r:id="rId6"/>
              </a:rPr>
              <a:t>Harald </a:t>
            </a:r>
            <a:r>
              <a:rPr lang="en-US" sz="2000" dirty="0" smtClean="0">
                <a:solidFill>
                  <a:schemeClr val="tx1"/>
                </a:solidFill>
                <a:latin typeface="Times New Roman" panose="02020603050405020304" pitchFamily="18" charset="0"/>
                <a:cs typeface="Times New Roman" panose="02020603050405020304" pitchFamily="18" charset="0"/>
                <a:hlinkClick r:id="rId6"/>
              </a:rPr>
              <a:t>Haas</a:t>
            </a:r>
            <a:endParaRPr lang="en-US"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hlinkClick r:id="rId7"/>
              </a:rPr>
              <a:t>Introduction to indoor networking concepts and challenges in Li-Fi</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Harald Haas ; Liang Yin ; Cheng Chen ; Stefan </a:t>
            </a:r>
            <a:r>
              <a:rPr lang="en-US" sz="2000" dirty="0" err="1">
                <a:solidFill>
                  <a:schemeClr val="tx1"/>
                </a:solidFill>
                <a:latin typeface="Times New Roman" panose="02020603050405020304" pitchFamily="18" charset="0"/>
                <a:cs typeface="Times New Roman" panose="02020603050405020304" pitchFamily="18" charset="0"/>
              </a:rPr>
              <a:t>Videv</a:t>
            </a:r>
            <a:r>
              <a:rPr lang="en-US" sz="2000" dirty="0">
                <a:solidFill>
                  <a:schemeClr val="tx1"/>
                </a:solidFill>
                <a:latin typeface="Times New Roman" panose="02020603050405020304" pitchFamily="18" charset="0"/>
                <a:cs typeface="Times New Roman" panose="02020603050405020304" pitchFamily="18" charset="0"/>
              </a:rPr>
              <a:t> ; Damian </a:t>
            </a:r>
            <a:r>
              <a:rPr lang="en-US" sz="2000" dirty="0" err="1">
                <a:solidFill>
                  <a:schemeClr val="tx1"/>
                </a:solidFill>
                <a:latin typeface="Times New Roman" panose="02020603050405020304" pitchFamily="18" charset="0"/>
                <a:cs typeface="Times New Roman" panose="02020603050405020304" pitchFamily="18" charset="0"/>
              </a:rPr>
              <a:t>Parol</a:t>
            </a:r>
            <a:r>
              <a:rPr lang="en-US" sz="2000" dirty="0">
                <a:solidFill>
                  <a:schemeClr val="tx1"/>
                </a:solidFill>
                <a:latin typeface="Times New Roman" panose="02020603050405020304" pitchFamily="18" charset="0"/>
                <a:cs typeface="Times New Roman" panose="02020603050405020304" pitchFamily="18" charset="0"/>
              </a:rPr>
              <a:t> ; Enrique </a:t>
            </a:r>
            <a:r>
              <a:rPr lang="en-US" sz="2000" dirty="0" err="1">
                <a:solidFill>
                  <a:schemeClr val="tx1"/>
                </a:solidFill>
                <a:latin typeface="Times New Roman" panose="02020603050405020304" pitchFamily="18" charset="0"/>
                <a:cs typeface="Times New Roman" panose="02020603050405020304" pitchFamily="18" charset="0"/>
              </a:rPr>
              <a:t>Poves</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smtClean="0">
                <a:solidFill>
                  <a:schemeClr val="tx1"/>
                </a:solidFill>
                <a:latin typeface="Times New Roman" panose="02020603050405020304" pitchFamily="18" charset="0"/>
                <a:cs typeface="Times New Roman" panose="02020603050405020304" pitchFamily="18" charset="0"/>
              </a:rPr>
              <a:t>Hamada</a:t>
            </a:r>
            <a:r>
              <a:rPr lang="en-US" sz="2000" dirty="0">
                <a:solidFill>
                  <a:schemeClr val="tx1"/>
                </a:solidFill>
                <a:latin typeface="Times New Roman" panose="02020603050405020304" pitchFamily="18" charset="0"/>
                <a:cs typeface="Times New Roman" panose="02020603050405020304" pitchFamily="18" charset="0"/>
              </a:rPr>
              <a:t> </a:t>
            </a:r>
          </a:p>
          <a:p>
            <a:pPr lvl="0"/>
            <a:r>
              <a:rPr lang="en-US" sz="2000" dirty="0">
                <a:solidFill>
                  <a:schemeClr val="tx1"/>
                </a:solidFill>
                <a:latin typeface="Times New Roman" panose="02020603050405020304" pitchFamily="18" charset="0"/>
                <a:cs typeface="Times New Roman" panose="02020603050405020304" pitchFamily="18" charset="0"/>
                <a:hlinkClick r:id="rId8"/>
              </a:rPr>
              <a:t>Load Balancing for Hybrid Li-Fi and Wi-Fi Networks: To Tackle User Mobility and Light-Path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Blockage </a:t>
            </a:r>
            <a:r>
              <a:rPr lang="en-US" sz="2000" dirty="0" err="1" smtClean="0">
                <a:solidFill>
                  <a:schemeClr val="tx1"/>
                </a:solidFill>
                <a:latin typeface="Times New Roman" panose="02020603050405020304" pitchFamily="18" charset="0"/>
                <a:cs typeface="Times New Roman" panose="02020603050405020304" pitchFamily="18" charset="0"/>
                <a:hlinkClick r:id="rId5"/>
              </a:rPr>
              <a:t>Xiping</a:t>
            </a:r>
            <a:r>
              <a:rPr lang="en-US" sz="2000" dirty="0" smtClean="0">
                <a:solidFill>
                  <a:schemeClr val="tx1"/>
                </a:solidFill>
                <a:latin typeface="Times New Roman" panose="02020603050405020304" pitchFamily="18" charset="0"/>
                <a:cs typeface="Times New Roman" panose="02020603050405020304" pitchFamily="18" charset="0"/>
                <a:hlinkClick r:id="rId5"/>
              </a:rPr>
              <a:t> </a:t>
            </a:r>
            <a:r>
              <a:rPr lang="en-US" sz="2000" dirty="0">
                <a:solidFill>
                  <a:schemeClr val="tx1"/>
                </a:solidFill>
                <a:latin typeface="Times New Roman" panose="02020603050405020304" pitchFamily="18" charset="0"/>
                <a:cs typeface="Times New Roman" panose="02020603050405020304" pitchFamily="18" charset="0"/>
                <a:hlinkClick r:id="rId5"/>
              </a:rPr>
              <a:t>Wu</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hlinkClick r:id="rId6"/>
              </a:rPr>
              <a:t>Harald Haas</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t/>
            </a:r>
            <a:br>
              <a:rPr lang="en-US" sz="2000" dirty="0"/>
            </a:b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25</a:t>
            </a:fld>
            <a:endParaRPr lang="en-US" altLang="en-US"/>
          </a:p>
        </p:txBody>
      </p:sp>
    </p:spTree>
    <p:extLst>
      <p:ext uri="{BB962C8B-B14F-4D97-AF65-F5344CB8AC3E}">
        <p14:creationId xmlns:p14="http://schemas.microsoft.com/office/powerpoint/2010/main" val="637390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0850" y="1795463"/>
            <a:ext cx="11180763" cy="1365250"/>
          </a:xfrm>
        </p:spPr>
        <p:txBody>
          <a:bodyPr/>
          <a:lstStyle/>
          <a:p>
            <a:pPr algn="ctr">
              <a:defRPr/>
            </a:pPr>
            <a:r>
              <a:rPr lang="en-IN" sz="3600" b="1" dirty="0" smtClean="0">
                <a:solidFill>
                  <a:schemeClr val="tx2">
                    <a:lumMod val="50000"/>
                  </a:schemeClr>
                </a:solidFill>
                <a:latin typeface="+mn-lt"/>
              </a:rPr>
              <a:t>THANK YOU</a:t>
            </a:r>
            <a:endParaRPr lang="en-IN" sz="3600" b="1" dirty="0">
              <a:solidFill>
                <a:schemeClr val="tx2">
                  <a:lumMod val="50000"/>
                </a:schemeClr>
              </a:solidFill>
              <a:latin typeface="+mn-lt"/>
            </a:endParaRPr>
          </a:p>
        </p:txBody>
      </p:sp>
      <p:sp>
        <p:nvSpPr>
          <p:cNvPr id="4" name="Date Placeholder 3"/>
          <p:cNvSpPr>
            <a:spLocks noGrp="1"/>
          </p:cNvSpPr>
          <p:nvPr>
            <p:ph type="dt" sz="quarter" idx="10"/>
          </p:nvPr>
        </p:nvSpPr>
        <p:spPr>
          <a:xfrm>
            <a:off x="10650538" y="6553200"/>
            <a:ext cx="990600" cy="304800"/>
          </a:xfrm>
        </p:spPr>
        <p:txBody>
          <a:bodyPr/>
          <a:lstStyle/>
          <a:p>
            <a:pPr>
              <a:defRPr/>
            </a:pPr>
            <a:fld id="{30D06886-6399-487D-9479-934DAE647AF8}" type="datetime1">
              <a:rPr lang="en-US" smtClean="0">
                <a:solidFill>
                  <a:schemeClr val="tx2">
                    <a:lumMod val="50000"/>
                  </a:schemeClr>
                </a:solidFill>
                <a:latin typeface="Bahnschrift" pitchFamily="34" charset="0"/>
              </a:rPr>
              <a:pPr>
                <a:defRPr/>
              </a:pPr>
              <a:t>25-May-20</a:t>
            </a:fld>
            <a:endParaRPr lang="en-US" dirty="0">
              <a:solidFill>
                <a:schemeClr val="tx2">
                  <a:lumMod val="50000"/>
                </a:schemeClr>
              </a:solidFill>
              <a:latin typeface="Bahnschrift" pitchFamily="34" charset="0"/>
            </a:endParaRPr>
          </a:p>
        </p:txBody>
      </p:sp>
      <p:sp>
        <p:nvSpPr>
          <p:cNvPr id="5" name="Slide Number Placeholder 4"/>
          <p:cNvSpPr>
            <a:spLocks noGrp="1"/>
          </p:cNvSpPr>
          <p:nvPr>
            <p:ph type="sldNum" sz="quarter" idx="12"/>
          </p:nvPr>
        </p:nvSpPr>
        <p:spPr>
          <a:xfrm>
            <a:off x="10352088" y="454025"/>
            <a:ext cx="838200" cy="768350"/>
          </a:xfrm>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D2B461-AEBE-4C0D-BFCC-EE84B0DF8B39}" type="slidenum">
              <a:rPr lang="en-US" altLang="en-US">
                <a:solidFill>
                  <a:srgbClr val="072A40"/>
                </a:solidFill>
                <a:latin typeface="Bahnschrift" panose="020B0502040204020203" pitchFamily="34" charset="0"/>
              </a:rPr>
              <a:pPr/>
              <a:t>26</a:t>
            </a:fld>
            <a:endParaRPr lang="en-US" altLang="en-US">
              <a:solidFill>
                <a:srgbClr val="072A40"/>
              </a:solidFill>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N" smtClean="0"/>
              <a:t>Outline</a:t>
            </a:r>
          </a:p>
        </p:txBody>
      </p:sp>
      <p:sp>
        <p:nvSpPr>
          <p:cNvPr id="16387" name="Content Placeholder 2"/>
          <p:cNvSpPr>
            <a:spLocks noGrp="1"/>
          </p:cNvSpPr>
          <p:nvPr>
            <p:ph idx="1"/>
          </p:nvPr>
        </p:nvSpPr>
        <p:spPr/>
        <p:txBody>
          <a:bodyPr/>
          <a:lstStyle/>
          <a:p>
            <a:r>
              <a:rPr lang="en-US" sz="2000" dirty="0" smtClean="0"/>
              <a:t>INTRODUCTION</a:t>
            </a:r>
          </a:p>
          <a:p>
            <a:r>
              <a:rPr lang="en-US" sz="2000" dirty="0" smtClean="0"/>
              <a:t>LITERATURE SURVEY</a:t>
            </a:r>
          </a:p>
          <a:p>
            <a:r>
              <a:rPr lang="en-US" sz="2000" dirty="0" smtClean="0"/>
              <a:t>METHODOLOGIES USED</a:t>
            </a:r>
          </a:p>
          <a:p>
            <a:pPr lvl="1"/>
            <a:r>
              <a:rPr lang="en-US" sz="1100" dirty="0" smtClean="0"/>
              <a:t>METHOD 1</a:t>
            </a:r>
          </a:p>
          <a:p>
            <a:pPr lvl="1"/>
            <a:r>
              <a:rPr lang="en-US" sz="1100" dirty="0" smtClean="0"/>
              <a:t>METHOD 2</a:t>
            </a:r>
          </a:p>
          <a:p>
            <a:pPr lvl="1"/>
            <a:r>
              <a:rPr lang="en-US" sz="1100" dirty="0" smtClean="0"/>
              <a:t>…..</a:t>
            </a:r>
          </a:p>
          <a:p>
            <a:r>
              <a:rPr lang="en-US" sz="2000" dirty="0" smtClean="0"/>
              <a:t>RESULTS AND DISCUSSION</a:t>
            </a:r>
          </a:p>
          <a:p>
            <a:r>
              <a:rPr lang="en-US" sz="2000" b="1" dirty="0" smtClean="0">
                <a:solidFill>
                  <a:srgbClr val="FF0000"/>
                </a:solidFill>
              </a:rPr>
              <a:t>Critical Review</a:t>
            </a:r>
          </a:p>
          <a:p>
            <a:r>
              <a:rPr lang="en-US" sz="2000" dirty="0" smtClean="0"/>
              <a:t>CONCLUSION</a:t>
            </a:r>
          </a:p>
          <a:p>
            <a:r>
              <a:rPr lang="en-US" sz="2000" dirty="0" smtClean="0"/>
              <a:t>REFERENCES</a:t>
            </a:r>
          </a:p>
          <a:p>
            <a:endParaRPr lang="en-US" sz="2700" dirty="0" smtClean="0"/>
          </a:p>
        </p:txBody>
      </p:sp>
      <p:sp>
        <p:nvSpPr>
          <p:cNvPr id="4" name="Date Placeholder 3"/>
          <p:cNvSpPr>
            <a:spLocks noGrp="1"/>
          </p:cNvSpPr>
          <p:nvPr>
            <p:ph type="dt" sz="quarter" idx="10"/>
          </p:nvPr>
        </p:nvSpPr>
        <p:spPr/>
        <p:txBody>
          <a:bodyPr/>
          <a:lstStyle/>
          <a:p>
            <a:pPr>
              <a:defRPr/>
            </a:pPr>
            <a:fld id="{CEC29F25-9748-47FC-A272-56439BB87B4B}" type="datetime1">
              <a:rPr lang="en-US" smtClean="0"/>
              <a:pPr>
                <a:defRPr/>
              </a:pPr>
              <a:t>25-May-20</a:t>
            </a:fld>
            <a:endParaRPr lang="en-US" dirty="0"/>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5C3B87-36E7-47C1-973B-617A0B831D1E}" type="slidenum">
              <a:rPr lang="en-US" altLang="en-US">
                <a:solidFill>
                  <a:schemeClr val="bg1"/>
                </a:solidFill>
                <a:latin typeface="Century Gothic" panose="020B0502020202020204" pitchFamily="34" charset="0"/>
              </a:rPr>
              <a:pPr/>
              <a:t>3</a:t>
            </a:fld>
            <a:endParaRPr lang="en-US" altLang="en-US">
              <a:solidFill>
                <a:schemeClr val="bg1"/>
              </a:solidFill>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rPr>
              <a:t>INTRODUCTION</a:t>
            </a:r>
            <a:endParaRPr lang="en-US"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In the era of overcrowded (data communication) world, Li-Fi is a new way of wireless communication that uses LED lights to transmit data wirelessly. Transmission of data is one of the most important day to day activities in the fast growing world. The current wireless networks that connect us to the Internet are very slow when multiple devices are connected. Also with the increase in the number of devices which access the Internet, the availability of fixed bandwidth makes it much more difficult to enjoy high data transfer rates and to connect a secure </a:t>
            </a:r>
            <a:r>
              <a:rPr lang="en-US" sz="2000" dirty="0" smtClean="0">
                <a:latin typeface="Times New Roman" panose="02020603050405020304" pitchFamily="18" charset="0"/>
                <a:cs typeface="Times New Roman" panose="02020603050405020304" pitchFamily="18" charset="0"/>
              </a:rPr>
              <a:t>network.</a:t>
            </a:r>
          </a:p>
          <a:p>
            <a:r>
              <a:rPr lang="en-US" sz="2000" dirty="0">
                <a:latin typeface="Times New Roman" panose="02020603050405020304" pitchFamily="18" charset="0"/>
                <a:cs typeface="Times New Roman" panose="02020603050405020304" pitchFamily="18" charset="0"/>
              </a:rPr>
              <a:t>Radio waves are just a small part of the electromagnetic spectrum available for data transfer. Li-Fi has got a much broader spectrum for transmission compared to conventional methods of wireless communications that rely on radio </a:t>
            </a:r>
            <a:r>
              <a:rPr lang="en-US" sz="2000" dirty="0" smtClean="0">
                <a:latin typeface="Times New Roman" panose="02020603050405020304" pitchFamily="18" charset="0"/>
                <a:cs typeface="Times New Roman" panose="02020603050405020304" pitchFamily="18" charset="0"/>
              </a:rPr>
              <a:t>waves.</a:t>
            </a: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4</a:t>
            </a:fld>
            <a:endParaRPr lang="en-US" altLang="en-US"/>
          </a:p>
        </p:txBody>
      </p:sp>
    </p:spTree>
    <p:extLst>
      <p:ext uri="{BB962C8B-B14F-4D97-AF65-F5344CB8AC3E}">
        <p14:creationId xmlns:p14="http://schemas.microsoft.com/office/powerpoint/2010/main" val="3167671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rPr>
              <a:t>INTRODUCTION</a:t>
            </a:r>
            <a:endParaRPr lang="en-US" dirty="0"/>
          </a:p>
        </p:txBody>
      </p:sp>
      <p:sp>
        <p:nvSpPr>
          <p:cNvPr id="3" name="Content Placeholder 2"/>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basic ideology behind this technology is that the data can be transferred through LED light by varying light intensities faster than the human eyes can perceive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By Communication through visible light, Li-Fi technology has the possibility to change how we access the Internet, stream videos, receive emails and much more. Security would not be an issue as data can’t be accessed in the absence of light. As a result, it can be used in high security military areas where RF communication is prone to eavesdropping.</a:t>
            </a: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5</a:t>
            </a:fld>
            <a:endParaRPr lang="en-US" altLang="en-US"/>
          </a:p>
        </p:txBody>
      </p:sp>
    </p:spTree>
    <p:extLst>
      <p:ext uri="{BB962C8B-B14F-4D97-AF65-F5344CB8AC3E}">
        <p14:creationId xmlns:p14="http://schemas.microsoft.com/office/powerpoint/2010/main" val="605857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a:t>
            </a:r>
            <a:r>
              <a:rPr lang="en-US" sz="4000" dirty="0">
                <a:latin typeface="Times New Roman" panose="02020603050405020304" pitchFamily="18" charset="0"/>
                <a:cs typeface="Times New Roman" panose="02020603050405020304" pitchFamily="18" charset="0"/>
              </a:rPr>
              <a:t> SURVEY</a:t>
            </a:r>
          </a:p>
        </p:txBody>
      </p:sp>
      <p:sp>
        <p:nvSpPr>
          <p:cNvPr id="3" name="Content Placeholder 2"/>
          <p:cNvSpPr>
            <a:spLocks noGrp="1"/>
          </p:cNvSpPr>
          <p:nvPr>
            <p:ph idx="1"/>
          </p:nvPr>
        </p:nvSpPr>
        <p:spPr/>
        <p:txBody>
          <a:bodyPr/>
          <a:lstStyle/>
          <a:p>
            <a:r>
              <a:rPr lang="en-US" sz="2000" noProof="1">
                <a:solidFill>
                  <a:schemeClr val="tx1"/>
                </a:solidFill>
                <a:latin typeface="Times New Roman" panose="02020603050405020304" pitchFamily="18" charset="0"/>
                <a:cs typeface="Times New Roman" panose="02020603050405020304" pitchFamily="18" charset="0"/>
              </a:rPr>
              <a:t>Li-Fi is a VLC, visible light communication, technology developed by a team of scientists including Dr Gordon Povey, Prof. Harald Haas and Dr Mostafa Afgani at the University of Edinburgh. The term Li-Fi was coined by Prof. Haas when he amazed people by streaming high-definition video from a standard LED lamp, at TED Global in July 2011</a:t>
            </a:r>
            <a:r>
              <a:rPr lang="en-US" sz="2000" noProof="1" smtClean="0">
                <a:solidFill>
                  <a:schemeClr val="tx1"/>
                </a:solidFill>
                <a:latin typeface="Times New Roman" panose="02020603050405020304" pitchFamily="18" charset="0"/>
                <a:cs typeface="Times New Roman" panose="02020603050405020304" pitchFamily="18" charset="0"/>
              </a:rPr>
              <a:t>.</a:t>
            </a:r>
          </a:p>
          <a:p>
            <a:r>
              <a:rPr lang="en-US" sz="2000" noProof="1" smtClean="0">
                <a:solidFill>
                  <a:schemeClr val="tx1"/>
                </a:solidFill>
                <a:latin typeface="Times New Roman" panose="02020603050405020304" pitchFamily="18" charset="0"/>
                <a:cs typeface="Times New Roman" panose="02020603050405020304" pitchFamily="18" charset="0"/>
              </a:rPr>
              <a:t> </a:t>
            </a:r>
            <a:r>
              <a:rPr lang="en-US" sz="2000" noProof="1">
                <a:solidFill>
                  <a:schemeClr val="tx1"/>
                </a:solidFill>
                <a:latin typeface="Times New Roman" panose="02020603050405020304" pitchFamily="18" charset="0"/>
                <a:cs typeface="Times New Roman" panose="02020603050405020304" pitchFamily="18" charset="0"/>
              </a:rPr>
              <a:t>Li-Fi is now part of the Visible Light Communications (VLC) PAN IEEE 802.15.7 standard. “Li-Fi is typically implemented using white LED light bulbs. These devices are normally used for illumination by applying a constant current through the LED</a:t>
            </a:r>
            <a:r>
              <a:rPr lang="en-US" sz="2000" noProof="1" smtClean="0">
                <a:solidFill>
                  <a:schemeClr val="tx1"/>
                </a:solidFill>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6</a:t>
            </a:fld>
            <a:endParaRPr lang="en-US" altLang="en-US"/>
          </a:p>
        </p:txBody>
      </p:sp>
    </p:spTree>
    <p:extLst>
      <p:ext uri="{BB962C8B-B14F-4D97-AF65-F5344CB8AC3E}">
        <p14:creationId xmlns:p14="http://schemas.microsoft.com/office/powerpoint/2010/main" val="2189632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a:t>
            </a:r>
            <a:r>
              <a:rPr lang="en-US" sz="4000" dirty="0">
                <a:latin typeface="Times New Roman" panose="02020603050405020304" pitchFamily="18" charset="0"/>
                <a:cs typeface="Times New Roman" panose="02020603050405020304" pitchFamily="18" charset="0"/>
              </a:rPr>
              <a:t> SURVEY</a:t>
            </a:r>
            <a:endParaRPr lang="en-US" dirty="0"/>
          </a:p>
        </p:txBody>
      </p:sp>
      <p:sp>
        <p:nvSpPr>
          <p:cNvPr id="3" name="Content Placeholder 2"/>
          <p:cNvSpPr>
            <a:spLocks noGrp="1"/>
          </p:cNvSpPr>
          <p:nvPr>
            <p:ph idx="1"/>
          </p:nvPr>
        </p:nvSpPr>
        <p:spPr/>
        <p:txBody>
          <a:bodyPr/>
          <a:lstStyle/>
          <a:p>
            <a:r>
              <a:rPr lang="en-US" sz="2000" noProof="1">
                <a:solidFill>
                  <a:schemeClr val="tx1"/>
                </a:solidFill>
                <a:latin typeface="Times New Roman" panose="02020603050405020304" pitchFamily="18" charset="0"/>
                <a:cs typeface="Times New Roman" panose="02020603050405020304" pitchFamily="18" charset="0"/>
              </a:rPr>
              <a:t>However, by fast and subtle variations of the current, the optical output can be made to vary at extremely high speeds</a:t>
            </a:r>
            <a:r>
              <a:rPr lang="en-US" sz="2000" noProof="1" smtClean="0">
                <a:solidFill>
                  <a:schemeClr val="tx1"/>
                </a:solidFill>
                <a:latin typeface="Times New Roman" panose="02020603050405020304" pitchFamily="18" charset="0"/>
                <a:cs typeface="Times New Roman" panose="02020603050405020304" pitchFamily="18" charset="0"/>
              </a:rPr>
              <a:t>.</a:t>
            </a:r>
          </a:p>
          <a:p>
            <a:r>
              <a:rPr lang="en-US" sz="2000" noProof="1" smtClean="0">
                <a:solidFill>
                  <a:schemeClr val="tx1"/>
                </a:solidFill>
                <a:latin typeface="Times New Roman" panose="02020603050405020304" pitchFamily="18" charset="0"/>
                <a:cs typeface="Times New Roman" panose="02020603050405020304" pitchFamily="18" charset="0"/>
              </a:rPr>
              <a:t>Unseen </a:t>
            </a:r>
            <a:r>
              <a:rPr lang="en-US" sz="2000" noProof="1">
                <a:solidFill>
                  <a:schemeClr val="tx1"/>
                </a:solidFill>
                <a:latin typeface="Times New Roman" panose="02020603050405020304" pitchFamily="18" charset="0"/>
                <a:cs typeface="Times New Roman" panose="02020603050405020304" pitchFamily="18" charset="0"/>
              </a:rPr>
              <a:t>by the human eye, this variation is used to carry high-speed data,” says Dr Povey, , Product Manager of the University of Edinburgh's Li-Fi Program ‘D-Light Project</a:t>
            </a:r>
            <a:r>
              <a:rPr lang="en-US" sz="2000" noProof="1" smtClean="0">
                <a:solidFill>
                  <a:schemeClr val="tx1"/>
                </a:solidFill>
                <a:latin typeface="Times New Roman" panose="02020603050405020304" pitchFamily="18" charset="0"/>
                <a:cs typeface="Times New Roman" panose="02020603050405020304" pitchFamily="18" charset="0"/>
              </a:rPr>
              <a:t>’.</a:t>
            </a:r>
          </a:p>
          <a:p>
            <a:r>
              <a:rPr lang="en-US" sz="2000" noProof="1">
                <a:solidFill>
                  <a:schemeClr val="tx1"/>
                </a:solidFill>
                <a:latin typeface="Times New Roman" panose="02020603050405020304" pitchFamily="18" charset="0"/>
                <a:cs typeface="Times New Roman" panose="02020603050405020304" pitchFamily="18" charset="0"/>
                <a:sym typeface="+mn-ea"/>
              </a:rPr>
              <a:t>So we have seen great leaps in the past five years. Smart phones, cloud computing and multitouch tablets etc.</a:t>
            </a:r>
          </a:p>
          <a:p>
            <a:r>
              <a:rPr lang="en-US" sz="2000" noProof="1">
                <a:solidFill>
                  <a:schemeClr val="tx1"/>
                </a:solidFill>
                <a:latin typeface="Times New Roman" panose="02020603050405020304" pitchFamily="18" charset="0"/>
                <a:cs typeface="Times New Roman" panose="02020603050405020304" pitchFamily="18" charset="0"/>
                <a:sym typeface="+mn-ea"/>
              </a:rPr>
              <a:t>These innovations change the way we live and work.</a:t>
            </a:r>
          </a:p>
          <a:p>
            <a:r>
              <a:rPr lang="en-US" sz="2000" noProof="1">
                <a:solidFill>
                  <a:schemeClr val="tx1"/>
                </a:solidFill>
                <a:latin typeface="Times New Roman" panose="02020603050405020304" pitchFamily="18" charset="0"/>
                <a:cs typeface="Times New Roman" panose="02020603050405020304" pitchFamily="18" charset="0"/>
                <a:sym typeface="+mn-ea"/>
              </a:rPr>
              <a:t>However, believe or not, we are just getting started. Technology will get even better</a:t>
            </a:r>
            <a:endParaRPr lang="en-US" sz="2000" noProof="1" smtClean="0">
              <a:solidFill>
                <a:schemeClr val="tx1"/>
              </a:solidFill>
              <a:latin typeface="Times New Roman" panose="02020603050405020304" pitchFamily="18" charset="0"/>
              <a:cs typeface="Times New Roman" panose="02020603050405020304" pitchFamily="18" charset="0"/>
              <a:sym typeface="+mn-ea"/>
            </a:endParaRPr>
          </a:p>
          <a:p>
            <a:endParaRPr lang="en-US" sz="2400" noProof="1">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7</a:t>
            </a:fld>
            <a:endParaRPr lang="en-US" altLang="en-US"/>
          </a:p>
        </p:txBody>
      </p:sp>
    </p:spTree>
    <p:extLst>
      <p:ext uri="{BB962C8B-B14F-4D97-AF65-F5344CB8AC3E}">
        <p14:creationId xmlns:p14="http://schemas.microsoft.com/office/powerpoint/2010/main" val="3763698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a:t>
            </a:r>
            <a:r>
              <a:rPr lang="en-US" sz="4000" dirty="0">
                <a:latin typeface="Times New Roman" panose="02020603050405020304" pitchFamily="18" charset="0"/>
                <a:cs typeface="Times New Roman" panose="02020603050405020304" pitchFamily="18" charset="0"/>
              </a:rPr>
              <a:t> SURVEY</a:t>
            </a:r>
            <a:endParaRPr lang="en-US" dirty="0"/>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Wi-Fi can </a:t>
            </a:r>
            <a:r>
              <a:rPr lang="en-US" sz="1800" dirty="0" smtClean="0">
                <a:latin typeface="Times New Roman" panose="02020603050405020304" pitchFamily="18" charset="0"/>
                <a:cs typeface="Times New Roman" panose="02020603050405020304" pitchFamily="18" charset="0"/>
              </a:rPr>
              <a:t>cover </a:t>
            </a:r>
            <a:r>
              <a:rPr lang="en-US" sz="1800" dirty="0">
                <a:latin typeface="Times New Roman" panose="02020603050405020304" pitchFamily="18" charset="0"/>
                <a:cs typeface="Times New Roman" panose="02020603050405020304" pitchFamily="18" charset="0"/>
              </a:rPr>
              <a:t>an entire house, school, the bandwidth is limited to 50-100 megabits per seconds (Mbps).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a most current Internet services, but insufficient for moving large data files like HDTV </a:t>
            </a:r>
            <a:r>
              <a:rPr lang="en-US" sz="1800" dirty="0" smtClean="0">
                <a:latin typeface="Times New Roman" panose="02020603050405020304" pitchFamily="18" charset="0"/>
                <a:cs typeface="Times New Roman" panose="02020603050405020304" pitchFamily="18" charset="0"/>
              </a:rPr>
              <a:t>movies</a:t>
            </a:r>
            <a:r>
              <a:rPr lang="en-US" sz="1800" dirty="0">
                <a:latin typeface="Times New Roman" panose="02020603050405020304" pitchFamily="18" charset="0"/>
                <a:cs typeface="Times New Roman" panose="02020603050405020304" pitchFamily="18" charset="0"/>
              </a:rPr>
              <a:t>, music libraries and video games. The most of the dependent upon ‘the cloud’ or our own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media services’ to store all of our files, including movies, photos, audio and video devices, </a:t>
            </a:r>
            <a:r>
              <a:rPr lang="en-US" sz="1800" dirty="0" smtClean="0">
                <a:latin typeface="Times New Roman" panose="02020603050405020304" pitchFamily="18" charset="0"/>
                <a:cs typeface="Times New Roman" panose="02020603050405020304" pitchFamily="18" charset="0"/>
              </a:rPr>
              <a:t>games</a:t>
            </a:r>
            <a:r>
              <a:rPr lang="en-US" sz="1800" dirty="0">
                <a:latin typeface="Times New Roman" panose="02020603050405020304" pitchFamily="18" charset="0"/>
                <a:cs typeface="Times New Roman" panose="02020603050405020304" pitchFamily="18" charset="0"/>
              </a:rPr>
              <a:t>, the more and most bandwidth and speed should be needed to access this data</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Therefore </a:t>
            </a:r>
            <a:r>
              <a:rPr lang="en-US" sz="1800" dirty="0" smtClean="0">
                <a:latin typeface="Times New Roman" panose="02020603050405020304" pitchFamily="18" charset="0"/>
                <a:cs typeface="Times New Roman" panose="02020603050405020304" pitchFamily="18" charset="0"/>
              </a:rPr>
              <a:t>RF-based </a:t>
            </a:r>
            <a:r>
              <a:rPr lang="en-US" sz="1800" dirty="0">
                <a:latin typeface="Times New Roman" panose="02020603050405020304" pitchFamily="18" charset="0"/>
                <a:cs typeface="Times New Roman" panose="02020603050405020304" pitchFamily="18" charset="0"/>
              </a:rPr>
              <a:t>technologies such as today’s Wi-Fi are not the optimal way. In addition, Wi-Fi may </a:t>
            </a:r>
            <a:r>
              <a:rPr lang="en-US" sz="1800" dirty="0" smtClean="0">
                <a:latin typeface="Times New Roman" panose="02020603050405020304" pitchFamily="18" charset="0"/>
                <a:cs typeface="Times New Roman" panose="02020603050405020304" pitchFamily="18" charset="0"/>
              </a:rPr>
              <a:t>not </a:t>
            </a:r>
            <a:r>
              <a:rPr lang="en-US" sz="1800" dirty="0">
                <a:latin typeface="Times New Roman" panose="02020603050405020304" pitchFamily="18" charset="0"/>
                <a:cs typeface="Times New Roman" panose="02020603050405020304" pitchFamily="18" charset="0"/>
              </a:rPr>
              <a:t>be the most efficient way to provide new desired capabilities such as precision indoor </a:t>
            </a:r>
            <a:r>
              <a:rPr lang="en-US" sz="1800" dirty="0" smtClean="0">
                <a:latin typeface="Times New Roman" panose="02020603050405020304" pitchFamily="18" charset="0"/>
                <a:cs typeface="Times New Roman" panose="02020603050405020304" pitchFamily="18" charset="0"/>
              </a:rPr>
              <a:t>positioning </a:t>
            </a:r>
            <a:r>
              <a:rPr lang="en-US" sz="1800" dirty="0">
                <a:latin typeface="Times New Roman" panose="02020603050405020304" pitchFamily="18" charset="0"/>
                <a:cs typeface="Times New Roman" panose="02020603050405020304" pitchFamily="18" charset="0"/>
              </a:rPr>
              <a:t>and gesture recognition.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optical wireless technologies, sometimes called visible </a:t>
            </a:r>
            <a:r>
              <a:rPr lang="en-US" sz="1800" dirty="0" smtClean="0">
                <a:latin typeface="Times New Roman" panose="02020603050405020304" pitchFamily="18" charset="0"/>
                <a:cs typeface="Times New Roman" panose="02020603050405020304" pitchFamily="18" charset="0"/>
              </a:rPr>
              <a:t>light </a:t>
            </a:r>
            <a:r>
              <a:rPr lang="en-US" sz="1800" dirty="0">
                <a:latin typeface="Times New Roman" panose="02020603050405020304" pitchFamily="18" charset="0"/>
                <a:cs typeface="Times New Roman" panose="02020603050405020304" pitchFamily="18" charset="0"/>
              </a:rPr>
              <a:t>communication (VLC), and more recently referred to as </a:t>
            </a:r>
            <a:r>
              <a:rPr lang="en-US" sz="1800" dirty="0" smtClean="0">
                <a:latin typeface="Times New Roman" panose="02020603050405020304" pitchFamily="18" charset="0"/>
                <a:cs typeface="Times New Roman" panose="02020603050405020304" pitchFamily="18" charset="0"/>
              </a:rPr>
              <a:t>Li-Fi should be used.</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8</a:t>
            </a:fld>
            <a:endParaRPr lang="en-US" altLang="en-US"/>
          </a:p>
        </p:txBody>
      </p:sp>
    </p:spTree>
    <p:extLst>
      <p:ext uri="{BB962C8B-B14F-4D97-AF65-F5344CB8AC3E}">
        <p14:creationId xmlns:p14="http://schemas.microsoft.com/office/powerpoint/2010/main" val="281288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a:t>
            </a:r>
            <a:r>
              <a:rPr lang="en-US" sz="4000" dirty="0">
                <a:latin typeface="Times New Roman" panose="02020603050405020304" pitchFamily="18" charset="0"/>
                <a:cs typeface="Times New Roman" panose="02020603050405020304" pitchFamily="18" charset="0"/>
              </a:rPr>
              <a:t> SURVEY</a:t>
            </a:r>
            <a:endParaRPr lang="en-US" dirty="0"/>
          </a:p>
        </p:txBody>
      </p:sp>
      <p:sp>
        <p:nvSpPr>
          <p:cNvPr id="3" name="Content Placeholder 2"/>
          <p:cNvSpPr>
            <a:spLocks noGrp="1"/>
          </p:cNvSpPr>
          <p:nvPr>
            <p:ph idx="1"/>
          </p:nvPr>
        </p:nvSpPr>
        <p:spPr>
          <a:xfrm>
            <a:off x="1155700" y="2409371"/>
            <a:ext cx="8761413" cy="3610429"/>
          </a:xfrm>
        </p:spPr>
        <p:txBody>
          <a:bodyPr/>
          <a:lstStyle/>
          <a:p>
            <a:r>
              <a:rPr lang="en-US" sz="1800" dirty="0">
                <a:latin typeface="Times New Roman" panose="02020603050405020304" pitchFamily="18" charset="0"/>
                <a:cs typeface="Times New Roman" panose="02020603050405020304" pitchFamily="18" charset="0"/>
              </a:rPr>
              <a:t>On the other hand, offer </a:t>
            </a:r>
            <a:r>
              <a:rPr lang="en-US" sz="1800" dirty="0" smtClean="0">
                <a:latin typeface="Times New Roman" panose="02020603050405020304" pitchFamily="18" charset="0"/>
                <a:cs typeface="Times New Roman" panose="02020603050405020304" pitchFamily="18" charset="0"/>
              </a:rPr>
              <a:t>an entirely </a:t>
            </a:r>
            <a:r>
              <a:rPr lang="en-US" sz="1800" dirty="0">
                <a:latin typeface="Times New Roman" panose="02020603050405020304" pitchFamily="18" charset="0"/>
                <a:cs typeface="Times New Roman" panose="02020603050405020304" pitchFamily="18" charset="0"/>
              </a:rPr>
              <a:t>new paradigm </a:t>
            </a: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wireless technologies in the terms of communication speed, usability </a:t>
            </a: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flexibility, reliability. </a:t>
            </a:r>
          </a:p>
          <a:p>
            <a:r>
              <a:rPr lang="en-US" sz="1800" dirty="0">
                <a:latin typeface="Times New Roman" panose="02020603050405020304" pitchFamily="18" charset="0"/>
                <a:cs typeface="Times New Roman" panose="02020603050405020304" pitchFamily="18" charset="0"/>
              </a:rPr>
              <a:t>VLC is the possible solution to the global </a:t>
            </a:r>
            <a:r>
              <a:rPr lang="en-US" sz="1800" dirty="0" smtClean="0">
                <a:latin typeface="Times New Roman" panose="02020603050405020304" pitchFamily="18" charset="0"/>
                <a:cs typeface="Times New Roman" panose="02020603050405020304" pitchFamily="18" charset="0"/>
              </a:rPr>
              <a:t>wireless </a:t>
            </a:r>
            <a:r>
              <a:rPr lang="en-US" sz="1800" dirty="0">
                <a:latin typeface="Times New Roman" panose="02020603050405020304" pitchFamily="18" charset="0"/>
                <a:cs typeface="Times New Roman" panose="02020603050405020304" pitchFamily="18" charset="0"/>
              </a:rPr>
              <a:t>spectrum shortage. </a:t>
            </a:r>
            <a:r>
              <a:rPr lang="en-US" sz="1800" dirty="0" smtClean="0">
                <a:latin typeface="Times New Roman" panose="02020603050405020304" pitchFamily="18" charset="0"/>
                <a:cs typeface="Times New Roman" panose="02020603050405020304" pitchFamily="18" charset="0"/>
              </a:rPr>
              <a:t>technology </a:t>
            </a:r>
            <a:r>
              <a:rPr lang="en-US" sz="1800" dirty="0">
                <a:latin typeface="Times New Roman" panose="02020603050405020304" pitchFamily="18" charset="0"/>
                <a:cs typeface="Times New Roman" panose="02020603050405020304" pitchFamily="18" charset="0"/>
              </a:rPr>
              <a:t>is a fast and cheap optical </a:t>
            </a:r>
            <a:r>
              <a:rPr lang="en-US" sz="1800" dirty="0" smtClean="0">
                <a:latin typeface="Times New Roman" panose="02020603050405020304" pitchFamily="18" charset="0"/>
                <a:cs typeface="Times New Roman" panose="02020603050405020304" pitchFamily="18" charset="0"/>
              </a:rPr>
              <a:t>version </a:t>
            </a:r>
            <a:r>
              <a:rPr lang="en-US" sz="1800" dirty="0">
                <a:latin typeface="Times New Roman" panose="02020603050405020304" pitchFamily="18" charset="0"/>
                <a:cs typeface="Times New Roman" panose="02020603050405020304" pitchFamily="18" charset="0"/>
              </a:rPr>
              <a:t>of Wi-Fi. It is a </a:t>
            </a:r>
            <a:r>
              <a:rPr lang="en-US" sz="1800" dirty="0" smtClean="0">
                <a:latin typeface="Times New Roman" panose="02020603050405020304" pitchFamily="18" charset="0"/>
                <a:cs typeface="Times New Roman" panose="02020603050405020304" pitchFamily="18" charset="0"/>
              </a:rPr>
              <a:t>based </a:t>
            </a:r>
            <a:r>
              <a:rPr lang="en-US" sz="1800" dirty="0">
                <a:latin typeface="Times New Roman" panose="02020603050405020304" pitchFamily="18" charset="0"/>
                <a:cs typeface="Times New Roman" panose="02020603050405020304" pitchFamily="18" charset="0"/>
              </a:rPr>
              <a:t>on Visible </a:t>
            </a:r>
            <a:r>
              <a:rPr lang="en-US" sz="1800" dirty="0" smtClean="0">
                <a:latin typeface="Times New Roman" panose="02020603050405020304" pitchFamily="18" charset="0"/>
                <a:cs typeface="Times New Roman" panose="02020603050405020304" pitchFamily="18" charset="0"/>
              </a:rPr>
              <a:t>Light </a:t>
            </a:r>
            <a:r>
              <a:rPr lang="en-US" sz="1800" dirty="0">
                <a:latin typeface="Times New Roman" panose="02020603050405020304" pitchFamily="18" charset="0"/>
                <a:cs typeface="Times New Roman" panose="02020603050405020304" pitchFamily="18" charset="0"/>
              </a:rPr>
              <a:t>Communication [12, </a:t>
            </a:r>
            <a:r>
              <a:rPr lang="en-US" sz="1800" dirty="0" smtClean="0">
                <a:latin typeface="Times New Roman" panose="02020603050405020304" pitchFamily="18" charset="0"/>
                <a:cs typeface="Times New Roman" panose="02020603050405020304" pitchFamily="18" charset="0"/>
              </a:rPr>
              <a:t>18</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data is encoded in the </a:t>
            </a:r>
            <a:r>
              <a:rPr lang="en-US" sz="1800" dirty="0" smtClean="0">
                <a:latin typeface="Times New Roman" panose="02020603050405020304" pitchFamily="18" charset="0"/>
                <a:cs typeface="Times New Roman" panose="02020603050405020304" pitchFamily="18" charset="0"/>
              </a:rPr>
              <a:t>light to </a:t>
            </a:r>
            <a:r>
              <a:rPr lang="en-US" sz="1800" dirty="0">
                <a:latin typeface="Times New Roman" panose="02020603050405020304" pitchFamily="18" charset="0"/>
                <a:cs typeface="Times New Roman" panose="02020603050405020304" pitchFamily="18" charset="0"/>
              </a:rPr>
              <a:t>generate new data stream by varying the flickering rate, to be clearer, by modulating </a:t>
            </a:r>
            <a:r>
              <a:rPr lang="en-US" sz="1800" dirty="0" smtClean="0">
                <a:latin typeface="Times New Roman" panose="02020603050405020304" pitchFamily="18" charset="0"/>
                <a:cs typeface="Times New Roman" panose="02020603050405020304" pitchFamily="18" charset="0"/>
              </a:rPr>
              <a:t>the LED light with data signals. [</a:t>
            </a:r>
            <a:r>
              <a:rPr lang="en-US" sz="1800" dirty="0">
                <a:latin typeface="Times New Roman" panose="02020603050405020304" pitchFamily="18" charset="0"/>
                <a:cs typeface="Times New Roman" panose="02020603050405020304" pitchFamily="18" charset="0"/>
              </a:rPr>
              <a:t>4</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is a whole new spectrum of possibilities as compared to the radio waves spectrum and is 10000 times more in size</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Visible light is not injurious to vision and are a mandatory part of an infrastructure, therefore abundantly available and easily accessible. </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BDBA4778-8A28-4D85-9186-FD226155FD97}" type="datetime1">
              <a:rPr lang="en-US" smtClean="0"/>
              <a:pPr>
                <a:defRPr/>
              </a:pPr>
              <a:t>25-May-20</a:t>
            </a:fld>
            <a:endParaRPr lang="en-US" dirty="0"/>
          </a:p>
        </p:txBody>
      </p:sp>
      <p:sp>
        <p:nvSpPr>
          <p:cNvPr id="5" name="Slide Number Placeholder 4"/>
          <p:cNvSpPr>
            <a:spLocks noGrp="1"/>
          </p:cNvSpPr>
          <p:nvPr>
            <p:ph type="sldNum" sz="quarter" idx="12"/>
          </p:nvPr>
        </p:nvSpPr>
        <p:spPr/>
        <p:txBody>
          <a:bodyPr/>
          <a:lstStyle/>
          <a:p>
            <a:fld id="{6B4E3B7B-1E1A-4B8A-B64C-613BC57BE8AC}" type="slidenum">
              <a:rPr lang="en-US" altLang="en-US" smtClean="0"/>
              <a:pPr/>
              <a:t>9</a:t>
            </a:fld>
            <a:endParaRPr lang="en-US" altLang="en-US"/>
          </a:p>
        </p:txBody>
      </p:sp>
    </p:spTree>
    <p:extLst>
      <p:ext uri="{BB962C8B-B14F-4D97-AF65-F5344CB8AC3E}">
        <p14:creationId xmlns:p14="http://schemas.microsoft.com/office/powerpoint/2010/main" val="1436007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36593</TotalTime>
  <Words>1713</Words>
  <Application>Microsoft Office PowerPoint</Application>
  <PresentationFormat>Widescreen</PresentationFormat>
  <Paragraphs>158</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宋体</vt:lpstr>
      <vt:lpstr>Arial</vt:lpstr>
      <vt:lpstr>Bahnschrift</vt:lpstr>
      <vt:lpstr>Calibri</vt:lpstr>
      <vt:lpstr>Century Gothic</vt:lpstr>
      <vt:lpstr>Times New Roman</vt:lpstr>
      <vt:lpstr>Wingdings 3</vt:lpstr>
      <vt:lpstr>Ion Boardroom</vt:lpstr>
      <vt:lpstr>LI-FI TECHNOLOGY</vt:lpstr>
      <vt:lpstr>Abstract</vt:lpstr>
      <vt:lpstr>Outline</vt:lpstr>
      <vt:lpstr>INTRODUCTION</vt:lpstr>
      <vt:lpstr>INTRODUCTION</vt:lpstr>
      <vt:lpstr>LITERATURE SURVEY</vt:lpstr>
      <vt:lpstr>LITERATURE SURVEY</vt:lpstr>
      <vt:lpstr>LITERATURE SURVEY</vt:lpstr>
      <vt:lpstr>LITERATURE SURVEY</vt:lpstr>
      <vt:lpstr>METHODOLOGIES</vt:lpstr>
      <vt:lpstr>METHODOLOGIES</vt:lpstr>
      <vt:lpstr>METHODOLOGIES</vt:lpstr>
      <vt:lpstr>METHODOLOGIES</vt:lpstr>
      <vt:lpstr>METHODOLOGIES</vt:lpstr>
      <vt:lpstr>METHODOLOGIES</vt:lpstr>
      <vt:lpstr>METHODOLOGIES</vt:lpstr>
      <vt:lpstr>METHODOLOGIES</vt:lpstr>
      <vt:lpstr>RESULTS AND DISCUSSION</vt:lpstr>
      <vt:lpstr>CRITICAL REVIEW</vt:lpstr>
      <vt:lpstr>CRITICAL REVIEW</vt:lpstr>
      <vt:lpstr>CRITICAL REVIEW</vt:lpstr>
      <vt:lpstr>Conclusion</vt:lpstr>
      <vt:lpstr>Conclusion</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Way Forward…</dc:title>
  <dc:creator>Windows User</dc:creator>
  <cp:lastModifiedBy>C Jailekha</cp:lastModifiedBy>
  <cp:revision>1492</cp:revision>
  <cp:lastPrinted>2017-12-21T07:08:41Z</cp:lastPrinted>
  <dcterms:created xsi:type="dcterms:W3CDTF">2017-08-03T09:47:51Z</dcterms:created>
  <dcterms:modified xsi:type="dcterms:W3CDTF">2020-05-26T05:33:06Z</dcterms:modified>
</cp:coreProperties>
</file>