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3AA0-C8CD-435C-8E86-0D00957DE2CE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8B5E-0770-48EB-A4A2-D404BD4E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868" y="-233874"/>
            <a:ext cx="12965334" cy="7325747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4711700" y="787400"/>
            <a:ext cx="622300" cy="4953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700" y="89655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7500" y="71188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Diamond 8"/>
          <p:cNvSpPr/>
          <p:nvPr/>
        </p:nvSpPr>
        <p:spPr>
          <a:xfrm rot="19574663">
            <a:off x="4837681" y="1543430"/>
            <a:ext cx="765704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190512">
            <a:off x="4870631" y="165520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requires</a:t>
            </a:r>
          </a:p>
        </p:txBody>
      </p:sp>
      <p:sp>
        <p:nvSpPr>
          <p:cNvPr id="11" name="Diamond 10"/>
          <p:cNvSpPr/>
          <p:nvPr/>
        </p:nvSpPr>
        <p:spPr>
          <a:xfrm rot="15508970">
            <a:off x="6155606" y="1382553"/>
            <a:ext cx="656399" cy="5541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5512902">
            <a:off x="5914762" y="136641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requires</a:t>
            </a:r>
          </a:p>
        </p:txBody>
      </p:sp>
      <p:sp>
        <p:nvSpPr>
          <p:cNvPr id="13" name="Diamond 12"/>
          <p:cNvSpPr/>
          <p:nvPr/>
        </p:nvSpPr>
        <p:spPr>
          <a:xfrm rot="12087098">
            <a:off x="7712199" y="1492684"/>
            <a:ext cx="656399" cy="5541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10040">
            <a:off x="7710495" y="1690568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requires</a:t>
            </a:r>
          </a:p>
        </p:txBody>
      </p:sp>
      <p:sp>
        <p:nvSpPr>
          <p:cNvPr id="15" name="Diamond 14"/>
          <p:cNvSpPr/>
          <p:nvPr/>
        </p:nvSpPr>
        <p:spPr>
          <a:xfrm rot="19193160">
            <a:off x="1488342" y="3674368"/>
            <a:ext cx="1168185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gives</a:t>
            </a:r>
          </a:p>
        </p:txBody>
      </p:sp>
      <p:sp>
        <p:nvSpPr>
          <p:cNvPr id="16" name="Diamond 15"/>
          <p:cNvSpPr/>
          <p:nvPr/>
        </p:nvSpPr>
        <p:spPr>
          <a:xfrm rot="20503611">
            <a:off x="6727829" y="3417243"/>
            <a:ext cx="1419059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manages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349480" y="3365499"/>
            <a:ext cx="1486919" cy="71161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manages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450945" y="4820031"/>
            <a:ext cx="957721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has</a:t>
            </a:r>
          </a:p>
        </p:txBody>
      </p:sp>
      <p:sp>
        <p:nvSpPr>
          <p:cNvPr id="19" name="Diamond 18"/>
          <p:cNvSpPr/>
          <p:nvPr/>
        </p:nvSpPr>
        <p:spPr>
          <a:xfrm rot="180000">
            <a:off x="8995053" y="4773622"/>
            <a:ext cx="937777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has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1925178" y="4820030"/>
            <a:ext cx="957722" cy="7254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FA056-AA06-4714-89CE-DC096739512F}"/>
              </a:ext>
            </a:extLst>
          </p:cNvPr>
          <p:cNvSpPr txBox="1"/>
          <p:nvPr/>
        </p:nvSpPr>
        <p:spPr>
          <a:xfrm>
            <a:off x="6865263" y="988883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AD3DE-EEAF-48D0-BD75-4A02E59B13F9}"/>
              </a:ext>
            </a:extLst>
          </p:cNvPr>
          <p:cNvSpPr txBox="1"/>
          <p:nvPr/>
        </p:nvSpPr>
        <p:spPr>
          <a:xfrm>
            <a:off x="9463941" y="203651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985A20-4BDA-4624-AF7C-9CEEB39E4114}"/>
              </a:ext>
            </a:extLst>
          </p:cNvPr>
          <p:cNvSpPr txBox="1"/>
          <p:nvPr/>
        </p:nvSpPr>
        <p:spPr>
          <a:xfrm>
            <a:off x="5740400" y="772983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A52E6-36E2-43C8-AABA-D47D948FD6F7}"/>
              </a:ext>
            </a:extLst>
          </p:cNvPr>
          <p:cNvSpPr txBox="1"/>
          <p:nvPr/>
        </p:nvSpPr>
        <p:spPr>
          <a:xfrm>
            <a:off x="11087119" y="4564913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4A8C1E-DD55-4DBB-8EF6-6166F18400E3}"/>
              </a:ext>
            </a:extLst>
          </p:cNvPr>
          <p:cNvSpPr txBox="1"/>
          <p:nvPr/>
        </p:nvSpPr>
        <p:spPr>
          <a:xfrm>
            <a:off x="11036338" y="305966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F0B6A1-42E7-493A-BFDF-7EAC37B69600}"/>
              </a:ext>
            </a:extLst>
          </p:cNvPr>
          <p:cNvSpPr txBox="1"/>
          <p:nvPr/>
        </p:nvSpPr>
        <p:spPr>
          <a:xfrm>
            <a:off x="10239764" y="506680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DEE5B-EF3B-4836-BBA6-8E1EA823BD3D}"/>
              </a:ext>
            </a:extLst>
          </p:cNvPr>
          <p:cNvSpPr txBox="1"/>
          <p:nvPr/>
        </p:nvSpPr>
        <p:spPr>
          <a:xfrm>
            <a:off x="6933102" y="512317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F33CC-AD27-4E52-B3D8-2667E63FE988}"/>
              </a:ext>
            </a:extLst>
          </p:cNvPr>
          <p:cNvSpPr txBox="1"/>
          <p:nvPr/>
        </p:nvSpPr>
        <p:spPr>
          <a:xfrm>
            <a:off x="8452097" y="5102920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A373B-BC5E-42A9-8579-B832BFD580C8}"/>
              </a:ext>
            </a:extLst>
          </p:cNvPr>
          <p:cNvSpPr txBox="1"/>
          <p:nvPr/>
        </p:nvSpPr>
        <p:spPr>
          <a:xfrm>
            <a:off x="4632300" y="5116112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E2BDC1-A831-40ED-BB95-E6EEB46813B2}"/>
              </a:ext>
            </a:extLst>
          </p:cNvPr>
          <p:cNvSpPr txBox="1"/>
          <p:nvPr/>
        </p:nvSpPr>
        <p:spPr>
          <a:xfrm>
            <a:off x="1458786" y="512317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ECE2F-1152-4647-8858-59F8BFA802F9}"/>
              </a:ext>
            </a:extLst>
          </p:cNvPr>
          <p:cNvSpPr txBox="1"/>
          <p:nvPr/>
        </p:nvSpPr>
        <p:spPr>
          <a:xfrm>
            <a:off x="3211684" y="5136363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7BBA99-7463-4996-8898-9663E4E65E63}"/>
              </a:ext>
            </a:extLst>
          </p:cNvPr>
          <p:cNvSpPr txBox="1"/>
          <p:nvPr/>
        </p:nvSpPr>
        <p:spPr>
          <a:xfrm>
            <a:off x="6954163" y="333913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AFA12-7DAC-45B3-A7FE-C90A3BF54775}"/>
              </a:ext>
            </a:extLst>
          </p:cNvPr>
          <p:cNvSpPr txBox="1"/>
          <p:nvPr/>
        </p:nvSpPr>
        <p:spPr>
          <a:xfrm>
            <a:off x="7703361" y="4506193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8295F0-83BC-4E6E-B65C-5151BD433710}"/>
              </a:ext>
            </a:extLst>
          </p:cNvPr>
          <p:cNvSpPr txBox="1"/>
          <p:nvPr/>
        </p:nvSpPr>
        <p:spPr>
          <a:xfrm>
            <a:off x="2800774" y="3338179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9895F4-905C-4103-844E-293A8EB49497}"/>
              </a:ext>
            </a:extLst>
          </p:cNvPr>
          <p:cNvSpPr txBox="1"/>
          <p:nvPr/>
        </p:nvSpPr>
        <p:spPr>
          <a:xfrm>
            <a:off x="3389484" y="2685949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87F84-4765-4FF1-A098-BB3E3243C64B}"/>
              </a:ext>
            </a:extLst>
          </p:cNvPr>
          <p:cNvSpPr txBox="1"/>
          <p:nvPr/>
        </p:nvSpPr>
        <p:spPr>
          <a:xfrm>
            <a:off x="6027589" y="107986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DE90E-80F6-4D60-9343-B64F4D09A752}"/>
              </a:ext>
            </a:extLst>
          </p:cNvPr>
          <p:cNvSpPr txBox="1"/>
          <p:nvPr/>
        </p:nvSpPr>
        <p:spPr>
          <a:xfrm>
            <a:off x="1079201" y="4732852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4549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</dc:creator>
  <cp:lastModifiedBy>Ashutosh</cp:lastModifiedBy>
  <cp:revision>5</cp:revision>
  <dcterms:created xsi:type="dcterms:W3CDTF">2023-01-07T12:23:30Z</dcterms:created>
  <dcterms:modified xsi:type="dcterms:W3CDTF">2023-03-11T07:59:58Z</dcterms:modified>
</cp:coreProperties>
</file>