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1" r:id="rId6"/>
    <p:sldId id="265" r:id="rId7"/>
    <p:sldId id="260" r:id="rId8"/>
    <p:sldId id="266" r:id="rId9"/>
    <p:sldId id="264" r:id="rId10"/>
    <p:sldId id="262" r:id="rId1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97D04C-55AF-4DD7-982B-EDB859219220}" v="109" dt="2023-03-29T14:59:46.030"/>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eep Singh" userId="733aa0eb-2904-499c-bcd7-7cfdf8406006" providerId="ADAL" clId="{D197D04C-55AF-4DD7-982B-EDB859219220}"/>
    <pc:docChg chg="undo redo custSel addSld delSld modSld">
      <pc:chgData name="Chandeep Singh" userId="733aa0eb-2904-499c-bcd7-7cfdf8406006" providerId="ADAL" clId="{D197D04C-55AF-4DD7-982B-EDB859219220}" dt="2023-03-29T15:20:23.189" v="1762" actId="478"/>
      <pc:docMkLst>
        <pc:docMk/>
      </pc:docMkLst>
      <pc:sldChg chg="addSp delSp modSp mod">
        <pc:chgData name="Chandeep Singh" userId="733aa0eb-2904-499c-bcd7-7cfdf8406006" providerId="ADAL" clId="{D197D04C-55AF-4DD7-982B-EDB859219220}" dt="2023-03-29T11:30:57.662" v="148" actId="1036"/>
        <pc:sldMkLst>
          <pc:docMk/>
          <pc:sldMk cId="0" sldId="256"/>
        </pc:sldMkLst>
        <pc:spChg chg="add mod">
          <ac:chgData name="Chandeep Singh" userId="733aa0eb-2904-499c-bcd7-7cfdf8406006" providerId="ADAL" clId="{D197D04C-55AF-4DD7-982B-EDB859219220}" dt="2023-03-29T11:21:36.469" v="106" actId="14100"/>
          <ac:spMkLst>
            <pc:docMk/>
            <pc:sldMk cId="0" sldId="256"/>
            <ac:spMk id="4" creationId="{C268E3E3-70E1-4C9D-9BF0-EF80AB51A0FD}"/>
          </ac:spMkLst>
        </pc:spChg>
        <pc:spChg chg="add mod">
          <ac:chgData name="Chandeep Singh" userId="733aa0eb-2904-499c-bcd7-7cfdf8406006" providerId="ADAL" clId="{D197D04C-55AF-4DD7-982B-EDB859219220}" dt="2023-03-29T11:18:08.281" v="81"/>
          <ac:spMkLst>
            <pc:docMk/>
            <pc:sldMk cId="0" sldId="256"/>
            <ac:spMk id="5" creationId="{7EE3C43A-4D9E-03C1-2195-E879D6CE0648}"/>
          </ac:spMkLst>
        </pc:spChg>
        <pc:spChg chg="add mod">
          <ac:chgData name="Chandeep Singh" userId="733aa0eb-2904-499c-bcd7-7cfdf8406006" providerId="ADAL" clId="{D197D04C-55AF-4DD7-982B-EDB859219220}" dt="2023-03-29T11:18:07.916" v="80"/>
          <ac:spMkLst>
            <pc:docMk/>
            <pc:sldMk cId="0" sldId="256"/>
            <ac:spMk id="6" creationId="{B46BCDAB-F2A4-F9A8-E90D-9B3D10F3CB88}"/>
          </ac:spMkLst>
        </pc:spChg>
        <pc:spChg chg="add mod">
          <ac:chgData name="Chandeep Singh" userId="733aa0eb-2904-499c-bcd7-7cfdf8406006" providerId="ADAL" clId="{D197D04C-55AF-4DD7-982B-EDB859219220}" dt="2023-03-29T11:21:29.668" v="104" actId="1076"/>
          <ac:spMkLst>
            <pc:docMk/>
            <pc:sldMk cId="0" sldId="256"/>
            <ac:spMk id="7" creationId="{595830C9-3C1E-2FC4-1220-90BB5387B48E}"/>
          </ac:spMkLst>
        </pc:spChg>
        <pc:spChg chg="add mod">
          <ac:chgData name="Chandeep Singh" userId="733aa0eb-2904-499c-bcd7-7cfdf8406006" providerId="ADAL" clId="{D197D04C-55AF-4DD7-982B-EDB859219220}" dt="2023-03-29T11:21:26.676" v="103" actId="1076"/>
          <ac:spMkLst>
            <pc:docMk/>
            <pc:sldMk cId="0" sldId="256"/>
            <ac:spMk id="8" creationId="{EB96B1B0-C6CD-C1B7-693F-B20E75CA2F41}"/>
          </ac:spMkLst>
        </pc:spChg>
        <pc:spChg chg="add mod">
          <ac:chgData name="Chandeep Singh" userId="733aa0eb-2904-499c-bcd7-7cfdf8406006" providerId="ADAL" clId="{D197D04C-55AF-4DD7-982B-EDB859219220}" dt="2023-03-29T11:21:19.089" v="101" actId="1076"/>
          <ac:spMkLst>
            <pc:docMk/>
            <pc:sldMk cId="0" sldId="256"/>
            <ac:spMk id="9" creationId="{A4C2CA86-5C76-6864-61C4-8929EF1AFA2D}"/>
          </ac:spMkLst>
        </pc:spChg>
        <pc:spChg chg="add mod">
          <ac:chgData name="Chandeep Singh" userId="733aa0eb-2904-499c-bcd7-7cfdf8406006" providerId="ADAL" clId="{D197D04C-55AF-4DD7-982B-EDB859219220}" dt="2023-03-29T11:21:23.028" v="102" actId="1076"/>
          <ac:spMkLst>
            <pc:docMk/>
            <pc:sldMk cId="0" sldId="256"/>
            <ac:spMk id="10" creationId="{8B3351A7-39BB-DDE8-3B4E-2C0890EDB16B}"/>
          </ac:spMkLst>
        </pc:spChg>
        <pc:spChg chg="add mod">
          <ac:chgData name="Chandeep Singh" userId="733aa0eb-2904-499c-bcd7-7cfdf8406006" providerId="ADAL" clId="{D197D04C-55AF-4DD7-982B-EDB859219220}" dt="2023-03-29T11:21:05.877" v="99" actId="1076"/>
          <ac:spMkLst>
            <pc:docMk/>
            <pc:sldMk cId="0" sldId="256"/>
            <ac:spMk id="11" creationId="{7E810F60-DE23-C8E3-45DE-D31B0FBA685B}"/>
          </ac:spMkLst>
        </pc:spChg>
        <pc:spChg chg="add del mod">
          <ac:chgData name="Chandeep Singh" userId="733aa0eb-2904-499c-bcd7-7cfdf8406006" providerId="ADAL" clId="{D197D04C-55AF-4DD7-982B-EDB859219220}" dt="2023-03-29T11:22:12.438" v="109" actId="1036"/>
          <ac:spMkLst>
            <pc:docMk/>
            <pc:sldMk cId="0" sldId="256"/>
            <ac:spMk id="109" creationId="{00000000-0000-0000-0000-000000000000}"/>
          </ac:spMkLst>
        </pc:spChg>
        <pc:spChg chg="mod">
          <ac:chgData name="Chandeep Singh" userId="733aa0eb-2904-499c-bcd7-7cfdf8406006" providerId="ADAL" clId="{D197D04C-55AF-4DD7-982B-EDB859219220}" dt="2023-03-29T11:12:19.165" v="37" actId="20577"/>
          <ac:spMkLst>
            <pc:docMk/>
            <pc:sldMk cId="0" sldId="256"/>
            <ac:spMk id="110" creationId="{00000000-0000-0000-0000-000000000000}"/>
          </ac:spMkLst>
        </pc:spChg>
        <pc:spChg chg="mod">
          <ac:chgData name="Chandeep Singh" userId="733aa0eb-2904-499c-bcd7-7cfdf8406006" providerId="ADAL" clId="{D197D04C-55AF-4DD7-982B-EDB859219220}" dt="2023-03-29T11:27:05.872" v="145" actId="14100"/>
          <ac:spMkLst>
            <pc:docMk/>
            <pc:sldMk cId="0" sldId="256"/>
            <ac:spMk id="111" creationId="{00000000-0000-0000-0000-000000000000}"/>
          </ac:spMkLst>
        </pc:spChg>
        <pc:spChg chg="mod">
          <ac:chgData name="Chandeep Singh" userId="733aa0eb-2904-499c-bcd7-7cfdf8406006" providerId="ADAL" clId="{D197D04C-55AF-4DD7-982B-EDB859219220}" dt="2023-03-29T11:30:57.662" v="148" actId="1036"/>
          <ac:spMkLst>
            <pc:docMk/>
            <pc:sldMk cId="0" sldId="256"/>
            <ac:spMk id="113" creationId="{00000000-0000-0000-0000-000000000000}"/>
          </ac:spMkLst>
        </pc:spChg>
        <pc:spChg chg="mod">
          <ac:chgData name="Chandeep Singh" userId="733aa0eb-2904-499c-bcd7-7cfdf8406006" providerId="ADAL" clId="{D197D04C-55AF-4DD7-982B-EDB859219220}" dt="2023-03-29T11:14:01.411" v="72" actId="1076"/>
          <ac:spMkLst>
            <pc:docMk/>
            <pc:sldMk cId="0" sldId="256"/>
            <ac:spMk id="114" creationId="{00000000-0000-0000-0000-000000000000}"/>
          </ac:spMkLst>
        </pc:spChg>
        <pc:picChg chg="add del mod">
          <ac:chgData name="Chandeep Singh" userId="733aa0eb-2904-499c-bcd7-7cfdf8406006" providerId="ADAL" clId="{D197D04C-55AF-4DD7-982B-EDB859219220}" dt="2023-03-29T11:11:31.468" v="31"/>
          <ac:picMkLst>
            <pc:docMk/>
            <pc:sldMk cId="0" sldId="256"/>
            <ac:picMk id="2" creationId="{E0B674D1-5A14-F962-427A-2BB65BBE5ECF}"/>
          </ac:picMkLst>
        </pc:picChg>
        <pc:picChg chg="add mod">
          <ac:chgData name="Chandeep Singh" userId="733aa0eb-2904-499c-bcd7-7cfdf8406006" providerId="ADAL" clId="{D197D04C-55AF-4DD7-982B-EDB859219220}" dt="2023-03-29T11:26:59.495" v="144" actId="1076"/>
          <ac:picMkLst>
            <pc:docMk/>
            <pc:sldMk cId="0" sldId="256"/>
            <ac:picMk id="3" creationId="{4458BE64-2F63-C3BB-FA6A-6593755DF671}"/>
          </ac:picMkLst>
        </pc:picChg>
        <pc:picChg chg="add del mod">
          <ac:chgData name="Chandeep Singh" userId="733aa0eb-2904-499c-bcd7-7cfdf8406006" providerId="ADAL" clId="{D197D04C-55AF-4DD7-982B-EDB859219220}" dt="2023-03-29T11:25:24.785" v="121" actId="478"/>
          <ac:picMkLst>
            <pc:docMk/>
            <pc:sldMk cId="0" sldId="256"/>
            <ac:picMk id="12" creationId="{8576EB10-D59A-24A6-4432-7A80F70F5320}"/>
          </ac:picMkLst>
        </pc:picChg>
        <pc:picChg chg="add mod">
          <ac:chgData name="Chandeep Singh" userId="733aa0eb-2904-499c-bcd7-7cfdf8406006" providerId="ADAL" clId="{D197D04C-55AF-4DD7-982B-EDB859219220}" dt="2023-03-29T11:25:42.838" v="126" actId="1076"/>
          <ac:picMkLst>
            <pc:docMk/>
            <pc:sldMk cId="0" sldId="256"/>
            <ac:picMk id="14" creationId="{5F78F71D-8B8C-D6AE-8672-AEF4B4E6CD72}"/>
          </ac:picMkLst>
        </pc:picChg>
        <pc:picChg chg="add del mod">
          <ac:chgData name="Chandeep Singh" userId="733aa0eb-2904-499c-bcd7-7cfdf8406006" providerId="ADAL" clId="{D197D04C-55AF-4DD7-982B-EDB859219220}" dt="2023-03-29T11:26:01.453" v="130" actId="931"/>
          <ac:picMkLst>
            <pc:docMk/>
            <pc:sldMk cId="0" sldId="256"/>
            <ac:picMk id="16" creationId="{6373A4CE-727A-263E-A60F-4A5F6C64304C}"/>
          </ac:picMkLst>
        </pc:picChg>
        <pc:picChg chg="add mod">
          <ac:chgData name="Chandeep Singh" userId="733aa0eb-2904-499c-bcd7-7cfdf8406006" providerId="ADAL" clId="{D197D04C-55AF-4DD7-982B-EDB859219220}" dt="2023-03-29T11:26:46.259" v="141" actId="1076"/>
          <ac:picMkLst>
            <pc:docMk/>
            <pc:sldMk cId="0" sldId="256"/>
            <ac:picMk id="18" creationId="{BDE510D0-FE5F-F9DF-544D-5CBFD068B955}"/>
          </ac:picMkLst>
        </pc:picChg>
        <pc:picChg chg="del mod">
          <ac:chgData name="Chandeep Singh" userId="733aa0eb-2904-499c-bcd7-7cfdf8406006" providerId="ADAL" clId="{D197D04C-55AF-4DD7-982B-EDB859219220}" dt="2023-03-29T11:09:57.608" v="12" actId="478"/>
          <ac:picMkLst>
            <pc:docMk/>
            <pc:sldMk cId="0" sldId="256"/>
            <ac:picMk id="112" creationId="{00000000-0000-0000-0000-000000000000}"/>
          </ac:picMkLst>
        </pc:picChg>
        <pc:picChg chg="add del mod">
          <ac:chgData name="Chandeep Singh" userId="733aa0eb-2904-499c-bcd7-7cfdf8406006" providerId="ADAL" clId="{D197D04C-55AF-4DD7-982B-EDB859219220}" dt="2023-03-29T11:11:21.645" v="25"/>
          <ac:picMkLst>
            <pc:docMk/>
            <pc:sldMk cId="0" sldId="256"/>
            <ac:picMk id="1026" creationId="{8525F1F3-A268-CEA7-9804-AE0878274203}"/>
          </ac:picMkLst>
        </pc:picChg>
        <pc:picChg chg="add del">
          <ac:chgData name="Chandeep Singh" userId="733aa0eb-2904-499c-bcd7-7cfdf8406006" providerId="ADAL" clId="{D197D04C-55AF-4DD7-982B-EDB859219220}" dt="2023-03-29T11:24:47.710" v="111"/>
          <ac:picMkLst>
            <pc:docMk/>
            <pc:sldMk cId="0" sldId="256"/>
            <ac:picMk id="1028" creationId="{1C30E29D-54BB-7A24-2136-216D727DA7BC}"/>
          </ac:picMkLst>
        </pc:picChg>
      </pc:sldChg>
      <pc:sldChg chg="addSp delSp modSp mod">
        <pc:chgData name="Chandeep Singh" userId="733aa0eb-2904-499c-bcd7-7cfdf8406006" providerId="ADAL" clId="{D197D04C-55AF-4DD7-982B-EDB859219220}" dt="2023-03-29T11:36:18.481" v="219" actId="931"/>
        <pc:sldMkLst>
          <pc:docMk/>
          <pc:sldMk cId="0" sldId="257"/>
        </pc:sldMkLst>
        <pc:spChg chg="add mod">
          <ac:chgData name="Chandeep Singh" userId="733aa0eb-2904-499c-bcd7-7cfdf8406006" providerId="ADAL" clId="{D197D04C-55AF-4DD7-982B-EDB859219220}" dt="2023-03-29T11:35:20.203" v="206" actId="1076"/>
          <ac:spMkLst>
            <pc:docMk/>
            <pc:sldMk cId="0" sldId="257"/>
            <ac:spMk id="2" creationId="{36AC3D82-8381-9D22-807B-E4D76F52294C}"/>
          </ac:spMkLst>
        </pc:spChg>
        <pc:spChg chg="add del mod">
          <ac:chgData name="Chandeep Singh" userId="733aa0eb-2904-499c-bcd7-7cfdf8406006" providerId="ADAL" clId="{D197D04C-55AF-4DD7-982B-EDB859219220}" dt="2023-03-29T11:33:33.173" v="184"/>
          <ac:spMkLst>
            <pc:docMk/>
            <pc:sldMk cId="0" sldId="257"/>
            <ac:spMk id="3" creationId="{3E2D6264-661C-06E0-5B3C-D4309A4BEA6C}"/>
          </ac:spMkLst>
        </pc:spChg>
        <pc:spChg chg="add del mod">
          <ac:chgData name="Chandeep Singh" userId="733aa0eb-2904-499c-bcd7-7cfdf8406006" providerId="ADAL" clId="{D197D04C-55AF-4DD7-982B-EDB859219220}" dt="2023-03-29T11:33:32.801" v="183"/>
          <ac:spMkLst>
            <pc:docMk/>
            <pc:sldMk cId="0" sldId="257"/>
            <ac:spMk id="4" creationId="{B7017D23-5022-4DAA-B593-603CFE7977F7}"/>
          </ac:spMkLst>
        </pc:spChg>
        <pc:spChg chg="add mod">
          <ac:chgData name="Chandeep Singh" userId="733aa0eb-2904-499c-bcd7-7cfdf8406006" providerId="ADAL" clId="{D197D04C-55AF-4DD7-982B-EDB859219220}" dt="2023-03-29T11:35:22.202" v="207" actId="1076"/>
          <ac:spMkLst>
            <pc:docMk/>
            <pc:sldMk cId="0" sldId="257"/>
            <ac:spMk id="5" creationId="{825DBF22-C905-4BD3-23F0-FEFF1D1582DF}"/>
          </ac:spMkLst>
        </pc:spChg>
        <pc:spChg chg="add mod">
          <ac:chgData name="Chandeep Singh" userId="733aa0eb-2904-499c-bcd7-7cfdf8406006" providerId="ADAL" clId="{D197D04C-55AF-4DD7-982B-EDB859219220}" dt="2023-03-29T11:33:46.931" v="188" actId="1076"/>
          <ac:spMkLst>
            <pc:docMk/>
            <pc:sldMk cId="0" sldId="257"/>
            <ac:spMk id="6" creationId="{6B6CE9C3-DBDB-AAF4-968B-36C568F7B786}"/>
          </ac:spMkLst>
        </pc:spChg>
        <pc:spChg chg="add mod">
          <ac:chgData name="Chandeep Singh" userId="733aa0eb-2904-499c-bcd7-7cfdf8406006" providerId="ADAL" clId="{D197D04C-55AF-4DD7-982B-EDB859219220}" dt="2023-03-29T11:34:52.796" v="205" actId="1076"/>
          <ac:spMkLst>
            <pc:docMk/>
            <pc:sldMk cId="0" sldId="257"/>
            <ac:spMk id="7" creationId="{F7CA3F0C-4A6E-DDE0-F2D5-21B3CED207AC}"/>
          </ac:spMkLst>
        </pc:spChg>
        <pc:spChg chg="add mod">
          <ac:chgData name="Chandeep Singh" userId="733aa0eb-2904-499c-bcd7-7cfdf8406006" providerId="ADAL" clId="{D197D04C-55AF-4DD7-982B-EDB859219220}" dt="2023-03-29T11:34:47.906" v="204" actId="1076"/>
          <ac:spMkLst>
            <pc:docMk/>
            <pc:sldMk cId="0" sldId="257"/>
            <ac:spMk id="8" creationId="{1822D999-A036-9AAD-9640-0A3227903ABB}"/>
          </ac:spMkLst>
        </pc:spChg>
        <pc:spChg chg="add mod">
          <ac:chgData name="Chandeep Singh" userId="733aa0eb-2904-499c-bcd7-7cfdf8406006" providerId="ADAL" clId="{D197D04C-55AF-4DD7-982B-EDB859219220}" dt="2023-03-29T11:34:37.947" v="202" actId="1076"/>
          <ac:spMkLst>
            <pc:docMk/>
            <pc:sldMk cId="0" sldId="257"/>
            <ac:spMk id="9" creationId="{554A04C2-6861-BCCA-0DD5-28D0BD9A9CE1}"/>
          </ac:spMkLst>
        </pc:spChg>
        <pc:spChg chg="mod">
          <ac:chgData name="Chandeep Singh" userId="733aa0eb-2904-499c-bcd7-7cfdf8406006" providerId="ADAL" clId="{D197D04C-55AF-4DD7-982B-EDB859219220}" dt="2023-03-29T11:34:41.843" v="203" actId="14100"/>
          <ac:spMkLst>
            <pc:docMk/>
            <pc:sldMk cId="0" sldId="257"/>
            <ac:spMk id="116" creationId="{00000000-0000-0000-0000-000000000000}"/>
          </ac:spMkLst>
        </pc:spChg>
        <pc:spChg chg="mod">
          <ac:chgData name="Chandeep Singh" userId="733aa0eb-2904-499c-bcd7-7cfdf8406006" providerId="ADAL" clId="{D197D04C-55AF-4DD7-982B-EDB859219220}" dt="2023-03-29T11:34:24.839" v="198" actId="120"/>
          <ac:spMkLst>
            <pc:docMk/>
            <pc:sldMk cId="0" sldId="257"/>
            <ac:spMk id="117" creationId="{00000000-0000-0000-0000-000000000000}"/>
          </ac:spMkLst>
        </pc:spChg>
        <pc:spChg chg="mod">
          <ac:chgData name="Chandeep Singh" userId="733aa0eb-2904-499c-bcd7-7cfdf8406006" providerId="ADAL" clId="{D197D04C-55AF-4DD7-982B-EDB859219220}" dt="2023-03-29T11:35:36.404" v="209" actId="13926"/>
          <ac:spMkLst>
            <pc:docMk/>
            <pc:sldMk cId="0" sldId="257"/>
            <ac:spMk id="118" creationId="{00000000-0000-0000-0000-000000000000}"/>
          </ac:spMkLst>
        </pc:spChg>
        <pc:spChg chg="mod">
          <ac:chgData name="Chandeep Singh" userId="733aa0eb-2904-499c-bcd7-7cfdf8406006" providerId="ADAL" clId="{D197D04C-55AF-4DD7-982B-EDB859219220}" dt="2023-03-29T11:31:14.053" v="150" actId="20577"/>
          <ac:spMkLst>
            <pc:docMk/>
            <pc:sldMk cId="0" sldId="257"/>
            <ac:spMk id="119" creationId="{00000000-0000-0000-0000-000000000000}"/>
          </ac:spMkLst>
        </pc:spChg>
        <pc:picChg chg="add del mod">
          <ac:chgData name="Chandeep Singh" userId="733aa0eb-2904-499c-bcd7-7cfdf8406006" providerId="ADAL" clId="{D197D04C-55AF-4DD7-982B-EDB859219220}" dt="2023-03-29T11:36:18.481" v="219" actId="931"/>
          <ac:picMkLst>
            <pc:docMk/>
            <pc:sldMk cId="0" sldId="257"/>
            <ac:picMk id="11" creationId="{C40F2A64-04CF-C5F6-A9FD-D163914FA701}"/>
          </ac:picMkLst>
        </pc:picChg>
        <pc:picChg chg="add del mod">
          <ac:chgData name="Chandeep Singh" userId="733aa0eb-2904-499c-bcd7-7cfdf8406006" providerId="ADAL" clId="{D197D04C-55AF-4DD7-982B-EDB859219220}" dt="2023-03-29T11:36:18.481" v="219" actId="931"/>
          <ac:picMkLst>
            <pc:docMk/>
            <pc:sldMk cId="0" sldId="257"/>
            <ac:picMk id="13" creationId="{57F7D85D-7FCB-891B-71E4-80BE4DC31847}"/>
          </ac:picMkLst>
        </pc:picChg>
      </pc:sldChg>
      <pc:sldChg chg="addSp modSp mod">
        <pc:chgData name="Chandeep Singh" userId="733aa0eb-2904-499c-bcd7-7cfdf8406006" providerId="ADAL" clId="{D197D04C-55AF-4DD7-982B-EDB859219220}" dt="2023-03-29T12:10:14.618" v="828" actId="14100"/>
        <pc:sldMkLst>
          <pc:docMk/>
          <pc:sldMk cId="0" sldId="258"/>
        </pc:sldMkLst>
        <pc:spChg chg="add mod">
          <ac:chgData name="Chandeep Singh" userId="733aa0eb-2904-499c-bcd7-7cfdf8406006" providerId="ADAL" clId="{D197D04C-55AF-4DD7-982B-EDB859219220}" dt="2023-03-29T12:10:06.176" v="827" actId="1076"/>
          <ac:spMkLst>
            <pc:docMk/>
            <pc:sldMk cId="0" sldId="258"/>
            <ac:spMk id="3" creationId="{9944C2CF-7932-EEB1-EB8F-5FA34257295F}"/>
          </ac:spMkLst>
        </pc:spChg>
        <pc:spChg chg="mod">
          <ac:chgData name="Chandeep Singh" userId="733aa0eb-2904-499c-bcd7-7cfdf8406006" providerId="ADAL" clId="{D197D04C-55AF-4DD7-982B-EDB859219220}" dt="2023-03-29T11:44:44.146" v="618" actId="1076"/>
          <ac:spMkLst>
            <pc:docMk/>
            <pc:sldMk cId="0" sldId="258"/>
            <ac:spMk id="122" creationId="{00000000-0000-0000-0000-000000000000}"/>
          </ac:spMkLst>
        </pc:spChg>
        <pc:spChg chg="mod">
          <ac:chgData name="Chandeep Singh" userId="733aa0eb-2904-499c-bcd7-7cfdf8406006" providerId="ADAL" clId="{D197D04C-55AF-4DD7-982B-EDB859219220}" dt="2023-03-29T11:40:48.134" v="286" actId="1076"/>
          <ac:spMkLst>
            <pc:docMk/>
            <pc:sldMk cId="0" sldId="258"/>
            <ac:spMk id="123" creationId="{00000000-0000-0000-0000-000000000000}"/>
          </ac:spMkLst>
        </pc:spChg>
        <pc:spChg chg="mod">
          <ac:chgData name="Chandeep Singh" userId="733aa0eb-2904-499c-bcd7-7cfdf8406006" providerId="ADAL" clId="{D197D04C-55AF-4DD7-982B-EDB859219220}" dt="2023-03-29T12:10:14.618" v="828" actId="14100"/>
          <ac:spMkLst>
            <pc:docMk/>
            <pc:sldMk cId="0" sldId="258"/>
            <ac:spMk id="124" creationId="{00000000-0000-0000-0000-000000000000}"/>
          </ac:spMkLst>
        </pc:spChg>
        <pc:spChg chg="mod">
          <ac:chgData name="Chandeep Singh" userId="733aa0eb-2904-499c-bcd7-7cfdf8406006" providerId="ADAL" clId="{D197D04C-55AF-4DD7-982B-EDB859219220}" dt="2023-03-29T11:36:48.330" v="221" actId="20577"/>
          <ac:spMkLst>
            <pc:docMk/>
            <pc:sldMk cId="0" sldId="258"/>
            <ac:spMk id="128" creationId="{00000000-0000-0000-0000-000000000000}"/>
          </ac:spMkLst>
        </pc:spChg>
      </pc:sldChg>
      <pc:sldChg chg="addSp delSp modSp mod">
        <pc:chgData name="Chandeep Singh" userId="733aa0eb-2904-499c-bcd7-7cfdf8406006" providerId="ADAL" clId="{D197D04C-55AF-4DD7-982B-EDB859219220}" dt="2023-03-29T14:25:11.695" v="1052" actId="21"/>
        <pc:sldMkLst>
          <pc:docMk/>
          <pc:sldMk cId="0" sldId="259"/>
        </pc:sldMkLst>
        <pc:spChg chg="add mod">
          <ac:chgData name="Chandeep Singh" userId="733aa0eb-2904-499c-bcd7-7cfdf8406006" providerId="ADAL" clId="{D197D04C-55AF-4DD7-982B-EDB859219220}" dt="2023-03-29T14:02:47.459" v="918" actId="1076"/>
          <ac:spMkLst>
            <pc:docMk/>
            <pc:sldMk cId="0" sldId="259"/>
            <ac:spMk id="4" creationId="{97140E84-8835-A5D3-A2CF-54250BB698FC}"/>
          </ac:spMkLst>
        </pc:spChg>
        <pc:spChg chg="add del mod">
          <ac:chgData name="Chandeep Singh" userId="733aa0eb-2904-499c-bcd7-7cfdf8406006" providerId="ADAL" clId="{D197D04C-55AF-4DD7-982B-EDB859219220}" dt="2023-03-29T14:25:11.695" v="1052" actId="21"/>
          <ac:spMkLst>
            <pc:docMk/>
            <pc:sldMk cId="0" sldId="259"/>
            <ac:spMk id="6" creationId="{07EBAE8D-9955-3452-A162-CABC18E593FF}"/>
          </ac:spMkLst>
        </pc:spChg>
        <pc:spChg chg="mod">
          <ac:chgData name="Chandeep Singh" userId="733aa0eb-2904-499c-bcd7-7cfdf8406006" providerId="ADAL" clId="{D197D04C-55AF-4DD7-982B-EDB859219220}" dt="2023-03-29T14:04:06.077" v="947" actId="1076"/>
          <ac:spMkLst>
            <pc:docMk/>
            <pc:sldMk cId="0" sldId="259"/>
            <ac:spMk id="131" creationId="{00000000-0000-0000-0000-000000000000}"/>
          </ac:spMkLst>
        </pc:spChg>
        <pc:spChg chg="mod">
          <ac:chgData name="Chandeep Singh" userId="733aa0eb-2904-499c-bcd7-7cfdf8406006" providerId="ADAL" clId="{D197D04C-55AF-4DD7-982B-EDB859219220}" dt="2023-03-29T14:03:34.998" v="927" actId="1076"/>
          <ac:spMkLst>
            <pc:docMk/>
            <pc:sldMk cId="0" sldId="259"/>
            <ac:spMk id="132" creationId="{00000000-0000-0000-0000-000000000000}"/>
          </ac:spMkLst>
        </pc:spChg>
        <pc:spChg chg="mod">
          <ac:chgData name="Chandeep Singh" userId="733aa0eb-2904-499c-bcd7-7cfdf8406006" providerId="ADAL" clId="{D197D04C-55AF-4DD7-982B-EDB859219220}" dt="2023-03-29T12:11:12.833" v="831" actId="20577"/>
          <ac:spMkLst>
            <pc:docMk/>
            <pc:sldMk cId="0" sldId="259"/>
            <ac:spMk id="137" creationId="{00000000-0000-0000-0000-000000000000}"/>
          </ac:spMkLst>
        </pc:spChg>
        <pc:graphicFrameChg chg="add mod">
          <ac:chgData name="Chandeep Singh" userId="733aa0eb-2904-499c-bcd7-7cfdf8406006" providerId="ADAL" clId="{D197D04C-55AF-4DD7-982B-EDB859219220}" dt="2023-03-29T13:59:55.749" v="900"/>
          <ac:graphicFrameMkLst>
            <pc:docMk/>
            <pc:sldMk cId="0" sldId="259"/>
            <ac:graphicFrameMk id="2" creationId="{693BEBDA-2A43-63C6-D895-FFD00E4A1431}"/>
          </ac:graphicFrameMkLst>
        </pc:graphicFrameChg>
        <pc:graphicFrameChg chg="mod">
          <ac:chgData name="Chandeep Singh" userId="733aa0eb-2904-499c-bcd7-7cfdf8406006" providerId="ADAL" clId="{D197D04C-55AF-4DD7-982B-EDB859219220}" dt="2023-03-29T14:03:22.510" v="925"/>
          <ac:graphicFrameMkLst>
            <pc:docMk/>
            <pc:sldMk cId="0" sldId="259"/>
            <ac:graphicFrameMk id="3" creationId="{96BCF531-7263-B465-7601-43C40542B051}"/>
          </ac:graphicFrameMkLst>
        </pc:graphicFrameChg>
        <pc:graphicFrameChg chg="mod">
          <ac:chgData name="Chandeep Singh" userId="733aa0eb-2904-499c-bcd7-7cfdf8406006" providerId="ADAL" clId="{D197D04C-55AF-4DD7-982B-EDB859219220}" dt="2023-03-29T14:03:27.016" v="926"/>
          <ac:graphicFrameMkLst>
            <pc:docMk/>
            <pc:sldMk cId="0" sldId="259"/>
            <ac:graphicFrameMk id="5" creationId="{244B31E5-9D10-A696-95A5-DC3CF1105CEE}"/>
          </ac:graphicFrameMkLst>
        </pc:graphicFrameChg>
      </pc:sldChg>
      <pc:sldChg chg="addSp delSp modSp mod">
        <pc:chgData name="Chandeep Singh" userId="733aa0eb-2904-499c-bcd7-7cfdf8406006" providerId="ADAL" clId="{D197D04C-55AF-4DD7-982B-EDB859219220}" dt="2023-03-29T14:53:05.283" v="1324" actId="21"/>
        <pc:sldMkLst>
          <pc:docMk/>
          <pc:sldMk cId="0" sldId="260"/>
        </pc:sldMkLst>
        <pc:spChg chg="add del mod">
          <ac:chgData name="Chandeep Singh" userId="733aa0eb-2904-499c-bcd7-7cfdf8406006" providerId="ADAL" clId="{D197D04C-55AF-4DD7-982B-EDB859219220}" dt="2023-03-29T14:53:05.283" v="1324" actId="21"/>
          <ac:spMkLst>
            <pc:docMk/>
            <pc:sldMk cId="0" sldId="260"/>
            <ac:spMk id="3" creationId="{F809C442-1250-3F5F-B4B1-71C0F5EBE3A3}"/>
          </ac:spMkLst>
        </pc:spChg>
        <pc:spChg chg="mod">
          <ac:chgData name="Chandeep Singh" userId="733aa0eb-2904-499c-bcd7-7cfdf8406006" providerId="ADAL" clId="{D197D04C-55AF-4DD7-982B-EDB859219220}" dt="2023-03-29T14:43:57.731" v="1315" actId="1076"/>
          <ac:spMkLst>
            <pc:docMk/>
            <pc:sldMk cId="0" sldId="260"/>
            <ac:spMk id="139" creationId="{00000000-0000-0000-0000-000000000000}"/>
          </ac:spMkLst>
        </pc:spChg>
        <pc:spChg chg="mod">
          <ac:chgData name="Chandeep Singh" userId="733aa0eb-2904-499c-bcd7-7cfdf8406006" providerId="ADAL" clId="{D197D04C-55AF-4DD7-982B-EDB859219220}" dt="2023-03-29T14:44:14.075" v="1318" actId="1076"/>
          <ac:spMkLst>
            <pc:docMk/>
            <pc:sldMk cId="0" sldId="260"/>
            <ac:spMk id="140" creationId="{00000000-0000-0000-0000-000000000000}"/>
          </ac:spMkLst>
        </pc:spChg>
        <pc:spChg chg="mod">
          <ac:chgData name="Chandeep Singh" userId="733aa0eb-2904-499c-bcd7-7cfdf8406006" providerId="ADAL" clId="{D197D04C-55AF-4DD7-982B-EDB859219220}" dt="2023-03-29T14:43:43.907" v="1297" actId="1076"/>
          <ac:spMkLst>
            <pc:docMk/>
            <pc:sldMk cId="0" sldId="260"/>
            <ac:spMk id="141" creationId="{00000000-0000-0000-0000-000000000000}"/>
          </ac:spMkLst>
        </pc:spChg>
        <pc:spChg chg="mod">
          <ac:chgData name="Chandeep Singh" userId="733aa0eb-2904-499c-bcd7-7cfdf8406006" providerId="ADAL" clId="{D197D04C-55AF-4DD7-982B-EDB859219220}" dt="2023-03-29T14:43:38.625" v="1296" actId="14100"/>
          <ac:spMkLst>
            <pc:docMk/>
            <pc:sldMk cId="0" sldId="260"/>
            <ac:spMk id="142" creationId="{00000000-0000-0000-0000-000000000000}"/>
          </ac:spMkLst>
        </pc:spChg>
        <pc:spChg chg="mod">
          <ac:chgData name="Chandeep Singh" userId="733aa0eb-2904-499c-bcd7-7cfdf8406006" providerId="ADAL" clId="{D197D04C-55AF-4DD7-982B-EDB859219220}" dt="2023-03-29T14:41:41.152" v="1289" actId="20577"/>
          <ac:spMkLst>
            <pc:docMk/>
            <pc:sldMk cId="0" sldId="260"/>
            <ac:spMk id="146" creationId="{00000000-0000-0000-0000-000000000000}"/>
          </ac:spMkLst>
        </pc:spChg>
        <pc:graphicFrameChg chg="mod">
          <ac:chgData name="Chandeep Singh" userId="733aa0eb-2904-499c-bcd7-7cfdf8406006" providerId="ADAL" clId="{D197D04C-55AF-4DD7-982B-EDB859219220}" dt="2023-03-29T14:45:09.805" v="1322" actId="14100"/>
          <ac:graphicFrameMkLst>
            <pc:docMk/>
            <pc:sldMk cId="0" sldId="260"/>
            <ac:graphicFrameMk id="2" creationId="{7CD36A83-0486-549A-B638-63332F7D1745}"/>
          </ac:graphicFrameMkLst>
        </pc:graphicFrameChg>
      </pc:sldChg>
      <pc:sldChg chg="addSp delSp modSp mod">
        <pc:chgData name="Chandeep Singh" userId="733aa0eb-2904-499c-bcd7-7cfdf8406006" providerId="ADAL" clId="{D197D04C-55AF-4DD7-982B-EDB859219220}" dt="2023-03-29T14:26:31.561" v="1082" actId="21"/>
        <pc:sldMkLst>
          <pc:docMk/>
          <pc:sldMk cId="0" sldId="261"/>
        </pc:sldMkLst>
        <pc:spChg chg="mod">
          <ac:chgData name="Chandeep Singh" userId="733aa0eb-2904-499c-bcd7-7cfdf8406006" providerId="ADAL" clId="{D197D04C-55AF-4DD7-982B-EDB859219220}" dt="2023-03-29T14:23:41.130" v="1027" actId="1076"/>
          <ac:spMkLst>
            <pc:docMk/>
            <pc:sldMk cId="0" sldId="261"/>
            <ac:spMk id="2" creationId="{6DB16F31-0732-A791-2D2A-776019E404AA}"/>
          </ac:spMkLst>
        </pc:spChg>
        <pc:spChg chg="add del mod">
          <ac:chgData name="Chandeep Singh" userId="733aa0eb-2904-499c-bcd7-7cfdf8406006" providerId="ADAL" clId="{D197D04C-55AF-4DD7-982B-EDB859219220}" dt="2023-03-29T14:24:50.105" v="1050" actId="478"/>
          <ac:spMkLst>
            <pc:docMk/>
            <pc:sldMk cId="0" sldId="261"/>
            <ac:spMk id="3" creationId="{0B42C8E0-C360-B1EE-79B5-81640B9EAE33}"/>
          </ac:spMkLst>
        </pc:spChg>
        <pc:spChg chg="mod">
          <ac:chgData name="Chandeep Singh" userId="733aa0eb-2904-499c-bcd7-7cfdf8406006" providerId="ADAL" clId="{D197D04C-55AF-4DD7-982B-EDB859219220}" dt="2023-03-29T14:23:37.270" v="1026" actId="1076"/>
          <ac:spMkLst>
            <pc:docMk/>
            <pc:sldMk cId="0" sldId="261"/>
            <ac:spMk id="4" creationId="{55B00143-C237-FFE5-710E-84D79DAA4430}"/>
          </ac:spMkLst>
        </pc:spChg>
        <pc:spChg chg="add mod">
          <ac:chgData name="Chandeep Singh" userId="733aa0eb-2904-499c-bcd7-7cfdf8406006" providerId="ADAL" clId="{D197D04C-55AF-4DD7-982B-EDB859219220}" dt="2023-03-29T14:26:04.102" v="1078" actId="1076"/>
          <ac:spMkLst>
            <pc:docMk/>
            <pc:sldMk cId="0" sldId="261"/>
            <ac:spMk id="5" creationId="{864CEB6A-CE37-84AE-0077-9C36E86C16FC}"/>
          </ac:spMkLst>
        </pc:spChg>
        <pc:spChg chg="add mod">
          <ac:chgData name="Chandeep Singh" userId="733aa0eb-2904-499c-bcd7-7cfdf8406006" providerId="ADAL" clId="{D197D04C-55AF-4DD7-982B-EDB859219220}" dt="2023-03-29T14:26:22.893" v="1080"/>
          <ac:spMkLst>
            <pc:docMk/>
            <pc:sldMk cId="0" sldId="261"/>
            <ac:spMk id="6" creationId="{F99CF43E-3460-2E83-0C5F-76D6BC8F5804}"/>
          </ac:spMkLst>
        </pc:spChg>
        <pc:spChg chg="add del mod">
          <ac:chgData name="Chandeep Singh" userId="733aa0eb-2904-499c-bcd7-7cfdf8406006" providerId="ADAL" clId="{D197D04C-55AF-4DD7-982B-EDB859219220}" dt="2023-03-29T14:26:31.561" v="1082" actId="21"/>
          <ac:spMkLst>
            <pc:docMk/>
            <pc:sldMk cId="0" sldId="261"/>
            <ac:spMk id="7" creationId="{BBF3F037-7C5C-0240-E7B1-ABA0B4C7E153}"/>
          </ac:spMkLst>
        </pc:spChg>
        <pc:spChg chg="mod">
          <ac:chgData name="Chandeep Singh" userId="733aa0eb-2904-499c-bcd7-7cfdf8406006" providerId="ADAL" clId="{D197D04C-55AF-4DD7-982B-EDB859219220}" dt="2023-03-29T14:11:34.381" v="959" actId="1076"/>
          <ac:spMkLst>
            <pc:docMk/>
            <pc:sldMk cId="0" sldId="261"/>
            <ac:spMk id="148" creationId="{00000000-0000-0000-0000-000000000000}"/>
          </ac:spMkLst>
        </pc:spChg>
        <pc:spChg chg="mod">
          <ac:chgData name="Chandeep Singh" userId="733aa0eb-2904-499c-bcd7-7cfdf8406006" providerId="ADAL" clId="{D197D04C-55AF-4DD7-982B-EDB859219220}" dt="2023-03-29T14:24:25.290" v="1044" actId="14100"/>
          <ac:spMkLst>
            <pc:docMk/>
            <pc:sldMk cId="0" sldId="261"/>
            <ac:spMk id="149" creationId="{00000000-0000-0000-0000-000000000000}"/>
          </ac:spMkLst>
        </pc:spChg>
        <pc:spChg chg="mod">
          <ac:chgData name="Chandeep Singh" userId="733aa0eb-2904-499c-bcd7-7cfdf8406006" providerId="ADAL" clId="{D197D04C-55AF-4DD7-982B-EDB859219220}" dt="2023-03-29T14:23:45.761" v="1028" actId="1076"/>
          <ac:spMkLst>
            <pc:docMk/>
            <pc:sldMk cId="0" sldId="261"/>
            <ac:spMk id="151" creationId="{00000000-0000-0000-0000-000000000000}"/>
          </ac:spMkLst>
        </pc:spChg>
        <pc:spChg chg="mod">
          <ac:chgData name="Chandeep Singh" userId="733aa0eb-2904-499c-bcd7-7cfdf8406006" providerId="ADAL" clId="{D197D04C-55AF-4DD7-982B-EDB859219220}" dt="2023-03-29T14:11:48.462" v="963" actId="20577"/>
          <ac:spMkLst>
            <pc:docMk/>
            <pc:sldMk cId="0" sldId="261"/>
            <ac:spMk id="155" creationId="{00000000-0000-0000-0000-000000000000}"/>
          </ac:spMkLst>
        </pc:spChg>
      </pc:sldChg>
      <pc:sldChg chg="addSp delSp modSp add del mod">
        <pc:chgData name="Chandeep Singh" userId="733aa0eb-2904-499c-bcd7-7cfdf8406006" providerId="ADAL" clId="{D197D04C-55AF-4DD7-982B-EDB859219220}" dt="2023-03-29T15:18:48.394" v="1759" actId="14100"/>
        <pc:sldMkLst>
          <pc:docMk/>
          <pc:sldMk cId="0" sldId="262"/>
        </pc:sldMkLst>
        <pc:spChg chg="add del">
          <ac:chgData name="Chandeep Singh" userId="733aa0eb-2904-499c-bcd7-7cfdf8406006" providerId="ADAL" clId="{D197D04C-55AF-4DD7-982B-EDB859219220}" dt="2023-03-29T15:14:30.334" v="1744" actId="478"/>
          <ac:spMkLst>
            <pc:docMk/>
            <pc:sldMk cId="0" sldId="262"/>
            <ac:spMk id="157" creationId="{00000000-0000-0000-0000-000000000000}"/>
          </ac:spMkLst>
        </pc:spChg>
        <pc:spChg chg="mod">
          <ac:chgData name="Chandeep Singh" userId="733aa0eb-2904-499c-bcd7-7cfdf8406006" providerId="ADAL" clId="{D197D04C-55AF-4DD7-982B-EDB859219220}" dt="2023-03-29T15:18:48.394" v="1759" actId="14100"/>
          <ac:spMkLst>
            <pc:docMk/>
            <pc:sldMk cId="0" sldId="262"/>
            <ac:spMk id="158" creationId="{00000000-0000-0000-0000-000000000000}"/>
          </ac:spMkLst>
        </pc:spChg>
        <pc:spChg chg="mod">
          <ac:chgData name="Chandeep Singh" userId="733aa0eb-2904-499c-bcd7-7cfdf8406006" providerId="ADAL" clId="{D197D04C-55AF-4DD7-982B-EDB859219220}" dt="2023-03-29T15:17:32.024" v="1748" actId="20577"/>
          <ac:spMkLst>
            <pc:docMk/>
            <pc:sldMk cId="0" sldId="262"/>
            <ac:spMk id="159" creationId="{00000000-0000-0000-0000-000000000000}"/>
          </ac:spMkLst>
        </pc:spChg>
      </pc:sldChg>
      <pc:sldChg chg="addSp delSp modSp mod">
        <pc:chgData name="Chandeep Singh" userId="733aa0eb-2904-499c-bcd7-7cfdf8406006" providerId="ADAL" clId="{D197D04C-55AF-4DD7-982B-EDB859219220}" dt="2023-03-29T15:20:23.189" v="1762" actId="478"/>
        <pc:sldMkLst>
          <pc:docMk/>
          <pc:sldMk cId="582973789" sldId="264"/>
        </pc:sldMkLst>
        <pc:spChg chg="add del mod">
          <ac:chgData name="Chandeep Singh" userId="733aa0eb-2904-499c-bcd7-7cfdf8406006" providerId="ADAL" clId="{D197D04C-55AF-4DD7-982B-EDB859219220}" dt="2023-03-29T15:20:23.189" v="1762" actId="478"/>
          <ac:spMkLst>
            <pc:docMk/>
            <pc:sldMk cId="582973789" sldId="264"/>
            <ac:spMk id="2" creationId="{4B0665ED-28F0-64B5-1545-E8B11AD8633B}"/>
          </ac:spMkLst>
        </pc:spChg>
        <pc:spChg chg="mod">
          <ac:chgData name="Chandeep Singh" userId="733aa0eb-2904-499c-bcd7-7cfdf8406006" providerId="ADAL" clId="{D197D04C-55AF-4DD7-982B-EDB859219220}" dt="2023-03-29T15:13:18.972" v="1742" actId="1076"/>
          <ac:spMkLst>
            <pc:docMk/>
            <pc:sldMk cId="582973789" sldId="264"/>
            <ac:spMk id="5" creationId="{F56AA5F3-50FE-2A78-5250-77B2F077B36B}"/>
          </ac:spMkLst>
        </pc:spChg>
        <pc:spChg chg="mod">
          <ac:chgData name="Chandeep Singh" userId="733aa0eb-2904-499c-bcd7-7cfdf8406006" providerId="ADAL" clId="{D197D04C-55AF-4DD7-982B-EDB859219220}" dt="2023-03-29T15:10:37.096" v="1629" actId="1076"/>
          <ac:spMkLst>
            <pc:docMk/>
            <pc:sldMk cId="582973789" sldId="264"/>
            <ac:spMk id="9" creationId="{314BCB15-01FC-FBB1-3183-0DEE67267811}"/>
          </ac:spMkLst>
        </pc:spChg>
        <pc:spChg chg="mod">
          <ac:chgData name="Chandeep Singh" userId="733aa0eb-2904-499c-bcd7-7cfdf8406006" providerId="ADAL" clId="{D197D04C-55AF-4DD7-982B-EDB859219220}" dt="2023-03-29T15:09:50.481" v="1598" actId="1076"/>
          <ac:spMkLst>
            <pc:docMk/>
            <pc:sldMk cId="582973789" sldId="264"/>
            <ac:spMk id="148" creationId="{00000000-0000-0000-0000-000000000000}"/>
          </ac:spMkLst>
        </pc:spChg>
        <pc:spChg chg="mod">
          <ac:chgData name="Chandeep Singh" userId="733aa0eb-2904-499c-bcd7-7cfdf8406006" providerId="ADAL" clId="{D197D04C-55AF-4DD7-982B-EDB859219220}" dt="2023-03-29T15:10:24.294" v="1626" actId="1076"/>
          <ac:spMkLst>
            <pc:docMk/>
            <pc:sldMk cId="582973789" sldId="264"/>
            <ac:spMk id="149" creationId="{00000000-0000-0000-0000-000000000000}"/>
          </ac:spMkLst>
        </pc:spChg>
        <pc:spChg chg="mod">
          <ac:chgData name="Chandeep Singh" userId="733aa0eb-2904-499c-bcd7-7cfdf8406006" providerId="ADAL" clId="{D197D04C-55AF-4DD7-982B-EDB859219220}" dt="2023-03-29T15:03:17.773" v="1448" actId="20577"/>
          <ac:spMkLst>
            <pc:docMk/>
            <pc:sldMk cId="582973789" sldId="264"/>
            <ac:spMk id="155" creationId="{00000000-0000-0000-0000-000000000000}"/>
          </ac:spMkLst>
        </pc:spChg>
        <pc:graphicFrameChg chg="mod modGraphic">
          <ac:chgData name="Chandeep Singh" userId="733aa0eb-2904-499c-bcd7-7cfdf8406006" providerId="ADAL" clId="{D197D04C-55AF-4DD7-982B-EDB859219220}" dt="2023-03-29T15:13:08.110" v="1741" actId="1076"/>
          <ac:graphicFrameMkLst>
            <pc:docMk/>
            <pc:sldMk cId="582973789" sldId="264"/>
            <ac:graphicFrameMk id="3" creationId="{04EBA35D-B6CE-606A-58EC-2BE77C13B734}"/>
          </ac:graphicFrameMkLst>
        </pc:graphicFrameChg>
        <pc:inkChg chg="mod">
          <ac:chgData name="Chandeep Singh" userId="733aa0eb-2904-499c-bcd7-7cfdf8406006" providerId="ADAL" clId="{D197D04C-55AF-4DD7-982B-EDB859219220}" dt="2023-03-29T15:10:29.148" v="1627" actId="1076"/>
          <ac:inkMkLst>
            <pc:docMk/>
            <pc:sldMk cId="582973789" sldId="264"/>
            <ac:inkMk id="7" creationId="{F835414D-5478-3C99-2D71-F31F15A50C2E}"/>
          </ac:inkMkLst>
        </pc:inkChg>
        <pc:inkChg chg="mod">
          <ac:chgData name="Chandeep Singh" userId="733aa0eb-2904-499c-bcd7-7cfdf8406006" providerId="ADAL" clId="{D197D04C-55AF-4DD7-982B-EDB859219220}" dt="2023-03-29T15:10:31.987" v="1628" actId="1076"/>
          <ac:inkMkLst>
            <pc:docMk/>
            <pc:sldMk cId="582973789" sldId="264"/>
            <ac:inkMk id="8" creationId="{A7C89C9A-38F1-5D0E-9BF2-A25498B5CFF7}"/>
          </ac:inkMkLst>
        </pc:inkChg>
      </pc:sldChg>
      <pc:sldChg chg="addSp modSp mod">
        <pc:chgData name="Chandeep Singh" userId="733aa0eb-2904-499c-bcd7-7cfdf8406006" providerId="ADAL" clId="{D197D04C-55AF-4DD7-982B-EDB859219220}" dt="2023-03-29T14:41:13.989" v="1286" actId="1076"/>
        <pc:sldMkLst>
          <pc:docMk/>
          <pc:sldMk cId="4044462563" sldId="265"/>
        </pc:sldMkLst>
        <pc:spChg chg="add mod">
          <ac:chgData name="Chandeep Singh" userId="733aa0eb-2904-499c-bcd7-7cfdf8406006" providerId="ADAL" clId="{D197D04C-55AF-4DD7-982B-EDB859219220}" dt="2023-03-29T14:27:37.441" v="1106" actId="1076"/>
          <ac:spMkLst>
            <pc:docMk/>
            <pc:sldMk cId="4044462563" sldId="265"/>
            <ac:spMk id="3" creationId="{9BD25AF0-AE82-22D7-7800-5AC39176D548}"/>
          </ac:spMkLst>
        </pc:spChg>
        <pc:spChg chg="mod">
          <ac:chgData name="Chandeep Singh" userId="733aa0eb-2904-499c-bcd7-7cfdf8406006" providerId="ADAL" clId="{D197D04C-55AF-4DD7-982B-EDB859219220}" dt="2023-03-29T14:41:01.066" v="1283" actId="1076"/>
          <ac:spMkLst>
            <pc:docMk/>
            <pc:sldMk cId="4044462563" sldId="265"/>
            <ac:spMk id="4" creationId="{F600BC09-E18A-2709-4747-EB640ED4B955}"/>
          </ac:spMkLst>
        </pc:spChg>
        <pc:spChg chg="add mod">
          <ac:chgData name="Chandeep Singh" userId="733aa0eb-2904-499c-bcd7-7cfdf8406006" providerId="ADAL" clId="{D197D04C-55AF-4DD7-982B-EDB859219220}" dt="2023-03-29T14:41:09.618" v="1285" actId="1076"/>
          <ac:spMkLst>
            <pc:docMk/>
            <pc:sldMk cId="4044462563" sldId="265"/>
            <ac:spMk id="5" creationId="{25224F7F-9211-FEC4-AC6B-77985AAEC86F}"/>
          </ac:spMkLst>
        </pc:spChg>
        <pc:spChg chg="mod">
          <ac:chgData name="Chandeep Singh" userId="733aa0eb-2904-499c-bcd7-7cfdf8406006" providerId="ADAL" clId="{D197D04C-55AF-4DD7-982B-EDB859219220}" dt="2023-03-29T14:27:32.727" v="1105" actId="1076"/>
          <ac:spMkLst>
            <pc:docMk/>
            <pc:sldMk cId="4044462563" sldId="265"/>
            <ac:spMk id="130" creationId="{00000000-0000-0000-0000-000000000000}"/>
          </ac:spMkLst>
        </pc:spChg>
        <pc:spChg chg="mod">
          <ac:chgData name="Chandeep Singh" userId="733aa0eb-2904-499c-bcd7-7cfdf8406006" providerId="ADAL" clId="{D197D04C-55AF-4DD7-982B-EDB859219220}" dt="2023-03-29T14:27:13.584" v="1104" actId="20577"/>
          <ac:spMkLst>
            <pc:docMk/>
            <pc:sldMk cId="4044462563" sldId="265"/>
            <ac:spMk id="131" creationId="{00000000-0000-0000-0000-000000000000}"/>
          </ac:spMkLst>
        </pc:spChg>
        <pc:spChg chg="mod">
          <ac:chgData name="Chandeep Singh" userId="733aa0eb-2904-499c-bcd7-7cfdf8406006" providerId="ADAL" clId="{D197D04C-55AF-4DD7-982B-EDB859219220}" dt="2023-03-29T14:41:13.989" v="1286" actId="1076"/>
          <ac:spMkLst>
            <pc:docMk/>
            <pc:sldMk cId="4044462563" sldId="265"/>
            <ac:spMk id="132" creationId="{00000000-0000-0000-0000-000000000000}"/>
          </ac:spMkLst>
        </pc:spChg>
        <pc:spChg chg="mod">
          <ac:chgData name="Chandeep Singh" userId="733aa0eb-2904-499c-bcd7-7cfdf8406006" providerId="ADAL" clId="{D197D04C-55AF-4DD7-982B-EDB859219220}" dt="2023-03-29T14:27:03.296" v="1102" actId="20577"/>
          <ac:spMkLst>
            <pc:docMk/>
            <pc:sldMk cId="4044462563" sldId="265"/>
            <ac:spMk id="137" creationId="{00000000-0000-0000-0000-000000000000}"/>
          </ac:spMkLst>
        </pc:spChg>
        <pc:graphicFrameChg chg="mod">
          <ac:chgData name="Chandeep Singh" userId="733aa0eb-2904-499c-bcd7-7cfdf8406006" providerId="ADAL" clId="{D197D04C-55AF-4DD7-982B-EDB859219220}" dt="2023-03-29T14:40:56.308" v="1282" actId="1076"/>
          <ac:graphicFrameMkLst>
            <pc:docMk/>
            <pc:sldMk cId="4044462563" sldId="265"/>
            <ac:graphicFrameMk id="2" creationId="{4899FBDD-F4F9-B1B5-C9CC-784463DDD2ED}"/>
          </ac:graphicFrameMkLst>
        </pc:graphicFrameChg>
      </pc:sldChg>
      <pc:sldChg chg="addSp modSp mod">
        <pc:chgData name="Chandeep Singh" userId="733aa0eb-2904-499c-bcd7-7cfdf8406006" providerId="ADAL" clId="{D197D04C-55AF-4DD7-982B-EDB859219220}" dt="2023-03-29T14:55:10.778" v="1344" actId="14100"/>
        <pc:sldMkLst>
          <pc:docMk/>
          <pc:sldMk cId="2813759085" sldId="266"/>
        </pc:sldMkLst>
        <pc:spChg chg="mod">
          <ac:chgData name="Chandeep Singh" userId="733aa0eb-2904-499c-bcd7-7cfdf8406006" providerId="ADAL" clId="{D197D04C-55AF-4DD7-982B-EDB859219220}" dt="2023-03-29T14:55:10.778" v="1344" actId="14100"/>
          <ac:spMkLst>
            <pc:docMk/>
            <pc:sldMk cId="2813759085" sldId="266"/>
            <ac:spMk id="3" creationId="{85944B87-049E-5DCA-33D7-7D93A9F8F68B}"/>
          </ac:spMkLst>
        </pc:spChg>
        <pc:spChg chg="add mod">
          <ac:chgData name="Chandeep Singh" userId="733aa0eb-2904-499c-bcd7-7cfdf8406006" providerId="ADAL" clId="{D197D04C-55AF-4DD7-982B-EDB859219220}" dt="2023-03-29T14:53:31.367" v="1329" actId="1076"/>
          <ac:spMkLst>
            <pc:docMk/>
            <pc:sldMk cId="2813759085" sldId="266"/>
            <ac:spMk id="4" creationId="{80AC6E89-706D-CA3B-8A61-991BD5F879A7}"/>
          </ac:spMkLst>
        </pc:spChg>
        <pc:spChg chg="mod">
          <ac:chgData name="Chandeep Singh" userId="733aa0eb-2904-499c-bcd7-7cfdf8406006" providerId="ADAL" clId="{D197D04C-55AF-4DD7-982B-EDB859219220}" dt="2023-03-29T14:53:20.972" v="1328" actId="20577"/>
          <ac:spMkLst>
            <pc:docMk/>
            <pc:sldMk cId="2813759085" sldId="266"/>
            <ac:spMk id="140" creationId="{00000000-0000-0000-0000-000000000000}"/>
          </ac:spMkLst>
        </pc:spChg>
        <pc:spChg chg="mod">
          <ac:chgData name="Chandeep Singh" userId="733aa0eb-2904-499c-bcd7-7cfdf8406006" providerId="ADAL" clId="{D197D04C-55AF-4DD7-982B-EDB859219220}" dt="2023-03-29T14:53:45.980" v="1332" actId="1076"/>
          <ac:spMkLst>
            <pc:docMk/>
            <pc:sldMk cId="2813759085" sldId="266"/>
            <ac:spMk id="141" creationId="{00000000-0000-0000-0000-000000000000}"/>
          </ac:spMkLst>
        </pc:spChg>
        <pc:spChg chg="mod">
          <ac:chgData name="Chandeep Singh" userId="733aa0eb-2904-499c-bcd7-7cfdf8406006" providerId="ADAL" clId="{D197D04C-55AF-4DD7-982B-EDB859219220}" dt="2023-03-29T14:54:43.635" v="1340" actId="207"/>
          <ac:spMkLst>
            <pc:docMk/>
            <pc:sldMk cId="2813759085" sldId="266"/>
            <ac:spMk id="142" creationId="{00000000-0000-0000-0000-000000000000}"/>
          </ac:spMkLst>
        </pc:spChg>
        <pc:spChg chg="mod">
          <ac:chgData name="Chandeep Singh" userId="733aa0eb-2904-499c-bcd7-7cfdf8406006" providerId="ADAL" clId="{D197D04C-55AF-4DD7-982B-EDB859219220}" dt="2023-03-29T14:53:36.930" v="1331" actId="20577"/>
          <ac:spMkLst>
            <pc:docMk/>
            <pc:sldMk cId="2813759085" sldId="266"/>
            <ac:spMk id="146" creationId="{00000000-0000-0000-0000-000000000000}"/>
          </ac:spMkLst>
        </pc:spChg>
        <pc:graphicFrameChg chg="mod">
          <ac:chgData name="Chandeep Singh" userId="733aa0eb-2904-499c-bcd7-7cfdf8406006" providerId="ADAL" clId="{D197D04C-55AF-4DD7-982B-EDB859219220}" dt="2023-03-29T14:53:55.412" v="1334" actId="14100"/>
          <ac:graphicFrameMkLst>
            <pc:docMk/>
            <pc:sldMk cId="2813759085" sldId="266"/>
            <ac:graphicFrameMk id="2" creationId="{7CD36A83-0486-549A-B638-63332F7D1745}"/>
          </ac:graphicFrameMkLst>
        </pc:graphicFrameChg>
      </pc:sldChg>
    </pc:docChg>
  </pc:docChgLst>
  <pc:docChgLst>
    <pc:chgData name="Chandeep Singh" userId="733aa0eb-2904-499c-bcd7-7cfdf8406006" providerId="ADAL" clId="{E64595E6-9829-40E3-AD46-8C211D7EBE78}"/>
    <pc:docChg chg="undo redo custSel addSld delSld modSld sldOrd">
      <pc:chgData name="Chandeep Singh" userId="733aa0eb-2904-499c-bcd7-7cfdf8406006" providerId="ADAL" clId="{E64595E6-9829-40E3-AD46-8C211D7EBE78}" dt="2023-01-21T12:22:12.854" v="1768" actId="47"/>
      <pc:docMkLst>
        <pc:docMk/>
      </pc:docMkLst>
      <pc:sldChg chg="modSp mod">
        <pc:chgData name="Chandeep Singh" userId="733aa0eb-2904-499c-bcd7-7cfdf8406006" providerId="ADAL" clId="{E64595E6-9829-40E3-AD46-8C211D7EBE78}" dt="2023-01-20T20:21:10.804" v="16" actId="113"/>
        <pc:sldMkLst>
          <pc:docMk/>
          <pc:sldMk cId="0" sldId="258"/>
        </pc:sldMkLst>
        <pc:spChg chg="mod">
          <ac:chgData name="Chandeep Singh" userId="733aa0eb-2904-499c-bcd7-7cfdf8406006" providerId="ADAL" clId="{E64595E6-9829-40E3-AD46-8C211D7EBE78}" dt="2023-01-20T20:21:10.804" v="16" actId="113"/>
          <ac:spMkLst>
            <pc:docMk/>
            <pc:sldMk cId="0" sldId="258"/>
            <ac:spMk id="124" creationId="{00000000-0000-0000-0000-000000000000}"/>
          </ac:spMkLst>
        </pc:spChg>
      </pc:sldChg>
      <pc:sldChg chg="addSp delSp modSp mod">
        <pc:chgData name="Chandeep Singh" userId="733aa0eb-2904-499c-bcd7-7cfdf8406006" providerId="ADAL" clId="{E64595E6-9829-40E3-AD46-8C211D7EBE78}" dt="2023-01-21T10:00:41.568" v="416" actId="14100"/>
        <pc:sldMkLst>
          <pc:docMk/>
          <pc:sldMk cId="0" sldId="259"/>
        </pc:sldMkLst>
        <pc:spChg chg="mod">
          <ac:chgData name="Chandeep Singh" userId="733aa0eb-2904-499c-bcd7-7cfdf8406006" providerId="ADAL" clId="{E64595E6-9829-40E3-AD46-8C211D7EBE78}" dt="2023-01-20T20:26:29.027" v="73" actId="1076"/>
          <ac:spMkLst>
            <pc:docMk/>
            <pc:sldMk cId="0" sldId="259"/>
            <ac:spMk id="132" creationId="{00000000-0000-0000-0000-000000000000}"/>
          </ac:spMkLst>
        </pc:spChg>
        <pc:spChg chg="mod">
          <ac:chgData name="Chandeep Singh" userId="733aa0eb-2904-499c-bcd7-7cfdf8406006" providerId="ADAL" clId="{E64595E6-9829-40E3-AD46-8C211D7EBE78}" dt="2023-01-20T20:26:19.800" v="71" actId="20577"/>
          <ac:spMkLst>
            <pc:docMk/>
            <pc:sldMk cId="0" sldId="259"/>
            <ac:spMk id="133" creationId="{00000000-0000-0000-0000-000000000000}"/>
          </ac:spMkLst>
        </pc:spChg>
        <pc:grpChg chg="del">
          <ac:chgData name="Chandeep Singh" userId="733aa0eb-2904-499c-bcd7-7cfdf8406006" providerId="ADAL" clId="{E64595E6-9829-40E3-AD46-8C211D7EBE78}" dt="2023-01-20T20:26:02.470" v="22" actId="478"/>
          <ac:grpSpMkLst>
            <pc:docMk/>
            <pc:sldMk cId="0" sldId="259"/>
            <ac:grpSpMk id="136" creationId="{00000000-0000-0000-0000-000000000000}"/>
          </ac:grpSpMkLst>
        </pc:grpChg>
        <pc:graphicFrameChg chg="add mod">
          <ac:chgData name="Chandeep Singh" userId="733aa0eb-2904-499c-bcd7-7cfdf8406006" providerId="ADAL" clId="{E64595E6-9829-40E3-AD46-8C211D7EBE78}" dt="2023-01-20T20:26:00.130" v="21"/>
          <ac:graphicFrameMkLst>
            <pc:docMk/>
            <pc:sldMk cId="0" sldId="259"/>
            <ac:graphicFrameMk id="2" creationId="{96BCF531-7263-B465-7601-43C40542B051}"/>
          </ac:graphicFrameMkLst>
        </pc:graphicFrameChg>
        <pc:graphicFrameChg chg="add mod">
          <ac:chgData name="Chandeep Singh" userId="733aa0eb-2904-499c-bcd7-7cfdf8406006" providerId="ADAL" clId="{E64595E6-9829-40E3-AD46-8C211D7EBE78}" dt="2023-01-21T10:00:41.568" v="416" actId="14100"/>
          <ac:graphicFrameMkLst>
            <pc:docMk/>
            <pc:sldMk cId="0" sldId="259"/>
            <ac:graphicFrameMk id="3" creationId="{96BCF531-7263-B465-7601-43C40542B051}"/>
          </ac:graphicFrameMkLst>
        </pc:graphicFrameChg>
        <pc:graphicFrameChg chg="add del mod">
          <ac:chgData name="Chandeep Singh" userId="733aa0eb-2904-499c-bcd7-7cfdf8406006" providerId="ADAL" clId="{E64595E6-9829-40E3-AD46-8C211D7EBE78}" dt="2023-01-20T20:28:16.911" v="78" actId="478"/>
          <ac:graphicFrameMkLst>
            <pc:docMk/>
            <pc:sldMk cId="0" sldId="259"/>
            <ac:graphicFrameMk id="4" creationId="{244B31E5-9D10-A696-95A5-DC3CF1105CEE}"/>
          </ac:graphicFrameMkLst>
        </pc:graphicFrameChg>
        <pc:graphicFrameChg chg="add mod">
          <ac:chgData name="Chandeep Singh" userId="733aa0eb-2904-499c-bcd7-7cfdf8406006" providerId="ADAL" clId="{E64595E6-9829-40E3-AD46-8C211D7EBE78}" dt="2023-01-21T10:00:39.675" v="412" actId="1076"/>
          <ac:graphicFrameMkLst>
            <pc:docMk/>
            <pc:sldMk cId="0" sldId="259"/>
            <ac:graphicFrameMk id="5" creationId="{244B31E5-9D10-A696-95A5-DC3CF1105CEE}"/>
          </ac:graphicFrameMkLst>
        </pc:graphicFrameChg>
      </pc:sldChg>
      <pc:sldChg chg="addSp modSp mod ord">
        <pc:chgData name="Chandeep Singh" userId="733aa0eb-2904-499c-bcd7-7cfdf8406006" providerId="ADAL" clId="{E64595E6-9829-40E3-AD46-8C211D7EBE78}" dt="2023-01-21T11:59:27.997" v="1236" actId="14100"/>
        <pc:sldMkLst>
          <pc:docMk/>
          <pc:sldMk cId="0" sldId="260"/>
        </pc:sldMkLst>
        <pc:spChg chg="mod">
          <ac:chgData name="Chandeep Singh" userId="733aa0eb-2904-499c-bcd7-7cfdf8406006" providerId="ADAL" clId="{E64595E6-9829-40E3-AD46-8C211D7EBE78}" dt="2023-01-21T11:59:18.307" v="1234" actId="1076"/>
          <ac:spMkLst>
            <pc:docMk/>
            <pc:sldMk cId="0" sldId="260"/>
            <ac:spMk id="141" creationId="{00000000-0000-0000-0000-000000000000}"/>
          </ac:spMkLst>
        </pc:spChg>
        <pc:spChg chg="mod">
          <ac:chgData name="Chandeep Singh" userId="733aa0eb-2904-499c-bcd7-7cfdf8406006" providerId="ADAL" clId="{E64595E6-9829-40E3-AD46-8C211D7EBE78}" dt="2023-01-21T11:31:48.581" v="1228" actId="14100"/>
          <ac:spMkLst>
            <pc:docMk/>
            <pc:sldMk cId="0" sldId="260"/>
            <ac:spMk id="142" creationId="{00000000-0000-0000-0000-000000000000}"/>
          </ac:spMkLst>
        </pc:spChg>
        <pc:grpChg chg="mod">
          <ac:chgData name="Chandeep Singh" userId="733aa0eb-2904-499c-bcd7-7cfdf8406006" providerId="ADAL" clId="{E64595E6-9829-40E3-AD46-8C211D7EBE78}" dt="2023-01-21T11:25:00.115" v="1211" actId="1076"/>
          <ac:grpSpMkLst>
            <pc:docMk/>
            <pc:sldMk cId="0" sldId="260"/>
            <ac:grpSpMk id="145" creationId="{00000000-0000-0000-0000-000000000000}"/>
          </ac:grpSpMkLst>
        </pc:grpChg>
        <pc:graphicFrameChg chg="add mod">
          <ac:chgData name="Chandeep Singh" userId="733aa0eb-2904-499c-bcd7-7cfdf8406006" providerId="ADAL" clId="{E64595E6-9829-40E3-AD46-8C211D7EBE78}" dt="2023-01-21T11:59:27.997" v="1236" actId="14100"/>
          <ac:graphicFrameMkLst>
            <pc:docMk/>
            <pc:sldMk cId="0" sldId="260"/>
            <ac:graphicFrameMk id="2" creationId="{7CD36A83-0486-549A-B638-63332F7D1745}"/>
          </ac:graphicFrameMkLst>
        </pc:graphicFrameChg>
      </pc:sldChg>
      <pc:sldChg chg="addSp delSp modSp mod">
        <pc:chgData name="Chandeep Singh" userId="733aa0eb-2904-499c-bcd7-7cfdf8406006" providerId="ADAL" clId="{E64595E6-9829-40E3-AD46-8C211D7EBE78}" dt="2023-01-21T10:39:50.839" v="760" actId="20577"/>
        <pc:sldMkLst>
          <pc:docMk/>
          <pc:sldMk cId="0" sldId="261"/>
        </pc:sldMkLst>
        <pc:spChg chg="add mod">
          <ac:chgData name="Chandeep Singh" userId="733aa0eb-2904-499c-bcd7-7cfdf8406006" providerId="ADAL" clId="{E64595E6-9829-40E3-AD46-8C211D7EBE78}" dt="2023-01-21T10:38:56.948" v="745" actId="1076"/>
          <ac:spMkLst>
            <pc:docMk/>
            <pc:sldMk cId="0" sldId="261"/>
            <ac:spMk id="2" creationId="{6DB16F31-0732-A791-2D2A-776019E404AA}"/>
          </ac:spMkLst>
        </pc:spChg>
        <pc:spChg chg="add del mod">
          <ac:chgData name="Chandeep Singh" userId="733aa0eb-2904-499c-bcd7-7cfdf8406006" providerId="ADAL" clId="{E64595E6-9829-40E3-AD46-8C211D7EBE78}" dt="2023-01-21T10:14:17.159" v="644"/>
          <ac:spMkLst>
            <pc:docMk/>
            <pc:sldMk cId="0" sldId="261"/>
            <ac:spMk id="3" creationId="{2CA4B4BC-38CE-33E0-097D-D8B8C9EB3B8D}"/>
          </ac:spMkLst>
        </pc:spChg>
        <pc:spChg chg="add mod">
          <ac:chgData name="Chandeep Singh" userId="733aa0eb-2904-499c-bcd7-7cfdf8406006" providerId="ADAL" clId="{E64595E6-9829-40E3-AD46-8C211D7EBE78}" dt="2023-01-21T10:39:50.839" v="760" actId="20577"/>
          <ac:spMkLst>
            <pc:docMk/>
            <pc:sldMk cId="0" sldId="261"/>
            <ac:spMk id="4" creationId="{55B00143-C237-FFE5-710E-84D79DAA4430}"/>
          </ac:spMkLst>
        </pc:spChg>
        <pc:spChg chg="mod">
          <ac:chgData name="Chandeep Singh" userId="733aa0eb-2904-499c-bcd7-7cfdf8406006" providerId="ADAL" clId="{E64595E6-9829-40E3-AD46-8C211D7EBE78}" dt="2023-01-21T10:01:12.807" v="452" actId="20577"/>
          <ac:spMkLst>
            <pc:docMk/>
            <pc:sldMk cId="0" sldId="261"/>
            <ac:spMk id="149" creationId="{00000000-0000-0000-0000-000000000000}"/>
          </ac:spMkLst>
        </pc:spChg>
        <pc:spChg chg="mod">
          <ac:chgData name="Chandeep Singh" userId="733aa0eb-2904-499c-bcd7-7cfdf8406006" providerId="ADAL" clId="{E64595E6-9829-40E3-AD46-8C211D7EBE78}" dt="2023-01-20T20:29:44.666" v="130" actId="20577"/>
          <ac:spMkLst>
            <pc:docMk/>
            <pc:sldMk cId="0" sldId="261"/>
            <ac:spMk id="150" creationId="{00000000-0000-0000-0000-000000000000}"/>
          </ac:spMkLst>
        </pc:spChg>
        <pc:spChg chg="mod">
          <ac:chgData name="Chandeep Singh" userId="733aa0eb-2904-499c-bcd7-7cfdf8406006" providerId="ADAL" clId="{E64595E6-9829-40E3-AD46-8C211D7EBE78}" dt="2023-01-21T10:13:56.597" v="640" actId="2711"/>
          <ac:spMkLst>
            <pc:docMk/>
            <pc:sldMk cId="0" sldId="261"/>
            <ac:spMk id="151" creationId="{00000000-0000-0000-0000-000000000000}"/>
          </ac:spMkLst>
        </pc:spChg>
        <pc:spChg chg="del topLvl">
          <ac:chgData name="Chandeep Singh" userId="733aa0eb-2904-499c-bcd7-7cfdf8406006" providerId="ADAL" clId="{E64595E6-9829-40E3-AD46-8C211D7EBE78}" dt="2023-01-20T20:37:22.297" v="376" actId="478"/>
          <ac:spMkLst>
            <pc:docMk/>
            <pc:sldMk cId="0" sldId="261"/>
            <ac:spMk id="152" creationId="{00000000-0000-0000-0000-000000000000}"/>
          </ac:spMkLst>
        </pc:spChg>
        <pc:spChg chg="del topLvl">
          <ac:chgData name="Chandeep Singh" userId="733aa0eb-2904-499c-bcd7-7cfdf8406006" providerId="ADAL" clId="{E64595E6-9829-40E3-AD46-8C211D7EBE78}" dt="2023-01-20T20:37:24.298" v="377" actId="478"/>
          <ac:spMkLst>
            <pc:docMk/>
            <pc:sldMk cId="0" sldId="261"/>
            <ac:spMk id="153" creationId="{00000000-0000-0000-0000-000000000000}"/>
          </ac:spMkLst>
        </pc:spChg>
        <pc:grpChg chg="del">
          <ac:chgData name="Chandeep Singh" userId="733aa0eb-2904-499c-bcd7-7cfdf8406006" providerId="ADAL" clId="{E64595E6-9829-40E3-AD46-8C211D7EBE78}" dt="2023-01-20T20:37:22.297" v="376" actId="478"/>
          <ac:grpSpMkLst>
            <pc:docMk/>
            <pc:sldMk cId="0" sldId="261"/>
            <ac:grpSpMk id="154" creationId="{00000000-0000-0000-0000-000000000000}"/>
          </ac:grpSpMkLst>
        </pc:grpChg>
      </pc:sldChg>
      <pc:sldChg chg="del">
        <pc:chgData name="Chandeep Singh" userId="733aa0eb-2904-499c-bcd7-7cfdf8406006" providerId="ADAL" clId="{E64595E6-9829-40E3-AD46-8C211D7EBE78}" dt="2023-01-21T12:22:12.854" v="1768" actId="47"/>
        <pc:sldMkLst>
          <pc:docMk/>
          <pc:sldMk cId="0" sldId="263"/>
        </pc:sldMkLst>
      </pc:sldChg>
      <pc:sldChg chg="addSp delSp modSp add mod ord">
        <pc:chgData name="Chandeep Singh" userId="733aa0eb-2904-499c-bcd7-7cfdf8406006" providerId="ADAL" clId="{E64595E6-9829-40E3-AD46-8C211D7EBE78}" dt="2023-01-21T12:21:42.026" v="1767" actId="20577"/>
        <pc:sldMkLst>
          <pc:docMk/>
          <pc:sldMk cId="582973789" sldId="264"/>
        </pc:sldMkLst>
        <pc:spChg chg="del mod">
          <ac:chgData name="Chandeep Singh" userId="733aa0eb-2904-499c-bcd7-7cfdf8406006" providerId="ADAL" clId="{E64595E6-9829-40E3-AD46-8C211D7EBE78}" dt="2023-01-21T10:45:25.939" v="827"/>
          <ac:spMkLst>
            <pc:docMk/>
            <pc:sldMk cId="582973789" sldId="264"/>
            <ac:spMk id="2" creationId="{6DB16F31-0732-A791-2D2A-776019E404AA}"/>
          </ac:spMkLst>
        </pc:spChg>
        <pc:spChg chg="del">
          <ac:chgData name="Chandeep Singh" userId="733aa0eb-2904-499c-bcd7-7cfdf8406006" providerId="ADAL" clId="{E64595E6-9829-40E3-AD46-8C211D7EBE78}" dt="2023-01-21T10:45:05.485" v="821" actId="478"/>
          <ac:spMkLst>
            <pc:docMk/>
            <pc:sldMk cId="582973789" sldId="264"/>
            <ac:spMk id="4" creationId="{55B00143-C237-FFE5-710E-84D79DAA4430}"/>
          </ac:spMkLst>
        </pc:spChg>
        <pc:spChg chg="add mod">
          <ac:chgData name="Chandeep Singh" userId="733aa0eb-2904-499c-bcd7-7cfdf8406006" providerId="ADAL" clId="{E64595E6-9829-40E3-AD46-8C211D7EBE78}" dt="2023-01-21T12:05:07.326" v="1326" actId="255"/>
          <ac:spMkLst>
            <pc:docMk/>
            <pc:sldMk cId="582973789" sldId="264"/>
            <ac:spMk id="5" creationId="{F56AA5F3-50FE-2A78-5250-77B2F077B36B}"/>
          </ac:spMkLst>
        </pc:spChg>
        <pc:spChg chg="add mod">
          <ac:chgData name="Chandeep Singh" userId="733aa0eb-2904-499c-bcd7-7cfdf8406006" providerId="ADAL" clId="{E64595E6-9829-40E3-AD46-8C211D7EBE78}" dt="2023-01-21T12:20:47.289" v="1726" actId="1076"/>
          <ac:spMkLst>
            <pc:docMk/>
            <pc:sldMk cId="582973789" sldId="264"/>
            <ac:spMk id="9" creationId="{314BCB15-01FC-FBB1-3183-0DEE67267811}"/>
          </ac:spMkLst>
        </pc:spChg>
        <pc:spChg chg="mod">
          <ac:chgData name="Chandeep Singh" userId="733aa0eb-2904-499c-bcd7-7cfdf8406006" providerId="ADAL" clId="{E64595E6-9829-40E3-AD46-8C211D7EBE78}" dt="2023-01-21T10:44:52.441" v="775" actId="20577"/>
          <ac:spMkLst>
            <pc:docMk/>
            <pc:sldMk cId="582973789" sldId="264"/>
            <ac:spMk id="149" creationId="{00000000-0000-0000-0000-000000000000}"/>
          </ac:spMkLst>
        </pc:spChg>
        <pc:spChg chg="mod">
          <ac:chgData name="Chandeep Singh" userId="733aa0eb-2904-499c-bcd7-7cfdf8406006" providerId="ADAL" clId="{E64595E6-9829-40E3-AD46-8C211D7EBE78}" dt="2023-01-21T10:44:58.503" v="776" actId="20577"/>
          <ac:spMkLst>
            <pc:docMk/>
            <pc:sldMk cId="582973789" sldId="264"/>
            <ac:spMk id="151" creationId="{00000000-0000-0000-0000-000000000000}"/>
          </ac:spMkLst>
        </pc:spChg>
        <pc:graphicFrameChg chg="add del mod modGraphic">
          <ac:chgData name="Chandeep Singh" userId="733aa0eb-2904-499c-bcd7-7cfdf8406006" providerId="ADAL" clId="{E64595E6-9829-40E3-AD46-8C211D7EBE78}" dt="2023-01-21T12:21:42.026" v="1767" actId="20577"/>
          <ac:graphicFrameMkLst>
            <pc:docMk/>
            <pc:sldMk cId="582973789" sldId="264"/>
            <ac:graphicFrameMk id="3" creationId="{04EBA35D-B6CE-606A-58EC-2BE77C13B734}"/>
          </ac:graphicFrameMkLst>
        </pc:graphicFrameChg>
        <pc:graphicFrameChg chg="add del mod modGraphic">
          <ac:chgData name="Chandeep Singh" userId="733aa0eb-2904-499c-bcd7-7cfdf8406006" providerId="ADAL" clId="{E64595E6-9829-40E3-AD46-8C211D7EBE78}" dt="2023-01-21T12:16:28.558" v="1613" actId="478"/>
          <ac:graphicFrameMkLst>
            <pc:docMk/>
            <pc:sldMk cId="582973789" sldId="264"/>
            <ac:graphicFrameMk id="6" creationId="{08A9826A-7CA2-F595-1E28-7396E211FEC4}"/>
          </ac:graphicFrameMkLst>
        </pc:graphicFrameChg>
        <pc:inkChg chg="add">
          <ac:chgData name="Chandeep Singh" userId="733aa0eb-2904-499c-bcd7-7cfdf8406006" providerId="ADAL" clId="{E64595E6-9829-40E3-AD46-8C211D7EBE78}" dt="2023-01-21T12:19:06.564" v="1673" actId="9405"/>
          <ac:inkMkLst>
            <pc:docMk/>
            <pc:sldMk cId="582973789" sldId="264"/>
            <ac:inkMk id="7" creationId="{F835414D-5478-3C99-2D71-F31F15A50C2E}"/>
          </ac:inkMkLst>
        </pc:inkChg>
        <pc:inkChg chg="add">
          <ac:chgData name="Chandeep Singh" userId="733aa0eb-2904-499c-bcd7-7cfdf8406006" providerId="ADAL" clId="{E64595E6-9829-40E3-AD46-8C211D7EBE78}" dt="2023-01-21T12:19:47.352" v="1674" actId="9405"/>
          <ac:inkMkLst>
            <pc:docMk/>
            <pc:sldMk cId="582973789" sldId="264"/>
            <ac:inkMk id="8" creationId="{A7C89C9A-38F1-5D0E-9BF2-A25498B5CFF7}"/>
          </ac:inkMkLst>
        </pc:inkChg>
      </pc:sldChg>
      <pc:sldChg chg="addSp delSp modSp add mod ord">
        <pc:chgData name="Chandeep Singh" userId="733aa0eb-2904-499c-bcd7-7cfdf8406006" providerId="ADAL" clId="{E64595E6-9829-40E3-AD46-8C211D7EBE78}" dt="2023-01-21T11:21:37.448" v="1141" actId="255"/>
        <pc:sldMkLst>
          <pc:docMk/>
          <pc:sldMk cId="4044462563" sldId="265"/>
        </pc:sldMkLst>
        <pc:spChg chg="add mod">
          <ac:chgData name="Chandeep Singh" userId="733aa0eb-2904-499c-bcd7-7cfdf8406006" providerId="ADAL" clId="{E64595E6-9829-40E3-AD46-8C211D7EBE78}" dt="2023-01-21T11:21:37.448" v="1141" actId="255"/>
          <ac:spMkLst>
            <pc:docMk/>
            <pc:sldMk cId="4044462563" sldId="265"/>
            <ac:spMk id="4" creationId="{F600BC09-E18A-2709-4747-EB640ED4B955}"/>
          </ac:spMkLst>
        </pc:spChg>
        <pc:spChg chg="mod">
          <ac:chgData name="Chandeep Singh" userId="733aa0eb-2904-499c-bcd7-7cfdf8406006" providerId="ADAL" clId="{E64595E6-9829-40E3-AD46-8C211D7EBE78}" dt="2023-01-21T11:10:55.991" v="899" actId="20577"/>
          <ac:spMkLst>
            <pc:docMk/>
            <pc:sldMk cId="4044462563" sldId="265"/>
            <ac:spMk id="132" creationId="{00000000-0000-0000-0000-000000000000}"/>
          </ac:spMkLst>
        </pc:spChg>
        <pc:graphicFrameChg chg="add mod">
          <ac:chgData name="Chandeep Singh" userId="733aa0eb-2904-499c-bcd7-7cfdf8406006" providerId="ADAL" clId="{E64595E6-9829-40E3-AD46-8C211D7EBE78}" dt="2023-01-21T11:15:39.076" v="1052" actId="14100"/>
          <ac:graphicFrameMkLst>
            <pc:docMk/>
            <pc:sldMk cId="4044462563" sldId="265"/>
            <ac:graphicFrameMk id="2" creationId="{4899FBDD-F4F9-B1B5-C9CC-784463DDD2ED}"/>
          </ac:graphicFrameMkLst>
        </pc:graphicFrameChg>
        <pc:graphicFrameChg chg="del">
          <ac:chgData name="Chandeep Singh" userId="733aa0eb-2904-499c-bcd7-7cfdf8406006" providerId="ADAL" clId="{E64595E6-9829-40E3-AD46-8C211D7EBE78}" dt="2023-01-21T11:05:44.943" v="833" actId="478"/>
          <ac:graphicFrameMkLst>
            <pc:docMk/>
            <pc:sldMk cId="4044462563" sldId="265"/>
            <ac:graphicFrameMk id="3" creationId="{96BCF531-7263-B465-7601-43C40542B051}"/>
          </ac:graphicFrameMkLst>
        </pc:graphicFrameChg>
        <pc:graphicFrameChg chg="del">
          <ac:chgData name="Chandeep Singh" userId="733aa0eb-2904-499c-bcd7-7cfdf8406006" providerId="ADAL" clId="{E64595E6-9829-40E3-AD46-8C211D7EBE78}" dt="2023-01-21T11:05:49.219" v="834" actId="478"/>
          <ac:graphicFrameMkLst>
            <pc:docMk/>
            <pc:sldMk cId="4044462563" sldId="265"/>
            <ac:graphicFrameMk id="5" creationId="{244B31E5-9D10-A696-95A5-DC3CF1105CEE}"/>
          </ac:graphicFrameMkLst>
        </pc:graphicFrameChg>
      </pc:sldChg>
      <pc:sldChg chg="addSp modSp add mod">
        <pc:chgData name="Chandeep Singh" userId="733aa0eb-2904-499c-bcd7-7cfdf8406006" providerId="ADAL" clId="{E64595E6-9829-40E3-AD46-8C211D7EBE78}" dt="2023-01-21T12:03:30.130" v="1274" actId="1076"/>
        <pc:sldMkLst>
          <pc:docMk/>
          <pc:sldMk cId="2813759085" sldId="266"/>
        </pc:sldMkLst>
        <pc:spChg chg="add mod">
          <ac:chgData name="Chandeep Singh" userId="733aa0eb-2904-499c-bcd7-7cfdf8406006" providerId="ADAL" clId="{E64595E6-9829-40E3-AD46-8C211D7EBE78}" dt="2023-01-21T12:03:30.130" v="1274" actId="1076"/>
          <ac:spMkLst>
            <pc:docMk/>
            <pc:sldMk cId="2813759085" sldId="266"/>
            <ac:spMk id="3" creationId="{85944B87-049E-5DCA-33D7-7D93A9F8F68B}"/>
          </ac:spMkLst>
        </pc:spChg>
        <pc:spChg chg="mod">
          <ac:chgData name="Chandeep Singh" userId="733aa0eb-2904-499c-bcd7-7cfdf8406006" providerId="ADAL" clId="{E64595E6-9829-40E3-AD46-8C211D7EBE78}" dt="2023-01-21T12:00:41.723" v="1264" actId="1076"/>
          <ac:spMkLst>
            <pc:docMk/>
            <pc:sldMk cId="2813759085" sldId="266"/>
            <ac:spMk id="142"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humberital-my.sharepoint.com/personal/n01530793_humber_ca/Documents/Desktop/KPMG%20Excel%20Updated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humberital-my.sharepoint.com/personal/n01530793_humber_ca/Documents/Desktop/KPMG%20Excel%20Updated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humberital-my.sharepoint.com/personal/n01530793_humber_ca/Documents/Desktop/KPMG%20Excel%20Updated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humberital-my.sharepoint.com/personal/n01530793_humber_ca/Documents/Desktop/KPMG%20Excel%20Updated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humberital-my.sharepoint.com/personal/n01530793_humber_ca/Documents/Desktop/KPMG%20Excel%20Updated1.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Excel Updated1.xlsx]New Customer Age Graph!PivotTable6</c:name>
    <c:fmtId val="5"/>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CA"/>
              <a:t>New Customers Age Distribution</a:t>
            </a:r>
          </a:p>
          <a:p>
            <a:pPr>
              <a:defRPr/>
            </a:pPr>
            <a:endParaRPr lang="en-CA"/>
          </a:p>
        </c:rich>
      </c:tx>
      <c:layout>
        <c:manualLayout>
          <c:xMode val="edge"/>
          <c:yMode val="edge"/>
          <c:x val="0.1292082041157645"/>
          <c:y val="3.005301873107636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2">
              <a:alpha val="85000"/>
            </a:schemeClr>
          </a:solidFill>
          <a:ln w="9525" cap="flat" cmpd="sng" algn="ctr">
            <a:solidFill>
              <a:schemeClr val="lt1">
                <a:alpha val="50000"/>
              </a:schemeClr>
            </a:solidFill>
            <a:round/>
          </a:ln>
          <a:effectLst/>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alpha val="85000"/>
            </a:schemeClr>
          </a:solidFill>
          <a:ln w="9525" cap="flat" cmpd="sng" algn="ctr">
            <a:solidFill>
              <a:schemeClr val="lt1">
                <a:alpha val="50000"/>
              </a:schemeClr>
            </a:solidFill>
            <a:round/>
          </a:ln>
          <a:effectLst/>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alpha val="85000"/>
            </a:schemeClr>
          </a:solidFill>
          <a:ln w="9525" cap="flat" cmpd="sng" algn="ctr">
            <a:solidFill>
              <a:schemeClr val="lt1">
                <a:alpha val="50000"/>
              </a:schemeClr>
            </a:solidFill>
            <a:round/>
          </a:ln>
          <a:effectLst/>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alpha val="85000"/>
            </a:schemeClr>
          </a:solidFill>
          <a:ln w="9525" cap="flat" cmpd="sng" algn="ctr">
            <a:solidFill>
              <a:schemeClr val="lt1">
                <a:alpha val="50000"/>
              </a:schemeClr>
            </a:solidFill>
            <a:round/>
          </a:ln>
          <a:effectLst/>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2">
              <a:alpha val="85000"/>
            </a:schemeClr>
          </a:solidFill>
          <a:ln w="9525" cap="flat" cmpd="sng" algn="ctr">
            <a:solidFill>
              <a:schemeClr val="lt1">
                <a:alpha val="50000"/>
              </a:schemeClr>
            </a:solidFill>
            <a:round/>
          </a:ln>
          <a:effectLst/>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2">
              <a:alpha val="85000"/>
            </a:schemeClr>
          </a:solidFill>
          <a:ln w="9525" cap="flat" cmpd="sng" algn="ctr">
            <a:solidFill>
              <a:schemeClr val="lt1">
                <a:alpha val="50000"/>
              </a:schemeClr>
            </a:solidFill>
            <a:round/>
          </a:ln>
          <a:effectLst/>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2">
              <a:alpha val="85000"/>
            </a:schemeClr>
          </a:solidFill>
          <a:ln w="9525" cap="flat" cmpd="sng" algn="ctr">
            <a:solidFill>
              <a:schemeClr val="lt1">
                <a:alpha val="50000"/>
              </a:schemeClr>
            </a:solidFill>
            <a:round/>
          </a:ln>
          <a:effectLst/>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2">
              <a:alpha val="85000"/>
            </a:schemeClr>
          </a:solidFill>
          <a:ln w="9525" cap="flat" cmpd="sng" algn="ctr">
            <a:solidFill>
              <a:schemeClr val="lt1">
                <a:alpha val="50000"/>
              </a:schemeClr>
            </a:solidFill>
            <a:round/>
          </a:ln>
          <a:effectLst/>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7148219927994911E-2"/>
          <c:y val="0.27355387141943904"/>
          <c:w val="0.7850777857430622"/>
          <c:h val="0.56587787478123197"/>
        </c:manualLayout>
      </c:layout>
      <c:barChart>
        <c:barDir val="col"/>
        <c:grouping val="clustered"/>
        <c:varyColors val="0"/>
        <c:ser>
          <c:idx val="0"/>
          <c:order val="0"/>
          <c:tx>
            <c:strRef>
              <c:f>'New Customer Age Graph'!$B$3:$B$4</c:f>
              <c:strCache>
                <c:ptCount val="1"/>
                <c:pt idx="0">
                  <c:v>30</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'New Customer Age Graph'!$A$5</c:f>
              <c:strCache>
                <c:ptCount val="1"/>
                <c:pt idx="0">
                  <c:v>Total</c:v>
                </c:pt>
              </c:strCache>
            </c:strRef>
          </c:cat>
          <c:val>
            <c:numRef>
              <c:f>'New Customer Age Graph'!$B$5</c:f>
              <c:numCache>
                <c:formatCode>General</c:formatCode>
                <c:ptCount val="1"/>
                <c:pt idx="0">
                  <c:v>149</c:v>
                </c:pt>
              </c:numCache>
            </c:numRef>
          </c:val>
          <c:extLst>
            <c:ext xmlns:c16="http://schemas.microsoft.com/office/drawing/2014/chart" uri="{C3380CC4-5D6E-409C-BE32-E72D297353CC}">
              <c16:uniqueId val="{00000000-403C-4F29-B4ED-6DF07F241E2A}"/>
            </c:ext>
          </c:extLst>
        </c:ser>
        <c:ser>
          <c:idx val="1"/>
          <c:order val="1"/>
          <c:tx>
            <c:strRef>
              <c:f>'New Customer Age Graph'!$C$3:$C$4</c:f>
              <c:strCache>
                <c:ptCount val="1"/>
                <c:pt idx="0">
                  <c:v>40</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'New Customer Age Graph'!$A$5</c:f>
              <c:strCache>
                <c:ptCount val="1"/>
                <c:pt idx="0">
                  <c:v>Total</c:v>
                </c:pt>
              </c:strCache>
            </c:strRef>
          </c:cat>
          <c:val>
            <c:numRef>
              <c:f>'New Customer Age Graph'!$C$5</c:f>
              <c:numCache>
                <c:formatCode>General</c:formatCode>
                <c:ptCount val="1"/>
                <c:pt idx="0">
                  <c:v>101</c:v>
                </c:pt>
              </c:numCache>
            </c:numRef>
          </c:val>
          <c:extLst>
            <c:ext xmlns:c16="http://schemas.microsoft.com/office/drawing/2014/chart" uri="{C3380CC4-5D6E-409C-BE32-E72D297353CC}">
              <c16:uniqueId val="{00000001-403C-4F29-B4ED-6DF07F241E2A}"/>
            </c:ext>
          </c:extLst>
        </c:ser>
        <c:ser>
          <c:idx val="2"/>
          <c:order val="2"/>
          <c:tx>
            <c:strRef>
              <c:f>'New Customer Age Graph'!$D$3:$D$4</c:f>
              <c:strCache>
                <c:ptCount val="1"/>
                <c:pt idx="0">
                  <c:v>50</c:v>
                </c:pt>
              </c:strCache>
            </c:strRef>
          </c:tx>
          <c:spPr>
            <a:solidFill>
              <a:schemeClr val="accent6">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'New Customer Age Graph'!$A$5</c:f>
              <c:strCache>
                <c:ptCount val="1"/>
                <c:pt idx="0">
                  <c:v>Total</c:v>
                </c:pt>
              </c:strCache>
            </c:strRef>
          </c:cat>
          <c:val>
            <c:numRef>
              <c:f>'New Customer Age Graph'!$D$5</c:f>
              <c:numCache>
                <c:formatCode>General</c:formatCode>
                <c:ptCount val="1"/>
                <c:pt idx="0">
                  <c:v>221</c:v>
                </c:pt>
              </c:numCache>
            </c:numRef>
          </c:val>
          <c:extLst>
            <c:ext xmlns:c16="http://schemas.microsoft.com/office/drawing/2014/chart" uri="{C3380CC4-5D6E-409C-BE32-E72D297353CC}">
              <c16:uniqueId val="{00000002-403C-4F29-B4ED-6DF07F241E2A}"/>
            </c:ext>
          </c:extLst>
        </c:ser>
        <c:ser>
          <c:idx val="3"/>
          <c:order val="3"/>
          <c:tx>
            <c:strRef>
              <c:f>'New Customer Age Graph'!$E$3:$E$4</c:f>
              <c:strCache>
                <c:ptCount val="1"/>
                <c:pt idx="0">
                  <c:v>60</c:v>
                </c:pt>
              </c:strCache>
            </c:strRef>
          </c:tx>
          <c:spPr>
            <a:solidFill>
              <a:schemeClr val="accent2">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'New Customer Age Graph'!$A$5</c:f>
              <c:strCache>
                <c:ptCount val="1"/>
                <c:pt idx="0">
                  <c:v>Total</c:v>
                </c:pt>
              </c:strCache>
            </c:strRef>
          </c:cat>
          <c:val>
            <c:numRef>
              <c:f>'New Customer Age Graph'!$E$5</c:f>
              <c:numCache>
                <c:formatCode>General</c:formatCode>
                <c:ptCount val="1"/>
                <c:pt idx="0">
                  <c:v>175</c:v>
                </c:pt>
              </c:numCache>
            </c:numRef>
          </c:val>
          <c:extLst>
            <c:ext xmlns:c16="http://schemas.microsoft.com/office/drawing/2014/chart" uri="{C3380CC4-5D6E-409C-BE32-E72D297353CC}">
              <c16:uniqueId val="{00000003-403C-4F29-B4ED-6DF07F241E2A}"/>
            </c:ext>
          </c:extLst>
        </c:ser>
        <c:ser>
          <c:idx val="4"/>
          <c:order val="4"/>
          <c:tx>
            <c:strRef>
              <c:f>'New Customer Age Graph'!$F$3:$F$4</c:f>
              <c:strCache>
                <c:ptCount val="1"/>
                <c:pt idx="0">
                  <c:v>70</c:v>
                </c:pt>
              </c:strCache>
            </c:strRef>
          </c:tx>
          <c:spPr>
            <a:solidFill>
              <a:schemeClr val="accent4">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'New Customer Age Graph'!$A$5</c:f>
              <c:strCache>
                <c:ptCount val="1"/>
                <c:pt idx="0">
                  <c:v>Total</c:v>
                </c:pt>
              </c:strCache>
            </c:strRef>
          </c:cat>
          <c:val>
            <c:numRef>
              <c:f>'New Customer Age Graph'!$F$5</c:f>
              <c:numCache>
                <c:formatCode>General</c:formatCode>
                <c:ptCount val="1"/>
                <c:pt idx="0">
                  <c:v>172</c:v>
                </c:pt>
              </c:numCache>
            </c:numRef>
          </c:val>
          <c:extLst>
            <c:ext xmlns:c16="http://schemas.microsoft.com/office/drawing/2014/chart" uri="{C3380CC4-5D6E-409C-BE32-E72D297353CC}">
              <c16:uniqueId val="{00000004-403C-4F29-B4ED-6DF07F241E2A}"/>
            </c:ext>
          </c:extLst>
        </c:ser>
        <c:ser>
          <c:idx val="5"/>
          <c:order val="5"/>
          <c:tx>
            <c:strRef>
              <c:f>'New Customer Age Graph'!$G$3:$G$4</c:f>
              <c:strCache>
                <c:ptCount val="1"/>
                <c:pt idx="0">
                  <c:v>80</c:v>
                </c:pt>
              </c:strCache>
            </c:strRef>
          </c:tx>
          <c:spPr>
            <a:solidFill>
              <a:schemeClr val="accent6">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'New Customer Age Graph'!$A$5</c:f>
              <c:strCache>
                <c:ptCount val="1"/>
                <c:pt idx="0">
                  <c:v>Total</c:v>
                </c:pt>
              </c:strCache>
            </c:strRef>
          </c:cat>
          <c:val>
            <c:numRef>
              <c:f>'New Customer Age Graph'!$G$5</c:f>
              <c:numCache>
                <c:formatCode>General</c:formatCode>
                <c:ptCount val="1"/>
                <c:pt idx="0">
                  <c:v>110</c:v>
                </c:pt>
              </c:numCache>
            </c:numRef>
          </c:val>
          <c:extLst>
            <c:ext xmlns:c16="http://schemas.microsoft.com/office/drawing/2014/chart" uri="{C3380CC4-5D6E-409C-BE32-E72D297353CC}">
              <c16:uniqueId val="{00000005-403C-4F29-B4ED-6DF07F241E2A}"/>
            </c:ext>
          </c:extLst>
        </c:ser>
        <c:ser>
          <c:idx val="6"/>
          <c:order val="6"/>
          <c:tx>
            <c:strRef>
              <c:f>'New Customer Age Graph'!$H$3:$H$4</c:f>
              <c:strCache>
                <c:ptCount val="1"/>
                <c:pt idx="0">
                  <c:v>90</c:v>
                </c:pt>
              </c:strCache>
            </c:strRef>
          </c:tx>
          <c:spPr>
            <a:solidFill>
              <a:schemeClr val="accent2">
                <a:lumMod val="80000"/>
                <a:lumOff val="2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'New Customer Age Graph'!$A$5</c:f>
              <c:strCache>
                <c:ptCount val="1"/>
                <c:pt idx="0">
                  <c:v>Total</c:v>
                </c:pt>
              </c:strCache>
            </c:strRef>
          </c:cat>
          <c:val>
            <c:numRef>
              <c:f>'New Customer Age Graph'!$H$5</c:f>
              <c:numCache>
                <c:formatCode>General</c:formatCode>
                <c:ptCount val="1"/>
                <c:pt idx="0">
                  <c:v>55</c:v>
                </c:pt>
              </c:numCache>
            </c:numRef>
          </c:val>
          <c:extLst>
            <c:ext xmlns:c16="http://schemas.microsoft.com/office/drawing/2014/chart" uri="{C3380CC4-5D6E-409C-BE32-E72D297353CC}">
              <c16:uniqueId val="{00000006-403C-4F29-B4ED-6DF07F241E2A}"/>
            </c:ext>
          </c:extLst>
        </c:ser>
        <c:ser>
          <c:idx val="7"/>
          <c:order val="7"/>
          <c:tx>
            <c:strRef>
              <c:f>'New Customer Age Graph'!$I$3:$I$4</c:f>
              <c:strCache>
                <c:ptCount val="1"/>
                <c:pt idx="0">
                  <c:v>(blank)</c:v>
                </c:pt>
              </c:strCache>
            </c:strRef>
          </c:tx>
          <c:spPr>
            <a:solidFill>
              <a:schemeClr val="accent4">
                <a:lumMod val="80000"/>
                <a:lumOff val="2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'New Customer Age Graph'!$A$5</c:f>
              <c:strCache>
                <c:ptCount val="1"/>
                <c:pt idx="0">
                  <c:v>Total</c:v>
                </c:pt>
              </c:strCache>
            </c:strRef>
          </c:cat>
          <c:val>
            <c:numRef>
              <c:f>'New Customer Age Graph'!$I$5</c:f>
              <c:numCache>
                <c:formatCode>General</c:formatCode>
                <c:ptCount val="1"/>
              </c:numCache>
            </c:numRef>
          </c:val>
          <c:extLst>
            <c:ext xmlns:c16="http://schemas.microsoft.com/office/drawing/2014/chart" uri="{C3380CC4-5D6E-409C-BE32-E72D297353CC}">
              <c16:uniqueId val="{00000007-403C-4F29-B4ED-6DF07F241E2A}"/>
            </c:ext>
          </c:extLst>
        </c:ser>
        <c:dLbls>
          <c:dLblPos val="inEnd"/>
          <c:showLegendKey val="0"/>
          <c:showVal val="1"/>
          <c:showCatName val="0"/>
          <c:showSerName val="0"/>
          <c:showPercent val="0"/>
          <c:showBubbleSize val="0"/>
        </c:dLbls>
        <c:gapWidth val="65"/>
        <c:axId val="980426463"/>
        <c:axId val="980414815"/>
      </c:barChart>
      <c:catAx>
        <c:axId val="980426463"/>
        <c:scaling>
          <c:orientation val="minMax"/>
        </c:scaling>
        <c:delete val="1"/>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CA"/>
                  <a:t>Age Distribution</a:t>
                </a:r>
              </a:p>
              <a:p>
                <a:pPr>
                  <a:defRPr/>
                </a:pPr>
                <a:endParaRPr lang="en-CA"/>
              </a:p>
            </c:rich>
          </c:tx>
          <c:layout>
            <c:manualLayout>
              <c:xMode val="edge"/>
              <c:yMode val="edge"/>
              <c:x val="0.40060268691087603"/>
              <c:y val="0.89271319088919843"/>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980414815"/>
        <c:crosses val="autoZero"/>
        <c:auto val="1"/>
        <c:lblAlgn val="ctr"/>
        <c:lblOffset val="100"/>
        <c:noMultiLvlLbl val="0"/>
      </c:catAx>
      <c:valAx>
        <c:axId val="980414815"/>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CA"/>
                  <a:t>Number of People</a:t>
                </a:r>
              </a:p>
              <a:p>
                <a:pPr>
                  <a:defRPr/>
                </a:pPr>
                <a:endParaRPr lang="en-CA"/>
              </a:p>
            </c:rich>
          </c:tx>
          <c:layout>
            <c:manualLayout>
              <c:xMode val="edge"/>
              <c:yMode val="edge"/>
              <c:x val="1.3378217404670784E-2"/>
              <c:y val="0.36436856679886898"/>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980426463"/>
        <c:crosses val="autoZero"/>
        <c:crossBetween val="between"/>
      </c:valAx>
      <c:spPr>
        <a:noFill/>
        <a:ln>
          <a:noFill/>
        </a:ln>
        <a:effectLst/>
      </c:spPr>
    </c:plotArea>
    <c:legend>
      <c:legendPos val="r"/>
      <c:legendEntry>
        <c:idx val="7"/>
        <c:delete val="1"/>
      </c:legendEntry>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Excel Updated1.xlsx]Old Customer Age Graph!PivotTable5</c:name>
    <c:fmtId val="9"/>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CA" dirty="0"/>
              <a:t>Old Customer Age Distribution</a:t>
            </a:r>
          </a:p>
          <a:p>
            <a:pPr>
              <a:defRPr/>
            </a:pPr>
            <a:endParaRPr lang="en-CA"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2">
              <a:alpha val="85000"/>
            </a:schemeClr>
          </a:solidFill>
          <a:ln w="9525" cap="flat" cmpd="sng" algn="ctr">
            <a:solidFill>
              <a:schemeClr val="lt1">
                <a:alpha val="50000"/>
              </a:schemeClr>
            </a:solidFill>
            <a:round/>
          </a:ln>
          <a:effectLst/>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alpha val="85000"/>
            </a:schemeClr>
          </a:solidFill>
          <a:ln w="9525" cap="flat" cmpd="sng" algn="ctr">
            <a:solidFill>
              <a:schemeClr val="lt1">
                <a:alpha val="50000"/>
              </a:schemeClr>
            </a:solidFill>
            <a:round/>
          </a:ln>
          <a:effectLst/>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alpha val="85000"/>
            </a:schemeClr>
          </a:solidFill>
          <a:ln w="9525" cap="flat" cmpd="sng" algn="ctr">
            <a:solidFill>
              <a:schemeClr val="lt1">
                <a:alpha val="50000"/>
              </a:schemeClr>
            </a:solidFill>
            <a:round/>
          </a:ln>
          <a:effectLst/>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alpha val="85000"/>
            </a:schemeClr>
          </a:solidFill>
          <a:ln w="9525" cap="flat" cmpd="sng" algn="ctr">
            <a:solidFill>
              <a:schemeClr val="lt1">
                <a:alpha val="50000"/>
              </a:schemeClr>
            </a:solidFill>
            <a:round/>
          </a:ln>
          <a:effectLst/>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2">
              <a:alpha val="85000"/>
            </a:schemeClr>
          </a:solidFill>
          <a:ln w="9525" cap="flat" cmpd="sng" algn="ctr">
            <a:solidFill>
              <a:schemeClr val="lt1">
                <a:alpha val="50000"/>
              </a:schemeClr>
            </a:solidFill>
            <a:round/>
          </a:ln>
          <a:effectLst/>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2">
              <a:alpha val="85000"/>
            </a:schemeClr>
          </a:solidFill>
          <a:ln w="9525" cap="flat" cmpd="sng" algn="ctr">
            <a:solidFill>
              <a:schemeClr val="lt1">
                <a:alpha val="50000"/>
              </a:schemeClr>
            </a:solidFill>
            <a:round/>
          </a:ln>
          <a:effectLst/>
        </c:spPr>
        <c:marker>
          <c:symbol val="circle"/>
          <c:size val="6"/>
          <c:spPr>
            <a:solidFill>
              <a:schemeClr val="accent2">
                <a:alpha val="85000"/>
              </a:schemeClr>
            </a:solidFill>
            <a:ln>
              <a:noFill/>
            </a:ln>
            <a:effectLst/>
          </c:spPr>
        </c:marker>
      </c:pivotFmt>
      <c:pivotFmt>
        <c:idx val="6"/>
        <c:spPr>
          <a:solidFill>
            <a:schemeClr val="accent2">
              <a:alpha val="85000"/>
            </a:schemeClr>
          </a:solidFill>
          <a:ln w="9525" cap="flat" cmpd="sng" algn="ctr">
            <a:solidFill>
              <a:schemeClr val="lt1">
                <a:alpha val="50000"/>
              </a:schemeClr>
            </a:solidFill>
            <a:round/>
          </a:ln>
          <a:effectLst/>
        </c:spPr>
        <c:marker>
          <c:symbol val="circle"/>
          <c:size val="6"/>
          <c:spPr>
            <a:solidFill>
              <a:schemeClr val="accent2">
                <a:alpha val="85000"/>
              </a:schemeClr>
            </a:solidFill>
            <a:ln>
              <a:noFill/>
            </a:ln>
            <a:effectLst/>
          </c:spPr>
        </c:marker>
      </c:pivotFmt>
      <c:pivotFmt>
        <c:idx val="7"/>
        <c:spPr>
          <a:solidFill>
            <a:schemeClr val="accent2">
              <a:alpha val="85000"/>
            </a:schemeClr>
          </a:solidFill>
          <a:ln w="9525" cap="flat" cmpd="sng" algn="ctr">
            <a:solidFill>
              <a:schemeClr val="lt1">
                <a:alpha val="50000"/>
              </a:schemeClr>
            </a:solidFill>
            <a:round/>
          </a:ln>
          <a:effectLst/>
        </c:spPr>
        <c:marker>
          <c:symbol val="circle"/>
          <c:size val="6"/>
          <c:spPr>
            <a:solidFill>
              <a:schemeClr val="accent2">
                <a:alpha val="85000"/>
              </a:schemeClr>
            </a:solidFill>
            <a:ln>
              <a:noFill/>
            </a:ln>
            <a:effectLst/>
          </c:spPr>
        </c:marker>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'Old Customer Age Graph'!$B$3:$B$4</c:f>
              <c:strCache>
                <c:ptCount val="1"/>
                <c:pt idx="0">
                  <c:v>30</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'Old Customer Age Graph'!$A$5</c:f>
              <c:strCache>
                <c:ptCount val="1"/>
                <c:pt idx="0">
                  <c:v>Total</c:v>
                </c:pt>
              </c:strCache>
            </c:strRef>
          </c:cat>
          <c:val>
            <c:numRef>
              <c:f>'Old Customer Age Graph'!$B$5</c:f>
              <c:numCache>
                <c:formatCode>General</c:formatCode>
                <c:ptCount val="1"/>
                <c:pt idx="0">
                  <c:v>501</c:v>
                </c:pt>
              </c:numCache>
            </c:numRef>
          </c:val>
          <c:extLst>
            <c:ext xmlns:c16="http://schemas.microsoft.com/office/drawing/2014/chart" uri="{C3380CC4-5D6E-409C-BE32-E72D297353CC}">
              <c16:uniqueId val="{00000000-A7AA-4D41-BEF7-81D6B43B9897}"/>
            </c:ext>
          </c:extLst>
        </c:ser>
        <c:ser>
          <c:idx val="1"/>
          <c:order val="1"/>
          <c:tx>
            <c:strRef>
              <c:f>'Old Customer Age Graph'!$C$3:$C$4</c:f>
              <c:strCache>
                <c:ptCount val="1"/>
                <c:pt idx="0">
                  <c:v>40</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'Old Customer Age Graph'!$A$5</c:f>
              <c:strCache>
                <c:ptCount val="1"/>
                <c:pt idx="0">
                  <c:v>Total</c:v>
                </c:pt>
              </c:strCache>
            </c:strRef>
          </c:cat>
          <c:val>
            <c:numRef>
              <c:f>'Old Customer Age Graph'!$C$5</c:f>
              <c:numCache>
                <c:formatCode>General</c:formatCode>
                <c:ptCount val="1"/>
                <c:pt idx="0">
                  <c:v>599</c:v>
                </c:pt>
              </c:numCache>
            </c:numRef>
          </c:val>
          <c:extLst>
            <c:ext xmlns:c16="http://schemas.microsoft.com/office/drawing/2014/chart" uri="{C3380CC4-5D6E-409C-BE32-E72D297353CC}">
              <c16:uniqueId val="{00000001-A7AA-4D41-BEF7-81D6B43B9897}"/>
            </c:ext>
          </c:extLst>
        </c:ser>
        <c:ser>
          <c:idx val="2"/>
          <c:order val="2"/>
          <c:tx>
            <c:strRef>
              <c:f>'Old Customer Age Graph'!$D$3:$D$4</c:f>
              <c:strCache>
                <c:ptCount val="1"/>
                <c:pt idx="0">
                  <c:v>50</c:v>
                </c:pt>
              </c:strCache>
            </c:strRef>
          </c:tx>
          <c:spPr>
            <a:solidFill>
              <a:schemeClr val="accent6">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'Old Customer Age Graph'!$A$5</c:f>
              <c:strCache>
                <c:ptCount val="1"/>
                <c:pt idx="0">
                  <c:v>Total</c:v>
                </c:pt>
              </c:strCache>
            </c:strRef>
          </c:cat>
          <c:val>
            <c:numRef>
              <c:f>'Old Customer Age Graph'!$D$5</c:f>
              <c:numCache>
                <c:formatCode>General</c:formatCode>
                <c:ptCount val="1"/>
                <c:pt idx="0">
                  <c:v>1162</c:v>
                </c:pt>
              </c:numCache>
            </c:numRef>
          </c:val>
          <c:extLst>
            <c:ext xmlns:c16="http://schemas.microsoft.com/office/drawing/2014/chart" uri="{C3380CC4-5D6E-409C-BE32-E72D297353CC}">
              <c16:uniqueId val="{00000002-A7AA-4D41-BEF7-81D6B43B9897}"/>
            </c:ext>
          </c:extLst>
        </c:ser>
        <c:ser>
          <c:idx val="3"/>
          <c:order val="3"/>
          <c:tx>
            <c:strRef>
              <c:f>'Old Customer Age Graph'!$E$3:$E$4</c:f>
              <c:strCache>
                <c:ptCount val="1"/>
                <c:pt idx="0">
                  <c:v>60</c:v>
                </c:pt>
              </c:strCache>
            </c:strRef>
          </c:tx>
          <c:spPr>
            <a:solidFill>
              <a:schemeClr val="accent2">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'Old Customer Age Graph'!$A$5</c:f>
              <c:strCache>
                <c:ptCount val="1"/>
                <c:pt idx="0">
                  <c:v>Total</c:v>
                </c:pt>
              </c:strCache>
            </c:strRef>
          </c:cat>
          <c:val>
            <c:numRef>
              <c:f>'Old Customer Age Graph'!$E$5</c:f>
              <c:numCache>
                <c:formatCode>General</c:formatCode>
                <c:ptCount val="1"/>
                <c:pt idx="0">
                  <c:v>603</c:v>
                </c:pt>
              </c:numCache>
            </c:numRef>
          </c:val>
          <c:extLst>
            <c:ext xmlns:c16="http://schemas.microsoft.com/office/drawing/2014/chart" uri="{C3380CC4-5D6E-409C-BE32-E72D297353CC}">
              <c16:uniqueId val="{00000003-A7AA-4D41-BEF7-81D6B43B9897}"/>
            </c:ext>
          </c:extLst>
        </c:ser>
        <c:ser>
          <c:idx val="4"/>
          <c:order val="4"/>
          <c:tx>
            <c:strRef>
              <c:f>'Old Customer Age Graph'!$F$3:$F$4</c:f>
              <c:strCache>
                <c:ptCount val="1"/>
                <c:pt idx="0">
                  <c:v>70</c:v>
                </c:pt>
              </c:strCache>
            </c:strRef>
          </c:tx>
          <c:spPr>
            <a:solidFill>
              <a:schemeClr val="accent4">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'Old Customer Age Graph'!$A$5</c:f>
              <c:strCache>
                <c:ptCount val="1"/>
                <c:pt idx="0">
                  <c:v>Total</c:v>
                </c:pt>
              </c:strCache>
            </c:strRef>
          </c:cat>
          <c:val>
            <c:numRef>
              <c:f>'Old Customer Age Graph'!$F$5</c:f>
              <c:numCache>
                <c:formatCode>General</c:formatCode>
                <c:ptCount val="1"/>
                <c:pt idx="0">
                  <c:v>524</c:v>
                </c:pt>
              </c:numCache>
            </c:numRef>
          </c:val>
          <c:extLst>
            <c:ext xmlns:c16="http://schemas.microsoft.com/office/drawing/2014/chart" uri="{C3380CC4-5D6E-409C-BE32-E72D297353CC}">
              <c16:uniqueId val="{00000004-A7AA-4D41-BEF7-81D6B43B9897}"/>
            </c:ext>
          </c:extLst>
        </c:ser>
        <c:ser>
          <c:idx val="5"/>
          <c:order val="5"/>
          <c:tx>
            <c:strRef>
              <c:f>'Old Customer Age Graph'!$G$3:$G$4</c:f>
              <c:strCache>
                <c:ptCount val="1"/>
                <c:pt idx="0">
                  <c:v>80</c:v>
                </c:pt>
              </c:strCache>
            </c:strRef>
          </c:tx>
          <c:spPr>
            <a:solidFill>
              <a:schemeClr val="accent6">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'Old Customer Age Graph'!$A$5</c:f>
              <c:strCache>
                <c:ptCount val="1"/>
                <c:pt idx="0">
                  <c:v>Total</c:v>
                </c:pt>
              </c:strCache>
            </c:strRef>
          </c:cat>
          <c:val>
            <c:numRef>
              <c:f>'Old Customer Age Graph'!$G$5</c:f>
              <c:numCache>
                <c:formatCode>General</c:formatCode>
                <c:ptCount val="1"/>
                <c:pt idx="0">
                  <c:v>2</c:v>
                </c:pt>
              </c:numCache>
            </c:numRef>
          </c:val>
          <c:extLst>
            <c:ext xmlns:c16="http://schemas.microsoft.com/office/drawing/2014/chart" uri="{C3380CC4-5D6E-409C-BE32-E72D297353CC}">
              <c16:uniqueId val="{00000005-A7AA-4D41-BEF7-81D6B43B9897}"/>
            </c:ext>
          </c:extLst>
        </c:ser>
        <c:ser>
          <c:idx val="6"/>
          <c:order val="6"/>
          <c:tx>
            <c:strRef>
              <c:f>'Old Customer Age Graph'!$H$3:$H$4</c:f>
              <c:strCache>
                <c:ptCount val="1"/>
                <c:pt idx="0">
                  <c:v>90</c:v>
                </c:pt>
              </c:strCache>
            </c:strRef>
          </c:tx>
          <c:spPr>
            <a:solidFill>
              <a:schemeClr val="accent2">
                <a:lumMod val="80000"/>
                <a:lumOff val="2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'Old Customer Age Graph'!$A$5</c:f>
              <c:strCache>
                <c:ptCount val="1"/>
                <c:pt idx="0">
                  <c:v>Total</c:v>
                </c:pt>
              </c:strCache>
            </c:strRef>
          </c:cat>
          <c:val>
            <c:numRef>
              <c:f>'Old Customer Age Graph'!$H$5</c:f>
              <c:numCache>
                <c:formatCode>General</c:formatCode>
                <c:ptCount val="1"/>
                <c:pt idx="0">
                  <c:v>1</c:v>
                </c:pt>
              </c:numCache>
            </c:numRef>
          </c:val>
          <c:extLst>
            <c:ext xmlns:c16="http://schemas.microsoft.com/office/drawing/2014/chart" uri="{C3380CC4-5D6E-409C-BE32-E72D297353CC}">
              <c16:uniqueId val="{00000006-A7AA-4D41-BEF7-81D6B43B9897}"/>
            </c:ext>
          </c:extLst>
        </c:ser>
        <c:ser>
          <c:idx val="7"/>
          <c:order val="7"/>
          <c:tx>
            <c:strRef>
              <c:f>'Old Customer Age Graph'!$I$3:$I$4</c:f>
              <c:strCache>
                <c:ptCount val="1"/>
                <c:pt idx="0">
                  <c:v>100</c:v>
                </c:pt>
              </c:strCache>
            </c:strRef>
          </c:tx>
          <c:spPr>
            <a:solidFill>
              <a:schemeClr val="accent4">
                <a:lumMod val="80000"/>
                <a:lumOff val="2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'Old Customer Age Graph'!$A$5</c:f>
              <c:strCache>
                <c:ptCount val="1"/>
                <c:pt idx="0">
                  <c:v>Total</c:v>
                </c:pt>
              </c:strCache>
            </c:strRef>
          </c:cat>
          <c:val>
            <c:numRef>
              <c:f>'Old Customer Age Graph'!$I$5</c:f>
              <c:numCache>
                <c:formatCode>General</c:formatCode>
                <c:ptCount val="1"/>
                <c:pt idx="0">
                  <c:v>1</c:v>
                </c:pt>
              </c:numCache>
            </c:numRef>
          </c:val>
          <c:extLst>
            <c:ext xmlns:c16="http://schemas.microsoft.com/office/drawing/2014/chart" uri="{C3380CC4-5D6E-409C-BE32-E72D297353CC}">
              <c16:uniqueId val="{00000007-A7AA-4D41-BEF7-81D6B43B9897}"/>
            </c:ext>
          </c:extLst>
        </c:ser>
        <c:dLbls>
          <c:dLblPos val="inEnd"/>
          <c:showLegendKey val="0"/>
          <c:showVal val="1"/>
          <c:showCatName val="0"/>
          <c:showSerName val="0"/>
          <c:showPercent val="0"/>
          <c:showBubbleSize val="0"/>
        </c:dLbls>
        <c:gapWidth val="65"/>
        <c:axId val="707124031"/>
        <c:axId val="707136927"/>
      </c:barChart>
      <c:catAx>
        <c:axId val="707124031"/>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CA"/>
                  <a:t>Age Distribution</a:t>
                </a:r>
              </a:p>
            </c:rich>
          </c:tx>
          <c:layout>
            <c:manualLayout>
              <c:xMode val="edge"/>
              <c:yMode val="edge"/>
              <c:x val="0.36795890270098691"/>
              <c:y val="0.9036174495793623"/>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707136927"/>
        <c:crosses val="autoZero"/>
        <c:auto val="1"/>
        <c:lblAlgn val="ctr"/>
        <c:lblOffset val="100"/>
        <c:noMultiLvlLbl val="0"/>
      </c:catAx>
      <c:valAx>
        <c:axId val="707136927"/>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CA"/>
                  <a:t>Number of People</a:t>
                </a:r>
              </a:p>
              <a:p>
                <a:pPr>
                  <a:defRPr/>
                </a:pPr>
                <a:endParaRPr lang="en-CA"/>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707124031"/>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Excel Updated1.xlsx]Sheet2!PivotTable2</c:name>
    <c:fmtId val="20"/>
  </c:pivotSource>
  <c:chart>
    <c:autoTitleDeleted val="0"/>
    <c:pivotFmts>
      <c:pivotFmt>
        <c:idx val="0"/>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circle"/>
          <c:size val="6"/>
          <c:spPr>
            <a:solidFill>
              <a:schemeClr val="accent1"/>
            </a:solidFill>
            <a:ln w="9525">
              <a:solidFill>
                <a:schemeClr val="dk1">
                  <a:lumMod val="75000"/>
                  <a:lumOff val="25000"/>
                </a:schemeClr>
              </a:solidFill>
            </a:ln>
            <a:effectLst/>
          </c:spPr>
        </c:marker>
        <c:dLbl>
          <c:idx val="0"/>
          <c:spPr>
            <a:solidFill>
              <a:srgbClr val="4F81BD">
                <a:alpha val="30000"/>
              </a:srgbClr>
            </a:solidFill>
            <a:ln>
              <a:solidFill>
                <a:srgbClr val="FFFFFF">
                  <a:alpha val="50000"/>
                </a:srgb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circle"/>
          <c:size val="6"/>
          <c:spPr>
            <a:solidFill>
              <a:schemeClr val="accent2"/>
            </a:solidFill>
            <a:ln w="9525">
              <a:solidFill>
                <a:schemeClr val="dk1">
                  <a:lumMod val="75000"/>
                  <a:lumOff val="25000"/>
                </a:schemeClr>
              </a:solidFill>
            </a:ln>
            <a:effectLst/>
          </c:spPr>
        </c:marker>
        <c:dLbl>
          <c:idx val="0"/>
          <c:spPr>
            <a:solidFill>
              <a:srgbClr val="C0504D">
                <a:alpha val="30000"/>
              </a:srgbClr>
            </a:solidFill>
            <a:ln>
              <a:solidFill>
                <a:srgbClr val="FFFFFF">
                  <a:alpha val="50000"/>
                </a:srgb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circle"/>
          <c:size val="6"/>
          <c:spPr>
            <a:solidFill>
              <a:schemeClr val="accent3"/>
            </a:solidFill>
            <a:ln w="9525">
              <a:solidFill>
                <a:schemeClr val="dk1">
                  <a:lumMod val="75000"/>
                  <a:lumOff val="25000"/>
                </a:schemeClr>
              </a:solidFill>
            </a:ln>
            <a:effectLst/>
          </c:spPr>
        </c:marker>
        <c:dLbl>
          <c:idx val="0"/>
          <c:spPr>
            <a:solidFill>
              <a:srgbClr val="9BBB59">
                <a:alpha val="30000"/>
              </a:srgbClr>
            </a:solidFill>
            <a:ln>
              <a:solidFill>
                <a:srgbClr val="FFFFFF">
                  <a:alpha val="50000"/>
                </a:srgb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4F81BD">
                <a:alpha val="30000"/>
              </a:srgbClr>
            </a:solidFill>
            <a:ln>
              <a:solidFill>
                <a:srgbClr val="FFFFFF">
                  <a:alpha val="50000"/>
                </a:srgb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C0504D">
                <a:alpha val="30000"/>
              </a:srgbClr>
            </a:solidFill>
            <a:ln>
              <a:solidFill>
                <a:srgbClr val="FFFFFF">
                  <a:alpha val="50000"/>
                </a:srgb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9BBB59">
                <a:alpha val="30000"/>
              </a:srgbClr>
            </a:solidFill>
            <a:ln>
              <a:solidFill>
                <a:srgbClr val="FFFFFF">
                  <a:alpha val="50000"/>
                </a:srgb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4F81BD">
                <a:alpha val="30000"/>
              </a:srgbClr>
            </a:solidFill>
            <a:ln>
              <a:solidFill>
                <a:srgbClr val="FFFFFF">
                  <a:alpha val="50000"/>
                </a:srgb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C0504D">
                <a:alpha val="30000"/>
              </a:srgbClr>
            </a:solidFill>
            <a:ln>
              <a:solidFill>
                <a:srgbClr val="FFFFFF">
                  <a:alpha val="50000"/>
                </a:srgb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9BBB59">
                <a:alpha val="30000"/>
              </a:srgbClr>
            </a:solidFill>
            <a:ln>
              <a:solidFill>
                <a:srgbClr val="FFFFFF">
                  <a:alpha val="50000"/>
                </a:srgb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Sheet2!$B$3:$B$4</c:f>
              <c:strCache>
                <c:ptCount val="1"/>
                <c:pt idx="0">
                  <c:v>Affluent Customer</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rgbClr val="4F81BD">
                  <a:alpha val="30000"/>
                </a:srgbClr>
              </a:solidFill>
              <a:ln>
                <a:solidFill>
                  <a:srgbClr val="FFFFFF">
                    <a:alpha val="50000"/>
                  </a:srgb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Sheet2!$A$5:$A$8</c:f>
              <c:strCache>
                <c:ptCount val="3"/>
                <c:pt idx="0">
                  <c:v>Female</c:v>
                </c:pt>
                <c:pt idx="1">
                  <c:v>Male</c:v>
                </c:pt>
                <c:pt idx="2">
                  <c:v>U</c:v>
                </c:pt>
              </c:strCache>
            </c:strRef>
          </c:cat>
          <c:val>
            <c:numRef>
              <c:f>Sheet2!$B$5:$B$8</c:f>
              <c:numCache>
                <c:formatCode>General</c:formatCode>
                <c:ptCount val="3"/>
                <c:pt idx="0">
                  <c:v>481</c:v>
                </c:pt>
                <c:pt idx="1">
                  <c:v>481</c:v>
                </c:pt>
                <c:pt idx="2">
                  <c:v>17</c:v>
                </c:pt>
              </c:numCache>
            </c:numRef>
          </c:val>
          <c:extLst>
            <c:ext xmlns:c16="http://schemas.microsoft.com/office/drawing/2014/chart" uri="{C3380CC4-5D6E-409C-BE32-E72D297353CC}">
              <c16:uniqueId val="{00000000-D87C-4A6A-A522-8593536F8BCF}"/>
            </c:ext>
          </c:extLst>
        </c:ser>
        <c:ser>
          <c:idx val="1"/>
          <c:order val="1"/>
          <c:tx>
            <c:strRef>
              <c:f>Sheet2!$C$3:$C$4</c:f>
              <c:strCache>
                <c:ptCount val="1"/>
                <c:pt idx="0">
                  <c:v>High Net Worth</c:v>
                </c:pt>
              </c:strCache>
            </c:strRef>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spPr>
              <a:solidFill>
                <a:srgbClr val="C0504D">
                  <a:alpha val="30000"/>
                </a:srgbClr>
              </a:solidFill>
              <a:ln>
                <a:solidFill>
                  <a:srgbClr val="FFFFFF">
                    <a:alpha val="50000"/>
                  </a:srgb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Sheet2!$A$5:$A$8</c:f>
              <c:strCache>
                <c:ptCount val="3"/>
                <c:pt idx="0">
                  <c:v>Female</c:v>
                </c:pt>
                <c:pt idx="1">
                  <c:v>Male</c:v>
                </c:pt>
                <c:pt idx="2">
                  <c:v>U</c:v>
                </c:pt>
              </c:strCache>
            </c:strRef>
          </c:cat>
          <c:val>
            <c:numRef>
              <c:f>Sheet2!$C$5:$C$8</c:f>
              <c:numCache>
                <c:formatCode>General</c:formatCode>
                <c:ptCount val="3"/>
                <c:pt idx="0">
                  <c:v>514</c:v>
                </c:pt>
                <c:pt idx="1">
                  <c:v>482</c:v>
                </c:pt>
                <c:pt idx="2">
                  <c:v>25</c:v>
                </c:pt>
              </c:numCache>
            </c:numRef>
          </c:val>
          <c:extLst>
            <c:ext xmlns:c16="http://schemas.microsoft.com/office/drawing/2014/chart" uri="{C3380CC4-5D6E-409C-BE32-E72D297353CC}">
              <c16:uniqueId val="{00000001-D87C-4A6A-A522-8593536F8BCF}"/>
            </c:ext>
          </c:extLst>
        </c:ser>
        <c:ser>
          <c:idx val="2"/>
          <c:order val="2"/>
          <c:tx>
            <c:strRef>
              <c:f>Sheet2!$D$3:$D$4</c:f>
              <c:strCache>
                <c:ptCount val="1"/>
                <c:pt idx="0">
                  <c:v>Mass Customer</c:v>
                </c:pt>
              </c:strCache>
            </c:strRef>
          </c:tx>
          <c:spPr>
            <a:solidFill>
              <a:schemeClr val="accent3">
                <a:alpha val="88000"/>
              </a:schemeClr>
            </a:solidFill>
            <a:ln>
              <a:solidFill>
                <a:schemeClr val="accent3">
                  <a:lumMod val="50000"/>
                </a:schemeClr>
              </a:solidFill>
            </a:ln>
            <a:effectLst/>
            <a:scene3d>
              <a:camera prst="orthographicFront"/>
              <a:lightRig rig="threePt" dir="t"/>
            </a:scene3d>
            <a:sp3d prstMaterial="flat">
              <a:contourClr>
                <a:schemeClr val="accent3">
                  <a:lumMod val="50000"/>
                </a:schemeClr>
              </a:contourClr>
            </a:sp3d>
          </c:spPr>
          <c:invertIfNegative val="0"/>
          <c:dLbls>
            <c:spPr>
              <a:solidFill>
                <a:srgbClr val="9BBB59">
                  <a:alpha val="30000"/>
                </a:srgbClr>
              </a:solidFill>
              <a:ln>
                <a:solidFill>
                  <a:srgbClr val="FFFFFF">
                    <a:alpha val="50000"/>
                  </a:srgb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Sheet2!$A$5:$A$8</c:f>
              <c:strCache>
                <c:ptCount val="3"/>
                <c:pt idx="0">
                  <c:v>Female</c:v>
                </c:pt>
                <c:pt idx="1">
                  <c:v>Male</c:v>
                </c:pt>
                <c:pt idx="2">
                  <c:v>U</c:v>
                </c:pt>
              </c:strCache>
            </c:strRef>
          </c:cat>
          <c:val>
            <c:numRef>
              <c:f>Sheet2!$D$5:$D$8</c:f>
              <c:numCache>
                <c:formatCode>General</c:formatCode>
                <c:ptCount val="3"/>
                <c:pt idx="0">
                  <c:v>1044</c:v>
                </c:pt>
                <c:pt idx="1">
                  <c:v>910</c:v>
                </c:pt>
                <c:pt idx="2">
                  <c:v>46</c:v>
                </c:pt>
              </c:numCache>
            </c:numRef>
          </c:val>
          <c:extLst>
            <c:ext xmlns:c16="http://schemas.microsoft.com/office/drawing/2014/chart" uri="{C3380CC4-5D6E-409C-BE32-E72D297353CC}">
              <c16:uniqueId val="{00000002-D87C-4A6A-A522-8593536F8BCF}"/>
            </c:ext>
          </c:extLst>
        </c:ser>
        <c:dLbls>
          <c:showLegendKey val="0"/>
          <c:showVal val="1"/>
          <c:showCatName val="0"/>
          <c:showSerName val="0"/>
          <c:showPercent val="0"/>
          <c:showBubbleSize val="0"/>
        </c:dLbls>
        <c:gapWidth val="84"/>
        <c:gapDepth val="53"/>
        <c:shape val="box"/>
        <c:axId val="387388671"/>
        <c:axId val="387386591"/>
        <c:axId val="0"/>
      </c:bar3DChart>
      <c:catAx>
        <c:axId val="38738867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387386591"/>
        <c:crosses val="autoZero"/>
        <c:auto val="1"/>
        <c:lblAlgn val="ctr"/>
        <c:lblOffset val="100"/>
        <c:noMultiLvlLbl val="0"/>
      </c:catAx>
      <c:valAx>
        <c:axId val="387386591"/>
        <c:scaling>
          <c:orientation val="minMax"/>
        </c:scaling>
        <c:delete val="1"/>
        <c:axPos val="l"/>
        <c:numFmt formatCode="General" sourceLinked="1"/>
        <c:majorTickMark val="out"/>
        <c:minorTickMark val="none"/>
        <c:tickLblPos val="nextTo"/>
        <c:crossAx val="3873886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Excel Updated1.xlsx]Sheet4!PivotTable6</c:name>
    <c:fmtId val="3"/>
  </c:pivotSource>
  <c:chart>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dLbl>
          <c:idx val="0"/>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dLbl>
          <c:idx val="0"/>
          <c:showLegendKey val="0"/>
          <c:showVal val="0"/>
          <c:showCatName val="0"/>
          <c:showSerName val="0"/>
          <c:showPercent val="0"/>
          <c:showBubbleSize val="0"/>
          <c:extLst>
            <c:ext xmlns:c15="http://schemas.microsoft.com/office/drawing/2012/chart" uri="{CE6537A1-D6FC-4f65-9D91-7224C49458BB}"/>
          </c:extLst>
        </c:dLbl>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dLbl>
          <c:idx val="0"/>
          <c:showLegendKey val="0"/>
          <c:showVal val="0"/>
          <c:showCatName val="0"/>
          <c:showSerName val="0"/>
          <c:showPercent val="0"/>
          <c:showBubbleSize val="0"/>
          <c:extLst>
            <c:ext xmlns:c15="http://schemas.microsoft.com/office/drawing/2012/chart" uri="{CE6537A1-D6FC-4f65-9D91-7224C49458BB}"/>
          </c:extLst>
        </c:dLbl>
      </c:pivotFmt>
      <c:pivotFmt>
        <c:idx val="42"/>
        <c:dLbl>
          <c:idx val="0"/>
          <c:showLegendKey val="0"/>
          <c:showVal val="0"/>
          <c:showCatName val="0"/>
          <c:showSerName val="0"/>
          <c:showPercent val="0"/>
          <c:showBubbleSize val="0"/>
          <c:extLst>
            <c:ext xmlns:c15="http://schemas.microsoft.com/office/drawing/2012/chart" uri="{CE6537A1-D6FC-4f65-9D91-7224C49458BB}"/>
          </c:extLst>
        </c:dLbl>
      </c:pivotFmt>
      <c:pivotFmt>
        <c:idx val="43"/>
        <c:dLbl>
          <c:idx val="0"/>
          <c:showLegendKey val="0"/>
          <c:showVal val="0"/>
          <c:showCatName val="0"/>
          <c:showSerName val="0"/>
          <c:showPercent val="0"/>
          <c:showBubbleSize val="0"/>
          <c:extLst>
            <c:ext xmlns:c15="http://schemas.microsoft.com/office/drawing/2012/chart" uri="{CE6537A1-D6FC-4f65-9D91-7224C49458BB}"/>
          </c:extLst>
        </c:dLbl>
      </c:pivotFmt>
      <c:pivotFmt>
        <c:idx val="44"/>
        <c:dLbl>
          <c:idx val="0"/>
          <c:showLegendKey val="0"/>
          <c:showVal val="0"/>
          <c:showCatName val="0"/>
          <c:showSerName val="0"/>
          <c:showPercent val="0"/>
          <c:showBubbleSize val="0"/>
          <c:extLst>
            <c:ext xmlns:c15="http://schemas.microsoft.com/office/drawing/2012/chart" uri="{CE6537A1-D6FC-4f65-9D91-7224C49458BB}"/>
          </c:extLst>
        </c:dLbl>
      </c:pivotFmt>
      <c:pivotFmt>
        <c:idx val="45"/>
        <c:dLbl>
          <c:idx val="0"/>
          <c:showLegendKey val="0"/>
          <c:showVal val="0"/>
          <c:showCatName val="0"/>
          <c:showSerName val="0"/>
          <c:showPercent val="0"/>
          <c:showBubbleSize val="0"/>
          <c:extLst>
            <c:ext xmlns:c15="http://schemas.microsoft.com/office/drawing/2012/chart" uri="{CE6537A1-D6FC-4f65-9D91-7224C49458BB}"/>
          </c:extLst>
        </c:dLbl>
      </c:pivotFmt>
      <c:pivotFmt>
        <c:idx val="46"/>
        <c:dLbl>
          <c:idx val="0"/>
          <c:showLegendKey val="0"/>
          <c:showVal val="0"/>
          <c:showCatName val="0"/>
          <c:showSerName val="0"/>
          <c:showPercent val="0"/>
          <c:showBubbleSize val="0"/>
          <c:extLst>
            <c:ext xmlns:c15="http://schemas.microsoft.com/office/drawing/2012/chart" uri="{CE6537A1-D6FC-4f65-9D91-7224C49458BB}"/>
          </c:extLst>
        </c:dLbl>
      </c:pivotFmt>
      <c:pivotFmt>
        <c:idx val="47"/>
        <c:dLbl>
          <c:idx val="0"/>
          <c:showLegendKey val="0"/>
          <c:showVal val="0"/>
          <c:showCatName val="0"/>
          <c:showSerName val="0"/>
          <c:showPercent val="0"/>
          <c:showBubbleSize val="0"/>
          <c:extLst>
            <c:ext xmlns:c15="http://schemas.microsoft.com/office/drawing/2012/chart" uri="{CE6537A1-D6FC-4f65-9D91-7224C49458BB}"/>
          </c:extLst>
        </c:dLbl>
      </c:pivotFmt>
      <c:pivotFmt>
        <c:idx val="48"/>
        <c:dLbl>
          <c:idx val="0"/>
          <c:showLegendKey val="0"/>
          <c:showVal val="0"/>
          <c:showCatName val="0"/>
          <c:showSerName val="0"/>
          <c:showPercent val="0"/>
          <c:showBubbleSize val="0"/>
          <c:extLst>
            <c:ext xmlns:c15="http://schemas.microsoft.com/office/drawing/2012/chart" uri="{CE6537A1-D6FC-4f65-9D91-7224C49458BB}"/>
          </c:extLst>
        </c:dLbl>
      </c:pivotFmt>
      <c:pivotFmt>
        <c:idx val="49"/>
        <c:dLbl>
          <c:idx val="0"/>
          <c:showLegendKey val="0"/>
          <c:showVal val="0"/>
          <c:showCatName val="0"/>
          <c:showSerName val="0"/>
          <c:showPercent val="0"/>
          <c:showBubbleSize val="0"/>
          <c:extLst>
            <c:ext xmlns:c15="http://schemas.microsoft.com/office/drawing/2012/chart" uri="{CE6537A1-D6FC-4f65-9D91-7224C49458BB}"/>
          </c:extLst>
        </c:dLbl>
      </c:pivotFmt>
      <c:pivotFmt>
        <c:idx val="50"/>
        <c:dLbl>
          <c:idx val="0"/>
          <c:showLegendKey val="0"/>
          <c:showVal val="0"/>
          <c:showCatName val="0"/>
          <c:showSerName val="0"/>
          <c:showPercent val="0"/>
          <c:showBubbleSize val="0"/>
          <c:extLst>
            <c:ext xmlns:c15="http://schemas.microsoft.com/office/drawing/2012/chart" uri="{CE6537A1-D6FC-4f65-9D91-7224C49458BB}"/>
          </c:extLst>
        </c:dLbl>
      </c:pivotFmt>
      <c:pivotFmt>
        <c:idx val="51"/>
        <c:dLbl>
          <c:idx val="0"/>
          <c:showLegendKey val="0"/>
          <c:showVal val="0"/>
          <c:showCatName val="0"/>
          <c:showSerName val="0"/>
          <c:showPercent val="0"/>
          <c:showBubbleSize val="0"/>
          <c:extLst>
            <c:ext xmlns:c15="http://schemas.microsoft.com/office/drawing/2012/chart" uri="{CE6537A1-D6FC-4f65-9D91-7224C49458BB}"/>
          </c:extLst>
        </c:dLbl>
      </c:pivotFmt>
      <c:pivotFmt>
        <c:idx val="52"/>
        <c:dLbl>
          <c:idx val="0"/>
          <c:showLegendKey val="0"/>
          <c:showVal val="0"/>
          <c:showCatName val="0"/>
          <c:showSerName val="0"/>
          <c:showPercent val="0"/>
          <c:showBubbleSize val="0"/>
          <c:extLst>
            <c:ext xmlns:c15="http://schemas.microsoft.com/office/drawing/2012/chart" uri="{CE6537A1-D6FC-4f65-9D91-7224C49458BB}"/>
          </c:extLst>
        </c:dLbl>
      </c:pivotFmt>
      <c:pivotFmt>
        <c:idx val="53"/>
        <c:dLbl>
          <c:idx val="0"/>
          <c:showLegendKey val="0"/>
          <c:showVal val="0"/>
          <c:showCatName val="0"/>
          <c:showSerName val="0"/>
          <c:showPercent val="0"/>
          <c:showBubbleSize val="0"/>
          <c:extLst>
            <c:ext xmlns:c15="http://schemas.microsoft.com/office/drawing/2012/chart" uri="{CE6537A1-D6FC-4f65-9D91-7224C49458BB}"/>
          </c:extLst>
        </c:dLbl>
      </c:pivotFmt>
      <c:pivotFmt>
        <c:idx val="54"/>
        <c:dLbl>
          <c:idx val="0"/>
          <c:showLegendKey val="0"/>
          <c:showVal val="0"/>
          <c:showCatName val="0"/>
          <c:showSerName val="0"/>
          <c:showPercent val="0"/>
          <c:showBubbleSize val="0"/>
          <c:extLst>
            <c:ext xmlns:c15="http://schemas.microsoft.com/office/drawing/2012/chart" uri="{CE6537A1-D6FC-4f65-9D91-7224C49458BB}"/>
          </c:extLst>
        </c:dLbl>
      </c:pivotFmt>
      <c:pivotFmt>
        <c:idx val="55"/>
        <c:dLbl>
          <c:idx val="0"/>
          <c:showLegendKey val="0"/>
          <c:showVal val="0"/>
          <c:showCatName val="0"/>
          <c:showSerName val="0"/>
          <c:showPercent val="0"/>
          <c:showBubbleSize val="0"/>
          <c:extLst>
            <c:ext xmlns:c15="http://schemas.microsoft.com/office/drawing/2012/chart" uri="{CE6537A1-D6FC-4f65-9D91-7224C49458BB}"/>
          </c:extLst>
        </c:dLbl>
      </c:pivotFmt>
      <c:pivotFmt>
        <c:idx val="56"/>
        <c:dLbl>
          <c:idx val="0"/>
          <c:showLegendKey val="0"/>
          <c:showVal val="0"/>
          <c:showCatName val="0"/>
          <c:showSerName val="0"/>
          <c:showPercent val="0"/>
          <c:showBubbleSize val="0"/>
          <c:extLst>
            <c:ext xmlns:c15="http://schemas.microsoft.com/office/drawing/2012/chart" uri="{CE6537A1-D6FC-4f65-9D91-7224C49458BB}"/>
          </c:extLst>
        </c:dLbl>
      </c:pivotFmt>
      <c:pivotFmt>
        <c:idx val="57"/>
        <c:dLbl>
          <c:idx val="0"/>
          <c:showLegendKey val="0"/>
          <c:showVal val="0"/>
          <c:showCatName val="0"/>
          <c:showSerName val="0"/>
          <c:showPercent val="0"/>
          <c:showBubbleSize val="0"/>
          <c:extLst>
            <c:ext xmlns:c15="http://schemas.microsoft.com/office/drawing/2012/chart" uri="{CE6537A1-D6FC-4f65-9D91-7224C49458BB}"/>
          </c:extLst>
        </c:dLbl>
      </c:pivotFmt>
      <c:pivotFmt>
        <c:idx val="58"/>
        <c:dLbl>
          <c:idx val="0"/>
          <c:showLegendKey val="0"/>
          <c:showVal val="0"/>
          <c:showCatName val="0"/>
          <c:showSerName val="0"/>
          <c:showPercent val="0"/>
          <c:showBubbleSize val="0"/>
          <c:extLst>
            <c:ext xmlns:c15="http://schemas.microsoft.com/office/drawing/2012/chart" uri="{CE6537A1-D6FC-4f65-9D91-7224C49458BB}"/>
          </c:extLst>
        </c:dLbl>
      </c:pivotFmt>
      <c:pivotFmt>
        <c:idx val="59"/>
        <c:dLbl>
          <c:idx val="0"/>
          <c:showLegendKey val="0"/>
          <c:showVal val="0"/>
          <c:showCatName val="0"/>
          <c:showSerName val="0"/>
          <c:showPercent val="0"/>
          <c:showBubbleSize val="0"/>
          <c:extLst>
            <c:ext xmlns:c15="http://schemas.microsoft.com/office/drawing/2012/chart" uri="{CE6537A1-D6FC-4f65-9D91-7224C49458BB}"/>
          </c:extLst>
        </c:dLbl>
      </c:pivotFmt>
      <c:pivotFmt>
        <c:idx val="60"/>
        <c:dLbl>
          <c:idx val="0"/>
          <c:showLegendKey val="0"/>
          <c:showVal val="0"/>
          <c:showCatName val="0"/>
          <c:showSerName val="0"/>
          <c:showPercent val="0"/>
          <c:showBubbleSize val="0"/>
          <c:extLst>
            <c:ext xmlns:c15="http://schemas.microsoft.com/office/drawing/2012/chart" uri="{CE6537A1-D6FC-4f65-9D91-7224C49458BB}"/>
          </c:extLst>
        </c:dLbl>
      </c:pivotFmt>
      <c:pivotFmt>
        <c:idx val="61"/>
        <c:dLbl>
          <c:idx val="0"/>
          <c:showLegendKey val="0"/>
          <c:showVal val="0"/>
          <c:showCatName val="0"/>
          <c:showSerName val="0"/>
          <c:showPercent val="0"/>
          <c:showBubbleSize val="0"/>
          <c:extLst>
            <c:ext xmlns:c15="http://schemas.microsoft.com/office/drawing/2012/chart" uri="{CE6537A1-D6FC-4f65-9D91-7224C49458BB}"/>
          </c:extLst>
        </c:dLbl>
      </c:pivotFmt>
      <c:pivotFmt>
        <c:idx val="62"/>
        <c:dLbl>
          <c:idx val="0"/>
          <c:showLegendKey val="0"/>
          <c:showVal val="0"/>
          <c:showCatName val="0"/>
          <c:showSerName val="0"/>
          <c:showPercent val="0"/>
          <c:showBubbleSize val="0"/>
          <c:extLst>
            <c:ext xmlns:c15="http://schemas.microsoft.com/office/drawing/2012/chart" uri="{CE6537A1-D6FC-4f65-9D91-7224C49458BB}"/>
          </c:extLst>
        </c:dLbl>
      </c:pivotFmt>
      <c:pivotFmt>
        <c:idx val="63"/>
        <c:dLbl>
          <c:idx val="0"/>
          <c:showLegendKey val="0"/>
          <c:showVal val="0"/>
          <c:showCatName val="0"/>
          <c:showSerName val="0"/>
          <c:showPercent val="0"/>
          <c:showBubbleSize val="0"/>
          <c:extLst>
            <c:ext xmlns:c15="http://schemas.microsoft.com/office/drawing/2012/chart" uri="{CE6537A1-D6FC-4f65-9D91-7224C49458BB}"/>
          </c:extLst>
        </c:dLbl>
      </c:pivotFmt>
      <c:pivotFmt>
        <c:idx val="64"/>
        <c:dLbl>
          <c:idx val="0"/>
          <c:showLegendKey val="0"/>
          <c:showVal val="0"/>
          <c:showCatName val="0"/>
          <c:showSerName val="0"/>
          <c:showPercent val="0"/>
          <c:showBubbleSize val="0"/>
          <c:extLst>
            <c:ext xmlns:c15="http://schemas.microsoft.com/office/drawing/2012/chart" uri="{CE6537A1-D6FC-4f65-9D91-7224C49458BB}"/>
          </c:extLst>
        </c:dLbl>
      </c:pivotFmt>
      <c:pivotFmt>
        <c:idx val="65"/>
        <c:dLbl>
          <c:idx val="0"/>
          <c:showLegendKey val="0"/>
          <c:showVal val="0"/>
          <c:showCatName val="0"/>
          <c:showSerName val="0"/>
          <c:showPercent val="0"/>
          <c:showBubbleSize val="0"/>
          <c:extLst>
            <c:ext xmlns:c15="http://schemas.microsoft.com/office/drawing/2012/chart" uri="{CE6537A1-D6FC-4f65-9D91-7224C49458BB}"/>
          </c:extLst>
        </c:dLbl>
      </c:pivotFmt>
      <c:pivotFmt>
        <c:idx val="66"/>
        <c:dLbl>
          <c:idx val="0"/>
          <c:showLegendKey val="0"/>
          <c:showVal val="0"/>
          <c:showCatName val="0"/>
          <c:showSerName val="0"/>
          <c:showPercent val="0"/>
          <c:showBubbleSize val="0"/>
          <c:extLst>
            <c:ext xmlns:c15="http://schemas.microsoft.com/office/drawing/2012/chart" uri="{CE6537A1-D6FC-4f65-9D91-7224C49458BB}"/>
          </c:extLst>
        </c:dLbl>
      </c:pivotFmt>
      <c:pivotFmt>
        <c:idx val="67"/>
        <c:dLbl>
          <c:idx val="0"/>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9"/>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0"/>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3">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5"/>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6"/>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7"/>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8"/>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9"/>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5"/>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6"/>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7"/>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8"/>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9"/>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5"/>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6"/>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7"/>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8"/>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9"/>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5"/>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6"/>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7"/>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8"/>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9"/>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1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1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1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1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1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15"/>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16"/>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17"/>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18"/>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19"/>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5"/>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6"/>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7"/>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8"/>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9"/>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5"/>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6"/>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7"/>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8"/>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9"/>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5"/>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6"/>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7"/>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8"/>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9"/>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5"/>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6"/>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7"/>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8"/>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9"/>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5"/>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6"/>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7"/>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8"/>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9"/>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5"/>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6"/>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7"/>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8"/>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9"/>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5"/>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6"/>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7"/>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8"/>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9"/>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5"/>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6"/>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7"/>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8"/>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9"/>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5"/>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6"/>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7"/>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8"/>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9"/>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5"/>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6"/>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7"/>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8"/>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9"/>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2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2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2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2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2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25"/>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26"/>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27"/>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28"/>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29"/>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3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3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3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3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3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35"/>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36"/>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37"/>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38"/>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39"/>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5"/>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6"/>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7"/>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8"/>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9"/>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5"/>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6"/>
        <c:dLbl>
          <c:idx val="0"/>
          <c:showLegendKey val="0"/>
          <c:showVal val="0"/>
          <c:showCatName val="0"/>
          <c:showSerName val="0"/>
          <c:showPercent val="0"/>
          <c:showBubbleSize val="0"/>
          <c:extLst>
            <c:ext xmlns:c15="http://schemas.microsoft.com/office/drawing/2012/chart" uri="{CE6537A1-D6FC-4f65-9D91-7224C49458BB}"/>
          </c:extLst>
        </c:dLbl>
      </c:pivotFmt>
      <c:pivotFmt>
        <c:idx val="257"/>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58"/>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59"/>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Sheet4!$B$5</c:f>
              <c:strCache>
                <c:ptCount val="1"/>
                <c:pt idx="0">
                  <c:v>Min of Monetory_score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Sheet4!$A$6:$A$10</c:f>
              <c:strCache>
                <c:ptCount val="4"/>
                <c:pt idx="0">
                  <c:v>Bronze</c:v>
                </c:pt>
                <c:pt idx="1">
                  <c:v>Gold</c:v>
                </c:pt>
                <c:pt idx="2">
                  <c:v>Platinum</c:v>
                </c:pt>
                <c:pt idx="3">
                  <c:v>Silver</c:v>
                </c:pt>
              </c:strCache>
            </c:strRef>
          </c:cat>
          <c:val>
            <c:numRef>
              <c:f>Sheet4!$B$6:$B$10</c:f>
              <c:numCache>
                <c:formatCode>General</c:formatCode>
                <c:ptCount val="4"/>
                <c:pt idx="0">
                  <c:v>1</c:v>
                </c:pt>
                <c:pt idx="1">
                  <c:v>1</c:v>
                </c:pt>
                <c:pt idx="2">
                  <c:v>1</c:v>
                </c:pt>
                <c:pt idx="3">
                  <c:v>1</c:v>
                </c:pt>
              </c:numCache>
            </c:numRef>
          </c:val>
          <c:extLst>
            <c:ext xmlns:c16="http://schemas.microsoft.com/office/drawing/2014/chart" uri="{C3380CC4-5D6E-409C-BE32-E72D297353CC}">
              <c16:uniqueId val="{00000000-F3E2-4C88-BD80-D79B03014BD5}"/>
            </c:ext>
          </c:extLst>
        </c:ser>
        <c:ser>
          <c:idx val="1"/>
          <c:order val="1"/>
          <c:tx>
            <c:strRef>
              <c:f>Sheet4!$C$5</c:f>
              <c:strCache>
                <c:ptCount val="1"/>
                <c:pt idx="0">
                  <c:v>Min of Frequency_score</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Sheet4!$A$6:$A$10</c:f>
              <c:strCache>
                <c:ptCount val="4"/>
                <c:pt idx="0">
                  <c:v>Bronze</c:v>
                </c:pt>
                <c:pt idx="1">
                  <c:v>Gold</c:v>
                </c:pt>
                <c:pt idx="2">
                  <c:v>Platinum</c:v>
                </c:pt>
                <c:pt idx="3">
                  <c:v>Silver</c:v>
                </c:pt>
              </c:strCache>
            </c:strRef>
          </c:cat>
          <c:val>
            <c:numRef>
              <c:f>Sheet4!$C$6:$C$10</c:f>
              <c:numCache>
                <c:formatCode>General</c:formatCode>
                <c:ptCount val="4"/>
                <c:pt idx="0">
                  <c:v>1</c:v>
                </c:pt>
                <c:pt idx="1">
                  <c:v>1</c:v>
                </c:pt>
                <c:pt idx="2">
                  <c:v>1</c:v>
                </c:pt>
                <c:pt idx="3">
                  <c:v>1</c:v>
                </c:pt>
              </c:numCache>
            </c:numRef>
          </c:val>
          <c:extLst>
            <c:ext xmlns:c16="http://schemas.microsoft.com/office/drawing/2014/chart" uri="{C3380CC4-5D6E-409C-BE32-E72D297353CC}">
              <c16:uniqueId val="{00000001-F3E2-4C88-BD80-D79B03014BD5}"/>
            </c:ext>
          </c:extLst>
        </c:ser>
        <c:ser>
          <c:idx val="2"/>
          <c:order val="2"/>
          <c:tx>
            <c:strRef>
              <c:f>Sheet4!$D$5</c:f>
              <c:strCache>
                <c:ptCount val="1"/>
                <c:pt idx="0">
                  <c:v>Min of Recency_score</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Sheet4!$A$6:$A$10</c:f>
              <c:strCache>
                <c:ptCount val="4"/>
                <c:pt idx="0">
                  <c:v>Bronze</c:v>
                </c:pt>
                <c:pt idx="1">
                  <c:v>Gold</c:v>
                </c:pt>
                <c:pt idx="2">
                  <c:v>Platinum</c:v>
                </c:pt>
                <c:pt idx="3">
                  <c:v>Silver</c:v>
                </c:pt>
              </c:strCache>
            </c:strRef>
          </c:cat>
          <c:val>
            <c:numRef>
              <c:f>Sheet4!$D$6:$D$10</c:f>
              <c:numCache>
                <c:formatCode>General</c:formatCode>
                <c:ptCount val="4"/>
                <c:pt idx="0">
                  <c:v>1</c:v>
                </c:pt>
                <c:pt idx="1">
                  <c:v>3</c:v>
                </c:pt>
                <c:pt idx="2">
                  <c:v>4</c:v>
                </c:pt>
                <c:pt idx="3">
                  <c:v>2</c:v>
                </c:pt>
              </c:numCache>
            </c:numRef>
          </c:val>
          <c:extLst>
            <c:ext xmlns:c16="http://schemas.microsoft.com/office/drawing/2014/chart" uri="{C3380CC4-5D6E-409C-BE32-E72D297353CC}">
              <c16:uniqueId val="{00000002-F3E2-4C88-BD80-D79B03014BD5}"/>
            </c:ext>
          </c:extLst>
        </c:ser>
        <c:dLbls>
          <c:dLblPos val="inEnd"/>
          <c:showLegendKey val="0"/>
          <c:showVal val="1"/>
          <c:showCatName val="0"/>
          <c:showSerName val="0"/>
          <c:showPercent val="0"/>
          <c:showBubbleSize val="0"/>
        </c:dLbls>
        <c:gapWidth val="65"/>
        <c:axId val="1023534447"/>
        <c:axId val="1023532783"/>
      </c:barChart>
      <c:catAx>
        <c:axId val="1023534447"/>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CA"/>
                  <a:t>CUstomer Type</a:t>
                </a:r>
              </a:p>
              <a:p>
                <a:pPr>
                  <a:defRPr/>
                </a:pPr>
                <a:endParaRPr lang="en-CA"/>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023532783"/>
        <c:crosses val="autoZero"/>
        <c:auto val="1"/>
        <c:lblAlgn val="ctr"/>
        <c:lblOffset val="100"/>
        <c:noMultiLvlLbl val="0"/>
      </c:catAx>
      <c:valAx>
        <c:axId val="1023532783"/>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CA"/>
                  <a:t>RFM Values Assigned(1-4)</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023534447"/>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Excel Updated1.xlsx]Sheet4!PivotTable6</c:name>
    <c:fmtId val="3"/>
  </c:pivotSource>
  <c:chart>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dLbl>
          <c:idx val="0"/>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dLbl>
          <c:idx val="0"/>
          <c:showLegendKey val="0"/>
          <c:showVal val="0"/>
          <c:showCatName val="0"/>
          <c:showSerName val="0"/>
          <c:showPercent val="0"/>
          <c:showBubbleSize val="0"/>
          <c:extLst>
            <c:ext xmlns:c15="http://schemas.microsoft.com/office/drawing/2012/chart" uri="{CE6537A1-D6FC-4f65-9D91-7224C49458BB}"/>
          </c:extLst>
        </c:dLbl>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dLbl>
          <c:idx val="0"/>
          <c:showLegendKey val="0"/>
          <c:showVal val="0"/>
          <c:showCatName val="0"/>
          <c:showSerName val="0"/>
          <c:showPercent val="0"/>
          <c:showBubbleSize val="0"/>
          <c:extLst>
            <c:ext xmlns:c15="http://schemas.microsoft.com/office/drawing/2012/chart" uri="{CE6537A1-D6FC-4f65-9D91-7224C49458BB}"/>
          </c:extLst>
        </c:dLbl>
      </c:pivotFmt>
      <c:pivotFmt>
        <c:idx val="42"/>
        <c:dLbl>
          <c:idx val="0"/>
          <c:showLegendKey val="0"/>
          <c:showVal val="0"/>
          <c:showCatName val="0"/>
          <c:showSerName val="0"/>
          <c:showPercent val="0"/>
          <c:showBubbleSize val="0"/>
          <c:extLst>
            <c:ext xmlns:c15="http://schemas.microsoft.com/office/drawing/2012/chart" uri="{CE6537A1-D6FC-4f65-9D91-7224C49458BB}"/>
          </c:extLst>
        </c:dLbl>
      </c:pivotFmt>
      <c:pivotFmt>
        <c:idx val="43"/>
        <c:dLbl>
          <c:idx val="0"/>
          <c:showLegendKey val="0"/>
          <c:showVal val="0"/>
          <c:showCatName val="0"/>
          <c:showSerName val="0"/>
          <c:showPercent val="0"/>
          <c:showBubbleSize val="0"/>
          <c:extLst>
            <c:ext xmlns:c15="http://schemas.microsoft.com/office/drawing/2012/chart" uri="{CE6537A1-D6FC-4f65-9D91-7224C49458BB}"/>
          </c:extLst>
        </c:dLbl>
      </c:pivotFmt>
      <c:pivotFmt>
        <c:idx val="44"/>
        <c:dLbl>
          <c:idx val="0"/>
          <c:showLegendKey val="0"/>
          <c:showVal val="0"/>
          <c:showCatName val="0"/>
          <c:showSerName val="0"/>
          <c:showPercent val="0"/>
          <c:showBubbleSize val="0"/>
          <c:extLst>
            <c:ext xmlns:c15="http://schemas.microsoft.com/office/drawing/2012/chart" uri="{CE6537A1-D6FC-4f65-9D91-7224C49458BB}"/>
          </c:extLst>
        </c:dLbl>
      </c:pivotFmt>
      <c:pivotFmt>
        <c:idx val="45"/>
        <c:dLbl>
          <c:idx val="0"/>
          <c:showLegendKey val="0"/>
          <c:showVal val="0"/>
          <c:showCatName val="0"/>
          <c:showSerName val="0"/>
          <c:showPercent val="0"/>
          <c:showBubbleSize val="0"/>
          <c:extLst>
            <c:ext xmlns:c15="http://schemas.microsoft.com/office/drawing/2012/chart" uri="{CE6537A1-D6FC-4f65-9D91-7224C49458BB}"/>
          </c:extLst>
        </c:dLbl>
      </c:pivotFmt>
      <c:pivotFmt>
        <c:idx val="46"/>
        <c:dLbl>
          <c:idx val="0"/>
          <c:showLegendKey val="0"/>
          <c:showVal val="0"/>
          <c:showCatName val="0"/>
          <c:showSerName val="0"/>
          <c:showPercent val="0"/>
          <c:showBubbleSize val="0"/>
          <c:extLst>
            <c:ext xmlns:c15="http://schemas.microsoft.com/office/drawing/2012/chart" uri="{CE6537A1-D6FC-4f65-9D91-7224C49458BB}"/>
          </c:extLst>
        </c:dLbl>
      </c:pivotFmt>
      <c:pivotFmt>
        <c:idx val="47"/>
        <c:dLbl>
          <c:idx val="0"/>
          <c:showLegendKey val="0"/>
          <c:showVal val="0"/>
          <c:showCatName val="0"/>
          <c:showSerName val="0"/>
          <c:showPercent val="0"/>
          <c:showBubbleSize val="0"/>
          <c:extLst>
            <c:ext xmlns:c15="http://schemas.microsoft.com/office/drawing/2012/chart" uri="{CE6537A1-D6FC-4f65-9D91-7224C49458BB}"/>
          </c:extLst>
        </c:dLbl>
      </c:pivotFmt>
      <c:pivotFmt>
        <c:idx val="48"/>
        <c:dLbl>
          <c:idx val="0"/>
          <c:showLegendKey val="0"/>
          <c:showVal val="0"/>
          <c:showCatName val="0"/>
          <c:showSerName val="0"/>
          <c:showPercent val="0"/>
          <c:showBubbleSize val="0"/>
          <c:extLst>
            <c:ext xmlns:c15="http://schemas.microsoft.com/office/drawing/2012/chart" uri="{CE6537A1-D6FC-4f65-9D91-7224C49458BB}"/>
          </c:extLst>
        </c:dLbl>
      </c:pivotFmt>
      <c:pivotFmt>
        <c:idx val="49"/>
        <c:dLbl>
          <c:idx val="0"/>
          <c:showLegendKey val="0"/>
          <c:showVal val="0"/>
          <c:showCatName val="0"/>
          <c:showSerName val="0"/>
          <c:showPercent val="0"/>
          <c:showBubbleSize val="0"/>
          <c:extLst>
            <c:ext xmlns:c15="http://schemas.microsoft.com/office/drawing/2012/chart" uri="{CE6537A1-D6FC-4f65-9D91-7224C49458BB}"/>
          </c:extLst>
        </c:dLbl>
      </c:pivotFmt>
      <c:pivotFmt>
        <c:idx val="50"/>
        <c:dLbl>
          <c:idx val="0"/>
          <c:showLegendKey val="0"/>
          <c:showVal val="0"/>
          <c:showCatName val="0"/>
          <c:showSerName val="0"/>
          <c:showPercent val="0"/>
          <c:showBubbleSize val="0"/>
          <c:extLst>
            <c:ext xmlns:c15="http://schemas.microsoft.com/office/drawing/2012/chart" uri="{CE6537A1-D6FC-4f65-9D91-7224C49458BB}"/>
          </c:extLst>
        </c:dLbl>
      </c:pivotFmt>
      <c:pivotFmt>
        <c:idx val="51"/>
        <c:dLbl>
          <c:idx val="0"/>
          <c:showLegendKey val="0"/>
          <c:showVal val="0"/>
          <c:showCatName val="0"/>
          <c:showSerName val="0"/>
          <c:showPercent val="0"/>
          <c:showBubbleSize val="0"/>
          <c:extLst>
            <c:ext xmlns:c15="http://schemas.microsoft.com/office/drawing/2012/chart" uri="{CE6537A1-D6FC-4f65-9D91-7224C49458BB}"/>
          </c:extLst>
        </c:dLbl>
      </c:pivotFmt>
      <c:pivotFmt>
        <c:idx val="52"/>
        <c:dLbl>
          <c:idx val="0"/>
          <c:showLegendKey val="0"/>
          <c:showVal val="0"/>
          <c:showCatName val="0"/>
          <c:showSerName val="0"/>
          <c:showPercent val="0"/>
          <c:showBubbleSize val="0"/>
          <c:extLst>
            <c:ext xmlns:c15="http://schemas.microsoft.com/office/drawing/2012/chart" uri="{CE6537A1-D6FC-4f65-9D91-7224C49458BB}"/>
          </c:extLst>
        </c:dLbl>
      </c:pivotFmt>
      <c:pivotFmt>
        <c:idx val="53"/>
        <c:dLbl>
          <c:idx val="0"/>
          <c:showLegendKey val="0"/>
          <c:showVal val="0"/>
          <c:showCatName val="0"/>
          <c:showSerName val="0"/>
          <c:showPercent val="0"/>
          <c:showBubbleSize val="0"/>
          <c:extLst>
            <c:ext xmlns:c15="http://schemas.microsoft.com/office/drawing/2012/chart" uri="{CE6537A1-D6FC-4f65-9D91-7224C49458BB}"/>
          </c:extLst>
        </c:dLbl>
      </c:pivotFmt>
      <c:pivotFmt>
        <c:idx val="54"/>
        <c:dLbl>
          <c:idx val="0"/>
          <c:showLegendKey val="0"/>
          <c:showVal val="0"/>
          <c:showCatName val="0"/>
          <c:showSerName val="0"/>
          <c:showPercent val="0"/>
          <c:showBubbleSize val="0"/>
          <c:extLst>
            <c:ext xmlns:c15="http://schemas.microsoft.com/office/drawing/2012/chart" uri="{CE6537A1-D6FC-4f65-9D91-7224C49458BB}"/>
          </c:extLst>
        </c:dLbl>
      </c:pivotFmt>
      <c:pivotFmt>
        <c:idx val="55"/>
        <c:dLbl>
          <c:idx val="0"/>
          <c:showLegendKey val="0"/>
          <c:showVal val="0"/>
          <c:showCatName val="0"/>
          <c:showSerName val="0"/>
          <c:showPercent val="0"/>
          <c:showBubbleSize val="0"/>
          <c:extLst>
            <c:ext xmlns:c15="http://schemas.microsoft.com/office/drawing/2012/chart" uri="{CE6537A1-D6FC-4f65-9D91-7224C49458BB}"/>
          </c:extLst>
        </c:dLbl>
      </c:pivotFmt>
      <c:pivotFmt>
        <c:idx val="56"/>
        <c:dLbl>
          <c:idx val="0"/>
          <c:showLegendKey val="0"/>
          <c:showVal val="0"/>
          <c:showCatName val="0"/>
          <c:showSerName val="0"/>
          <c:showPercent val="0"/>
          <c:showBubbleSize val="0"/>
          <c:extLst>
            <c:ext xmlns:c15="http://schemas.microsoft.com/office/drawing/2012/chart" uri="{CE6537A1-D6FC-4f65-9D91-7224C49458BB}"/>
          </c:extLst>
        </c:dLbl>
      </c:pivotFmt>
      <c:pivotFmt>
        <c:idx val="57"/>
        <c:dLbl>
          <c:idx val="0"/>
          <c:showLegendKey val="0"/>
          <c:showVal val="0"/>
          <c:showCatName val="0"/>
          <c:showSerName val="0"/>
          <c:showPercent val="0"/>
          <c:showBubbleSize val="0"/>
          <c:extLst>
            <c:ext xmlns:c15="http://schemas.microsoft.com/office/drawing/2012/chart" uri="{CE6537A1-D6FC-4f65-9D91-7224C49458BB}"/>
          </c:extLst>
        </c:dLbl>
      </c:pivotFmt>
      <c:pivotFmt>
        <c:idx val="58"/>
        <c:dLbl>
          <c:idx val="0"/>
          <c:showLegendKey val="0"/>
          <c:showVal val="0"/>
          <c:showCatName val="0"/>
          <c:showSerName val="0"/>
          <c:showPercent val="0"/>
          <c:showBubbleSize val="0"/>
          <c:extLst>
            <c:ext xmlns:c15="http://schemas.microsoft.com/office/drawing/2012/chart" uri="{CE6537A1-D6FC-4f65-9D91-7224C49458BB}"/>
          </c:extLst>
        </c:dLbl>
      </c:pivotFmt>
      <c:pivotFmt>
        <c:idx val="59"/>
        <c:dLbl>
          <c:idx val="0"/>
          <c:showLegendKey val="0"/>
          <c:showVal val="0"/>
          <c:showCatName val="0"/>
          <c:showSerName val="0"/>
          <c:showPercent val="0"/>
          <c:showBubbleSize val="0"/>
          <c:extLst>
            <c:ext xmlns:c15="http://schemas.microsoft.com/office/drawing/2012/chart" uri="{CE6537A1-D6FC-4f65-9D91-7224C49458BB}"/>
          </c:extLst>
        </c:dLbl>
      </c:pivotFmt>
      <c:pivotFmt>
        <c:idx val="60"/>
        <c:dLbl>
          <c:idx val="0"/>
          <c:showLegendKey val="0"/>
          <c:showVal val="0"/>
          <c:showCatName val="0"/>
          <c:showSerName val="0"/>
          <c:showPercent val="0"/>
          <c:showBubbleSize val="0"/>
          <c:extLst>
            <c:ext xmlns:c15="http://schemas.microsoft.com/office/drawing/2012/chart" uri="{CE6537A1-D6FC-4f65-9D91-7224C49458BB}"/>
          </c:extLst>
        </c:dLbl>
      </c:pivotFmt>
      <c:pivotFmt>
        <c:idx val="61"/>
        <c:dLbl>
          <c:idx val="0"/>
          <c:showLegendKey val="0"/>
          <c:showVal val="0"/>
          <c:showCatName val="0"/>
          <c:showSerName val="0"/>
          <c:showPercent val="0"/>
          <c:showBubbleSize val="0"/>
          <c:extLst>
            <c:ext xmlns:c15="http://schemas.microsoft.com/office/drawing/2012/chart" uri="{CE6537A1-D6FC-4f65-9D91-7224C49458BB}"/>
          </c:extLst>
        </c:dLbl>
      </c:pivotFmt>
      <c:pivotFmt>
        <c:idx val="62"/>
        <c:dLbl>
          <c:idx val="0"/>
          <c:showLegendKey val="0"/>
          <c:showVal val="0"/>
          <c:showCatName val="0"/>
          <c:showSerName val="0"/>
          <c:showPercent val="0"/>
          <c:showBubbleSize val="0"/>
          <c:extLst>
            <c:ext xmlns:c15="http://schemas.microsoft.com/office/drawing/2012/chart" uri="{CE6537A1-D6FC-4f65-9D91-7224C49458BB}"/>
          </c:extLst>
        </c:dLbl>
      </c:pivotFmt>
      <c:pivotFmt>
        <c:idx val="63"/>
        <c:dLbl>
          <c:idx val="0"/>
          <c:showLegendKey val="0"/>
          <c:showVal val="0"/>
          <c:showCatName val="0"/>
          <c:showSerName val="0"/>
          <c:showPercent val="0"/>
          <c:showBubbleSize val="0"/>
          <c:extLst>
            <c:ext xmlns:c15="http://schemas.microsoft.com/office/drawing/2012/chart" uri="{CE6537A1-D6FC-4f65-9D91-7224C49458BB}"/>
          </c:extLst>
        </c:dLbl>
      </c:pivotFmt>
      <c:pivotFmt>
        <c:idx val="64"/>
        <c:dLbl>
          <c:idx val="0"/>
          <c:showLegendKey val="0"/>
          <c:showVal val="0"/>
          <c:showCatName val="0"/>
          <c:showSerName val="0"/>
          <c:showPercent val="0"/>
          <c:showBubbleSize val="0"/>
          <c:extLst>
            <c:ext xmlns:c15="http://schemas.microsoft.com/office/drawing/2012/chart" uri="{CE6537A1-D6FC-4f65-9D91-7224C49458BB}"/>
          </c:extLst>
        </c:dLbl>
      </c:pivotFmt>
      <c:pivotFmt>
        <c:idx val="65"/>
        <c:dLbl>
          <c:idx val="0"/>
          <c:showLegendKey val="0"/>
          <c:showVal val="0"/>
          <c:showCatName val="0"/>
          <c:showSerName val="0"/>
          <c:showPercent val="0"/>
          <c:showBubbleSize val="0"/>
          <c:extLst>
            <c:ext xmlns:c15="http://schemas.microsoft.com/office/drawing/2012/chart" uri="{CE6537A1-D6FC-4f65-9D91-7224C49458BB}"/>
          </c:extLst>
        </c:dLbl>
      </c:pivotFmt>
      <c:pivotFmt>
        <c:idx val="66"/>
        <c:dLbl>
          <c:idx val="0"/>
          <c:showLegendKey val="0"/>
          <c:showVal val="0"/>
          <c:showCatName val="0"/>
          <c:showSerName val="0"/>
          <c:showPercent val="0"/>
          <c:showBubbleSize val="0"/>
          <c:extLst>
            <c:ext xmlns:c15="http://schemas.microsoft.com/office/drawing/2012/chart" uri="{CE6537A1-D6FC-4f65-9D91-7224C49458BB}"/>
          </c:extLst>
        </c:dLbl>
      </c:pivotFmt>
      <c:pivotFmt>
        <c:idx val="67"/>
        <c:dLbl>
          <c:idx val="0"/>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9"/>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0"/>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3">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5"/>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6"/>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7"/>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8"/>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9"/>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5"/>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6"/>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7"/>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8"/>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9"/>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5"/>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6"/>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7"/>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8"/>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9"/>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5"/>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6"/>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7"/>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8"/>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9"/>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1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1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1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1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1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15"/>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16"/>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17"/>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18"/>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19"/>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5"/>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6"/>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7"/>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8"/>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9"/>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5"/>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6"/>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7"/>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8"/>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9"/>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5"/>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6"/>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7"/>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8"/>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9"/>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5"/>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6"/>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7"/>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8"/>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9"/>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5"/>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6"/>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7"/>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8"/>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9"/>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5"/>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6"/>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7"/>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8"/>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9"/>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5"/>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6"/>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7"/>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8"/>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9"/>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5"/>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6"/>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7"/>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8"/>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9"/>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5"/>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6"/>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7"/>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8"/>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9"/>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5"/>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6"/>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7"/>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8"/>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9"/>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2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2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2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2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2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25"/>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26"/>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27"/>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28"/>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29"/>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3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3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3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3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3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35"/>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36"/>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37"/>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38"/>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39"/>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5"/>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6"/>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7"/>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8"/>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9"/>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5"/>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6"/>
        <c:dLbl>
          <c:idx val="0"/>
          <c:showLegendKey val="0"/>
          <c:showVal val="0"/>
          <c:showCatName val="0"/>
          <c:showSerName val="0"/>
          <c:showPercent val="0"/>
          <c:showBubbleSize val="0"/>
          <c:extLst>
            <c:ext xmlns:c15="http://schemas.microsoft.com/office/drawing/2012/chart" uri="{CE6537A1-D6FC-4f65-9D91-7224C49458BB}"/>
          </c:extLst>
        </c:dLbl>
      </c:pivotFmt>
      <c:pivotFmt>
        <c:idx val="257"/>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58"/>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59"/>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Sheet4!$B$5</c:f>
              <c:strCache>
                <c:ptCount val="1"/>
                <c:pt idx="0">
                  <c:v>Min of Monetory_score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Sheet4!$A$6:$A$10</c:f>
              <c:strCache>
                <c:ptCount val="4"/>
                <c:pt idx="0">
                  <c:v>Bronze</c:v>
                </c:pt>
                <c:pt idx="1">
                  <c:v>Gold</c:v>
                </c:pt>
                <c:pt idx="2">
                  <c:v>Platinum</c:v>
                </c:pt>
                <c:pt idx="3">
                  <c:v>Silver</c:v>
                </c:pt>
              </c:strCache>
            </c:strRef>
          </c:cat>
          <c:val>
            <c:numRef>
              <c:f>Sheet4!$B$6:$B$10</c:f>
              <c:numCache>
                <c:formatCode>General</c:formatCode>
                <c:ptCount val="4"/>
                <c:pt idx="0">
                  <c:v>1</c:v>
                </c:pt>
                <c:pt idx="1">
                  <c:v>1</c:v>
                </c:pt>
                <c:pt idx="2">
                  <c:v>1</c:v>
                </c:pt>
                <c:pt idx="3">
                  <c:v>1</c:v>
                </c:pt>
              </c:numCache>
            </c:numRef>
          </c:val>
          <c:extLst>
            <c:ext xmlns:c16="http://schemas.microsoft.com/office/drawing/2014/chart" uri="{C3380CC4-5D6E-409C-BE32-E72D297353CC}">
              <c16:uniqueId val="{00000000-F3E2-4C88-BD80-D79B03014BD5}"/>
            </c:ext>
          </c:extLst>
        </c:ser>
        <c:ser>
          <c:idx val="1"/>
          <c:order val="1"/>
          <c:tx>
            <c:strRef>
              <c:f>Sheet4!$C$5</c:f>
              <c:strCache>
                <c:ptCount val="1"/>
                <c:pt idx="0">
                  <c:v>Min of Frequency_score</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Sheet4!$A$6:$A$10</c:f>
              <c:strCache>
                <c:ptCount val="4"/>
                <c:pt idx="0">
                  <c:v>Bronze</c:v>
                </c:pt>
                <c:pt idx="1">
                  <c:v>Gold</c:v>
                </c:pt>
                <c:pt idx="2">
                  <c:v>Platinum</c:v>
                </c:pt>
                <c:pt idx="3">
                  <c:v>Silver</c:v>
                </c:pt>
              </c:strCache>
            </c:strRef>
          </c:cat>
          <c:val>
            <c:numRef>
              <c:f>Sheet4!$C$6:$C$10</c:f>
              <c:numCache>
                <c:formatCode>General</c:formatCode>
                <c:ptCount val="4"/>
                <c:pt idx="0">
                  <c:v>1</c:v>
                </c:pt>
                <c:pt idx="1">
                  <c:v>1</c:v>
                </c:pt>
                <c:pt idx="2">
                  <c:v>1</c:v>
                </c:pt>
                <c:pt idx="3">
                  <c:v>1</c:v>
                </c:pt>
              </c:numCache>
            </c:numRef>
          </c:val>
          <c:extLst>
            <c:ext xmlns:c16="http://schemas.microsoft.com/office/drawing/2014/chart" uri="{C3380CC4-5D6E-409C-BE32-E72D297353CC}">
              <c16:uniqueId val="{00000001-F3E2-4C88-BD80-D79B03014BD5}"/>
            </c:ext>
          </c:extLst>
        </c:ser>
        <c:ser>
          <c:idx val="2"/>
          <c:order val="2"/>
          <c:tx>
            <c:strRef>
              <c:f>Sheet4!$D$5</c:f>
              <c:strCache>
                <c:ptCount val="1"/>
                <c:pt idx="0">
                  <c:v>Min of Recency_score</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Sheet4!$A$6:$A$10</c:f>
              <c:strCache>
                <c:ptCount val="4"/>
                <c:pt idx="0">
                  <c:v>Bronze</c:v>
                </c:pt>
                <c:pt idx="1">
                  <c:v>Gold</c:v>
                </c:pt>
                <c:pt idx="2">
                  <c:v>Platinum</c:v>
                </c:pt>
                <c:pt idx="3">
                  <c:v>Silver</c:v>
                </c:pt>
              </c:strCache>
            </c:strRef>
          </c:cat>
          <c:val>
            <c:numRef>
              <c:f>Sheet4!$D$6:$D$10</c:f>
              <c:numCache>
                <c:formatCode>General</c:formatCode>
                <c:ptCount val="4"/>
                <c:pt idx="0">
                  <c:v>1</c:v>
                </c:pt>
                <c:pt idx="1">
                  <c:v>3</c:v>
                </c:pt>
                <c:pt idx="2">
                  <c:v>4</c:v>
                </c:pt>
                <c:pt idx="3">
                  <c:v>2</c:v>
                </c:pt>
              </c:numCache>
            </c:numRef>
          </c:val>
          <c:extLst>
            <c:ext xmlns:c16="http://schemas.microsoft.com/office/drawing/2014/chart" uri="{C3380CC4-5D6E-409C-BE32-E72D297353CC}">
              <c16:uniqueId val="{00000002-F3E2-4C88-BD80-D79B03014BD5}"/>
            </c:ext>
          </c:extLst>
        </c:ser>
        <c:dLbls>
          <c:dLblPos val="inEnd"/>
          <c:showLegendKey val="0"/>
          <c:showVal val="1"/>
          <c:showCatName val="0"/>
          <c:showSerName val="0"/>
          <c:showPercent val="0"/>
          <c:showBubbleSize val="0"/>
        </c:dLbls>
        <c:gapWidth val="65"/>
        <c:axId val="1023534447"/>
        <c:axId val="1023532783"/>
      </c:barChart>
      <c:catAx>
        <c:axId val="1023534447"/>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CA"/>
                  <a:t>CUstomer Type</a:t>
                </a:r>
              </a:p>
              <a:p>
                <a:pPr>
                  <a:defRPr/>
                </a:pPr>
                <a:endParaRPr lang="en-CA"/>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023532783"/>
        <c:crosses val="autoZero"/>
        <c:auto val="1"/>
        <c:lblAlgn val="ctr"/>
        <c:lblOffset val="100"/>
        <c:noMultiLvlLbl val="0"/>
      </c:catAx>
      <c:valAx>
        <c:axId val="1023532783"/>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CA"/>
                  <a:t>RFM Values Assigned(1-4)</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023534447"/>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4.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21T12:19:06.561"/>
    </inkml:context>
    <inkml:brush xml:id="br0">
      <inkml:brushProperty name="width" value="0.05" units="cm"/>
      <inkml:brushProperty name="height" value="0.05" units="cm"/>
      <inkml:brushProperty name="ignorePressure" value="1"/>
    </inkml:brush>
  </inkml:definitions>
  <inkml:trace contextRef="#ctx0" brushRef="#br0">1 1,'1853'1853,"-1842"-1842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21T12:19:47.352"/>
    </inkml:context>
    <inkml:brush xml:id="br0">
      <inkml:brushProperty name="width" value="0.05" units="cm"/>
      <inkml:brushProperty name="height" value="0.05" units="cm"/>
      <inkml:brushProperty name="ignorePressure" value="1"/>
    </inkml:brush>
  </inkml:definitions>
  <inkml:trace contextRef="#ctx0" brushRef="#br0">0 1,'1644'1644,"-1634"-1634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customXml" Target="../ink/ink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0" y="11804"/>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033998" y="106071"/>
            <a:ext cx="3953102" cy="72324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endParaRPr dirty="0"/>
          </a:p>
        </p:txBody>
      </p:sp>
      <p:sp>
        <p:nvSpPr>
          <p:cNvPr id="111" name="Shape 56"/>
          <p:cNvSpPr/>
          <p:nvPr/>
        </p:nvSpPr>
        <p:spPr>
          <a:xfrm>
            <a:off x="4197427" y="3683220"/>
            <a:ext cx="3783560" cy="49241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lang="en-IN" dirty="0"/>
              <a:t>A </a:t>
            </a:r>
            <a:r>
              <a:rPr dirty="0"/>
              <a:t>Data analytics </a:t>
            </a:r>
            <a:r>
              <a:rPr lang="en-IN" dirty="0"/>
              <a:t>report</a:t>
            </a:r>
            <a:endParaRPr dirty="0"/>
          </a:p>
        </p:txBody>
      </p:sp>
      <p:sp>
        <p:nvSpPr>
          <p:cNvPr id="113" name="Shape 58"/>
          <p:cNvSpPr/>
          <p:nvPr/>
        </p:nvSpPr>
        <p:spPr>
          <a:xfrm>
            <a:off x="6089207" y="4045749"/>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IN" dirty="0"/>
              <a:t>By Chandeep Singh</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0" y="4932374"/>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b="0" dirty="0"/>
              <a:t>. </a:t>
            </a:r>
          </a:p>
        </p:txBody>
      </p:sp>
      <p:pic>
        <p:nvPicPr>
          <p:cNvPr id="3" name="Picture 2">
            <a:extLst>
              <a:ext uri="{FF2B5EF4-FFF2-40B4-BE49-F238E27FC236}">
                <a16:creationId xmlns:a16="http://schemas.microsoft.com/office/drawing/2014/main" id="{4458BE64-2F63-C3BB-FA6A-6593755DF671}"/>
              </a:ext>
            </a:extLst>
          </p:cNvPr>
          <p:cNvPicPr>
            <a:picLocks noChangeAspect="1"/>
          </p:cNvPicPr>
          <p:nvPr/>
        </p:nvPicPr>
        <p:blipFill>
          <a:blip r:embed="rId2"/>
          <a:stretch>
            <a:fillRect/>
          </a:stretch>
        </p:blipFill>
        <p:spPr>
          <a:xfrm>
            <a:off x="27781" y="43653"/>
            <a:ext cx="4978436" cy="1475076"/>
          </a:xfrm>
          <a:prstGeom prst="rect">
            <a:avLst/>
          </a:prstGeom>
        </p:spPr>
      </p:pic>
      <p:sp>
        <p:nvSpPr>
          <p:cNvPr id="4" name="Minus Sign 3">
            <a:extLst>
              <a:ext uri="{FF2B5EF4-FFF2-40B4-BE49-F238E27FC236}">
                <a16:creationId xmlns:a16="http://schemas.microsoft.com/office/drawing/2014/main" id="{C268E3E3-70E1-4C9D-9BF0-EF80AB51A0FD}"/>
              </a:ext>
            </a:extLst>
          </p:cNvPr>
          <p:cNvSpPr/>
          <p:nvPr/>
        </p:nvSpPr>
        <p:spPr>
          <a:xfrm rot="20196889">
            <a:off x="-425505" y="3389193"/>
            <a:ext cx="2782555" cy="1053193"/>
          </a:xfrm>
          <a:prstGeom prst="mathMinus">
            <a:avLst/>
          </a:prstGeom>
          <a:solidFill>
            <a:schemeClr val="accent6">
              <a:lumMod val="20000"/>
              <a:lumOff val="80000"/>
            </a:schemeClr>
          </a:solidFill>
          <a:ln w="25400" cap="flat">
            <a:solidFill>
              <a:schemeClr val="bg1">
                <a:lumMod val="95000"/>
              </a:schemeClr>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CA" sz="1400" b="0" i="0" u="none" strike="noStrike" cap="none" spc="0" normalizeH="0" baseline="0">
              <a:ln>
                <a:noFill/>
              </a:ln>
              <a:solidFill>
                <a:srgbClr val="000000"/>
              </a:solidFill>
              <a:effectLst/>
              <a:uFillTx/>
              <a:latin typeface="+mn-lt"/>
              <a:ea typeface="+mn-ea"/>
              <a:cs typeface="+mn-cs"/>
              <a:sym typeface="Arial"/>
            </a:endParaRPr>
          </a:p>
        </p:txBody>
      </p:sp>
      <p:sp>
        <p:nvSpPr>
          <p:cNvPr id="7" name="Minus Sign 6">
            <a:extLst>
              <a:ext uri="{FF2B5EF4-FFF2-40B4-BE49-F238E27FC236}">
                <a16:creationId xmlns:a16="http://schemas.microsoft.com/office/drawing/2014/main" id="{595830C9-3C1E-2FC4-1220-90BB5387B48E}"/>
              </a:ext>
            </a:extLst>
          </p:cNvPr>
          <p:cNvSpPr/>
          <p:nvPr/>
        </p:nvSpPr>
        <p:spPr>
          <a:xfrm rot="20196889">
            <a:off x="-304903" y="2757969"/>
            <a:ext cx="2432957" cy="1053193"/>
          </a:xfrm>
          <a:prstGeom prst="mathMinus">
            <a:avLst/>
          </a:prstGeom>
          <a:solidFill>
            <a:schemeClr val="accent6">
              <a:lumMod val="20000"/>
              <a:lumOff val="80000"/>
            </a:schemeClr>
          </a:solidFill>
          <a:ln w="25400" cap="flat">
            <a:solidFill>
              <a:schemeClr val="bg1">
                <a:lumMod val="95000"/>
              </a:schemeClr>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CA" sz="1400" b="0" i="0" u="none" strike="noStrike" cap="none" spc="0" normalizeH="0" baseline="0">
              <a:ln>
                <a:noFill/>
              </a:ln>
              <a:solidFill>
                <a:srgbClr val="000000"/>
              </a:solidFill>
              <a:effectLst/>
              <a:uFillTx/>
              <a:latin typeface="+mn-lt"/>
              <a:ea typeface="+mn-ea"/>
              <a:cs typeface="+mn-cs"/>
              <a:sym typeface="Arial"/>
            </a:endParaRPr>
          </a:p>
        </p:txBody>
      </p:sp>
      <p:sp>
        <p:nvSpPr>
          <p:cNvPr id="8" name="Minus Sign 7">
            <a:extLst>
              <a:ext uri="{FF2B5EF4-FFF2-40B4-BE49-F238E27FC236}">
                <a16:creationId xmlns:a16="http://schemas.microsoft.com/office/drawing/2014/main" id="{EB96B1B0-C6CD-C1B7-693F-B20E75CA2F41}"/>
              </a:ext>
            </a:extLst>
          </p:cNvPr>
          <p:cNvSpPr/>
          <p:nvPr/>
        </p:nvSpPr>
        <p:spPr>
          <a:xfrm rot="20196889">
            <a:off x="-273890" y="2068711"/>
            <a:ext cx="2192724" cy="1053193"/>
          </a:xfrm>
          <a:prstGeom prst="mathMinus">
            <a:avLst/>
          </a:prstGeom>
          <a:solidFill>
            <a:schemeClr val="accent6">
              <a:lumMod val="20000"/>
              <a:lumOff val="80000"/>
            </a:schemeClr>
          </a:solidFill>
          <a:ln w="25400" cap="flat">
            <a:solidFill>
              <a:schemeClr val="bg1">
                <a:lumMod val="95000"/>
              </a:schemeClr>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CA" sz="1400" b="0" i="0" u="none" strike="noStrike" cap="none" spc="0" normalizeH="0" baseline="0">
              <a:ln>
                <a:noFill/>
              </a:ln>
              <a:solidFill>
                <a:srgbClr val="000000"/>
              </a:solidFill>
              <a:effectLst/>
              <a:uFillTx/>
              <a:latin typeface="+mn-lt"/>
              <a:ea typeface="+mn-ea"/>
              <a:cs typeface="+mn-cs"/>
              <a:sym typeface="Arial"/>
            </a:endParaRPr>
          </a:p>
        </p:txBody>
      </p:sp>
      <p:sp>
        <p:nvSpPr>
          <p:cNvPr id="9" name="Minus Sign 8">
            <a:extLst>
              <a:ext uri="{FF2B5EF4-FFF2-40B4-BE49-F238E27FC236}">
                <a16:creationId xmlns:a16="http://schemas.microsoft.com/office/drawing/2014/main" id="{A4C2CA86-5C76-6864-61C4-8929EF1AFA2D}"/>
              </a:ext>
            </a:extLst>
          </p:cNvPr>
          <p:cNvSpPr/>
          <p:nvPr/>
        </p:nvSpPr>
        <p:spPr>
          <a:xfrm rot="20196889">
            <a:off x="7257829" y="693564"/>
            <a:ext cx="2192724" cy="1053193"/>
          </a:xfrm>
          <a:prstGeom prst="mathMinus">
            <a:avLst/>
          </a:prstGeom>
          <a:solidFill>
            <a:schemeClr val="accent6">
              <a:lumMod val="20000"/>
              <a:lumOff val="80000"/>
            </a:schemeClr>
          </a:solidFill>
          <a:ln w="25400" cap="flat">
            <a:solidFill>
              <a:schemeClr val="bg1">
                <a:lumMod val="95000"/>
              </a:schemeClr>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CA" sz="1400" b="0" i="0" u="none" strike="noStrike" cap="none" spc="0" normalizeH="0" baseline="0">
              <a:ln>
                <a:noFill/>
              </a:ln>
              <a:solidFill>
                <a:srgbClr val="000000"/>
              </a:solidFill>
              <a:effectLst/>
              <a:uFillTx/>
              <a:latin typeface="+mn-lt"/>
              <a:ea typeface="+mn-ea"/>
              <a:cs typeface="+mn-cs"/>
              <a:sym typeface="Arial"/>
            </a:endParaRPr>
          </a:p>
        </p:txBody>
      </p:sp>
      <p:sp>
        <p:nvSpPr>
          <p:cNvPr id="10" name="Minus Sign 9">
            <a:extLst>
              <a:ext uri="{FF2B5EF4-FFF2-40B4-BE49-F238E27FC236}">
                <a16:creationId xmlns:a16="http://schemas.microsoft.com/office/drawing/2014/main" id="{8B3351A7-39BB-DDE8-3B4E-2C0890EDB16B}"/>
              </a:ext>
            </a:extLst>
          </p:cNvPr>
          <p:cNvSpPr/>
          <p:nvPr/>
        </p:nvSpPr>
        <p:spPr>
          <a:xfrm rot="20196889">
            <a:off x="7244367" y="1492472"/>
            <a:ext cx="2192724" cy="1053193"/>
          </a:xfrm>
          <a:prstGeom prst="mathMinus">
            <a:avLst/>
          </a:prstGeom>
          <a:solidFill>
            <a:schemeClr val="accent6">
              <a:lumMod val="20000"/>
              <a:lumOff val="80000"/>
            </a:schemeClr>
          </a:solidFill>
          <a:ln w="25400" cap="flat">
            <a:solidFill>
              <a:schemeClr val="bg1">
                <a:lumMod val="95000"/>
              </a:schemeClr>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CA" sz="1400" b="0" i="0" u="none" strike="noStrike" cap="none" spc="0" normalizeH="0" baseline="0">
              <a:ln>
                <a:noFill/>
              </a:ln>
              <a:solidFill>
                <a:srgbClr val="000000"/>
              </a:solidFill>
              <a:effectLst/>
              <a:uFillTx/>
              <a:latin typeface="+mn-lt"/>
              <a:ea typeface="+mn-ea"/>
              <a:cs typeface="+mn-cs"/>
              <a:sym typeface="Arial"/>
            </a:endParaRPr>
          </a:p>
        </p:txBody>
      </p:sp>
      <p:sp>
        <p:nvSpPr>
          <p:cNvPr id="11" name="Minus Sign 10">
            <a:extLst>
              <a:ext uri="{FF2B5EF4-FFF2-40B4-BE49-F238E27FC236}">
                <a16:creationId xmlns:a16="http://schemas.microsoft.com/office/drawing/2014/main" id="{7E810F60-DE23-C8E3-45DE-D31B0FBA685B}"/>
              </a:ext>
            </a:extLst>
          </p:cNvPr>
          <p:cNvSpPr/>
          <p:nvPr/>
        </p:nvSpPr>
        <p:spPr>
          <a:xfrm rot="20196889">
            <a:off x="7244368" y="-58905"/>
            <a:ext cx="2192724" cy="1053193"/>
          </a:xfrm>
          <a:prstGeom prst="mathMinus">
            <a:avLst/>
          </a:prstGeom>
          <a:solidFill>
            <a:schemeClr val="accent6">
              <a:lumMod val="20000"/>
              <a:lumOff val="80000"/>
            </a:schemeClr>
          </a:solidFill>
          <a:ln w="25400" cap="flat">
            <a:solidFill>
              <a:schemeClr val="bg1">
                <a:lumMod val="95000"/>
              </a:schemeClr>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CA" sz="1400" b="0" i="0" u="none" strike="noStrike" cap="none" spc="0" normalizeH="0" baseline="0">
              <a:ln>
                <a:noFill/>
              </a:ln>
              <a:solidFill>
                <a:srgbClr val="000000"/>
              </a:solidFill>
              <a:effectLst/>
              <a:uFillTx/>
              <a:latin typeface="+mn-lt"/>
              <a:ea typeface="+mn-ea"/>
              <a:cs typeface="+mn-cs"/>
              <a:sym typeface="Arial"/>
            </a:endParaRPr>
          </a:p>
        </p:txBody>
      </p:sp>
      <p:pic>
        <p:nvPicPr>
          <p:cNvPr id="14" name="Graphic 13" descr="Cycling with solid fill">
            <a:extLst>
              <a:ext uri="{FF2B5EF4-FFF2-40B4-BE49-F238E27FC236}">
                <a16:creationId xmlns:a16="http://schemas.microsoft.com/office/drawing/2014/main" id="{5F78F71D-8B8C-D6AE-8672-AEF4B4E6CD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50602" y="1240229"/>
            <a:ext cx="1946824" cy="1946824"/>
          </a:xfrm>
          <a:prstGeom prst="rect">
            <a:avLst/>
          </a:prstGeom>
        </p:spPr>
      </p:pic>
      <p:pic>
        <p:nvPicPr>
          <p:cNvPr id="18" name="Graphic 17" descr="Motorcycle with solid fill">
            <a:extLst>
              <a:ext uri="{FF2B5EF4-FFF2-40B4-BE49-F238E27FC236}">
                <a16:creationId xmlns:a16="http://schemas.microsoft.com/office/drawing/2014/main" id="{BDE510D0-FE5F-F9DF-544D-5CBFD068B95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928335" y="1035551"/>
            <a:ext cx="2902861" cy="2449195"/>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797337" cy="72324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IN" dirty="0"/>
              <a:t>THANK YOU</a:t>
            </a:r>
            <a:endParaRPr dirty="0"/>
          </a:p>
        </p:txBody>
      </p:sp>
      <p:sp>
        <p:nvSpPr>
          <p:cNvPr id="159" name="Note: The data and information in this document is reflective of a hypothetical situation and client. This document is to be used for KPMG Virtual Internship purposes only."/>
          <p:cNvSpPr/>
          <p:nvPr/>
        </p:nvSpPr>
        <p:spPr>
          <a:xfrm>
            <a:off x="-15801" y="490480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endParaRPr b="0"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59501" cy="840000"/>
          </a:xfrm>
          <a:prstGeom prst="rect">
            <a:avLst/>
          </a:prstGeom>
          <a:gradFill>
            <a:gsLst>
              <a:gs pos="0">
                <a:srgbClr val="1077D2"/>
              </a:gs>
              <a:gs pos="100000">
                <a:srgbClr val="093153"/>
              </a:gs>
            </a:gsLst>
            <a:lin ang="12000143"/>
          </a:gradFill>
          <a:ln w="12700">
            <a:miter lim="400000"/>
          </a:ln>
        </p:spPr>
        <p:txBody>
          <a:bodyPr lIns="45719" rIns="45719" anchor="ctr"/>
          <a:lstStyle/>
          <a:p>
            <a:pPr algn="ctr"/>
            <a:endParaRPr dirty="0"/>
          </a:p>
        </p:txBody>
      </p:sp>
      <p:sp>
        <p:nvSpPr>
          <p:cNvPr id="117" name="Shape 64"/>
          <p:cNvSpPr/>
          <p:nvPr/>
        </p:nvSpPr>
        <p:spPr>
          <a:xfrm>
            <a:off x="-1" y="40279"/>
            <a:ext cx="5333461" cy="92329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2000" b="1">
                <a:solidFill>
                  <a:srgbClr val="FFFFFF"/>
                </a:solidFill>
              </a:defRPr>
            </a:lvl1pPr>
          </a:lstStyle>
          <a:p>
            <a:r>
              <a:rPr lang="en-IN" sz="4800" dirty="0"/>
              <a:t>INDEX</a:t>
            </a:r>
            <a:endParaRPr sz="4800" dirty="0"/>
          </a:p>
        </p:txBody>
      </p:sp>
      <p:sp>
        <p:nvSpPr>
          <p:cNvPr id="118" name="Shape 65"/>
          <p:cNvSpPr/>
          <p:nvPr/>
        </p:nvSpPr>
        <p:spPr>
          <a:xfrm>
            <a:off x="2008151" y="1219722"/>
            <a:ext cx="4742531" cy="213555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p>
            <a:pPr marL="615950" indent="-514350">
              <a:lnSpc>
                <a:spcPct val="115000"/>
              </a:lnSpc>
              <a:buClr>
                <a:srgbClr val="000000"/>
              </a:buClr>
              <a:buSzPts val="2000"/>
              <a:buFont typeface="Arial" panose="020B0604020202020204" pitchFamily="34" charset="0"/>
              <a:buChar char="•"/>
              <a:defRPr sz="2000">
                <a:latin typeface="Open Sans"/>
                <a:ea typeface="Open Sans"/>
                <a:cs typeface="Open Sans"/>
                <a:sym typeface="Open Sans"/>
              </a:defRPr>
            </a:pPr>
            <a:r>
              <a:rPr sz="2800" b="1" dirty="0"/>
              <a:t>Introduction</a:t>
            </a:r>
          </a:p>
          <a:p>
            <a:pPr marL="615950" indent="-514350">
              <a:lnSpc>
                <a:spcPct val="115000"/>
              </a:lnSpc>
              <a:buClr>
                <a:srgbClr val="000000"/>
              </a:buClr>
              <a:buSzPts val="2000"/>
              <a:buFont typeface="Arial" panose="020B0604020202020204" pitchFamily="34" charset="0"/>
              <a:buChar char="•"/>
              <a:defRPr sz="2000">
                <a:latin typeface="Open Sans"/>
                <a:ea typeface="Open Sans"/>
                <a:cs typeface="Open Sans"/>
                <a:sym typeface="Open Sans"/>
              </a:defRPr>
            </a:pPr>
            <a:r>
              <a:rPr sz="2800" b="1" dirty="0"/>
              <a:t>Data Exploration</a:t>
            </a:r>
          </a:p>
          <a:p>
            <a:pPr marL="615950" indent="-514350">
              <a:lnSpc>
                <a:spcPct val="115000"/>
              </a:lnSpc>
              <a:buClr>
                <a:srgbClr val="000000"/>
              </a:buClr>
              <a:buSzPts val="2000"/>
              <a:buFont typeface="Arial" panose="020B0604020202020204" pitchFamily="34" charset="0"/>
              <a:buChar char="•"/>
              <a:defRPr sz="2000">
                <a:latin typeface="Open Sans"/>
                <a:ea typeface="Open Sans"/>
                <a:cs typeface="Open Sans"/>
                <a:sym typeface="Open Sans"/>
              </a:defRPr>
            </a:pPr>
            <a:r>
              <a:rPr sz="2800" b="1" dirty="0"/>
              <a:t>Model Development</a:t>
            </a:r>
          </a:p>
          <a:p>
            <a:pPr marL="615950" indent="-514350">
              <a:lnSpc>
                <a:spcPct val="115000"/>
              </a:lnSpc>
              <a:buClr>
                <a:srgbClr val="000000"/>
              </a:buClr>
              <a:buSzPts val="2000"/>
              <a:buFont typeface="Arial" panose="020B0604020202020204" pitchFamily="34" charset="0"/>
              <a:buChar char="•"/>
              <a:defRPr sz="2000">
                <a:latin typeface="Open Sans"/>
                <a:ea typeface="Open Sans"/>
                <a:cs typeface="Open Sans"/>
                <a:sym typeface="Open Sans"/>
              </a:defRPr>
            </a:pPr>
            <a:r>
              <a:rPr sz="2800" b="1" dirty="0"/>
              <a:t>Interpretation</a:t>
            </a:r>
          </a:p>
        </p:txBody>
      </p:sp>
      <p:sp>
        <p:nvSpPr>
          <p:cNvPr id="119" name="Note: The data and information in this document is reflective of a hypothetical situation and client. This document is to be used for KPMG Virtual Internship purposes only."/>
          <p:cNvSpPr/>
          <p:nvPr/>
        </p:nvSpPr>
        <p:spPr>
          <a:xfrm>
            <a:off x="300" y="490480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endParaRPr b="0" dirty="0"/>
          </a:p>
        </p:txBody>
      </p:sp>
      <p:sp>
        <p:nvSpPr>
          <p:cNvPr id="2" name="Minus Sign 1">
            <a:extLst>
              <a:ext uri="{FF2B5EF4-FFF2-40B4-BE49-F238E27FC236}">
                <a16:creationId xmlns:a16="http://schemas.microsoft.com/office/drawing/2014/main" id="{36AC3D82-8381-9D22-807B-E4D76F52294C}"/>
              </a:ext>
            </a:extLst>
          </p:cNvPr>
          <p:cNvSpPr/>
          <p:nvPr/>
        </p:nvSpPr>
        <p:spPr>
          <a:xfrm rot="20196889">
            <a:off x="-316833" y="2166325"/>
            <a:ext cx="2192724" cy="1053193"/>
          </a:xfrm>
          <a:prstGeom prst="mathMinus">
            <a:avLst/>
          </a:prstGeom>
          <a:solidFill>
            <a:schemeClr val="tx1"/>
          </a:solidFill>
          <a:ln w="25400" cap="flat">
            <a:solidFill>
              <a:schemeClr val="bg1">
                <a:lumMod val="95000"/>
              </a:schemeClr>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CA" sz="1400" b="0" i="0" u="none" strike="noStrike" cap="none" spc="0" normalizeH="0" baseline="0">
              <a:ln>
                <a:noFill/>
              </a:ln>
              <a:solidFill>
                <a:srgbClr val="000000"/>
              </a:solidFill>
              <a:effectLst/>
              <a:uFillTx/>
              <a:latin typeface="+mn-lt"/>
              <a:ea typeface="+mn-ea"/>
              <a:cs typeface="+mn-cs"/>
              <a:sym typeface="Arial"/>
            </a:endParaRPr>
          </a:p>
        </p:txBody>
      </p:sp>
      <p:sp>
        <p:nvSpPr>
          <p:cNvPr id="5" name="Minus Sign 4">
            <a:extLst>
              <a:ext uri="{FF2B5EF4-FFF2-40B4-BE49-F238E27FC236}">
                <a16:creationId xmlns:a16="http://schemas.microsoft.com/office/drawing/2014/main" id="{825DBF22-C905-4BD3-23F0-FEFF1D1582DF}"/>
              </a:ext>
            </a:extLst>
          </p:cNvPr>
          <p:cNvSpPr/>
          <p:nvPr/>
        </p:nvSpPr>
        <p:spPr>
          <a:xfrm rot="20196889">
            <a:off x="-295992" y="2704868"/>
            <a:ext cx="2192724" cy="1053193"/>
          </a:xfrm>
          <a:prstGeom prst="mathMinus">
            <a:avLst/>
          </a:prstGeom>
          <a:solidFill>
            <a:schemeClr val="tx1"/>
          </a:solidFill>
          <a:ln w="25400" cap="flat">
            <a:solidFill>
              <a:schemeClr val="bg1">
                <a:lumMod val="95000"/>
              </a:schemeClr>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CA" sz="1400" b="0" i="0" u="none" strike="noStrike" cap="none" spc="0" normalizeH="0" baseline="0">
              <a:ln>
                <a:noFill/>
              </a:ln>
              <a:solidFill>
                <a:srgbClr val="000000"/>
              </a:solidFill>
              <a:effectLst/>
              <a:uFillTx/>
              <a:latin typeface="+mn-lt"/>
              <a:ea typeface="+mn-ea"/>
              <a:cs typeface="+mn-cs"/>
              <a:sym typeface="Arial"/>
            </a:endParaRPr>
          </a:p>
        </p:txBody>
      </p:sp>
      <p:sp>
        <p:nvSpPr>
          <p:cNvPr id="6" name="Minus Sign 5">
            <a:extLst>
              <a:ext uri="{FF2B5EF4-FFF2-40B4-BE49-F238E27FC236}">
                <a16:creationId xmlns:a16="http://schemas.microsoft.com/office/drawing/2014/main" id="{6B6CE9C3-DBDB-AAF4-968B-36C568F7B786}"/>
              </a:ext>
            </a:extLst>
          </p:cNvPr>
          <p:cNvSpPr/>
          <p:nvPr/>
        </p:nvSpPr>
        <p:spPr>
          <a:xfrm rot="20196889">
            <a:off x="-316833" y="3197224"/>
            <a:ext cx="2192724" cy="1053193"/>
          </a:xfrm>
          <a:prstGeom prst="mathMinus">
            <a:avLst/>
          </a:prstGeom>
          <a:solidFill>
            <a:schemeClr val="tx1"/>
          </a:solidFill>
          <a:ln w="25400" cap="flat">
            <a:solidFill>
              <a:schemeClr val="bg1">
                <a:lumMod val="95000"/>
              </a:schemeClr>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CA" sz="1400" b="0" i="0" u="none" strike="noStrike" cap="none" spc="0" normalizeH="0" baseline="0">
              <a:ln>
                <a:noFill/>
              </a:ln>
              <a:solidFill>
                <a:srgbClr val="000000"/>
              </a:solidFill>
              <a:effectLst/>
              <a:uFillTx/>
              <a:latin typeface="+mn-lt"/>
              <a:ea typeface="+mn-ea"/>
              <a:cs typeface="+mn-cs"/>
              <a:sym typeface="Arial"/>
            </a:endParaRPr>
          </a:p>
        </p:txBody>
      </p:sp>
      <p:sp>
        <p:nvSpPr>
          <p:cNvPr id="7" name="Minus Sign 6">
            <a:extLst>
              <a:ext uri="{FF2B5EF4-FFF2-40B4-BE49-F238E27FC236}">
                <a16:creationId xmlns:a16="http://schemas.microsoft.com/office/drawing/2014/main" id="{F7CA3F0C-4A6E-DDE0-F2D5-21B3CED207AC}"/>
              </a:ext>
            </a:extLst>
          </p:cNvPr>
          <p:cNvSpPr/>
          <p:nvPr/>
        </p:nvSpPr>
        <p:spPr>
          <a:xfrm rot="20196889">
            <a:off x="7296484" y="1918530"/>
            <a:ext cx="2192724" cy="1053193"/>
          </a:xfrm>
          <a:prstGeom prst="mathMinus">
            <a:avLst/>
          </a:prstGeom>
          <a:solidFill>
            <a:schemeClr val="tx1"/>
          </a:solidFill>
          <a:ln w="25400" cap="flat">
            <a:solidFill>
              <a:schemeClr val="bg1">
                <a:lumMod val="95000"/>
              </a:schemeClr>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CA" sz="1400" b="0" i="0" u="none" strike="noStrike" cap="none" spc="0" normalizeH="0" baseline="0">
              <a:ln>
                <a:noFill/>
              </a:ln>
              <a:solidFill>
                <a:srgbClr val="000000"/>
              </a:solidFill>
              <a:effectLst/>
              <a:uFillTx/>
              <a:latin typeface="+mn-lt"/>
              <a:ea typeface="+mn-ea"/>
              <a:cs typeface="+mn-cs"/>
              <a:sym typeface="Arial"/>
            </a:endParaRPr>
          </a:p>
        </p:txBody>
      </p:sp>
      <p:sp>
        <p:nvSpPr>
          <p:cNvPr id="8" name="Minus Sign 7">
            <a:extLst>
              <a:ext uri="{FF2B5EF4-FFF2-40B4-BE49-F238E27FC236}">
                <a16:creationId xmlns:a16="http://schemas.microsoft.com/office/drawing/2014/main" id="{1822D999-A036-9AAD-9640-0A3227903ABB}"/>
              </a:ext>
            </a:extLst>
          </p:cNvPr>
          <p:cNvSpPr/>
          <p:nvPr/>
        </p:nvSpPr>
        <p:spPr>
          <a:xfrm rot="20196889">
            <a:off x="7254801" y="1355478"/>
            <a:ext cx="2192724" cy="1053193"/>
          </a:xfrm>
          <a:prstGeom prst="mathMinus">
            <a:avLst/>
          </a:prstGeom>
          <a:solidFill>
            <a:schemeClr val="tx1"/>
          </a:solidFill>
          <a:ln w="25400" cap="flat">
            <a:solidFill>
              <a:schemeClr val="bg1">
                <a:lumMod val="95000"/>
              </a:schemeClr>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CA" sz="1400" b="0" i="0" u="none" strike="noStrike" cap="none" spc="0" normalizeH="0" baseline="0">
              <a:ln>
                <a:noFill/>
              </a:ln>
              <a:solidFill>
                <a:srgbClr val="000000"/>
              </a:solidFill>
              <a:effectLst/>
              <a:uFillTx/>
              <a:latin typeface="+mn-lt"/>
              <a:ea typeface="+mn-ea"/>
              <a:cs typeface="+mn-cs"/>
              <a:sym typeface="Arial"/>
            </a:endParaRPr>
          </a:p>
        </p:txBody>
      </p:sp>
      <p:sp>
        <p:nvSpPr>
          <p:cNvPr id="9" name="Minus Sign 8">
            <a:extLst>
              <a:ext uri="{FF2B5EF4-FFF2-40B4-BE49-F238E27FC236}">
                <a16:creationId xmlns:a16="http://schemas.microsoft.com/office/drawing/2014/main" id="{554A04C2-6861-BCCA-0DD5-28D0BD9A9CE1}"/>
              </a:ext>
            </a:extLst>
          </p:cNvPr>
          <p:cNvSpPr/>
          <p:nvPr/>
        </p:nvSpPr>
        <p:spPr>
          <a:xfrm rot="20196889">
            <a:off x="7254802" y="792427"/>
            <a:ext cx="2192724" cy="1053193"/>
          </a:xfrm>
          <a:prstGeom prst="mathMinus">
            <a:avLst/>
          </a:prstGeom>
          <a:solidFill>
            <a:schemeClr val="tx1"/>
          </a:solidFill>
          <a:ln w="25400" cap="flat">
            <a:solidFill>
              <a:schemeClr val="bg1">
                <a:lumMod val="95000"/>
              </a:schemeClr>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CA" sz="1400" b="0" i="0" u="none" strike="noStrike" cap="none" spc="0" normalizeH="0" baseline="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15501" y="4180"/>
            <a:ext cx="5256972" cy="92329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2000" b="1">
                <a:solidFill>
                  <a:srgbClr val="FFFFFF"/>
                </a:solidFill>
              </a:defRPr>
            </a:lvl1pPr>
          </a:lstStyle>
          <a:p>
            <a:r>
              <a:rPr lang="en-IN" sz="4800" dirty="0"/>
              <a:t>INTRODUCTION</a:t>
            </a:r>
            <a:endParaRPr sz="4800" dirty="0"/>
          </a:p>
        </p:txBody>
      </p:sp>
      <p:sp>
        <p:nvSpPr>
          <p:cNvPr id="123" name="Shape 72"/>
          <p:cNvSpPr/>
          <p:nvPr/>
        </p:nvSpPr>
        <p:spPr>
          <a:xfrm>
            <a:off x="-15501" y="783128"/>
            <a:ext cx="8996215" cy="48317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CA" sz="1800" dirty="0"/>
              <a:t>Identify and Recommend the Top 1000 customers to target from Datasets</a:t>
            </a:r>
            <a:endParaRPr sz="1800" dirty="0"/>
          </a:p>
        </p:txBody>
      </p:sp>
      <p:sp>
        <p:nvSpPr>
          <p:cNvPr id="124" name="Shape 73"/>
          <p:cNvSpPr/>
          <p:nvPr/>
        </p:nvSpPr>
        <p:spPr>
          <a:xfrm>
            <a:off x="138792" y="1330218"/>
            <a:ext cx="4612822" cy="255701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CA" dirty="0"/>
              <a:t>Outline of Problem: </a:t>
            </a:r>
          </a:p>
          <a:p>
            <a:pPr marL="285750" indent="-285750">
              <a:buFont typeface="Arial" panose="020B0604020202020204" pitchFamily="34" charset="0"/>
              <a:buChar char="•"/>
            </a:pPr>
            <a:r>
              <a:rPr lang="en-US" i="0" dirty="0">
                <a:solidFill>
                  <a:srgbClr val="333333"/>
                </a:solidFill>
                <a:effectLst/>
                <a:latin typeface="Open Sans" panose="020B0606030504020204" pitchFamily="34" charset="0"/>
              </a:rPr>
              <a:t>Sprocket Central is a </a:t>
            </a:r>
            <a:r>
              <a:rPr lang="en-US" dirty="0">
                <a:solidFill>
                  <a:srgbClr val="333333"/>
                </a:solidFill>
                <a:latin typeface="Open Sans" panose="020B0606030504020204" pitchFamily="34" charset="0"/>
              </a:rPr>
              <a:t>company specializing in high-quality bikes and cycling accessories </a:t>
            </a:r>
            <a:r>
              <a:rPr lang="en-US" i="0" dirty="0">
                <a:solidFill>
                  <a:srgbClr val="333333"/>
                </a:solidFill>
                <a:effectLst/>
                <a:latin typeface="Open Sans" panose="020B0606030504020204" pitchFamily="34" charset="0"/>
              </a:rPr>
              <a:t> </a:t>
            </a:r>
          </a:p>
          <a:p>
            <a:pPr marL="285750" indent="-285750">
              <a:buFont typeface="Arial" panose="020B0604020202020204" pitchFamily="34" charset="0"/>
              <a:buChar char="•"/>
            </a:pPr>
            <a:r>
              <a:rPr lang="en-US" dirty="0">
                <a:solidFill>
                  <a:srgbClr val="333333"/>
                </a:solidFill>
                <a:latin typeface="Open Sans" panose="020B0606030504020204" pitchFamily="34" charset="0"/>
              </a:rPr>
              <a:t>Their marketing team is trying to boost their sales by identifying the top 1000 potential customers.</a:t>
            </a:r>
          </a:p>
          <a:p>
            <a:pPr marL="285750" indent="-285750">
              <a:buFont typeface="Arial" panose="020B0604020202020204" pitchFamily="34" charset="0"/>
              <a:buChar char="•"/>
            </a:pPr>
            <a:r>
              <a:rPr lang="en-US" dirty="0">
                <a:solidFill>
                  <a:srgbClr val="333333"/>
                </a:solidFill>
                <a:latin typeface="Open Sans" panose="020B0606030504020204" pitchFamily="34" charset="0"/>
              </a:rPr>
              <a:t>Using the 3 datasets provided, we recommend the 1000 customers that the company should target</a:t>
            </a:r>
          </a:p>
        </p:txBody>
      </p:sp>
      <p:sp>
        <p:nvSpPr>
          <p:cNvPr id="128" name="Note: The data and information in this document is reflective of a hypothetical situation and client. This document is to be used for KPMG Virtual Internship purposes only."/>
          <p:cNvSpPr/>
          <p:nvPr/>
        </p:nvSpPr>
        <p:spPr>
          <a:xfrm>
            <a:off x="300" y="490480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endParaRPr b="0" dirty="0"/>
          </a:p>
        </p:txBody>
      </p:sp>
      <p:sp>
        <p:nvSpPr>
          <p:cNvPr id="3" name="TextBox 2">
            <a:extLst>
              <a:ext uri="{FF2B5EF4-FFF2-40B4-BE49-F238E27FC236}">
                <a16:creationId xmlns:a16="http://schemas.microsoft.com/office/drawing/2014/main" id="{9944C2CF-7932-EEB1-EB8F-5FA34257295F}"/>
              </a:ext>
            </a:extLst>
          </p:cNvPr>
          <p:cNvSpPr txBox="1"/>
          <p:nvPr/>
        </p:nvSpPr>
        <p:spPr>
          <a:xfrm>
            <a:off x="5029199" y="1423807"/>
            <a:ext cx="3314701" cy="2877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CA" sz="1600" dirty="0"/>
              <a:t>Contents of Data Analytics: </a:t>
            </a:r>
          </a:p>
          <a:p>
            <a:pPr marL="285750" indent="-285750">
              <a:buFont typeface="Arial" panose="020B0604020202020204" pitchFamily="34" charset="0"/>
              <a:buChar char="•"/>
            </a:pPr>
            <a:r>
              <a:rPr lang="en-US" sz="1500" dirty="0">
                <a:latin typeface="Open Sans" panose="020B0606030504020204" pitchFamily="34" charset="0"/>
                <a:ea typeface="Open Sans" panose="020B0606030504020204" pitchFamily="34" charset="0"/>
                <a:cs typeface="Open Sans" panose="020B0606030504020204" pitchFamily="34" charset="0"/>
              </a:rPr>
              <a:t>New Customer Age distribution Vs Old Customer Age Distribution</a:t>
            </a:r>
          </a:p>
          <a:p>
            <a:pPr marL="285750" indent="-285750">
              <a:buFont typeface="Arial" panose="020B0604020202020204" pitchFamily="34" charset="0"/>
              <a:buChar char="•"/>
            </a:pPr>
            <a:r>
              <a:rPr lang="en-US" sz="1500" dirty="0">
                <a:latin typeface="Open Sans" panose="020B0606030504020204" pitchFamily="34" charset="0"/>
                <a:ea typeface="Open Sans" panose="020B0606030504020204" pitchFamily="34" charset="0"/>
                <a:cs typeface="Open Sans" panose="020B0606030504020204" pitchFamily="34" charset="0"/>
              </a:rPr>
              <a:t>Customer distribution based on gender and net worth.</a:t>
            </a:r>
          </a:p>
          <a:p>
            <a:pPr marL="285750" indent="-285750">
              <a:buFont typeface="Arial" panose="020B0604020202020204" pitchFamily="34" charset="0"/>
              <a:buChar char="•"/>
            </a:pPr>
            <a:r>
              <a:rPr lang="en-US" sz="1500" dirty="0">
                <a:latin typeface="Open Sans" panose="020B0606030504020204" pitchFamily="34" charset="0"/>
                <a:ea typeface="Open Sans" panose="020B0606030504020204" pitchFamily="34" charset="0"/>
                <a:cs typeface="Open Sans" panose="020B0606030504020204" pitchFamily="34" charset="0"/>
              </a:rPr>
              <a:t>RFM Analysis and Customer Classification</a:t>
            </a:r>
          </a:p>
          <a:p>
            <a:pPr marL="285750" indent="-285750">
              <a:buFont typeface="Arial" panose="020B0604020202020204" pitchFamily="34" charset="0"/>
              <a:buChar char="•"/>
            </a:pPr>
            <a:r>
              <a:rPr lang="en-US" sz="1500" dirty="0">
                <a:latin typeface="Open Sans" panose="020B0606030504020204" pitchFamily="34" charset="0"/>
                <a:ea typeface="Open Sans" panose="020B0606030504020204" pitchFamily="34" charset="0"/>
                <a:cs typeface="Open Sans" panose="020B0606030504020204" pitchFamily="34" charset="0"/>
              </a:rPr>
              <a:t>Summary Table of top 1000 customers to target</a:t>
            </a:r>
          </a:p>
          <a:p>
            <a:pPr marL="285750" indent="-285750">
              <a:buFont typeface="Arial" panose="020B0604020202020204" pitchFamily="34" charset="0"/>
              <a:buChar char="•"/>
            </a:pPr>
            <a:endParaRPr lang="en-US" sz="150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endParaRPr lang="en-US" sz="1500"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106461" y="39116"/>
            <a:ext cx="8565600" cy="92329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sz="4800" dirty="0"/>
              <a:t>DATA EXPLORATION</a:t>
            </a:r>
            <a:endParaRPr sz="4800" dirty="0"/>
          </a:p>
        </p:txBody>
      </p:sp>
      <p:sp>
        <p:nvSpPr>
          <p:cNvPr id="132" name="Shape 81"/>
          <p:cNvSpPr/>
          <p:nvPr/>
        </p:nvSpPr>
        <p:spPr>
          <a:xfrm>
            <a:off x="379007" y="843392"/>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New Customer Age distribution Vs Old Customer Age Distribution</a:t>
            </a:r>
          </a:p>
        </p:txBody>
      </p:sp>
      <p:sp>
        <p:nvSpPr>
          <p:cNvPr id="133" name="Shape 82"/>
          <p:cNvSpPr/>
          <p:nvPr/>
        </p:nvSpPr>
        <p:spPr>
          <a:xfrm>
            <a:off x="205025" y="2164724"/>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137" name="Note: The data and information in this document is reflective of a hypothetical situation and client. This document is to be used for KPMG Virtual Internship purposes only."/>
          <p:cNvSpPr/>
          <p:nvPr/>
        </p:nvSpPr>
        <p:spPr>
          <a:xfrm>
            <a:off x="-15501" y="4915579"/>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endParaRPr b="0" dirty="0"/>
          </a:p>
        </p:txBody>
      </p:sp>
      <p:graphicFrame>
        <p:nvGraphicFramePr>
          <p:cNvPr id="3" name="Chart 2">
            <a:extLst>
              <a:ext uri="{FF2B5EF4-FFF2-40B4-BE49-F238E27FC236}">
                <a16:creationId xmlns:a16="http://schemas.microsoft.com/office/drawing/2014/main" id="{96BCF531-7263-B465-7601-43C40542B051}"/>
              </a:ext>
            </a:extLst>
          </p:cNvPr>
          <p:cNvGraphicFramePr>
            <a:graphicFrameLocks/>
          </p:cNvGraphicFramePr>
          <p:nvPr>
            <p:extLst>
              <p:ext uri="{D42A27DB-BD31-4B8C-83A1-F6EECF244321}">
                <p14:modId xmlns:p14="http://schemas.microsoft.com/office/powerpoint/2010/main" val="2321374956"/>
              </p:ext>
            </p:extLst>
          </p:nvPr>
        </p:nvGraphicFramePr>
        <p:xfrm>
          <a:off x="23246" y="1444183"/>
          <a:ext cx="4638561" cy="34713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244B31E5-9D10-A696-95A5-DC3CF1105CEE}"/>
              </a:ext>
            </a:extLst>
          </p:cNvPr>
          <p:cNvGraphicFramePr>
            <a:graphicFrameLocks/>
          </p:cNvGraphicFramePr>
          <p:nvPr>
            <p:extLst>
              <p:ext uri="{D42A27DB-BD31-4B8C-83A1-F6EECF244321}">
                <p14:modId xmlns:p14="http://schemas.microsoft.com/office/powerpoint/2010/main" val="1548278626"/>
              </p:ext>
            </p:extLst>
          </p:nvPr>
        </p:nvGraphicFramePr>
        <p:xfrm>
          <a:off x="4854747" y="1444183"/>
          <a:ext cx="4249817" cy="3471396"/>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97140E84-8835-A5D3-A2CF-54250BB698FC}"/>
              </a:ext>
            </a:extLst>
          </p:cNvPr>
          <p:cNvSpPr txBox="1"/>
          <p:nvPr/>
        </p:nvSpPr>
        <p:spPr>
          <a:xfrm>
            <a:off x="1947131" y="4342122"/>
            <a:ext cx="906236" cy="230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IN" sz="900" b="0" i="0" u="none" strike="noStrike" cap="none" spc="0" normalizeH="0" baseline="0" dirty="0">
                <a:ln>
                  <a:noFill/>
                </a:ln>
                <a:solidFill>
                  <a:srgbClr val="000000"/>
                </a:solidFill>
                <a:effectLst/>
                <a:uFillTx/>
                <a:latin typeface="+mn-lt"/>
                <a:ea typeface="+mn-ea"/>
                <a:cs typeface="+mn-cs"/>
                <a:sym typeface="Arial"/>
              </a:rPr>
              <a:t>TOTAL</a:t>
            </a:r>
            <a:endParaRPr kumimoji="0" lang="en-CA" sz="9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0"/>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49" name="Shape 98"/>
          <p:cNvSpPr/>
          <p:nvPr/>
        </p:nvSpPr>
        <p:spPr>
          <a:xfrm>
            <a:off x="-15501" y="-32753"/>
            <a:ext cx="6522437" cy="153885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2000" b="1">
                <a:solidFill>
                  <a:srgbClr val="FFFFFF"/>
                </a:solidFill>
              </a:defRPr>
            </a:lvl1pPr>
          </a:lstStyle>
          <a:p>
            <a:r>
              <a:rPr lang="en-IN" sz="4400" dirty="0"/>
              <a:t>DATA EXPLORATION INSIGHTS</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51" name="Shape 100"/>
          <p:cNvSpPr/>
          <p:nvPr/>
        </p:nvSpPr>
        <p:spPr>
          <a:xfrm>
            <a:off x="131578" y="1478886"/>
            <a:ext cx="8484875" cy="129949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6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Most customers in the old list were in the age group of 40-50, whereas in the new list, customers are distributed more evenly across different age groups. However, the age group of 40-50 still has a slightly higher representation than other age groups.</a:t>
            </a:r>
            <a:endPar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5" name="Note: The data and information in this document is reflective of a hypothetical situation and client. This document is to be used for KPMG Virtual Internship purposes only."/>
          <p:cNvSpPr/>
          <p:nvPr/>
        </p:nvSpPr>
        <p:spPr>
          <a:xfrm>
            <a:off x="-15501" y="490480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endParaRPr b="0" dirty="0"/>
          </a:p>
        </p:txBody>
      </p:sp>
      <p:sp>
        <p:nvSpPr>
          <p:cNvPr id="2" name="TextBox 1">
            <a:extLst>
              <a:ext uri="{FF2B5EF4-FFF2-40B4-BE49-F238E27FC236}">
                <a16:creationId xmlns:a16="http://schemas.microsoft.com/office/drawing/2014/main" id="{6DB16F31-0732-A791-2D2A-776019E404AA}"/>
              </a:ext>
            </a:extLst>
          </p:cNvPr>
          <p:cNvSpPr txBox="1"/>
          <p:nvPr/>
        </p:nvSpPr>
        <p:spPr>
          <a:xfrm>
            <a:off x="200025" y="2962800"/>
            <a:ext cx="8347982"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B</a:t>
            </a:r>
            <a:r>
              <a:rPr lang="en-US" sz="16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oth the old and new customer lists have the lowest representation in the age group under 30. On the other hand, the highest age group in the new customer list is 90+, while in the old customer list, it is 70+</a:t>
            </a:r>
            <a:endParaRPr kumimoji="0" lang="en-CA" sz="1600" b="0" i="0" u="none" strike="noStrike" cap="none" spc="0" normalizeH="0" baseline="0" dirty="0">
              <a:ln>
                <a:noFill/>
              </a:ln>
              <a:solidFill>
                <a:schemeClr val="tx1"/>
              </a:solidFill>
              <a:effectLst/>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4" name="TextBox 3">
            <a:extLst>
              <a:ext uri="{FF2B5EF4-FFF2-40B4-BE49-F238E27FC236}">
                <a16:creationId xmlns:a16="http://schemas.microsoft.com/office/drawing/2014/main" id="{55B00143-C237-FFE5-710E-84D79DAA4430}"/>
              </a:ext>
            </a:extLst>
          </p:cNvPr>
          <p:cNvSpPr txBox="1"/>
          <p:nvPr/>
        </p:nvSpPr>
        <p:spPr>
          <a:xfrm>
            <a:off x="200025" y="4075804"/>
            <a:ext cx="8484875"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6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A notable trend observed in the data is a steep drop in the age range of 40-50 in the new customer list compared to the old customer list.</a:t>
            </a:r>
            <a:r>
              <a:rPr kumimoji="0" lang="en-CA" sz="1600" b="0" i="0" u="none" strike="noStrike" cap="none" spc="0" normalizeH="0" baseline="0" dirty="0">
                <a:ln>
                  <a:noFill/>
                </a:ln>
                <a:solidFill>
                  <a:schemeClr val="tx1"/>
                </a:solidFill>
                <a:effectLst/>
                <a:uFillTx/>
                <a:latin typeface="Open Sans" panose="020B0606030504020204" pitchFamily="34" charset="0"/>
                <a:ea typeface="Open Sans" panose="020B0606030504020204" pitchFamily="34" charset="0"/>
                <a:cs typeface="Open Sans" panose="020B0606030504020204" pitchFamily="34" charset="0"/>
                <a:sym typeface="Arial"/>
              </a:rPr>
              <a:t>  </a:t>
            </a:r>
          </a:p>
        </p:txBody>
      </p:sp>
      <p:sp>
        <p:nvSpPr>
          <p:cNvPr id="5" name="Shape 81">
            <a:extLst>
              <a:ext uri="{FF2B5EF4-FFF2-40B4-BE49-F238E27FC236}">
                <a16:creationId xmlns:a16="http://schemas.microsoft.com/office/drawing/2014/main" id="{864CEB6A-CE37-84AE-0077-9C36E86C16FC}"/>
              </a:ext>
            </a:extLst>
          </p:cNvPr>
          <p:cNvSpPr/>
          <p:nvPr/>
        </p:nvSpPr>
        <p:spPr>
          <a:xfrm>
            <a:off x="2985946" y="959812"/>
            <a:ext cx="2003874"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algn="ctr"/>
            <a:r>
              <a:rPr lang="en-US" dirty="0"/>
              <a:t>Key Insights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0" y="14474"/>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endParaRPr dirty="0"/>
          </a:p>
        </p:txBody>
      </p:sp>
      <p:sp>
        <p:nvSpPr>
          <p:cNvPr id="132" name="Shape 81"/>
          <p:cNvSpPr/>
          <p:nvPr/>
        </p:nvSpPr>
        <p:spPr>
          <a:xfrm>
            <a:off x="2505315" y="845455"/>
            <a:ext cx="6735537" cy="51632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 Segmentation by Gender and Net Worth</a:t>
            </a:r>
          </a:p>
        </p:txBody>
      </p:sp>
      <p:sp>
        <p:nvSpPr>
          <p:cNvPr id="133" name="Shape 82"/>
          <p:cNvSpPr/>
          <p:nvPr/>
        </p:nvSpPr>
        <p:spPr>
          <a:xfrm>
            <a:off x="205025" y="2164724"/>
            <a:ext cx="4134600" cy="4368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137" name="Note: The data and information in this document is reflective of a hypothetical situation and client. This document is to be used for KPMG Virtual Internship purposes only."/>
          <p:cNvSpPr/>
          <p:nvPr/>
        </p:nvSpPr>
        <p:spPr>
          <a:xfrm>
            <a:off x="300" y="4917873"/>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endParaRPr b="0" dirty="0"/>
          </a:p>
        </p:txBody>
      </p:sp>
      <p:graphicFrame>
        <p:nvGraphicFramePr>
          <p:cNvPr id="2" name="Chart 1">
            <a:extLst>
              <a:ext uri="{FF2B5EF4-FFF2-40B4-BE49-F238E27FC236}">
                <a16:creationId xmlns:a16="http://schemas.microsoft.com/office/drawing/2014/main" id="{4899FBDD-F4F9-B1B5-C9CC-784463DDD2ED}"/>
              </a:ext>
            </a:extLst>
          </p:cNvPr>
          <p:cNvGraphicFramePr>
            <a:graphicFrameLocks/>
          </p:cNvGraphicFramePr>
          <p:nvPr>
            <p:extLst>
              <p:ext uri="{D42A27DB-BD31-4B8C-83A1-F6EECF244321}">
                <p14:modId xmlns:p14="http://schemas.microsoft.com/office/powerpoint/2010/main" val="3149381336"/>
              </p:ext>
            </p:extLst>
          </p:nvPr>
        </p:nvGraphicFramePr>
        <p:xfrm>
          <a:off x="2686050" y="1317108"/>
          <a:ext cx="6374069" cy="3562418"/>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F600BC09-E18A-2709-4747-EB640ED4B955}"/>
              </a:ext>
            </a:extLst>
          </p:cNvPr>
          <p:cNvSpPr txBox="1"/>
          <p:nvPr/>
        </p:nvSpPr>
        <p:spPr>
          <a:xfrm>
            <a:off x="59190" y="1803575"/>
            <a:ext cx="2596244" cy="30162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CA" sz="1600" b="0" i="0" u="none" strike="noStrike" cap="none" spc="0" normalizeH="0" baseline="0" dirty="0">
                <a:ln>
                  <a:noFill/>
                </a:ln>
                <a:solidFill>
                  <a:srgbClr val="000000"/>
                </a:solidFill>
                <a:effectLst/>
                <a:uFillTx/>
                <a:latin typeface="+mn-lt"/>
                <a:ea typeface="+mn-ea"/>
                <a:cs typeface="+mn-cs"/>
                <a:sym typeface="Arial"/>
              </a:rPr>
              <a:t>Female users make up the majority of the bike-related sales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CA" sz="1600" b="0" i="0" u="none" strike="noStrike" cap="none" spc="0" normalizeH="0" baseline="0" dirty="0">
              <a:ln>
                <a:noFill/>
              </a:ln>
              <a:solidFill>
                <a:srgbClr val="000000"/>
              </a:solidFill>
              <a:effectLst/>
              <a:uFillTx/>
              <a:latin typeface="+mn-lt"/>
              <a:ea typeface="+mn-ea"/>
              <a:cs typeface="+mn-cs"/>
              <a:sym typeface="Arial"/>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CA" sz="1600" dirty="0"/>
              <a:t>Female users have a higher net worth than male customers </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CA" sz="1600" b="0" i="0" u="none" strike="noStrike" cap="none" spc="0" normalizeH="0" baseline="0" dirty="0">
              <a:ln>
                <a:noFill/>
              </a:ln>
              <a:solidFill>
                <a:srgbClr val="000000"/>
              </a:solidFill>
              <a:effectLst/>
              <a:uFillTx/>
              <a:latin typeface="+mn-lt"/>
              <a:ea typeface="+mn-ea"/>
              <a:cs typeface="+mn-cs"/>
              <a:sym typeface="Arial"/>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CA" sz="1600" dirty="0"/>
              <a:t>The affluent customers group is divided equally between both groups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CA" sz="1400" b="0" i="0" u="none" strike="noStrike" cap="none" spc="0" normalizeH="0" baseline="0" dirty="0">
              <a:ln>
                <a:noFill/>
              </a:ln>
              <a:solidFill>
                <a:srgbClr val="000000"/>
              </a:solidFill>
              <a:effectLst/>
              <a:uFillTx/>
              <a:latin typeface="+mn-lt"/>
              <a:ea typeface="+mn-ea"/>
              <a:cs typeface="+mn-cs"/>
              <a:sym typeface="Arial"/>
            </a:endParaRPr>
          </a:p>
        </p:txBody>
      </p:sp>
      <p:sp>
        <p:nvSpPr>
          <p:cNvPr id="3" name="Shape 98">
            <a:extLst>
              <a:ext uri="{FF2B5EF4-FFF2-40B4-BE49-F238E27FC236}">
                <a16:creationId xmlns:a16="http://schemas.microsoft.com/office/drawing/2014/main" id="{9BD25AF0-AE82-22D7-7800-5AC39176D548}"/>
              </a:ext>
            </a:extLst>
          </p:cNvPr>
          <p:cNvSpPr/>
          <p:nvPr/>
        </p:nvSpPr>
        <p:spPr>
          <a:xfrm>
            <a:off x="0" y="-10044"/>
            <a:ext cx="6522437" cy="86174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2000" b="1">
                <a:solidFill>
                  <a:srgbClr val="FFFFFF"/>
                </a:solidFill>
              </a:defRPr>
            </a:lvl1pPr>
          </a:lstStyle>
          <a:p>
            <a:r>
              <a:rPr lang="en-IN" sz="4400" dirty="0"/>
              <a:t>DATA EXPLORATION</a:t>
            </a:r>
          </a:p>
        </p:txBody>
      </p:sp>
      <p:sp>
        <p:nvSpPr>
          <p:cNvPr id="5" name="Shape 81">
            <a:extLst>
              <a:ext uri="{FF2B5EF4-FFF2-40B4-BE49-F238E27FC236}">
                <a16:creationId xmlns:a16="http://schemas.microsoft.com/office/drawing/2014/main" id="{25224F7F-9211-FEC4-AC6B-77985AAEC86F}"/>
              </a:ext>
            </a:extLst>
          </p:cNvPr>
          <p:cNvSpPr/>
          <p:nvPr/>
        </p:nvSpPr>
        <p:spPr>
          <a:xfrm>
            <a:off x="436374" y="1408954"/>
            <a:ext cx="2188444" cy="51632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Key Insights</a:t>
            </a:r>
          </a:p>
        </p:txBody>
      </p:sp>
    </p:spTree>
    <p:extLst>
      <p:ext uri="{BB962C8B-B14F-4D97-AF65-F5344CB8AC3E}">
        <p14:creationId xmlns:p14="http://schemas.microsoft.com/office/powerpoint/2010/main" val="404446256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0" y="-20956"/>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15501" y="26998"/>
            <a:ext cx="8565600" cy="92329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sz="4800" dirty="0"/>
              <a:t>MODEL DEVELOPMENT</a:t>
            </a:r>
            <a:endParaRPr sz="4800" dirty="0"/>
          </a:p>
        </p:txBody>
      </p:sp>
      <p:sp>
        <p:nvSpPr>
          <p:cNvPr id="141" name="Shape 90"/>
          <p:cNvSpPr/>
          <p:nvPr/>
        </p:nvSpPr>
        <p:spPr>
          <a:xfrm>
            <a:off x="0" y="843358"/>
            <a:ext cx="5991668"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CA" dirty="0"/>
              <a:t>RFM Analysis and Customer Classification</a:t>
            </a:r>
            <a:endParaRPr dirty="0"/>
          </a:p>
        </p:txBody>
      </p:sp>
      <p:sp>
        <p:nvSpPr>
          <p:cNvPr id="142" name="Shape 91"/>
          <p:cNvSpPr/>
          <p:nvPr/>
        </p:nvSpPr>
        <p:spPr>
          <a:xfrm>
            <a:off x="82561" y="1228201"/>
            <a:ext cx="3999582" cy="327522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600" b="0" i="0" dirty="0">
                <a:solidFill>
                  <a:srgbClr val="111111"/>
                </a:solidFill>
                <a:effectLst/>
                <a:latin typeface="+mn-lt"/>
              </a:rPr>
              <a:t>Recency, frequency, and monetary value (RFM) is a model used in marketing analysis that segments a company’s consumer base by its purchasing patterns or habits. </a:t>
            </a:r>
          </a:p>
          <a:p>
            <a:pPr marL="285750" indent="-285750">
              <a:buFont typeface="Arial" panose="020B0604020202020204" pitchFamily="34" charset="0"/>
              <a:buChar char="•"/>
            </a:pPr>
            <a:r>
              <a:rPr lang="en-US" sz="1600" b="0" i="0" dirty="0">
                <a:solidFill>
                  <a:srgbClr val="111111"/>
                </a:solidFill>
                <a:effectLst/>
                <a:latin typeface="+mn-lt"/>
              </a:rPr>
              <a:t>In particular, it evaluates customers’ </a:t>
            </a:r>
            <a:r>
              <a:rPr lang="en-US" sz="1600" b="0" i="1" dirty="0">
                <a:solidFill>
                  <a:srgbClr val="111111"/>
                </a:solidFill>
                <a:effectLst/>
                <a:latin typeface="+mn-lt"/>
              </a:rPr>
              <a:t>recency </a:t>
            </a:r>
            <a:r>
              <a:rPr lang="en-US" sz="1600" b="0" i="0" dirty="0">
                <a:solidFill>
                  <a:srgbClr val="111111"/>
                </a:solidFill>
                <a:effectLst/>
                <a:latin typeface="+mn-lt"/>
              </a:rPr>
              <a:t>(how long ago they made a purchase), </a:t>
            </a:r>
            <a:r>
              <a:rPr lang="en-US" sz="1600" b="0" i="1" dirty="0">
                <a:solidFill>
                  <a:srgbClr val="111111"/>
                </a:solidFill>
                <a:effectLst/>
                <a:latin typeface="+mn-lt"/>
              </a:rPr>
              <a:t>frequency </a:t>
            </a:r>
            <a:r>
              <a:rPr lang="en-US" sz="1600" b="0" i="0" dirty="0">
                <a:solidFill>
                  <a:srgbClr val="111111"/>
                </a:solidFill>
                <a:effectLst/>
                <a:latin typeface="+mn-lt"/>
              </a:rPr>
              <a:t>(how often they make purchases), and </a:t>
            </a:r>
            <a:r>
              <a:rPr lang="en-US" sz="1600" b="0" i="1" dirty="0">
                <a:solidFill>
                  <a:srgbClr val="111111"/>
                </a:solidFill>
                <a:effectLst/>
                <a:latin typeface="+mn-lt"/>
              </a:rPr>
              <a:t>monetary value</a:t>
            </a:r>
            <a:r>
              <a:rPr lang="en-US" sz="1600" b="0" i="0" dirty="0">
                <a:solidFill>
                  <a:srgbClr val="111111"/>
                </a:solidFill>
                <a:effectLst/>
                <a:latin typeface="+mn-lt"/>
              </a:rPr>
              <a:t> (how much money they spend).</a:t>
            </a:r>
            <a:endParaRPr sz="1600" dirty="0">
              <a:latin typeface="+mn-lt"/>
            </a:endParaRPr>
          </a:p>
        </p:txBody>
      </p:sp>
      <p:grpSp>
        <p:nvGrpSpPr>
          <p:cNvPr id="145" name="Shape 92"/>
          <p:cNvGrpSpPr/>
          <p:nvPr/>
        </p:nvGrpSpPr>
        <p:grpSpPr>
          <a:xfrm>
            <a:off x="5149588" y="1707524"/>
            <a:ext cx="3800702" cy="2649302"/>
            <a:chOff x="0" y="0"/>
            <a:chExt cx="3800700" cy="2649300"/>
          </a:xfrm>
        </p:grpSpPr>
        <p:sp>
          <p:nvSpPr>
            <p:cNvPr id="143"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44"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46" name="Note: The data and information in this document is reflective of a hypothetical situation and client. This document is to be used for KPMG Virtual Internship purposes only."/>
          <p:cNvSpPr/>
          <p:nvPr/>
        </p:nvSpPr>
        <p:spPr>
          <a:xfrm>
            <a:off x="-15501" y="490480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endParaRPr b="0" dirty="0"/>
          </a:p>
        </p:txBody>
      </p:sp>
      <p:graphicFrame>
        <p:nvGraphicFramePr>
          <p:cNvPr id="2" name="Chart 1">
            <a:extLst>
              <a:ext uri="{FF2B5EF4-FFF2-40B4-BE49-F238E27FC236}">
                <a16:creationId xmlns:a16="http://schemas.microsoft.com/office/drawing/2014/main" id="{7CD36A83-0486-549A-B638-63332F7D1745}"/>
              </a:ext>
            </a:extLst>
          </p:cNvPr>
          <p:cNvGraphicFramePr>
            <a:graphicFrameLocks/>
          </p:cNvGraphicFramePr>
          <p:nvPr>
            <p:extLst>
              <p:ext uri="{D42A27DB-BD31-4B8C-83A1-F6EECF244321}">
                <p14:modId xmlns:p14="http://schemas.microsoft.com/office/powerpoint/2010/main" val="1223480033"/>
              </p:ext>
            </p:extLst>
          </p:nvPr>
        </p:nvGraphicFramePr>
        <p:xfrm>
          <a:off x="4318907" y="1228201"/>
          <a:ext cx="4742534" cy="361322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endParaRPr dirty="0"/>
          </a:p>
        </p:txBody>
      </p:sp>
      <p:sp>
        <p:nvSpPr>
          <p:cNvPr id="141" name="Shape 90"/>
          <p:cNvSpPr/>
          <p:nvPr/>
        </p:nvSpPr>
        <p:spPr>
          <a:xfrm>
            <a:off x="0" y="872266"/>
            <a:ext cx="5991668" cy="51632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CA" dirty="0"/>
              <a:t>RFM Analysis and Customer Classification</a:t>
            </a:r>
            <a:endParaRPr dirty="0"/>
          </a:p>
        </p:txBody>
      </p:sp>
      <p:sp>
        <p:nvSpPr>
          <p:cNvPr id="142" name="Shape 91"/>
          <p:cNvSpPr/>
          <p:nvPr/>
        </p:nvSpPr>
        <p:spPr>
          <a:xfrm>
            <a:off x="205025" y="1246943"/>
            <a:ext cx="3746489" cy="186528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342900" indent="-342900">
              <a:buFont typeface="Arial" panose="020B0604020202020204" pitchFamily="34" charset="0"/>
              <a:buChar char="•"/>
            </a:pPr>
            <a:r>
              <a:rPr lang="en-US" sz="1600" b="0" i="0" dirty="0">
                <a:solidFill>
                  <a:schemeClr val="tx1"/>
                </a:solidFill>
                <a:effectLst/>
                <a:latin typeface="+mn-lt"/>
              </a:rPr>
              <a:t>RFM is then used to identify a company’s or an organization’s best customers by measuring and analyzing spending habits to improve low-scoring customers and maintain high-scoring ones.</a:t>
            </a:r>
            <a:endParaRPr sz="1600" dirty="0">
              <a:solidFill>
                <a:schemeClr val="tx1"/>
              </a:solidFill>
              <a:latin typeface="+mn-lt"/>
            </a:endParaRPr>
          </a:p>
        </p:txBody>
      </p:sp>
      <p:grpSp>
        <p:nvGrpSpPr>
          <p:cNvPr id="145" name="Shape 92"/>
          <p:cNvGrpSpPr/>
          <p:nvPr/>
        </p:nvGrpSpPr>
        <p:grpSpPr>
          <a:xfrm>
            <a:off x="5149588" y="1707524"/>
            <a:ext cx="3800702" cy="2649302"/>
            <a:chOff x="0" y="0"/>
            <a:chExt cx="3800700" cy="2649300"/>
          </a:xfrm>
        </p:grpSpPr>
        <p:sp>
          <p:nvSpPr>
            <p:cNvPr id="143"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44"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46" name="Note: The data and information in this document is reflective of a hypothetical situation and client. This document is to be used for KPMG Virtual Internship purposes only."/>
          <p:cNvSpPr/>
          <p:nvPr/>
        </p:nvSpPr>
        <p:spPr>
          <a:xfrm>
            <a:off x="-31601" y="489144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endParaRPr b="0" dirty="0"/>
          </a:p>
        </p:txBody>
      </p:sp>
      <p:graphicFrame>
        <p:nvGraphicFramePr>
          <p:cNvPr id="2" name="Chart 1">
            <a:extLst>
              <a:ext uri="{FF2B5EF4-FFF2-40B4-BE49-F238E27FC236}">
                <a16:creationId xmlns:a16="http://schemas.microsoft.com/office/drawing/2014/main" id="{7CD36A83-0486-549A-B638-63332F7D1745}"/>
              </a:ext>
            </a:extLst>
          </p:cNvPr>
          <p:cNvGraphicFramePr>
            <a:graphicFrameLocks/>
          </p:cNvGraphicFramePr>
          <p:nvPr>
            <p:extLst>
              <p:ext uri="{D42A27DB-BD31-4B8C-83A1-F6EECF244321}">
                <p14:modId xmlns:p14="http://schemas.microsoft.com/office/powerpoint/2010/main" val="1486775746"/>
              </p:ext>
            </p:extLst>
          </p:nvPr>
        </p:nvGraphicFramePr>
        <p:xfrm>
          <a:off x="4653643" y="1246943"/>
          <a:ext cx="4407797" cy="3580356"/>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85944B87-049E-5DCA-33D7-7D93A9F8F68B}"/>
              </a:ext>
            </a:extLst>
          </p:cNvPr>
          <p:cNvSpPr txBox="1"/>
          <p:nvPr/>
        </p:nvSpPr>
        <p:spPr>
          <a:xfrm>
            <a:off x="250051" y="3073692"/>
            <a:ext cx="3701464" cy="1077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600" b="0" i="0" dirty="0">
                <a:solidFill>
                  <a:srgbClr val="111111"/>
                </a:solidFill>
                <a:effectLst/>
                <a:ea typeface="Source Sans Pro" panose="020B0503030403020204" pitchFamily="34" charset="0"/>
              </a:rPr>
              <a:t>The RFM model assigns a score of 1 to 5 (from worst to best) for customers in each of the three categories</a:t>
            </a:r>
            <a:endParaRPr kumimoji="0" lang="en-CA" sz="1600" b="0" i="0" u="none" strike="noStrike" cap="none" spc="0" normalizeH="0" baseline="0" dirty="0">
              <a:ln>
                <a:noFill/>
              </a:ln>
              <a:solidFill>
                <a:srgbClr val="000000"/>
              </a:solidFill>
              <a:effectLst/>
              <a:uFillTx/>
              <a:ea typeface="Source Sans Pro" panose="020B0503030403020204" pitchFamily="34" charset="0"/>
              <a:sym typeface="Arial"/>
            </a:endParaRPr>
          </a:p>
        </p:txBody>
      </p:sp>
      <p:sp>
        <p:nvSpPr>
          <p:cNvPr id="4" name="Shape 89">
            <a:extLst>
              <a:ext uri="{FF2B5EF4-FFF2-40B4-BE49-F238E27FC236}">
                <a16:creationId xmlns:a16="http://schemas.microsoft.com/office/drawing/2014/main" id="{80AC6E89-706D-CA3B-8A61-991BD5F879A7}"/>
              </a:ext>
            </a:extLst>
          </p:cNvPr>
          <p:cNvSpPr/>
          <p:nvPr/>
        </p:nvSpPr>
        <p:spPr>
          <a:xfrm>
            <a:off x="0" y="13360"/>
            <a:ext cx="8565600" cy="92329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sz="4800" dirty="0"/>
              <a:t>MODEL DEVELOPMENT</a:t>
            </a:r>
            <a:endParaRPr sz="4800" dirty="0"/>
          </a:p>
        </p:txBody>
      </p:sp>
    </p:spTree>
    <p:extLst>
      <p:ext uri="{BB962C8B-B14F-4D97-AF65-F5344CB8AC3E}">
        <p14:creationId xmlns:p14="http://schemas.microsoft.com/office/powerpoint/2010/main" val="281375908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34091"/>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0" y="22544"/>
            <a:ext cx="5298621" cy="86174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2000" b="1">
                <a:solidFill>
                  <a:srgbClr val="FFFFFF"/>
                </a:solidFill>
              </a:defRPr>
            </a:lvl1pPr>
          </a:lstStyle>
          <a:p>
            <a:r>
              <a:rPr lang="en-CA" sz="4400" dirty="0"/>
              <a:t>INTERPRETATION</a:t>
            </a:r>
            <a:endParaRPr sz="4400" dirty="0"/>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51" name="Shape 100"/>
          <p:cNvSpPr/>
          <p:nvPr/>
        </p:nvSpPr>
        <p:spPr>
          <a:xfrm>
            <a:off x="120850" y="874091"/>
            <a:ext cx="8733950" cy="47612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endParaRPr lang="en-US" sz="1800" dirty="0">
              <a:latin typeface="+mn-lt"/>
            </a:endParaRPr>
          </a:p>
        </p:txBody>
      </p:sp>
      <p:sp>
        <p:nvSpPr>
          <p:cNvPr id="155" name="Note: The data and information in this document is reflective of a hypothetical situation and client. This document is to be used for KPMG Virtual Internship purposes only."/>
          <p:cNvSpPr/>
          <p:nvPr/>
        </p:nvSpPr>
        <p:spPr>
          <a:xfrm>
            <a:off x="-15501" y="490869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endParaRPr b="0" dirty="0"/>
          </a:p>
        </p:txBody>
      </p:sp>
      <p:graphicFrame>
        <p:nvGraphicFramePr>
          <p:cNvPr id="3" name="Table 4">
            <a:extLst>
              <a:ext uri="{FF2B5EF4-FFF2-40B4-BE49-F238E27FC236}">
                <a16:creationId xmlns:a16="http://schemas.microsoft.com/office/drawing/2014/main" id="{04EBA35D-B6CE-606A-58EC-2BE77C13B734}"/>
              </a:ext>
            </a:extLst>
          </p:cNvPr>
          <p:cNvGraphicFramePr>
            <a:graphicFrameLocks noGrp="1"/>
          </p:cNvGraphicFramePr>
          <p:nvPr>
            <p:extLst>
              <p:ext uri="{D42A27DB-BD31-4B8C-83A1-F6EECF244321}">
                <p14:modId xmlns:p14="http://schemas.microsoft.com/office/powerpoint/2010/main" val="4051857646"/>
              </p:ext>
            </p:extLst>
          </p:nvPr>
        </p:nvGraphicFramePr>
        <p:xfrm>
          <a:off x="120850" y="1335754"/>
          <a:ext cx="7091315" cy="3293551"/>
        </p:xfrm>
        <a:graphic>
          <a:graphicData uri="http://schemas.openxmlformats.org/drawingml/2006/table">
            <a:tbl>
              <a:tblPr firstRow="1" bandRow="1">
                <a:tableStyleId>{5940675A-B579-460E-94D1-54222C63F5DA}</a:tableStyleId>
              </a:tblPr>
              <a:tblGrid>
                <a:gridCol w="1238268">
                  <a:extLst>
                    <a:ext uri="{9D8B030D-6E8A-4147-A177-3AD203B41FA5}">
                      <a16:colId xmlns:a16="http://schemas.microsoft.com/office/drawing/2014/main" val="3791696592"/>
                    </a:ext>
                  </a:extLst>
                </a:gridCol>
                <a:gridCol w="1126671">
                  <a:extLst>
                    <a:ext uri="{9D8B030D-6E8A-4147-A177-3AD203B41FA5}">
                      <a16:colId xmlns:a16="http://schemas.microsoft.com/office/drawing/2014/main" val="1142932892"/>
                    </a:ext>
                  </a:extLst>
                </a:gridCol>
                <a:gridCol w="2090057">
                  <a:extLst>
                    <a:ext uri="{9D8B030D-6E8A-4147-A177-3AD203B41FA5}">
                      <a16:colId xmlns:a16="http://schemas.microsoft.com/office/drawing/2014/main" val="1379179704"/>
                    </a:ext>
                  </a:extLst>
                </a:gridCol>
                <a:gridCol w="1218056">
                  <a:extLst>
                    <a:ext uri="{9D8B030D-6E8A-4147-A177-3AD203B41FA5}">
                      <a16:colId xmlns:a16="http://schemas.microsoft.com/office/drawing/2014/main" val="3696232494"/>
                    </a:ext>
                  </a:extLst>
                </a:gridCol>
                <a:gridCol w="1418263">
                  <a:extLst>
                    <a:ext uri="{9D8B030D-6E8A-4147-A177-3AD203B41FA5}">
                      <a16:colId xmlns:a16="http://schemas.microsoft.com/office/drawing/2014/main" val="3709018980"/>
                    </a:ext>
                  </a:extLst>
                </a:gridCol>
              </a:tblGrid>
              <a:tr h="489391">
                <a:tc>
                  <a:txBody>
                    <a:bodyPr/>
                    <a:lstStyle/>
                    <a:p>
                      <a:pPr algn="l"/>
                      <a:r>
                        <a:rPr lang="en-CA" b="1" dirty="0"/>
                        <a:t>Rank</a:t>
                      </a:r>
                    </a:p>
                  </a:txBody>
                  <a:tcPr/>
                </a:tc>
                <a:tc>
                  <a:txBody>
                    <a:bodyPr/>
                    <a:lstStyle/>
                    <a:p>
                      <a:pPr algn="l"/>
                      <a:r>
                        <a:rPr lang="en-CA" b="1" dirty="0"/>
                        <a:t>Customer Title</a:t>
                      </a:r>
                    </a:p>
                  </a:txBody>
                  <a:tcPr/>
                </a:tc>
                <a:tc>
                  <a:txBody>
                    <a:bodyPr/>
                    <a:lstStyle/>
                    <a:p>
                      <a:pPr algn="l"/>
                      <a:r>
                        <a:rPr lang="en-CA" b="1" dirty="0"/>
                        <a:t>Description</a:t>
                      </a:r>
                    </a:p>
                  </a:txBody>
                  <a:tcPr/>
                </a:tc>
                <a:tc>
                  <a:txBody>
                    <a:bodyPr/>
                    <a:lstStyle/>
                    <a:p>
                      <a:pPr algn="l"/>
                      <a:r>
                        <a:rPr lang="en-CA" b="1" dirty="0"/>
                        <a:t>Frequency</a:t>
                      </a:r>
                    </a:p>
                  </a:txBody>
                  <a:tcPr/>
                </a:tc>
                <a:tc>
                  <a:txBody>
                    <a:bodyPr/>
                    <a:lstStyle/>
                    <a:p>
                      <a:pPr algn="l"/>
                      <a:r>
                        <a:rPr lang="en-CA" b="1" dirty="0"/>
                        <a:t>Cumulative</a:t>
                      </a:r>
                    </a:p>
                    <a:p>
                      <a:pPr algn="l"/>
                      <a:r>
                        <a:rPr lang="en-CA" b="1" dirty="0"/>
                        <a:t>Frequency</a:t>
                      </a:r>
                    </a:p>
                  </a:txBody>
                  <a:tcPr/>
                </a:tc>
                <a:extLst>
                  <a:ext uri="{0D108BD9-81ED-4DB2-BD59-A6C34878D82A}">
                    <a16:rowId xmlns:a16="http://schemas.microsoft.com/office/drawing/2014/main" val="3784202084"/>
                  </a:ext>
                </a:extLst>
              </a:tr>
              <a:tr h="521048">
                <a:tc>
                  <a:txBody>
                    <a:bodyPr/>
                    <a:lstStyle/>
                    <a:p>
                      <a:pPr algn="l"/>
                      <a:r>
                        <a:rPr lang="en-CA" b="1" dirty="0"/>
                        <a:t>1</a:t>
                      </a:r>
                    </a:p>
                  </a:txBody>
                  <a:tcPr/>
                </a:tc>
                <a:tc>
                  <a:txBody>
                    <a:bodyPr/>
                    <a:lstStyle/>
                    <a:p>
                      <a:pPr algn="l"/>
                      <a:r>
                        <a:rPr lang="en-CA" b="1" dirty="0"/>
                        <a:t>Platinum</a:t>
                      </a:r>
                    </a:p>
                  </a:txBody>
                  <a:tcPr/>
                </a:tc>
                <a:tc>
                  <a:txBody>
                    <a:bodyPr/>
                    <a:lstStyle/>
                    <a:p>
                      <a:pPr marL="171450" indent="-171450" algn="l">
                        <a:buFont typeface="Arial" panose="020B0604020202020204" pitchFamily="34" charset="0"/>
                        <a:buChar char="•"/>
                      </a:pPr>
                      <a:r>
                        <a:rPr lang="en-CA" b="1" dirty="0"/>
                        <a:t>Frequent Buys</a:t>
                      </a:r>
                    </a:p>
                    <a:p>
                      <a:pPr marL="171450" indent="-171450" algn="l">
                        <a:buFont typeface="Arial" panose="020B0604020202020204" pitchFamily="34" charset="0"/>
                        <a:buChar char="•"/>
                      </a:pPr>
                      <a:r>
                        <a:rPr lang="en-CA" b="1" dirty="0"/>
                        <a:t>Most Spent</a:t>
                      </a:r>
                    </a:p>
                    <a:p>
                      <a:pPr marL="171450" indent="-171450" algn="l">
                        <a:buFont typeface="Arial" panose="020B0604020202020204" pitchFamily="34" charset="0"/>
                        <a:buChar char="•"/>
                      </a:pPr>
                      <a:r>
                        <a:rPr lang="en-CA" b="1" dirty="0"/>
                        <a:t>Most Recent Buy</a:t>
                      </a:r>
                    </a:p>
                  </a:txBody>
                  <a:tcPr/>
                </a:tc>
                <a:tc>
                  <a:txBody>
                    <a:bodyPr/>
                    <a:lstStyle/>
                    <a:p>
                      <a:pPr algn="l"/>
                      <a:r>
                        <a:rPr lang="en-CA" b="1" dirty="0"/>
                        <a:t>818</a:t>
                      </a:r>
                    </a:p>
                  </a:txBody>
                  <a:tcPr/>
                </a:tc>
                <a:tc>
                  <a:txBody>
                    <a:bodyPr/>
                    <a:lstStyle/>
                    <a:p>
                      <a:pPr algn="l"/>
                      <a:r>
                        <a:rPr lang="en-CA" b="1" dirty="0"/>
                        <a:t>818</a:t>
                      </a:r>
                    </a:p>
                  </a:txBody>
                  <a:tcPr>
                    <a:solidFill>
                      <a:srgbClr val="92D050"/>
                    </a:solidFill>
                  </a:tcPr>
                </a:tc>
                <a:extLst>
                  <a:ext uri="{0D108BD9-81ED-4DB2-BD59-A6C34878D82A}">
                    <a16:rowId xmlns:a16="http://schemas.microsoft.com/office/drawing/2014/main" val="2476461598"/>
                  </a:ext>
                </a:extLst>
              </a:tr>
              <a:tr h="795466">
                <a:tc>
                  <a:txBody>
                    <a:bodyPr/>
                    <a:lstStyle/>
                    <a:p>
                      <a:pPr algn="l"/>
                      <a:r>
                        <a:rPr lang="en-CA" b="1" dirty="0"/>
                        <a:t>2</a:t>
                      </a:r>
                    </a:p>
                  </a:txBody>
                  <a:tcPr/>
                </a:tc>
                <a:tc>
                  <a:txBody>
                    <a:bodyPr/>
                    <a:lstStyle/>
                    <a:p>
                      <a:pPr algn="l"/>
                      <a:r>
                        <a:rPr lang="en-CA" b="1" dirty="0"/>
                        <a:t>Gold</a:t>
                      </a:r>
                    </a:p>
                  </a:txBody>
                  <a:tcPr/>
                </a:tc>
                <a:tc>
                  <a:txBody>
                    <a:bodyPr/>
                    <a:lstStyle/>
                    <a:p>
                      <a:pPr marL="171450" indent="-171450" algn="l">
                        <a:buFont typeface="Arial" panose="020B0604020202020204" pitchFamily="34" charset="0"/>
                        <a:buChar char="•"/>
                      </a:pPr>
                      <a:r>
                        <a:rPr lang="en-IN" b="1" dirty="0"/>
                        <a:t>Buys more than once</a:t>
                      </a:r>
                    </a:p>
                    <a:p>
                      <a:pPr marL="171450" indent="-171450" algn="l">
                        <a:buFont typeface="Arial" panose="020B0604020202020204" pitchFamily="34" charset="0"/>
                        <a:buChar char="•"/>
                      </a:pPr>
                      <a:r>
                        <a:rPr lang="en-IN" b="1" dirty="0"/>
                        <a:t>Spends large amounts of money</a:t>
                      </a:r>
                    </a:p>
                    <a:p>
                      <a:pPr marL="171450" indent="-171450" algn="l">
                        <a:buFont typeface="Arial" panose="020B0604020202020204" pitchFamily="34" charset="0"/>
                        <a:buChar char="•"/>
                      </a:pPr>
                      <a:r>
                        <a:rPr lang="en-IN" b="1" dirty="0"/>
                        <a:t>Relatively Recent buys </a:t>
                      </a:r>
                    </a:p>
                    <a:p>
                      <a:pPr marL="171450" indent="-171450" algn="l">
                        <a:buFont typeface="Arial" panose="020B0604020202020204" pitchFamily="34" charset="0"/>
                        <a:buChar char="•"/>
                      </a:pPr>
                      <a:endParaRPr lang="en-CA" b="1" dirty="0"/>
                    </a:p>
                  </a:txBody>
                  <a:tcPr/>
                </a:tc>
                <a:tc>
                  <a:txBody>
                    <a:bodyPr/>
                    <a:lstStyle/>
                    <a:p>
                      <a:pPr algn="l"/>
                      <a:r>
                        <a:rPr lang="en-CA" b="1" dirty="0"/>
                        <a:t>848</a:t>
                      </a:r>
                    </a:p>
                  </a:txBody>
                  <a:tcPr/>
                </a:tc>
                <a:tc>
                  <a:txBody>
                    <a:bodyPr/>
                    <a:lstStyle/>
                    <a:p>
                      <a:pPr algn="l"/>
                      <a:r>
                        <a:rPr lang="en-CA" b="1" dirty="0"/>
                        <a:t>1666</a:t>
                      </a:r>
                    </a:p>
                  </a:txBody>
                  <a:tcPr>
                    <a:solidFill>
                      <a:srgbClr val="92D050"/>
                    </a:solidFill>
                  </a:tcPr>
                </a:tc>
                <a:extLst>
                  <a:ext uri="{0D108BD9-81ED-4DB2-BD59-A6C34878D82A}">
                    <a16:rowId xmlns:a16="http://schemas.microsoft.com/office/drawing/2014/main" val="1233888758"/>
                  </a:ext>
                </a:extLst>
              </a:tr>
              <a:tr h="653418">
                <a:tc>
                  <a:txBody>
                    <a:bodyPr/>
                    <a:lstStyle/>
                    <a:p>
                      <a:pPr algn="l"/>
                      <a:r>
                        <a:rPr lang="en-CA" b="1" dirty="0"/>
                        <a:t>3</a:t>
                      </a:r>
                    </a:p>
                  </a:txBody>
                  <a:tcPr/>
                </a:tc>
                <a:tc>
                  <a:txBody>
                    <a:bodyPr/>
                    <a:lstStyle/>
                    <a:p>
                      <a:pPr algn="l"/>
                      <a:r>
                        <a:rPr lang="en-CA" b="1" dirty="0"/>
                        <a:t>Silver</a:t>
                      </a:r>
                    </a:p>
                  </a:txBody>
                  <a:tcPr/>
                </a:tc>
                <a:tc>
                  <a:txBody>
                    <a:bodyPr/>
                    <a:lstStyle/>
                    <a:p>
                      <a:pPr marL="171450" indent="-171450" algn="l">
                        <a:buFont typeface="Arial" panose="020B0604020202020204" pitchFamily="34" charset="0"/>
                        <a:buChar char="•"/>
                      </a:pPr>
                      <a:r>
                        <a:rPr lang="en-CA" b="1" dirty="0"/>
                        <a:t>Average Frequency</a:t>
                      </a:r>
                    </a:p>
                    <a:p>
                      <a:pPr marL="171450" indent="-171450" algn="l">
                        <a:buFont typeface="Arial" panose="020B0604020202020204" pitchFamily="34" charset="0"/>
                        <a:buChar char="•"/>
                      </a:pPr>
                      <a:r>
                        <a:rPr lang="en-CA" b="1" dirty="0"/>
                        <a:t>Average amount spent</a:t>
                      </a:r>
                    </a:p>
                    <a:p>
                      <a:pPr marL="171450" indent="-171450" algn="l">
                        <a:buFont typeface="Arial" panose="020B0604020202020204" pitchFamily="34" charset="0"/>
                        <a:buChar char="•"/>
                      </a:pPr>
                      <a:r>
                        <a:rPr lang="en-CA" b="1" dirty="0"/>
                        <a:t>No Purchase Recently</a:t>
                      </a:r>
                    </a:p>
                    <a:p>
                      <a:pPr algn="l"/>
                      <a:endParaRPr lang="en-CA" b="1" dirty="0"/>
                    </a:p>
                  </a:txBody>
                  <a:tcPr/>
                </a:tc>
                <a:tc>
                  <a:txBody>
                    <a:bodyPr/>
                    <a:lstStyle/>
                    <a:p>
                      <a:pPr algn="l"/>
                      <a:r>
                        <a:rPr lang="en-CA" b="1" dirty="0"/>
                        <a:t>819</a:t>
                      </a:r>
                    </a:p>
                  </a:txBody>
                  <a:tcPr/>
                </a:tc>
                <a:tc>
                  <a:txBody>
                    <a:bodyPr/>
                    <a:lstStyle/>
                    <a:p>
                      <a:pPr algn="l"/>
                      <a:r>
                        <a:rPr lang="en-CA" b="1" dirty="0"/>
                        <a:t>2485</a:t>
                      </a:r>
                    </a:p>
                  </a:txBody>
                  <a:tcPr>
                    <a:solidFill>
                      <a:srgbClr val="FF0000"/>
                    </a:solidFill>
                  </a:tcPr>
                </a:tc>
                <a:extLst>
                  <a:ext uri="{0D108BD9-81ED-4DB2-BD59-A6C34878D82A}">
                    <a16:rowId xmlns:a16="http://schemas.microsoft.com/office/drawing/2014/main" val="3500179527"/>
                  </a:ext>
                </a:extLst>
              </a:tr>
              <a:tr h="665784">
                <a:tc>
                  <a:txBody>
                    <a:bodyPr/>
                    <a:lstStyle/>
                    <a:p>
                      <a:pPr algn="l"/>
                      <a:r>
                        <a:rPr lang="en-CA" b="1" dirty="0"/>
                        <a:t>4</a:t>
                      </a:r>
                    </a:p>
                  </a:txBody>
                  <a:tcPr/>
                </a:tc>
                <a:tc>
                  <a:txBody>
                    <a:bodyPr/>
                    <a:lstStyle/>
                    <a:p>
                      <a:pPr algn="l"/>
                      <a:r>
                        <a:rPr lang="en-CA" b="1" dirty="0"/>
                        <a:t>Bronze</a:t>
                      </a:r>
                    </a:p>
                  </a:txBody>
                  <a:tcPr/>
                </a:tc>
                <a:tc>
                  <a:txBody>
                    <a:bodyPr/>
                    <a:lstStyle/>
                    <a:p>
                      <a:pPr marL="171450" indent="-171450" algn="l">
                        <a:buFont typeface="Arial" panose="020B0604020202020204" pitchFamily="34" charset="0"/>
                        <a:buChar char="•"/>
                      </a:pPr>
                      <a:r>
                        <a:rPr lang="en-CA" b="1" dirty="0"/>
                        <a:t>Very Low Frequency</a:t>
                      </a:r>
                    </a:p>
                    <a:p>
                      <a:pPr marL="171450" indent="-171450" algn="l">
                        <a:buFont typeface="Arial" panose="020B0604020202020204" pitchFamily="34" charset="0"/>
                        <a:buChar char="•"/>
                      </a:pPr>
                      <a:r>
                        <a:rPr lang="en-CA" b="1" dirty="0"/>
                        <a:t>Minimal/No Amount Spent</a:t>
                      </a:r>
                    </a:p>
                    <a:p>
                      <a:pPr marL="171450" indent="-171450" algn="l">
                        <a:buFont typeface="Arial" panose="020B0604020202020204" pitchFamily="34" charset="0"/>
                        <a:buChar char="•"/>
                      </a:pPr>
                      <a:r>
                        <a:rPr lang="en-CA" b="1" dirty="0"/>
                        <a:t>Very Low Recency</a:t>
                      </a:r>
                    </a:p>
                    <a:p>
                      <a:pPr algn="l"/>
                      <a:endParaRPr lang="en-CA" b="1" dirty="0"/>
                    </a:p>
                  </a:txBody>
                  <a:tcPr/>
                </a:tc>
                <a:tc>
                  <a:txBody>
                    <a:bodyPr/>
                    <a:lstStyle/>
                    <a:p>
                      <a:pPr algn="l"/>
                      <a:r>
                        <a:rPr lang="en-CA" b="1" dirty="0"/>
                        <a:t>1011</a:t>
                      </a:r>
                    </a:p>
                  </a:txBody>
                  <a:tcPr/>
                </a:tc>
                <a:tc>
                  <a:txBody>
                    <a:bodyPr/>
                    <a:lstStyle/>
                    <a:p>
                      <a:pPr algn="l"/>
                      <a:r>
                        <a:rPr lang="en-CA" b="1" dirty="0"/>
                        <a:t>3496</a:t>
                      </a:r>
                    </a:p>
                  </a:txBody>
                  <a:tcPr>
                    <a:solidFill>
                      <a:srgbClr val="FF0000"/>
                    </a:solidFill>
                  </a:tcPr>
                </a:tc>
                <a:extLst>
                  <a:ext uri="{0D108BD9-81ED-4DB2-BD59-A6C34878D82A}">
                    <a16:rowId xmlns:a16="http://schemas.microsoft.com/office/drawing/2014/main" val="1696358186"/>
                  </a:ext>
                </a:extLst>
              </a:tr>
            </a:tbl>
          </a:graphicData>
        </a:graphic>
      </p:graphicFrame>
      <p:sp>
        <p:nvSpPr>
          <p:cNvPr id="5" name="TextBox 4">
            <a:extLst>
              <a:ext uri="{FF2B5EF4-FFF2-40B4-BE49-F238E27FC236}">
                <a16:creationId xmlns:a16="http://schemas.microsoft.com/office/drawing/2014/main" id="{F56AA5F3-50FE-2A78-5250-77B2F077B36B}"/>
              </a:ext>
            </a:extLst>
          </p:cNvPr>
          <p:cNvSpPr txBox="1"/>
          <p:nvPr/>
        </p:nvSpPr>
        <p:spPr>
          <a:xfrm>
            <a:off x="205025" y="874091"/>
            <a:ext cx="7502061"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CA" sz="2400" b="0" i="0" u="none" strike="noStrike" cap="none" spc="0" normalizeH="0" baseline="0" dirty="0">
                <a:ln>
                  <a:noFill/>
                </a:ln>
                <a:solidFill>
                  <a:srgbClr val="000000"/>
                </a:solidFill>
                <a:effectLst/>
                <a:uFillTx/>
                <a:latin typeface="+mn-lt"/>
                <a:ea typeface="+mn-ea"/>
                <a:cs typeface="+mn-cs"/>
                <a:sym typeface="Arial"/>
              </a:rPr>
              <a:t>Summary table of top 1000 customers to Target </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F835414D-5478-3C99-2D71-F31F15A50C2E}"/>
                  </a:ext>
                </a:extLst>
              </p14:cNvPr>
              <p14:cNvContentPartPr/>
              <p14:nvPr/>
            </p14:nvContentPartPr>
            <p14:xfrm>
              <a:off x="7214869" y="2190215"/>
              <a:ext cx="671760" cy="671760"/>
            </p14:xfrm>
          </p:contentPart>
        </mc:Choice>
        <mc:Fallback>
          <p:pic>
            <p:nvPicPr>
              <p:cNvPr id="7" name="Ink 6">
                <a:extLst>
                  <a:ext uri="{FF2B5EF4-FFF2-40B4-BE49-F238E27FC236}">
                    <a16:creationId xmlns:a16="http://schemas.microsoft.com/office/drawing/2014/main" id="{F835414D-5478-3C99-2D71-F31F15A50C2E}"/>
                  </a:ext>
                </a:extLst>
              </p:cNvPr>
              <p:cNvPicPr/>
              <p:nvPr/>
            </p:nvPicPr>
            <p:blipFill>
              <a:blip r:embed="rId3"/>
              <a:stretch>
                <a:fillRect/>
              </a:stretch>
            </p:blipFill>
            <p:spPr>
              <a:xfrm>
                <a:off x="7205864" y="2181210"/>
                <a:ext cx="689409" cy="689409"/>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A7C89C9A-38F1-5D0E-9BF2-A25498B5CFF7}"/>
                  </a:ext>
                </a:extLst>
              </p14:cNvPr>
              <p14:cNvContentPartPr/>
              <p14:nvPr/>
            </p14:nvContentPartPr>
            <p14:xfrm>
              <a:off x="7214869" y="2871006"/>
              <a:ext cx="595800" cy="595800"/>
            </p14:xfrm>
          </p:contentPart>
        </mc:Choice>
        <mc:Fallback>
          <p:pic>
            <p:nvPicPr>
              <p:cNvPr id="8" name="Ink 7">
                <a:extLst>
                  <a:ext uri="{FF2B5EF4-FFF2-40B4-BE49-F238E27FC236}">
                    <a16:creationId xmlns:a16="http://schemas.microsoft.com/office/drawing/2014/main" id="{A7C89C9A-38F1-5D0E-9BF2-A25498B5CFF7}"/>
                  </a:ext>
                </a:extLst>
              </p:cNvPr>
              <p:cNvPicPr/>
              <p:nvPr/>
            </p:nvPicPr>
            <p:blipFill>
              <a:blip r:embed="rId5"/>
              <a:stretch>
                <a:fillRect/>
              </a:stretch>
            </p:blipFill>
            <p:spPr>
              <a:xfrm>
                <a:off x="7205869" y="2862006"/>
                <a:ext cx="613440" cy="613440"/>
              </a:xfrm>
              <a:prstGeom prst="rect">
                <a:avLst/>
              </a:prstGeom>
            </p:spPr>
          </p:pic>
        </mc:Fallback>
      </mc:AlternateContent>
      <p:sp>
        <p:nvSpPr>
          <p:cNvPr id="9" name="TextBox 8">
            <a:extLst>
              <a:ext uri="{FF2B5EF4-FFF2-40B4-BE49-F238E27FC236}">
                <a16:creationId xmlns:a16="http://schemas.microsoft.com/office/drawing/2014/main" id="{314BCB15-01FC-FBB1-3183-0DEE67267811}"/>
              </a:ext>
            </a:extLst>
          </p:cNvPr>
          <p:cNvSpPr txBox="1"/>
          <p:nvPr/>
        </p:nvSpPr>
        <p:spPr>
          <a:xfrm>
            <a:off x="7755313" y="2812155"/>
            <a:ext cx="1015312"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CA" sz="1400" b="0" i="0" u="none" strike="noStrike" cap="none" spc="0" normalizeH="0" baseline="0" dirty="0">
                <a:ln>
                  <a:noFill/>
                </a:ln>
                <a:solidFill>
                  <a:srgbClr val="000000"/>
                </a:solidFill>
                <a:effectLst/>
                <a:uFillTx/>
                <a:latin typeface="+mn-lt"/>
                <a:ea typeface="+mn-ea"/>
                <a:cs typeface="+mn-cs"/>
                <a:sym typeface="Arial"/>
              </a:rPr>
              <a:t>We should focus on Gold and Platinum Customers</a:t>
            </a:r>
          </a:p>
        </p:txBody>
      </p:sp>
    </p:spTree>
    <p:extLst>
      <p:ext uri="{BB962C8B-B14F-4D97-AF65-F5344CB8AC3E}">
        <p14:creationId xmlns:p14="http://schemas.microsoft.com/office/powerpoint/2010/main" val="582973789"/>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1222</TotalTime>
  <Words>564</Words>
  <Application>Microsoft Office PowerPoint</Application>
  <PresentationFormat>On-screen Show (16:9)</PresentationFormat>
  <Paragraphs>93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Chandeep Singh</dc:creator>
  <cp:lastModifiedBy>Chandeep Singh</cp:lastModifiedBy>
  <cp:revision>1</cp:revision>
  <dcterms:modified xsi:type="dcterms:W3CDTF">2023-03-29T15:20:23Z</dcterms:modified>
</cp:coreProperties>
</file>