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7" r:id="rId2"/>
    <p:sldId id="256" r:id="rId3"/>
    <p:sldId id="259" r:id="rId4"/>
    <p:sldId id="264" r:id="rId5"/>
    <p:sldId id="260" r:id="rId6"/>
    <p:sldId id="266" r:id="rId7"/>
    <p:sldId id="265" r:id="rId8"/>
    <p:sldId id="267" r:id="rId9"/>
    <p:sldId id="262" r:id="rId10"/>
    <p:sldId id="263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989DEF-94F3-4592-A834-6E5E073A5A35}" v="11" dt="2022-12-04T05:12:30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6" d="100"/>
          <a:sy n="56" d="100"/>
        </p:scale>
        <p:origin x="106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eep Singh" userId="733aa0eb-2904-499c-bcd7-7cfdf8406006" providerId="ADAL" clId="{F2989DEF-94F3-4592-A834-6E5E073A5A35}"/>
    <pc:docChg chg="undo custSel addSld modSld">
      <pc:chgData name="Chandeep Singh" userId="733aa0eb-2904-499c-bcd7-7cfdf8406006" providerId="ADAL" clId="{F2989DEF-94F3-4592-A834-6E5E073A5A35}" dt="2022-12-04T05:14:05.497" v="296" actId="1076"/>
      <pc:docMkLst>
        <pc:docMk/>
      </pc:docMkLst>
      <pc:sldChg chg="modSp">
        <pc:chgData name="Chandeep Singh" userId="733aa0eb-2904-499c-bcd7-7cfdf8406006" providerId="ADAL" clId="{F2989DEF-94F3-4592-A834-6E5E073A5A35}" dt="2022-12-04T05:06:27.340" v="119" actId="20577"/>
        <pc:sldMkLst>
          <pc:docMk/>
          <pc:sldMk cId="4066745214" sldId="257"/>
        </pc:sldMkLst>
        <pc:spChg chg="mod">
          <ac:chgData name="Chandeep Singh" userId="733aa0eb-2904-499c-bcd7-7cfdf8406006" providerId="ADAL" clId="{F2989DEF-94F3-4592-A834-6E5E073A5A35}" dt="2022-12-04T05:06:27.340" v="119" actId="20577"/>
          <ac:spMkLst>
            <pc:docMk/>
            <pc:sldMk cId="4066745214" sldId="257"/>
            <ac:spMk id="2" creationId="{A6BC328B-1611-505F-7393-E264F8FA56C6}"/>
          </ac:spMkLst>
        </pc:spChg>
      </pc:sldChg>
      <pc:sldChg chg="modSp mod">
        <pc:chgData name="Chandeep Singh" userId="733aa0eb-2904-499c-bcd7-7cfdf8406006" providerId="ADAL" clId="{F2989DEF-94F3-4592-A834-6E5E073A5A35}" dt="2022-12-04T05:09:54.285" v="139" actId="14100"/>
        <pc:sldMkLst>
          <pc:docMk/>
          <pc:sldMk cId="1434142771" sldId="259"/>
        </pc:sldMkLst>
        <pc:spChg chg="mod">
          <ac:chgData name="Chandeep Singh" userId="733aa0eb-2904-499c-bcd7-7cfdf8406006" providerId="ADAL" clId="{F2989DEF-94F3-4592-A834-6E5E073A5A35}" dt="2022-12-04T05:09:05.771" v="134" actId="20577"/>
          <ac:spMkLst>
            <pc:docMk/>
            <pc:sldMk cId="1434142771" sldId="259"/>
            <ac:spMk id="5" creationId="{13924AF7-8EEE-ACAA-93A7-60FAB96C69CD}"/>
          </ac:spMkLst>
        </pc:spChg>
        <pc:picChg chg="mod">
          <ac:chgData name="Chandeep Singh" userId="733aa0eb-2904-499c-bcd7-7cfdf8406006" providerId="ADAL" clId="{F2989DEF-94F3-4592-A834-6E5E073A5A35}" dt="2022-12-04T05:09:54.285" v="139" actId="14100"/>
          <ac:picMkLst>
            <pc:docMk/>
            <pc:sldMk cId="1434142771" sldId="259"/>
            <ac:picMk id="4" creationId="{A09D3818-8410-C8D6-B9DA-666824A0907F}"/>
          </ac:picMkLst>
        </pc:picChg>
      </pc:sldChg>
      <pc:sldChg chg="modSp mod">
        <pc:chgData name="Chandeep Singh" userId="733aa0eb-2904-499c-bcd7-7cfdf8406006" providerId="ADAL" clId="{F2989DEF-94F3-4592-A834-6E5E073A5A35}" dt="2022-12-04T05:09:25.391" v="137"/>
        <pc:sldMkLst>
          <pc:docMk/>
          <pc:sldMk cId="4100313629" sldId="260"/>
        </pc:sldMkLst>
        <pc:spChg chg="mod">
          <ac:chgData name="Chandeep Singh" userId="733aa0eb-2904-499c-bcd7-7cfdf8406006" providerId="ADAL" clId="{F2989DEF-94F3-4592-A834-6E5E073A5A35}" dt="2022-12-04T05:09:25.391" v="137"/>
          <ac:spMkLst>
            <pc:docMk/>
            <pc:sldMk cId="4100313629" sldId="260"/>
            <ac:spMk id="5" creationId="{DFFB4FE2-A4D5-C12A-3FD4-998C25E8BBA0}"/>
          </ac:spMkLst>
        </pc:spChg>
      </pc:sldChg>
      <pc:sldChg chg="modSp mod">
        <pc:chgData name="Chandeep Singh" userId="733aa0eb-2904-499c-bcd7-7cfdf8406006" providerId="ADAL" clId="{F2989DEF-94F3-4592-A834-6E5E073A5A35}" dt="2022-12-04T05:10:55.577" v="152" actId="1076"/>
        <pc:sldMkLst>
          <pc:docMk/>
          <pc:sldMk cId="3867940911" sldId="262"/>
        </pc:sldMkLst>
        <pc:spChg chg="mod">
          <ac:chgData name="Chandeep Singh" userId="733aa0eb-2904-499c-bcd7-7cfdf8406006" providerId="ADAL" clId="{F2989DEF-94F3-4592-A834-6E5E073A5A35}" dt="2022-12-04T05:10:55.577" v="152" actId="1076"/>
          <ac:spMkLst>
            <pc:docMk/>
            <pc:sldMk cId="3867940911" sldId="262"/>
            <ac:spMk id="2" creationId="{25A48675-DB54-D843-9DF6-6B911AB85BAB}"/>
          </ac:spMkLst>
        </pc:spChg>
        <pc:picChg chg="mod">
          <ac:chgData name="Chandeep Singh" userId="733aa0eb-2904-499c-bcd7-7cfdf8406006" providerId="ADAL" clId="{F2989DEF-94F3-4592-A834-6E5E073A5A35}" dt="2022-12-04T05:10:51.556" v="151" actId="14100"/>
          <ac:picMkLst>
            <pc:docMk/>
            <pc:sldMk cId="3867940911" sldId="262"/>
            <ac:picMk id="4" creationId="{FA0D0A21-430E-365D-55BF-7E0AD7C305F2}"/>
          </ac:picMkLst>
        </pc:picChg>
      </pc:sldChg>
      <pc:sldChg chg="modSp mod">
        <pc:chgData name="Chandeep Singh" userId="733aa0eb-2904-499c-bcd7-7cfdf8406006" providerId="ADAL" clId="{F2989DEF-94F3-4592-A834-6E5E073A5A35}" dt="2022-12-04T05:11:16.905" v="156" actId="1076"/>
        <pc:sldMkLst>
          <pc:docMk/>
          <pc:sldMk cId="3695487598" sldId="263"/>
        </pc:sldMkLst>
        <pc:spChg chg="mod">
          <ac:chgData name="Chandeep Singh" userId="733aa0eb-2904-499c-bcd7-7cfdf8406006" providerId="ADAL" clId="{F2989DEF-94F3-4592-A834-6E5E073A5A35}" dt="2022-12-04T05:11:16.905" v="156" actId="1076"/>
          <ac:spMkLst>
            <pc:docMk/>
            <pc:sldMk cId="3695487598" sldId="263"/>
            <ac:spMk id="2" creationId="{BBA59C20-46D8-336F-206D-FB43E07C10A9}"/>
          </ac:spMkLst>
        </pc:spChg>
      </pc:sldChg>
      <pc:sldChg chg="modSp mod">
        <pc:chgData name="Chandeep Singh" userId="733aa0eb-2904-499c-bcd7-7cfdf8406006" providerId="ADAL" clId="{F2989DEF-94F3-4592-A834-6E5E073A5A35}" dt="2022-12-04T05:09:17.155" v="136" actId="14100"/>
        <pc:sldMkLst>
          <pc:docMk/>
          <pc:sldMk cId="4228485839" sldId="264"/>
        </pc:sldMkLst>
        <pc:spChg chg="mod">
          <ac:chgData name="Chandeep Singh" userId="733aa0eb-2904-499c-bcd7-7cfdf8406006" providerId="ADAL" clId="{F2989DEF-94F3-4592-A834-6E5E073A5A35}" dt="2022-12-04T05:08:46.350" v="131" actId="113"/>
          <ac:spMkLst>
            <pc:docMk/>
            <pc:sldMk cId="4228485839" sldId="264"/>
            <ac:spMk id="2" creationId="{FE95781B-1ED1-1F43-849C-14988AC6A5F0}"/>
          </ac:spMkLst>
        </pc:spChg>
        <pc:picChg chg="mod">
          <ac:chgData name="Chandeep Singh" userId="733aa0eb-2904-499c-bcd7-7cfdf8406006" providerId="ADAL" clId="{F2989DEF-94F3-4592-A834-6E5E073A5A35}" dt="2022-12-04T05:09:17.155" v="136" actId="14100"/>
          <ac:picMkLst>
            <pc:docMk/>
            <pc:sldMk cId="4228485839" sldId="264"/>
            <ac:picMk id="4" creationId="{C1C0DD93-6B68-2553-38CE-BDA147E90466}"/>
          </ac:picMkLst>
        </pc:picChg>
      </pc:sldChg>
      <pc:sldChg chg="addSp delSp modSp mod">
        <pc:chgData name="Chandeep Singh" userId="733aa0eb-2904-499c-bcd7-7cfdf8406006" providerId="ADAL" clId="{F2989DEF-94F3-4592-A834-6E5E073A5A35}" dt="2022-12-04T05:10:07.514" v="141" actId="14100"/>
        <pc:sldMkLst>
          <pc:docMk/>
          <pc:sldMk cId="1990691791" sldId="265"/>
        </pc:sldMkLst>
        <pc:spChg chg="mod">
          <ac:chgData name="Chandeep Singh" userId="733aa0eb-2904-499c-bcd7-7cfdf8406006" providerId="ADAL" clId="{F2989DEF-94F3-4592-A834-6E5E073A5A35}" dt="2022-12-04T05:07:48.059" v="124" actId="1076"/>
          <ac:spMkLst>
            <pc:docMk/>
            <pc:sldMk cId="1990691791" sldId="265"/>
            <ac:spMk id="2" creationId="{31021910-E04C-854C-7A8D-DF3D6BA88CF4}"/>
          </ac:spMkLst>
        </pc:spChg>
        <pc:spChg chg="add del mod">
          <ac:chgData name="Chandeep Singh" userId="733aa0eb-2904-499c-bcd7-7cfdf8406006" providerId="ADAL" clId="{F2989DEF-94F3-4592-A834-6E5E073A5A35}" dt="2022-12-04T04:59:59.574" v="2" actId="22"/>
          <ac:spMkLst>
            <pc:docMk/>
            <pc:sldMk cId="1990691791" sldId="265"/>
            <ac:spMk id="5" creationId="{8F57D47D-7B62-443F-C981-5D9C1FB385A7}"/>
          </ac:spMkLst>
        </pc:spChg>
        <pc:picChg chg="del mod">
          <ac:chgData name="Chandeep Singh" userId="733aa0eb-2904-499c-bcd7-7cfdf8406006" providerId="ADAL" clId="{F2989DEF-94F3-4592-A834-6E5E073A5A35}" dt="2022-12-04T04:59:57.696" v="1" actId="478"/>
          <ac:picMkLst>
            <pc:docMk/>
            <pc:sldMk cId="1990691791" sldId="265"/>
            <ac:picMk id="4" creationId="{2834427F-FE6E-433E-9458-3CCAEA5B3430}"/>
          </ac:picMkLst>
        </pc:picChg>
        <pc:picChg chg="add mod ord">
          <ac:chgData name="Chandeep Singh" userId="733aa0eb-2904-499c-bcd7-7cfdf8406006" providerId="ADAL" clId="{F2989DEF-94F3-4592-A834-6E5E073A5A35}" dt="2022-12-04T05:10:07.514" v="141" actId="14100"/>
          <ac:picMkLst>
            <pc:docMk/>
            <pc:sldMk cId="1990691791" sldId="265"/>
            <ac:picMk id="7" creationId="{6DEBB4E8-CF1B-39CB-F5CC-F6A7DB10226B}"/>
          </ac:picMkLst>
        </pc:picChg>
      </pc:sldChg>
      <pc:sldChg chg="modSp mod">
        <pc:chgData name="Chandeep Singh" userId="733aa0eb-2904-499c-bcd7-7cfdf8406006" providerId="ADAL" clId="{F2989DEF-94F3-4592-A834-6E5E073A5A35}" dt="2022-12-04T05:07:57.535" v="125" actId="255"/>
        <pc:sldMkLst>
          <pc:docMk/>
          <pc:sldMk cId="1375683180" sldId="266"/>
        </pc:sldMkLst>
        <pc:spChg chg="mod">
          <ac:chgData name="Chandeep Singh" userId="733aa0eb-2904-499c-bcd7-7cfdf8406006" providerId="ADAL" clId="{F2989DEF-94F3-4592-A834-6E5E073A5A35}" dt="2022-12-04T05:07:57.535" v="125" actId="255"/>
          <ac:spMkLst>
            <pc:docMk/>
            <pc:sldMk cId="1375683180" sldId="266"/>
            <ac:spMk id="2" creationId="{A9FA0E94-5E2F-1B10-B08E-0A16995A0B2C}"/>
          </ac:spMkLst>
        </pc:spChg>
      </pc:sldChg>
      <pc:sldChg chg="modSp mod">
        <pc:chgData name="Chandeep Singh" userId="733aa0eb-2904-499c-bcd7-7cfdf8406006" providerId="ADAL" clId="{F2989DEF-94F3-4592-A834-6E5E073A5A35}" dt="2022-12-04T05:10:29.289" v="146" actId="14100"/>
        <pc:sldMkLst>
          <pc:docMk/>
          <pc:sldMk cId="1907715631" sldId="267"/>
        </pc:sldMkLst>
        <pc:spChg chg="mod">
          <ac:chgData name="Chandeep Singh" userId="733aa0eb-2904-499c-bcd7-7cfdf8406006" providerId="ADAL" clId="{F2989DEF-94F3-4592-A834-6E5E073A5A35}" dt="2022-12-04T05:10:24.374" v="145" actId="1076"/>
          <ac:spMkLst>
            <pc:docMk/>
            <pc:sldMk cId="1907715631" sldId="267"/>
            <ac:spMk id="2" creationId="{31021910-E04C-854C-7A8D-DF3D6BA88CF4}"/>
          </ac:spMkLst>
        </pc:spChg>
        <pc:picChg chg="mod">
          <ac:chgData name="Chandeep Singh" userId="733aa0eb-2904-499c-bcd7-7cfdf8406006" providerId="ADAL" clId="{F2989DEF-94F3-4592-A834-6E5E073A5A35}" dt="2022-12-04T05:10:29.289" v="146" actId="14100"/>
          <ac:picMkLst>
            <pc:docMk/>
            <pc:sldMk cId="1907715631" sldId="267"/>
            <ac:picMk id="12" creationId="{22203CE2-A015-C832-44B8-D19B9F8B1BA5}"/>
          </ac:picMkLst>
        </pc:picChg>
      </pc:sldChg>
      <pc:sldChg chg="addSp modSp add mod">
        <pc:chgData name="Chandeep Singh" userId="733aa0eb-2904-499c-bcd7-7cfdf8406006" providerId="ADAL" clId="{F2989DEF-94F3-4592-A834-6E5E073A5A35}" dt="2022-12-04T05:11:41.017" v="161" actId="1076"/>
        <pc:sldMkLst>
          <pc:docMk/>
          <pc:sldMk cId="2984452455" sldId="268"/>
        </pc:sldMkLst>
        <pc:spChg chg="mod">
          <ac:chgData name="Chandeep Singh" userId="733aa0eb-2904-499c-bcd7-7cfdf8406006" providerId="ADAL" clId="{F2989DEF-94F3-4592-A834-6E5E073A5A35}" dt="2022-12-04T05:11:41.017" v="161" actId="1076"/>
          <ac:spMkLst>
            <pc:docMk/>
            <pc:sldMk cId="2984452455" sldId="268"/>
            <ac:spMk id="2" creationId="{BBA59C20-46D8-336F-206D-FB43E07C10A9}"/>
          </ac:spMkLst>
        </pc:spChg>
        <pc:spChg chg="add mod">
          <ac:chgData name="Chandeep Singh" userId="733aa0eb-2904-499c-bcd7-7cfdf8406006" providerId="ADAL" clId="{F2989DEF-94F3-4592-A834-6E5E073A5A35}" dt="2022-12-04T05:11:36.580" v="160" actId="1076"/>
          <ac:spMkLst>
            <pc:docMk/>
            <pc:sldMk cId="2984452455" sldId="268"/>
            <ac:spMk id="3" creationId="{DC759B7E-F23F-90DC-000E-DDE1C915133B}"/>
          </ac:spMkLst>
        </pc:spChg>
        <pc:spChg chg="add mod">
          <ac:chgData name="Chandeep Singh" userId="733aa0eb-2904-499c-bcd7-7cfdf8406006" providerId="ADAL" clId="{F2989DEF-94F3-4592-A834-6E5E073A5A35}" dt="2022-12-04T05:04:28.344" v="65" actId="255"/>
          <ac:spMkLst>
            <pc:docMk/>
            <pc:sldMk cId="2984452455" sldId="268"/>
            <ac:spMk id="4" creationId="{DA7C9FE3-5B07-B3B4-3072-842FA1AFE369}"/>
          </ac:spMkLst>
        </pc:spChg>
      </pc:sldChg>
      <pc:sldChg chg="addSp delSp modSp add mod">
        <pc:chgData name="Chandeep Singh" userId="733aa0eb-2904-499c-bcd7-7cfdf8406006" providerId="ADAL" clId="{F2989DEF-94F3-4592-A834-6E5E073A5A35}" dt="2022-12-04T05:14:05.497" v="296" actId="1076"/>
        <pc:sldMkLst>
          <pc:docMk/>
          <pc:sldMk cId="4043355352" sldId="269"/>
        </pc:sldMkLst>
        <pc:spChg chg="mod">
          <ac:chgData name="Chandeep Singh" userId="733aa0eb-2904-499c-bcd7-7cfdf8406006" providerId="ADAL" clId="{F2989DEF-94F3-4592-A834-6E5E073A5A35}" dt="2022-12-04T05:14:05.497" v="296" actId="1076"/>
          <ac:spMkLst>
            <pc:docMk/>
            <pc:sldMk cId="4043355352" sldId="269"/>
            <ac:spMk id="2" creationId="{BBA59C20-46D8-336F-206D-FB43E07C10A9}"/>
          </ac:spMkLst>
        </pc:spChg>
        <pc:spChg chg="del mod">
          <ac:chgData name="Chandeep Singh" userId="733aa0eb-2904-499c-bcd7-7cfdf8406006" providerId="ADAL" clId="{F2989DEF-94F3-4592-A834-6E5E073A5A35}" dt="2022-12-04T05:05:07.462" v="113" actId="478"/>
          <ac:spMkLst>
            <pc:docMk/>
            <pc:sldMk cId="4043355352" sldId="269"/>
            <ac:spMk id="3" creationId="{DC759B7E-F23F-90DC-000E-DDE1C915133B}"/>
          </ac:spMkLst>
        </pc:spChg>
        <pc:spChg chg="del mod">
          <ac:chgData name="Chandeep Singh" userId="733aa0eb-2904-499c-bcd7-7cfdf8406006" providerId="ADAL" clId="{F2989DEF-94F3-4592-A834-6E5E073A5A35}" dt="2022-12-04T05:04:50.116" v="80"/>
          <ac:spMkLst>
            <pc:docMk/>
            <pc:sldMk cId="4043355352" sldId="269"/>
            <ac:spMk id="4" creationId="{DA7C9FE3-5B07-B3B4-3072-842FA1AFE369}"/>
          </ac:spMkLst>
        </pc:spChg>
        <pc:spChg chg="add mod">
          <ac:chgData name="Chandeep Singh" userId="733aa0eb-2904-499c-bcd7-7cfdf8406006" providerId="ADAL" clId="{F2989DEF-94F3-4592-A834-6E5E073A5A35}" dt="2022-12-04T05:13:57.676" v="295" actId="1076"/>
          <ac:spMkLst>
            <pc:docMk/>
            <pc:sldMk cId="4043355352" sldId="269"/>
            <ac:spMk id="5" creationId="{080E0C7A-AA36-9231-7633-C5C7F1E18B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81FB-A0C4-4869-B237-A92D3A270549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820912BB-DFBD-4517-A427-65DA5FF0A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83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81FB-A0C4-4869-B237-A92D3A270549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12BB-DFBD-4517-A427-65DA5FF0A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52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81FB-A0C4-4869-B237-A92D3A270549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12BB-DFBD-4517-A427-65DA5FF0A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95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81FB-A0C4-4869-B237-A92D3A270549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12BB-DFBD-4517-A427-65DA5FF0A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693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81FB-A0C4-4869-B237-A92D3A270549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12BB-DFBD-4517-A427-65DA5FF0A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550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81FB-A0C4-4869-B237-A92D3A270549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12BB-DFBD-4517-A427-65DA5FF0A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52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81FB-A0C4-4869-B237-A92D3A270549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12BB-DFBD-4517-A427-65DA5FF0A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89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81FB-A0C4-4869-B237-A92D3A270549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12BB-DFBD-4517-A427-65DA5FF0A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522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81FB-A0C4-4869-B237-A92D3A270549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12BB-DFBD-4517-A427-65DA5FF0A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39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81FB-A0C4-4869-B237-A92D3A270549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12BB-DFBD-4517-A427-65DA5FF0A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009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63781FB-A0C4-4869-B237-A92D3A270549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12BB-DFBD-4517-A427-65DA5FF0A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005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81FB-A0C4-4869-B237-A92D3A270549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20912BB-DFBD-4517-A427-65DA5FF0A4F3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017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101010 data lines to infinity">
            <a:extLst>
              <a:ext uri="{FF2B5EF4-FFF2-40B4-BE49-F238E27FC236}">
                <a16:creationId xmlns:a16="http://schemas.microsoft.com/office/drawing/2014/main" id="{08D25790-FB9A-7A9B-B556-97CAF8BB1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31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C328B-1611-505F-7393-E264F8FA5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Big Data 1 </a:t>
            </a:r>
            <a:br>
              <a:rPr lang="en-CA" b="1" dirty="0"/>
            </a:br>
            <a:r>
              <a:rPr lang="en-CA" b="1" dirty="0"/>
              <a:t>TEAM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3D249-8A18-8453-3303-0313B2C52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Group-5</a:t>
            </a:r>
          </a:p>
        </p:txBody>
      </p:sp>
    </p:spTree>
    <p:extLst>
      <p:ext uri="{BB962C8B-B14F-4D97-AF65-F5344CB8AC3E}">
        <p14:creationId xmlns:p14="http://schemas.microsoft.com/office/powerpoint/2010/main" val="406674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30B326A-C054-4820-AFCA-FCB009ABC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265DFC7-1B2A-4A32-9C43-C48EA6FF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3B328C-A402-44DE-AABB-9BFBB6617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58BF2A9-3176-445B-8155-3DE9C7968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59C20-46D8-336F-206D-FB43E07C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791" y="3916470"/>
            <a:ext cx="6832500" cy="1431984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l"/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  <a:b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4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48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30B326A-C054-4820-AFCA-FCB009ABC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265DFC7-1B2A-4A32-9C43-C48EA6FF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3B328C-A402-44DE-AABB-9BFBB6617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58BF2A9-3176-445B-8155-3DE9C7968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59C20-46D8-336F-206D-FB43E07C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670" y="502649"/>
            <a:ext cx="6832500" cy="1431984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l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759B7E-F23F-90DC-000E-DDE1C915133B}"/>
              </a:ext>
            </a:extLst>
          </p:cNvPr>
          <p:cNvSpPr txBox="1"/>
          <p:nvPr/>
        </p:nvSpPr>
        <p:spPr>
          <a:xfrm>
            <a:off x="1383030" y="2383580"/>
            <a:ext cx="9117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DATASET HAS BEEN TAKEN FROM KAGGLE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C9FE3-5B07-B3B4-3072-842FA1AFE369}"/>
              </a:ext>
            </a:extLst>
          </p:cNvPr>
          <p:cNvSpPr txBox="1"/>
          <p:nvPr/>
        </p:nvSpPr>
        <p:spPr>
          <a:xfrm>
            <a:off x="4217670" y="3622291"/>
            <a:ext cx="7589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https://www.kaggle.com/datasets/gagandeep16/car-sales?resource=download</a:t>
            </a:r>
          </a:p>
        </p:txBody>
      </p:sp>
    </p:spTree>
    <p:extLst>
      <p:ext uri="{BB962C8B-B14F-4D97-AF65-F5344CB8AC3E}">
        <p14:creationId xmlns:p14="http://schemas.microsoft.com/office/powerpoint/2010/main" val="298445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30B326A-C054-4820-AFCA-FCB009ABC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265DFC7-1B2A-4A32-9C43-C48EA6FF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3B328C-A402-44DE-AABB-9BFBB6617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58BF2A9-3176-445B-8155-3DE9C7968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59C20-46D8-336F-206D-FB43E07C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393" y="1058171"/>
            <a:ext cx="8295214" cy="1431984"/>
          </a:xfrm>
        </p:spPr>
        <p:txBody>
          <a:bodyPr vert="horz" lIns="91440" tIns="45720" rIns="91440" bIns="0" rtlCol="0" anchor="b">
            <a:noAutofit/>
          </a:bodyPr>
          <a:lstStyle/>
          <a:p>
            <a:pPr algn="l"/>
            <a:r>
              <a:rPr lang="en-US" sz="9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0E0C7A-AA36-9231-7633-C5C7F1E18B2C}"/>
              </a:ext>
            </a:extLst>
          </p:cNvPr>
          <p:cNvSpPr txBox="1"/>
          <p:nvPr/>
        </p:nvSpPr>
        <p:spPr>
          <a:xfrm>
            <a:off x="6903720" y="3122641"/>
            <a:ext cx="6343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GROUP 5 – </a:t>
            </a:r>
          </a:p>
          <a:p>
            <a:r>
              <a:rPr lang="en-CA" dirty="0"/>
              <a:t>JATIN MEHRA</a:t>
            </a:r>
          </a:p>
          <a:p>
            <a:r>
              <a:rPr lang="en-CA" dirty="0"/>
              <a:t>CHANDEEP SINGH</a:t>
            </a:r>
          </a:p>
          <a:p>
            <a:r>
              <a:rPr lang="en-CA" dirty="0"/>
              <a:t>DAMANDEEP SINGH</a:t>
            </a:r>
          </a:p>
          <a:p>
            <a:r>
              <a:rPr lang="en-CA" dirty="0"/>
              <a:t>ISHAN SAHNI</a:t>
            </a:r>
          </a:p>
          <a:p>
            <a:r>
              <a:rPr lang="en-CA" dirty="0"/>
              <a:t>NAKUL SHARMA</a:t>
            </a:r>
          </a:p>
          <a:p>
            <a:r>
              <a:rPr lang="en-CA" dirty="0"/>
              <a:t>MANOJ MADDUKURI</a:t>
            </a:r>
          </a:p>
          <a:p>
            <a:r>
              <a:rPr lang="en-CA" dirty="0"/>
              <a:t>MANMEET SINGH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335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>
            <a:extLst>
              <a:ext uri="{FF2B5EF4-FFF2-40B4-BE49-F238E27FC236}">
                <a16:creationId xmlns:a16="http://schemas.microsoft.com/office/drawing/2014/main" id="{54CF28F3-3DD4-E22D-993B-6934D8B520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3750"/>
          <a:stretch/>
        </p:blipFill>
        <p:spPr>
          <a:xfrm>
            <a:off x="20" y="-39624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C328B-1611-505F-7393-E264F8FA5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789217"/>
            <a:ext cx="8689976" cy="2509213"/>
          </a:xfrm>
        </p:spPr>
        <p:txBody>
          <a:bodyPr>
            <a:normAutofit fontScale="90000"/>
          </a:bodyPr>
          <a:lstStyle/>
          <a:p>
            <a:r>
              <a:rPr lang="en-CA"/>
              <a:t>Automobile Dealership Analysis</a:t>
            </a:r>
            <a:endParaRPr lang="en-CA" dirty="0"/>
          </a:p>
        </p:txBody>
      </p:sp>
      <p:pic>
        <p:nvPicPr>
          <p:cNvPr id="6" name="Picture 5" descr="A group of cars parked in a room&#10;&#10;Description automatically generated with medium confidence">
            <a:extLst>
              <a:ext uri="{FF2B5EF4-FFF2-40B4-BE49-F238E27FC236}">
                <a16:creationId xmlns:a16="http://schemas.microsoft.com/office/drawing/2014/main" id="{1457727B-D70C-7847-5DAD-0D1D6D65F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0"/>
            <a:ext cx="12191980" cy="302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63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09D3818-8410-C8D6-B9DA-666824A09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1" t="50161" r="11210" b="14669"/>
          <a:stretch/>
        </p:blipFill>
        <p:spPr>
          <a:xfrm>
            <a:off x="377190" y="2026317"/>
            <a:ext cx="11338560" cy="37344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924AF7-8EEE-ACAA-93A7-60FAB96C69CD}"/>
              </a:ext>
            </a:extLst>
          </p:cNvPr>
          <p:cNvSpPr txBox="1"/>
          <p:nvPr/>
        </p:nvSpPr>
        <p:spPr>
          <a:xfrm>
            <a:off x="1044798" y="816292"/>
            <a:ext cx="10423758" cy="1122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32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CARS WITH FUEL EFFICIENCY ABOVE 20 AND RESALE VALUE ABOVE $43000</a:t>
            </a:r>
          </a:p>
        </p:txBody>
      </p:sp>
    </p:spTree>
    <p:extLst>
      <p:ext uri="{BB962C8B-B14F-4D97-AF65-F5344CB8AC3E}">
        <p14:creationId xmlns:p14="http://schemas.microsoft.com/office/powerpoint/2010/main" val="143414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781B-1ED1-1F43-849C-14988AC6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9" y="772160"/>
            <a:ext cx="9603275" cy="1085241"/>
          </a:xfrm>
        </p:spPr>
        <p:txBody>
          <a:bodyPr>
            <a:normAutofit/>
          </a:bodyPr>
          <a:lstStyle/>
          <a:p>
            <a:pPr algn="ctr"/>
            <a:r>
              <a:rPr lang="en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 manufacturers which have the maximum sale value for one unit</a:t>
            </a:r>
            <a:endParaRPr lang="en-CA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C0DD93-6B68-2553-38CE-BDA147E90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874" y="1919956"/>
            <a:ext cx="11044146" cy="389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8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4F29BA0-A45C-C5C1-9C62-164D3BD4B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08" t="61370" r="9398" b="14808"/>
          <a:stretch/>
        </p:blipFill>
        <p:spPr>
          <a:xfrm>
            <a:off x="448381" y="2015250"/>
            <a:ext cx="11295238" cy="34305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FB4FE2-A4D5-C12A-3FD4-998C25E8BBA0}"/>
              </a:ext>
            </a:extLst>
          </p:cNvPr>
          <p:cNvSpPr txBox="1"/>
          <p:nvPr/>
        </p:nvSpPr>
        <p:spPr>
          <a:xfrm>
            <a:off x="1564860" y="572273"/>
            <a:ext cx="9561443" cy="1122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32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CARS WITH FUEL EFFICIENCY ABOVE 30 AND RESALE VALUE ABOVE $15000</a:t>
            </a:r>
          </a:p>
        </p:txBody>
      </p:sp>
    </p:spTree>
    <p:extLst>
      <p:ext uri="{BB962C8B-B14F-4D97-AF65-F5344CB8AC3E}">
        <p14:creationId xmlns:p14="http://schemas.microsoft.com/office/powerpoint/2010/main" val="410031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0E94-5E2F-1B10-B08E-0A16995A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602" y="93659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Analyzing the average sales for each CAR manufacturer</a:t>
            </a:r>
            <a:endParaRPr lang="en-CA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F710A5-30D7-1A8B-04AA-3C511AD5A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677"/>
          <a:stretch/>
        </p:blipFill>
        <p:spPr>
          <a:xfrm>
            <a:off x="883920" y="2065565"/>
            <a:ext cx="10708640" cy="368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8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1910-E04C-854C-7A8D-DF3D6BA8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49" y="1044549"/>
            <a:ext cx="929121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en-CA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 manufacturers which have the minimum sale value for one unit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EBB4E8-CF1B-39CB-F5CC-F6A7DB102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02344"/>
            <a:ext cx="11144250" cy="3918396"/>
          </a:xfrm>
        </p:spPr>
      </p:pic>
    </p:spTree>
    <p:extLst>
      <p:ext uri="{BB962C8B-B14F-4D97-AF65-F5344CB8AC3E}">
        <p14:creationId xmlns:p14="http://schemas.microsoft.com/office/powerpoint/2010/main" val="199069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1910-E04C-854C-7A8D-DF3D6BA8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427329"/>
            <a:ext cx="9291215" cy="1049235"/>
          </a:xfrm>
        </p:spPr>
        <p:txBody>
          <a:bodyPr>
            <a:normAutofit/>
          </a:bodyPr>
          <a:lstStyle/>
          <a:p>
            <a:pPr algn="ctr"/>
            <a:r>
              <a:rPr lang="en-CA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cars on the basis of horsepower</a:t>
            </a:r>
            <a:endParaRPr lang="en-CA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2203CE2-A015-C832-44B8-D19B9F8B1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476565"/>
            <a:ext cx="10835640" cy="4576916"/>
          </a:xfrm>
        </p:spPr>
      </p:pic>
    </p:spTree>
    <p:extLst>
      <p:ext uri="{BB962C8B-B14F-4D97-AF65-F5344CB8AC3E}">
        <p14:creationId xmlns:p14="http://schemas.microsoft.com/office/powerpoint/2010/main" val="1907715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8675-DB54-D843-9DF6-6B911AB8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8" y="1664129"/>
            <a:ext cx="9528704" cy="720089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Analyzing car manufacturers and models on the basis of their engine size and price</a:t>
            </a:r>
            <a:br>
              <a:rPr lang="en-CA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sz="2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sz="2300" b="1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A0D0A21-430E-365D-55BF-7E0AD7C30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72" t="40261" r="10968" b="37178"/>
          <a:stretch/>
        </p:blipFill>
        <p:spPr>
          <a:xfrm>
            <a:off x="502920" y="2024174"/>
            <a:ext cx="11144249" cy="395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409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1118</TotalTime>
  <Words>136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Rockwell</vt:lpstr>
      <vt:lpstr>Gallery</vt:lpstr>
      <vt:lpstr>Big Data 1  TEAM Project</vt:lpstr>
      <vt:lpstr>Automobile Dealership Analysis</vt:lpstr>
      <vt:lpstr>PowerPoint Presentation</vt:lpstr>
      <vt:lpstr>Car manufacturers which have the maximum sale value for one unit</vt:lpstr>
      <vt:lpstr>PowerPoint Presentation</vt:lpstr>
      <vt:lpstr>Analyzing the average sales for each CAR manufacturer</vt:lpstr>
      <vt:lpstr>Car manufacturers which have the minimum sale value for one unit </vt:lpstr>
      <vt:lpstr>Top cars on the basis of horsepower</vt:lpstr>
      <vt:lpstr>Analyzing car manufacturers and models on the basis of their engine size and price    </vt:lpstr>
      <vt:lpstr>RECOMMENDATIONS </vt:lpstr>
      <vt:lpstr>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Dealership Analysis</dc:title>
  <dc:creator>MANOJ Maddukuri</dc:creator>
  <cp:lastModifiedBy>Chandeep Singh</cp:lastModifiedBy>
  <cp:revision>36</cp:revision>
  <dcterms:created xsi:type="dcterms:W3CDTF">2022-12-01T22:49:38Z</dcterms:created>
  <dcterms:modified xsi:type="dcterms:W3CDTF">2022-12-04T05:14:07Z</dcterms:modified>
</cp:coreProperties>
</file>