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6" r:id="rId6"/>
    <p:sldId id="267" r:id="rId7"/>
    <p:sldId id="268" r:id="rId8"/>
    <p:sldId id="259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5122AE-365C-4450-A023-5ACAC5CE8967}" v="9" dt="2021-12-08T11:11:40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>
        <p:scale>
          <a:sx n="62" d="100"/>
          <a:sy n="62" d="100"/>
        </p:scale>
        <p:origin x="10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tigala S D" userId="31997195-9196-4610-bdfe-61966ad5cae8" providerId="ADAL" clId="{A05122AE-365C-4450-A023-5ACAC5CE8967}"/>
    <pc:docChg chg="addSld modSld sldOrd">
      <pc:chgData name="Pitigala S D" userId="31997195-9196-4610-bdfe-61966ad5cae8" providerId="ADAL" clId="{A05122AE-365C-4450-A023-5ACAC5CE8967}" dt="2021-12-08T11:11:40.078" v="40"/>
      <pc:docMkLst>
        <pc:docMk/>
      </pc:docMkLst>
      <pc:sldChg chg="modTransition">
        <pc:chgData name="Pitigala S D" userId="31997195-9196-4610-bdfe-61966ad5cae8" providerId="ADAL" clId="{A05122AE-365C-4450-A023-5ACAC5CE8967}" dt="2021-12-08T11:08:53.080" v="33"/>
        <pc:sldMkLst>
          <pc:docMk/>
          <pc:sldMk cId="1626877339" sldId="258"/>
        </pc:sldMkLst>
      </pc:sldChg>
      <pc:sldChg chg="modTransition">
        <pc:chgData name="Pitigala S D" userId="31997195-9196-4610-bdfe-61966ad5cae8" providerId="ADAL" clId="{A05122AE-365C-4450-A023-5ACAC5CE8967}" dt="2021-12-08T11:09:11.587" v="34"/>
        <pc:sldMkLst>
          <pc:docMk/>
          <pc:sldMk cId="285090043" sldId="259"/>
        </pc:sldMkLst>
      </pc:sldChg>
      <pc:sldChg chg="modTransition">
        <pc:chgData name="Pitigala S D" userId="31997195-9196-4610-bdfe-61966ad5cae8" providerId="ADAL" clId="{A05122AE-365C-4450-A023-5ACAC5CE8967}" dt="2021-12-08T11:11:12.897" v="36"/>
        <pc:sldMkLst>
          <pc:docMk/>
          <pc:sldMk cId="2357147111" sldId="260"/>
        </pc:sldMkLst>
      </pc:sldChg>
      <pc:sldChg chg="modTransition">
        <pc:chgData name="Pitigala S D" userId="31997195-9196-4610-bdfe-61966ad5cae8" providerId="ADAL" clId="{A05122AE-365C-4450-A023-5ACAC5CE8967}" dt="2021-12-08T11:11:18.800" v="37"/>
        <pc:sldMkLst>
          <pc:docMk/>
          <pc:sldMk cId="2096609367" sldId="261"/>
        </pc:sldMkLst>
      </pc:sldChg>
      <pc:sldChg chg="modTransition">
        <pc:chgData name="Pitigala S D" userId="31997195-9196-4610-bdfe-61966ad5cae8" providerId="ADAL" clId="{A05122AE-365C-4450-A023-5ACAC5CE8967}" dt="2021-12-08T11:11:28.743" v="38"/>
        <pc:sldMkLst>
          <pc:docMk/>
          <pc:sldMk cId="57617517" sldId="262"/>
        </pc:sldMkLst>
      </pc:sldChg>
      <pc:sldChg chg="modTransition">
        <pc:chgData name="Pitigala S D" userId="31997195-9196-4610-bdfe-61966ad5cae8" providerId="ADAL" clId="{A05122AE-365C-4450-A023-5ACAC5CE8967}" dt="2021-12-08T11:11:34.732" v="39"/>
        <pc:sldMkLst>
          <pc:docMk/>
          <pc:sldMk cId="2972409011" sldId="263"/>
        </pc:sldMkLst>
      </pc:sldChg>
      <pc:sldChg chg="modTransition">
        <pc:chgData name="Pitigala S D" userId="31997195-9196-4610-bdfe-61966ad5cae8" providerId="ADAL" clId="{A05122AE-365C-4450-A023-5ACAC5CE8967}" dt="2021-12-08T11:11:01.355" v="35"/>
        <pc:sldMkLst>
          <pc:docMk/>
          <pc:sldMk cId="3814940624" sldId="264"/>
        </pc:sldMkLst>
      </pc:sldChg>
      <pc:sldChg chg="addSp delSp modSp new mod ord modTransition">
        <pc:chgData name="Pitigala S D" userId="31997195-9196-4610-bdfe-61966ad5cae8" providerId="ADAL" clId="{A05122AE-365C-4450-A023-5ACAC5CE8967}" dt="2021-12-08T11:11:40.078" v="40"/>
        <pc:sldMkLst>
          <pc:docMk/>
          <pc:sldMk cId="386194763" sldId="265"/>
        </pc:sldMkLst>
        <pc:spChg chg="mod">
          <ac:chgData name="Pitigala S D" userId="31997195-9196-4610-bdfe-61966ad5cae8" providerId="ADAL" clId="{A05122AE-365C-4450-A023-5ACAC5CE8967}" dt="2021-12-08T11:07:43.218" v="29" actId="1076"/>
          <ac:spMkLst>
            <pc:docMk/>
            <pc:sldMk cId="386194763" sldId="265"/>
            <ac:spMk id="2" creationId="{46597E36-016F-452E-853C-6A1AE890D634}"/>
          </ac:spMkLst>
        </pc:spChg>
        <pc:spChg chg="del">
          <ac:chgData name="Pitigala S D" userId="31997195-9196-4610-bdfe-61966ad5cae8" providerId="ADAL" clId="{A05122AE-365C-4450-A023-5ACAC5CE8967}" dt="2021-12-08T11:07:24.604" v="21" actId="931"/>
          <ac:spMkLst>
            <pc:docMk/>
            <pc:sldMk cId="386194763" sldId="265"/>
            <ac:spMk id="3" creationId="{9DE0A32A-08F8-497B-A71A-CCF862589312}"/>
          </ac:spMkLst>
        </pc:spChg>
        <pc:picChg chg="add mod">
          <ac:chgData name="Pitigala S D" userId="31997195-9196-4610-bdfe-61966ad5cae8" providerId="ADAL" clId="{A05122AE-365C-4450-A023-5ACAC5CE8967}" dt="2021-12-08T11:07:48.511" v="30" actId="14100"/>
          <ac:picMkLst>
            <pc:docMk/>
            <pc:sldMk cId="386194763" sldId="265"/>
            <ac:picMk id="5" creationId="{190E6C07-0169-41DB-BF72-45A67FADE68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4" y="261354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Algerian" panose="04020705040A02060702" pitchFamily="82" charset="0"/>
              </a:rPr>
              <a:t>WEB  APPLICATION  FOR</a:t>
            </a:r>
            <a:br>
              <a:rPr lang="en-US" sz="2800" b="1" dirty="0">
                <a:solidFill>
                  <a:srgbClr val="7030A0"/>
                </a:solidFill>
                <a:latin typeface="Algerian" panose="04020705040A02060702" pitchFamily="82" charset="0"/>
              </a:rPr>
            </a:br>
            <a:br>
              <a:rPr lang="en-US" sz="2800" b="1" dirty="0">
                <a:solidFill>
                  <a:srgbClr val="7030A0"/>
                </a:solidFill>
                <a:latin typeface="Algerian" panose="04020705040A02060702" pitchFamily="82" charset="0"/>
              </a:rPr>
            </a:br>
            <a:r>
              <a:rPr lang="en-US" sz="2800" b="1" dirty="0">
                <a:solidFill>
                  <a:srgbClr val="7030A0"/>
                </a:solidFill>
                <a:latin typeface="Algerian" panose="04020705040A02060702" pitchFamily="82" charset="0"/>
              </a:rPr>
              <a:t>PATHUM DANANSOORIYA</a:t>
            </a:r>
            <a:br>
              <a:rPr lang="en-US" sz="2800" b="1" dirty="0">
                <a:solidFill>
                  <a:srgbClr val="7030A0"/>
                </a:solidFill>
                <a:latin typeface="Algerian" panose="04020705040A02060702" pitchFamily="82" charset="0"/>
              </a:rPr>
            </a:br>
            <a:br>
              <a:rPr lang="en-US" sz="2800" b="1" dirty="0">
                <a:solidFill>
                  <a:srgbClr val="7030A0"/>
                </a:solidFill>
                <a:latin typeface="Algerian" panose="04020705040A02060702" pitchFamily="82" charset="0"/>
              </a:rPr>
            </a:br>
            <a:r>
              <a:rPr lang="en-US" sz="2800" b="1" dirty="0">
                <a:solidFill>
                  <a:srgbClr val="7030A0"/>
                </a:solidFill>
                <a:latin typeface="Algerian" panose="04020705040A02060702" pitchFamily="82" charset="0"/>
              </a:rPr>
              <a:t>CULTURAL ENSAMBLE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D01B0-EB1F-448C-AA8F-4CCAA73AD7D3}"/>
              </a:ext>
            </a:extLst>
          </p:cNvPr>
          <p:cNvSpPr txBox="1"/>
          <p:nvPr/>
        </p:nvSpPr>
        <p:spPr>
          <a:xfrm>
            <a:off x="651162" y="997593"/>
            <a:ext cx="3851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>
                    <a:lumMod val="85000"/>
                  </a:schemeClr>
                </a:solidFill>
                <a:latin typeface="Poppin"/>
              </a:rPr>
              <a:t>Our Goal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B9648-9EED-4F5A-BE83-1CB7166DD984}"/>
              </a:ext>
            </a:extLst>
          </p:cNvPr>
          <p:cNvSpPr txBox="1"/>
          <p:nvPr/>
        </p:nvSpPr>
        <p:spPr>
          <a:xfrm>
            <a:off x="768927" y="2774088"/>
            <a:ext cx="36160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Poppin"/>
              </a:rPr>
              <a:t>A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Poppin"/>
              </a:rPr>
              <a:t>web Application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Poppin"/>
              </a:rPr>
              <a:t> that will improve the internal activities of the organization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7273F95-0F9C-4FE4-B664-BB8B7ECE4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6856" y="1308504"/>
            <a:ext cx="6456217" cy="4667265"/>
          </a:xfrm>
        </p:spPr>
      </p:pic>
    </p:spTree>
    <p:extLst>
      <p:ext uri="{BB962C8B-B14F-4D97-AF65-F5344CB8AC3E}">
        <p14:creationId xmlns:p14="http://schemas.microsoft.com/office/powerpoint/2010/main" val="261982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FE00-B4A9-49AE-8AEA-0DB648D9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062" y="907909"/>
            <a:ext cx="2911499" cy="1340616"/>
          </a:xfrm>
        </p:spPr>
        <p:txBody>
          <a:bodyPr>
            <a:normAutofit/>
          </a:bodyPr>
          <a:lstStyle/>
          <a:p>
            <a:r>
              <a:rPr lang="en-US" sz="4400" dirty="0"/>
              <a:t>Login</a:t>
            </a:r>
          </a:p>
        </p:txBody>
      </p:sp>
      <p:pic>
        <p:nvPicPr>
          <p:cNvPr id="4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9D9DCCA-E2CA-490A-848D-48DD1EACC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261" y="1133512"/>
            <a:ext cx="7623166" cy="481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9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C9D1-1749-43E1-A09A-0D65BBEF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49" y="2711237"/>
            <a:ext cx="2006184" cy="114123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Poppin"/>
                <a:ea typeface="Adobe Fan Heiti Std B" panose="020B0700000000000000" pitchFamily="34" charset="-128"/>
              </a:rPr>
              <a:t>Sign up</a:t>
            </a:r>
          </a:p>
        </p:txBody>
      </p:sp>
      <p:pic>
        <p:nvPicPr>
          <p:cNvPr id="4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E2BF50C-7418-43DF-94D5-D1544C685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7165" y="493684"/>
            <a:ext cx="7630349" cy="570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7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26F7D0D-F1A6-4887-AD0B-D38548FA5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1553" y="627605"/>
            <a:ext cx="2500859" cy="1081275"/>
          </a:xfrm>
        </p:spPr>
        <p:txBody>
          <a:bodyPr>
            <a:normAutofit/>
          </a:bodyPr>
          <a:lstStyle/>
          <a:p>
            <a:r>
              <a:rPr lang="en-US" sz="4800" dirty="0"/>
              <a:t>Services</a:t>
            </a:r>
          </a:p>
        </p:txBody>
      </p:sp>
      <p:pic>
        <p:nvPicPr>
          <p:cNvPr id="8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FAD4946-7991-4518-BD32-3B6DA3E1E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284" y="1274164"/>
            <a:ext cx="7364178" cy="4880909"/>
          </a:xfrm>
        </p:spPr>
      </p:pic>
    </p:spTree>
    <p:extLst>
      <p:ext uri="{BB962C8B-B14F-4D97-AF65-F5344CB8AC3E}">
        <p14:creationId xmlns:p14="http://schemas.microsoft.com/office/powerpoint/2010/main" val="28509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62C9-2297-4BF5-997E-9B6589DB8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7980"/>
            <a:ext cx="10058400" cy="1371600"/>
          </a:xfrm>
        </p:spPr>
        <p:txBody>
          <a:bodyPr/>
          <a:lstStyle/>
          <a:p>
            <a:r>
              <a:rPr lang="en-US" b="1" dirty="0"/>
              <a:t>Productions &amp; Inquiries</a:t>
            </a:r>
          </a:p>
        </p:txBody>
      </p:sp>
      <p:pic>
        <p:nvPicPr>
          <p:cNvPr id="4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7BBF668-DC5B-4BC2-AD65-424665F6F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909580"/>
            <a:ext cx="5566475" cy="3542736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DECFAD-EE65-4995-A731-CAA9495EA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366" y="2278859"/>
            <a:ext cx="3938303" cy="381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91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5D73-6A26-4B54-9798-7F19997B5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312" y="2502390"/>
            <a:ext cx="2714786" cy="1371600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08B60FE-4690-48CF-B8C4-AD64BE56D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8145" y="305625"/>
            <a:ext cx="6085543" cy="6246749"/>
          </a:xfrm>
        </p:spPr>
      </p:pic>
    </p:spTree>
    <p:extLst>
      <p:ext uri="{BB962C8B-B14F-4D97-AF65-F5344CB8AC3E}">
        <p14:creationId xmlns:p14="http://schemas.microsoft.com/office/powerpoint/2010/main" val="164634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7A44-69B8-42F7-A054-0EF3AB6D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3381214" cy="1371600"/>
          </a:xfrm>
        </p:spPr>
        <p:txBody>
          <a:bodyPr/>
          <a:lstStyle/>
          <a:p>
            <a:r>
              <a:rPr lang="en-US" dirty="0"/>
              <a:t>Contact us</a:t>
            </a:r>
          </a:p>
        </p:txBody>
      </p:sp>
      <p:pic>
        <p:nvPicPr>
          <p:cNvPr id="4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FB79A475-5455-4927-A58A-909D9DEC2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7830" y="796115"/>
            <a:ext cx="6481499" cy="5419291"/>
          </a:xfrm>
        </p:spPr>
      </p:pic>
    </p:spTree>
    <p:extLst>
      <p:ext uri="{BB962C8B-B14F-4D97-AF65-F5344CB8AC3E}">
        <p14:creationId xmlns:p14="http://schemas.microsoft.com/office/powerpoint/2010/main" val="3214803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323</TotalTime>
  <Words>37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Avenir Next LT Pro</vt:lpstr>
      <vt:lpstr>Avenir Next LT Pro Light</vt:lpstr>
      <vt:lpstr>Garamond</vt:lpstr>
      <vt:lpstr>Poppin</vt:lpstr>
      <vt:lpstr>SavonVTI</vt:lpstr>
      <vt:lpstr>WEB  APPLICATION  FOR  PATHUM DANANSOORIYA  CULTURAL ENSAMBLE</vt:lpstr>
      <vt:lpstr>PowerPoint Presentation</vt:lpstr>
      <vt:lpstr>Login</vt:lpstr>
      <vt:lpstr>Sign up</vt:lpstr>
      <vt:lpstr>Services</vt:lpstr>
      <vt:lpstr>Productions &amp; Inquiries</vt:lpstr>
      <vt:lpstr>About us</vt:lpstr>
      <vt:lpstr>Contact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 APPLICATION  FOR  PATHUM DANANSOORIYA  CULTURAL ENSAMBLE</dc:title>
  <dc:creator>Pitigala S D</dc:creator>
  <cp:lastModifiedBy>shehara jayasooriya</cp:lastModifiedBy>
  <cp:revision>2</cp:revision>
  <dcterms:created xsi:type="dcterms:W3CDTF">2021-12-08T09:03:28Z</dcterms:created>
  <dcterms:modified xsi:type="dcterms:W3CDTF">2021-12-08T20:21:30Z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