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90" r:id="rId3"/>
  </p:sldMasterIdLst>
  <p:notesMasterIdLst>
    <p:notesMasterId r:id="rId5"/>
  </p:notesMasterIdLst>
  <p:sldIdLst>
    <p:sldId id="256" r:id="rId4"/>
    <p:sldId id="271" r:id="rId6"/>
    <p:sldId id="272" r:id="rId7"/>
    <p:sldId id="294" r:id="rId8"/>
    <p:sldId id="295" r:id="rId9"/>
    <p:sldId id="297" r:id="rId10"/>
    <p:sldId id="300" r:id="rId11"/>
    <p:sldId id="260" r:id="rId12"/>
    <p:sldId id="304" r:id="rId13"/>
    <p:sldId id="29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0" userDrawn="1">
          <p15:clr>
            <a:srgbClr val="00FFFF"/>
          </p15:clr>
        </p15:guide>
        <p15:guide id="2" orient="horz" pos="594" userDrawn="1">
          <p15:clr>
            <a:srgbClr val="9AA0A6"/>
          </p15:clr>
        </p15:guide>
        <p15:guide id="3" orient="horz" pos="691" userDrawn="1">
          <p15:clr>
            <a:srgbClr val="9AA0A6"/>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54" y="72"/>
      </p:cViewPr>
      <p:guideLst>
        <p:guide orient="horz" pos="280"/>
        <p:guide orient="horz" pos="594"/>
        <p:guide orient="horz" pos="69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4"/>
        <p:cNvGrpSpPr/>
        <p:nvPr/>
      </p:nvGrpSpPr>
      <p:grpSpPr>
        <a:xfrm>
          <a:off x="0" y="0"/>
          <a:ext cx="0" cy="0"/>
          <a:chOff x="0" y="0"/>
          <a:chExt cx="0" cy="0"/>
        </a:xfrm>
      </p:grpSpPr>
      <p:sp>
        <p:nvSpPr>
          <p:cNvPr id="1665" name="Google Shape;16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6"/>
        <p:cNvGrpSpPr/>
        <p:nvPr/>
      </p:nvGrpSpPr>
      <p:grpSpPr>
        <a:xfrm>
          <a:off x="0" y="0"/>
          <a:ext cx="0" cy="0"/>
          <a:chOff x="0" y="0"/>
          <a:chExt cx="0" cy="0"/>
        </a:xfrm>
      </p:grpSpPr>
      <p:sp>
        <p:nvSpPr>
          <p:cNvPr id="2197" name="Google Shape;2197;g14283bda4d3_0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4283bda4d3_0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2"/>
        <p:cNvGrpSpPr/>
        <p:nvPr/>
      </p:nvGrpSpPr>
      <p:grpSpPr>
        <a:xfrm>
          <a:off x="0" y="0"/>
          <a:ext cx="0" cy="0"/>
          <a:chOff x="0" y="0"/>
          <a:chExt cx="0" cy="0"/>
        </a:xfrm>
      </p:grpSpPr>
      <p:sp>
        <p:nvSpPr>
          <p:cNvPr id="2213" name="Google Shape;2213;g14343378f5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14343378f5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0"/>
        <p:cNvGrpSpPr/>
        <p:nvPr/>
      </p:nvGrpSpPr>
      <p:grpSpPr>
        <a:xfrm>
          <a:off x="0" y="0"/>
          <a:ext cx="0" cy="0"/>
          <a:chOff x="0" y="0"/>
          <a:chExt cx="0" cy="0"/>
        </a:xfrm>
      </p:grpSpPr>
      <p:sp>
        <p:nvSpPr>
          <p:cNvPr id="1801" name="Google Shape;1801;g143145d0ea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143145d0ea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5"/>
        <p:cNvGrpSpPr/>
        <p:nvPr/>
      </p:nvGrpSpPr>
      <p:grpSpPr>
        <a:xfrm>
          <a:off x="0" y="0"/>
          <a:ext cx="0" cy="0"/>
          <a:chOff x="0" y="0"/>
          <a:chExt cx="0" cy="0"/>
        </a:xfrm>
      </p:grpSpPr>
      <p:sp>
        <p:nvSpPr>
          <p:cNvPr id="4206" name="Google Shape;4206;gfde725c992_2_37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7" name="Google Shape;4207;gfde725c992_2_37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4300" y="1716900"/>
            <a:ext cx="5591400" cy="16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solidFill>
                  <a:schemeClr val="accent4"/>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1" name="Google Shape;11;p2"/>
          <p:cNvSpPr/>
          <p:nvPr/>
        </p:nvSpPr>
        <p:spPr>
          <a:xfrm>
            <a:off x="0" y="4764175"/>
            <a:ext cx="9144000" cy="3793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 name="Google Shape;12;p2"/>
          <p:cNvGrpSpPr/>
          <p:nvPr/>
        </p:nvGrpSpPr>
        <p:grpSpPr>
          <a:xfrm rot="2700000">
            <a:off x="8551944" y="4254946"/>
            <a:ext cx="443924" cy="443924"/>
            <a:chOff x="128121" y="3749500"/>
            <a:chExt cx="443865" cy="443865"/>
          </a:xfrm>
        </p:grpSpPr>
        <p:sp>
          <p:nvSpPr>
            <p:cNvPr id="13" name="Google Shape;13;p2"/>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rot="-2700000">
            <a:off x="36328" y="1871187"/>
            <a:ext cx="443924" cy="443924"/>
            <a:chOff x="8549996" y="116849"/>
            <a:chExt cx="443865" cy="443865"/>
          </a:xfrm>
        </p:grpSpPr>
        <p:sp>
          <p:nvSpPr>
            <p:cNvPr id="18" name="Google Shape;18;p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2"/>
          <p:cNvSpPr/>
          <p:nvPr/>
        </p:nvSpPr>
        <p:spPr>
          <a:xfrm>
            <a:off x="2264025" y="35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143000" y="2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385700" y="4196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2450325" y="4331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 name="Google Shape;26;p2"/>
          <p:cNvGrpSpPr/>
          <p:nvPr/>
        </p:nvGrpSpPr>
        <p:grpSpPr>
          <a:xfrm>
            <a:off x="175902" y="116850"/>
            <a:ext cx="935950" cy="1406600"/>
            <a:chOff x="175902" y="116850"/>
            <a:chExt cx="935950" cy="1406600"/>
          </a:xfrm>
        </p:grpSpPr>
        <p:sp>
          <p:nvSpPr>
            <p:cNvPr id="27" name="Google Shape;27;p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255864" y="1432750"/>
            <a:ext cx="888138" cy="1406600"/>
            <a:chOff x="8113539" y="2425125"/>
            <a:chExt cx="888138" cy="1406600"/>
          </a:xfrm>
        </p:grpSpPr>
        <p:sp>
          <p:nvSpPr>
            <p:cNvPr id="40" name="Google Shape;40;p2"/>
            <p:cNvSpPr/>
            <p:nvPr/>
          </p:nvSpPr>
          <p:spPr>
            <a:xfrm>
              <a:off x="8929377"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8929377"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8929377"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8641414"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8641414"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641414"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8401502"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8401502"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8401502"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8113539"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8113539"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8113539"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2"/>
          <p:cNvSpPr/>
          <p:nvPr/>
        </p:nvSpPr>
        <p:spPr>
          <a:xfrm>
            <a:off x="4385700" y="569203"/>
            <a:ext cx="283800" cy="2838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6613300" y="3814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82"/>
        <p:cNvGrpSpPr/>
        <p:nvPr/>
      </p:nvGrpSpPr>
      <p:grpSpPr>
        <a:xfrm>
          <a:off x="0" y="0"/>
          <a:ext cx="0" cy="0"/>
          <a:chOff x="0" y="0"/>
          <a:chExt cx="0" cy="0"/>
        </a:xfrm>
      </p:grpSpPr>
      <p:sp>
        <p:nvSpPr>
          <p:cNvPr id="383" name="Google Shape;383;p11"/>
          <p:cNvSpPr txBox="1">
            <a:spLocks noGrp="1"/>
          </p:cNvSpPr>
          <p:nvPr>
            <p:ph type="title" hasCustomPrompt="1"/>
          </p:nvPr>
        </p:nvSpPr>
        <p:spPr>
          <a:xfrm>
            <a:off x="2979900" y="1747675"/>
            <a:ext cx="5724600" cy="13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4" name="Google Shape;384;p11"/>
          <p:cNvSpPr txBox="1">
            <a:spLocks noGrp="1"/>
          </p:cNvSpPr>
          <p:nvPr>
            <p:ph type="body" idx="1"/>
          </p:nvPr>
        </p:nvSpPr>
        <p:spPr>
          <a:xfrm>
            <a:off x="2980100" y="2991850"/>
            <a:ext cx="5724600" cy="448200"/>
          </a:xfrm>
          <a:prstGeom prst="rect">
            <a:avLst/>
          </a:prstGeom>
        </p:spPr>
        <p:txBody>
          <a:bodyPr spcFirstLastPara="1" wrap="square" lIns="91425" tIns="91425" rIns="91425" bIns="91425"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p:txBody>
      </p:sp>
      <p:grpSp>
        <p:nvGrpSpPr>
          <p:cNvPr id="385" name="Google Shape;385;p11"/>
          <p:cNvGrpSpPr/>
          <p:nvPr/>
        </p:nvGrpSpPr>
        <p:grpSpPr>
          <a:xfrm>
            <a:off x="92179" y="140960"/>
            <a:ext cx="627811" cy="561485"/>
            <a:chOff x="928325" y="3710775"/>
            <a:chExt cx="352050" cy="314875"/>
          </a:xfrm>
        </p:grpSpPr>
        <p:sp>
          <p:nvSpPr>
            <p:cNvPr id="386" name="Google Shape;386;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0" name="Google Shape;390;p11"/>
          <p:cNvSpPr/>
          <p:nvPr/>
        </p:nvSpPr>
        <p:spPr>
          <a:xfrm>
            <a:off x="44788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1"/>
          <p:cNvSpPr/>
          <p:nvPr/>
        </p:nvSpPr>
        <p:spPr>
          <a:xfrm rot="-752324">
            <a:off x="8470843" y="1772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1"/>
          <p:cNvSpPr/>
          <p:nvPr/>
        </p:nvSpPr>
        <p:spPr>
          <a:xfrm>
            <a:off x="3152738" y="66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1"/>
          <p:cNvSpPr/>
          <p:nvPr/>
        </p:nvSpPr>
        <p:spPr>
          <a:xfrm>
            <a:off x="1990688"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1"/>
          <p:cNvSpPr/>
          <p:nvPr/>
        </p:nvSpPr>
        <p:spPr>
          <a:xfrm>
            <a:off x="1852613"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1"/>
          <p:cNvSpPr/>
          <p:nvPr/>
        </p:nvSpPr>
        <p:spPr>
          <a:xfrm>
            <a:off x="253013" y="3149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1"/>
          <p:cNvSpPr/>
          <p:nvPr/>
        </p:nvSpPr>
        <p:spPr>
          <a:xfrm>
            <a:off x="5443088"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1"/>
          <p:cNvSpPr/>
          <p:nvPr/>
        </p:nvSpPr>
        <p:spPr>
          <a:xfrm>
            <a:off x="7362788" y="43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8" name="Google Shape;398;p11"/>
          <p:cNvGrpSpPr/>
          <p:nvPr/>
        </p:nvGrpSpPr>
        <p:grpSpPr>
          <a:xfrm rot="-2700000">
            <a:off x="240438" y="917497"/>
            <a:ext cx="331311" cy="331311"/>
            <a:chOff x="8549996" y="116849"/>
            <a:chExt cx="443865" cy="443865"/>
          </a:xfrm>
        </p:grpSpPr>
        <p:sp>
          <p:nvSpPr>
            <p:cNvPr id="399" name="Google Shape;399;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3" name="Google Shape;403;p11"/>
          <p:cNvSpPr/>
          <p:nvPr/>
        </p:nvSpPr>
        <p:spPr>
          <a:xfrm>
            <a:off x="8786363" y="1864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1"/>
          <p:cNvSpPr/>
          <p:nvPr/>
        </p:nvSpPr>
        <p:spPr>
          <a:xfrm>
            <a:off x="77100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1"/>
          <p:cNvSpPr/>
          <p:nvPr/>
        </p:nvSpPr>
        <p:spPr>
          <a:xfrm>
            <a:off x="7113688" y="40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1"/>
          <p:cNvSpPr/>
          <p:nvPr/>
        </p:nvSpPr>
        <p:spPr>
          <a:xfrm>
            <a:off x="544308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1"/>
          <p:cNvSpPr/>
          <p:nvPr/>
        </p:nvSpPr>
        <p:spPr>
          <a:xfrm>
            <a:off x="3929313" y="421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1"/>
          <p:cNvSpPr/>
          <p:nvPr/>
        </p:nvSpPr>
        <p:spPr>
          <a:xfrm rot="4455336">
            <a:off x="289385" y="4574525"/>
            <a:ext cx="375903" cy="375903"/>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1"/>
          <p:cNvSpPr/>
          <p:nvPr/>
        </p:nvSpPr>
        <p:spPr>
          <a:xfrm flipH="1">
            <a:off x="0" y="4774450"/>
            <a:ext cx="9144000" cy="3699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0" name="Google Shape;410;p11"/>
          <p:cNvGrpSpPr/>
          <p:nvPr/>
        </p:nvGrpSpPr>
        <p:grpSpPr>
          <a:xfrm>
            <a:off x="8344867" y="4399260"/>
            <a:ext cx="627811" cy="561485"/>
            <a:chOff x="928325" y="3710775"/>
            <a:chExt cx="352050" cy="314875"/>
          </a:xfrm>
        </p:grpSpPr>
        <p:sp>
          <p:nvSpPr>
            <p:cNvPr id="411" name="Google Shape;411;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11"/>
          <p:cNvGrpSpPr/>
          <p:nvPr/>
        </p:nvGrpSpPr>
        <p:grpSpPr>
          <a:xfrm rot="-2700000">
            <a:off x="8493126" y="3877322"/>
            <a:ext cx="331311" cy="331311"/>
            <a:chOff x="8549996" y="116849"/>
            <a:chExt cx="443865" cy="443865"/>
          </a:xfrm>
        </p:grpSpPr>
        <p:sp>
          <p:nvSpPr>
            <p:cNvPr id="416" name="Google Shape;416;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 name="Google Shape;420;p11"/>
          <p:cNvSpPr/>
          <p:nvPr/>
        </p:nvSpPr>
        <p:spPr>
          <a:xfrm>
            <a:off x="1852613" y="12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1"/>
          <p:cNvSpPr/>
          <p:nvPr/>
        </p:nvSpPr>
        <p:spPr>
          <a:xfrm>
            <a:off x="1739013" y="4277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4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3"/>
        <p:cNvGrpSpPr/>
        <p:nvPr/>
      </p:nvGrpSpPr>
      <p:grpSpPr>
        <a:xfrm>
          <a:off x="0" y="0"/>
          <a:ext cx="0" cy="0"/>
          <a:chOff x="0" y="0"/>
          <a:chExt cx="0" cy="0"/>
        </a:xfrm>
      </p:grpSpPr>
      <p:sp>
        <p:nvSpPr>
          <p:cNvPr id="424" name="Google Shape;424;p13"/>
          <p:cNvSpPr/>
          <p:nvPr/>
        </p:nvSpPr>
        <p:spPr>
          <a:xfrm rot="-963175">
            <a:off x="6801145" y="4712878"/>
            <a:ext cx="636832" cy="636832"/>
          </a:xfrm>
          <a:prstGeom prst="arc">
            <a:avLst>
              <a:gd name="adj1" fmla="val 12699426"/>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3"/>
          <p:cNvSpPr txBox="1">
            <a:spLocks noGrp="1"/>
          </p:cNvSpPr>
          <p:nvPr>
            <p:ph type="title"/>
          </p:nvPr>
        </p:nvSpPr>
        <p:spPr>
          <a:xfrm>
            <a:off x="720000" y="445025"/>
            <a:ext cx="77493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6" name="Google Shape;426;p13"/>
          <p:cNvSpPr txBox="1">
            <a:spLocks noGrp="1"/>
          </p:cNvSpPr>
          <p:nvPr>
            <p:ph type="subTitle" idx="1"/>
          </p:nvPr>
        </p:nvSpPr>
        <p:spPr>
          <a:xfrm>
            <a:off x="199855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27" name="Google Shape;427;p13"/>
          <p:cNvSpPr txBox="1">
            <a:spLocks noGrp="1"/>
          </p:cNvSpPr>
          <p:nvPr>
            <p:ph type="subTitle" idx="2"/>
          </p:nvPr>
        </p:nvSpPr>
        <p:spPr>
          <a:xfrm>
            <a:off x="597860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28" name="Google Shape;428;p13"/>
          <p:cNvSpPr txBox="1">
            <a:spLocks noGrp="1"/>
          </p:cNvSpPr>
          <p:nvPr>
            <p:ph type="subTitle" idx="3"/>
          </p:nvPr>
        </p:nvSpPr>
        <p:spPr>
          <a:xfrm>
            <a:off x="1998550" y="3361425"/>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29" name="Google Shape;429;p13"/>
          <p:cNvSpPr txBox="1">
            <a:spLocks noGrp="1"/>
          </p:cNvSpPr>
          <p:nvPr>
            <p:ph type="subTitle" idx="4"/>
          </p:nvPr>
        </p:nvSpPr>
        <p:spPr>
          <a:xfrm>
            <a:off x="5978610" y="3361413"/>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30" name="Google Shape;430;p13"/>
          <p:cNvSpPr txBox="1">
            <a:spLocks noGrp="1"/>
          </p:cNvSpPr>
          <p:nvPr>
            <p:ph type="title" idx="5" hasCustomPrompt="1"/>
          </p:nvPr>
        </p:nvSpPr>
        <p:spPr>
          <a:xfrm>
            <a:off x="1131575" y="1855688"/>
            <a:ext cx="836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1" name="Google Shape;431;p13"/>
          <p:cNvSpPr txBox="1">
            <a:spLocks noGrp="1"/>
          </p:cNvSpPr>
          <p:nvPr>
            <p:ph type="title" idx="6" hasCustomPrompt="1"/>
          </p:nvPr>
        </p:nvSpPr>
        <p:spPr>
          <a:xfrm>
            <a:off x="1184350" y="1855700"/>
            <a:ext cx="8145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2" name="Google Shape;432;p13"/>
          <p:cNvSpPr txBox="1">
            <a:spLocks noGrp="1"/>
          </p:cNvSpPr>
          <p:nvPr>
            <p:ph type="title" idx="7" hasCustomPrompt="1"/>
          </p:nvPr>
        </p:nvSpPr>
        <p:spPr>
          <a:xfrm>
            <a:off x="118465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13"/>
          <p:cNvSpPr txBox="1">
            <a:spLocks noGrp="1"/>
          </p:cNvSpPr>
          <p:nvPr>
            <p:ph type="title" idx="8" hasCustomPrompt="1"/>
          </p:nvPr>
        </p:nvSpPr>
        <p:spPr>
          <a:xfrm>
            <a:off x="5164700" y="1855700"/>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9" hasCustomPrompt="1"/>
          </p:nvPr>
        </p:nvSpPr>
        <p:spPr>
          <a:xfrm>
            <a:off x="516470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subTitle" idx="13"/>
          </p:nvPr>
        </p:nvSpPr>
        <p:spPr>
          <a:xfrm>
            <a:off x="199855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436" name="Google Shape;436;p13"/>
          <p:cNvSpPr txBox="1">
            <a:spLocks noGrp="1"/>
          </p:cNvSpPr>
          <p:nvPr>
            <p:ph type="subTitle" idx="14"/>
          </p:nvPr>
        </p:nvSpPr>
        <p:spPr>
          <a:xfrm>
            <a:off x="597861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437" name="Google Shape;437;p13"/>
          <p:cNvSpPr txBox="1">
            <a:spLocks noGrp="1"/>
          </p:cNvSpPr>
          <p:nvPr>
            <p:ph type="subTitle" idx="15"/>
          </p:nvPr>
        </p:nvSpPr>
        <p:spPr>
          <a:xfrm>
            <a:off x="1998550" y="3137975"/>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438" name="Google Shape;438;p13"/>
          <p:cNvSpPr txBox="1">
            <a:spLocks noGrp="1"/>
          </p:cNvSpPr>
          <p:nvPr>
            <p:ph type="subTitle" idx="16"/>
          </p:nvPr>
        </p:nvSpPr>
        <p:spPr>
          <a:xfrm>
            <a:off x="5978610" y="3133113"/>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439" name="Google Shape;439;p13"/>
          <p:cNvSpPr/>
          <p:nvPr/>
        </p:nvSpPr>
        <p:spPr>
          <a:xfrm>
            <a:off x="257325" y="1821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3"/>
          <p:cNvSpPr/>
          <p:nvPr/>
        </p:nvSpPr>
        <p:spPr>
          <a:xfrm rot="-5400000">
            <a:off x="314320" y="4652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3"/>
          <p:cNvSpPr/>
          <p:nvPr/>
        </p:nvSpPr>
        <p:spPr>
          <a:xfrm rot="6974084">
            <a:off x="3769315" y="-1151032"/>
            <a:ext cx="1442824" cy="1442824"/>
          </a:xfrm>
          <a:prstGeom prst="arc">
            <a:avLst>
              <a:gd name="adj1" fmla="val 16200000"/>
              <a:gd name="adj2" fmla="val 192861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3"/>
          <p:cNvSpPr/>
          <p:nvPr/>
        </p:nvSpPr>
        <p:spPr>
          <a:xfrm rot="-5400000">
            <a:off x="314320" y="4469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3"/>
          <p:cNvSpPr/>
          <p:nvPr/>
        </p:nvSpPr>
        <p:spPr>
          <a:xfrm rot="-5400000">
            <a:off x="314320" y="4303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3"/>
          <p:cNvSpPr/>
          <p:nvPr/>
        </p:nvSpPr>
        <p:spPr>
          <a:xfrm>
            <a:off x="16655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3"/>
          <p:cNvSpPr/>
          <p:nvPr/>
        </p:nvSpPr>
        <p:spPr>
          <a:xfrm>
            <a:off x="4829175" y="4376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3"/>
          <p:cNvSpPr/>
          <p:nvPr/>
        </p:nvSpPr>
        <p:spPr>
          <a:xfrm>
            <a:off x="8240050" y="1437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3"/>
          <p:cNvSpPr/>
          <p:nvPr/>
        </p:nvSpPr>
        <p:spPr>
          <a:xfrm>
            <a:off x="688100" y="3345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3"/>
          <p:cNvSpPr/>
          <p:nvPr/>
        </p:nvSpPr>
        <p:spPr>
          <a:xfrm>
            <a:off x="8728575" y="2605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3"/>
          <p:cNvSpPr/>
          <p:nvPr/>
        </p:nvSpPr>
        <p:spPr>
          <a:xfrm rot="-5400000">
            <a:off x="8469283"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3"/>
          <p:cNvSpPr/>
          <p:nvPr/>
        </p:nvSpPr>
        <p:spPr>
          <a:xfrm rot="-5400000">
            <a:off x="8966145"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3"/>
          <p:cNvSpPr/>
          <p:nvPr/>
        </p:nvSpPr>
        <p:spPr>
          <a:xfrm rot="-5400000">
            <a:off x="8469283"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3"/>
          <p:cNvSpPr/>
          <p:nvPr/>
        </p:nvSpPr>
        <p:spPr>
          <a:xfrm rot="-5400000">
            <a:off x="8966145"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3"/>
          <p:cNvSpPr/>
          <p:nvPr/>
        </p:nvSpPr>
        <p:spPr>
          <a:xfrm rot="-5400000">
            <a:off x="8469283"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3"/>
          <p:cNvSpPr/>
          <p:nvPr/>
        </p:nvSpPr>
        <p:spPr>
          <a:xfrm rot="-5400000">
            <a:off x="8966145"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3"/>
          <p:cNvSpPr/>
          <p:nvPr/>
        </p:nvSpPr>
        <p:spPr>
          <a:xfrm flipH="1">
            <a:off x="-62850" y="4835525"/>
            <a:ext cx="9206850" cy="3945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6" name="Google Shape;456;p13"/>
          <p:cNvGrpSpPr/>
          <p:nvPr/>
        </p:nvGrpSpPr>
        <p:grpSpPr>
          <a:xfrm>
            <a:off x="186839" y="294123"/>
            <a:ext cx="893996" cy="799531"/>
            <a:chOff x="928325" y="3710775"/>
            <a:chExt cx="352050" cy="314875"/>
          </a:xfrm>
        </p:grpSpPr>
        <p:sp>
          <p:nvSpPr>
            <p:cNvPr id="457" name="Google Shape;457;p1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1" name="Google Shape;461;p13"/>
          <p:cNvSpPr/>
          <p:nvPr/>
        </p:nvSpPr>
        <p:spPr>
          <a:xfrm>
            <a:off x="2661475" y="4114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3"/>
          <p:cNvSpPr/>
          <p:nvPr/>
        </p:nvSpPr>
        <p:spPr>
          <a:xfrm>
            <a:off x="8779850" y="4412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63"/>
        <p:cNvGrpSpPr/>
        <p:nvPr/>
      </p:nvGrpSpPr>
      <p:grpSpPr>
        <a:xfrm>
          <a:off x="0" y="0"/>
          <a:ext cx="0" cy="0"/>
          <a:chOff x="0" y="0"/>
          <a:chExt cx="0" cy="0"/>
        </a:xfrm>
      </p:grpSpPr>
      <p:sp>
        <p:nvSpPr>
          <p:cNvPr id="464" name="Google Shape;464;p14"/>
          <p:cNvSpPr txBox="1">
            <a:spLocks noGrp="1"/>
          </p:cNvSpPr>
          <p:nvPr>
            <p:ph type="title"/>
          </p:nvPr>
        </p:nvSpPr>
        <p:spPr>
          <a:xfrm>
            <a:off x="3762575" y="3014575"/>
            <a:ext cx="447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465" name="Google Shape;465;p14"/>
          <p:cNvSpPr txBox="1">
            <a:spLocks noGrp="1"/>
          </p:cNvSpPr>
          <p:nvPr>
            <p:ph type="subTitle" idx="1"/>
          </p:nvPr>
        </p:nvSpPr>
        <p:spPr>
          <a:xfrm>
            <a:off x="3762375" y="1599250"/>
            <a:ext cx="4471200" cy="1478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
        <p:nvSpPr>
          <p:cNvPr id="466" name="Google Shape;466;p14"/>
          <p:cNvSpPr/>
          <p:nvPr/>
        </p:nvSpPr>
        <p:spPr>
          <a:xfrm rot="-4512194">
            <a:off x="4769723" y="4546672"/>
            <a:ext cx="641369" cy="641369"/>
          </a:xfrm>
          <a:prstGeom prst="arc">
            <a:avLst>
              <a:gd name="adj1" fmla="val 13812467"/>
              <a:gd name="adj2" fmla="val 669941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7" name="Google Shape;467;p14"/>
          <p:cNvGrpSpPr/>
          <p:nvPr/>
        </p:nvGrpSpPr>
        <p:grpSpPr>
          <a:xfrm>
            <a:off x="224320" y="3836799"/>
            <a:ext cx="714063" cy="638661"/>
            <a:chOff x="928325" y="3710775"/>
            <a:chExt cx="352050" cy="314875"/>
          </a:xfrm>
        </p:grpSpPr>
        <p:sp>
          <p:nvSpPr>
            <p:cNvPr id="468" name="Google Shape;468;p14"/>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4"/>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4"/>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472;p14"/>
          <p:cNvSpPr/>
          <p:nvPr/>
        </p:nvSpPr>
        <p:spPr>
          <a:xfrm>
            <a:off x="1781175" y="271200"/>
            <a:ext cx="266700" cy="266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4"/>
          <p:cNvSpPr/>
          <p:nvPr/>
        </p:nvSpPr>
        <p:spPr>
          <a:xfrm>
            <a:off x="2297338" y="175950"/>
            <a:ext cx="457200" cy="4572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4" name="Google Shape;474;p14"/>
          <p:cNvGrpSpPr/>
          <p:nvPr/>
        </p:nvGrpSpPr>
        <p:grpSpPr>
          <a:xfrm>
            <a:off x="-122798" y="103400"/>
            <a:ext cx="935950" cy="1406600"/>
            <a:chOff x="175902" y="116850"/>
            <a:chExt cx="935950" cy="1406600"/>
          </a:xfrm>
        </p:grpSpPr>
        <p:sp>
          <p:nvSpPr>
            <p:cNvPr id="475" name="Google Shape;475;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7" name="Google Shape;487;p14"/>
          <p:cNvSpPr/>
          <p:nvPr/>
        </p:nvSpPr>
        <p:spPr>
          <a:xfrm>
            <a:off x="5048313" y="328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4"/>
          <p:cNvSpPr/>
          <p:nvPr/>
        </p:nvSpPr>
        <p:spPr>
          <a:xfrm>
            <a:off x="4003963" y="354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4"/>
          <p:cNvSpPr/>
          <p:nvPr/>
        </p:nvSpPr>
        <p:spPr>
          <a:xfrm>
            <a:off x="6028513" y="3946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4"/>
          <p:cNvSpPr/>
          <p:nvPr/>
        </p:nvSpPr>
        <p:spPr>
          <a:xfrm>
            <a:off x="7617338" y="1616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4"/>
          <p:cNvSpPr/>
          <p:nvPr/>
        </p:nvSpPr>
        <p:spPr>
          <a:xfrm>
            <a:off x="6028513" y="99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4"/>
          <p:cNvSpPr/>
          <p:nvPr/>
        </p:nvSpPr>
        <p:spPr>
          <a:xfrm>
            <a:off x="3931163" y="31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4"/>
          <p:cNvSpPr/>
          <p:nvPr/>
        </p:nvSpPr>
        <p:spPr>
          <a:xfrm>
            <a:off x="4426463" y="150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4"/>
          <p:cNvSpPr/>
          <p:nvPr/>
        </p:nvSpPr>
        <p:spPr>
          <a:xfrm>
            <a:off x="72172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4"/>
          <p:cNvSpPr/>
          <p:nvPr/>
        </p:nvSpPr>
        <p:spPr>
          <a:xfrm>
            <a:off x="626838" y="294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4"/>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7" name="Google Shape;497;p14"/>
          <p:cNvGrpSpPr/>
          <p:nvPr/>
        </p:nvGrpSpPr>
        <p:grpSpPr>
          <a:xfrm>
            <a:off x="8341352" y="3643850"/>
            <a:ext cx="935950" cy="1406600"/>
            <a:chOff x="175902" y="116850"/>
            <a:chExt cx="935950" cy="1406600"/>
          </a:xfrm>
        </p:grpSpPr>
        <p:sp>
          <p:nvSpPr>
            <p:cNvPr id="498" name="Google Shape;498;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 name="Google Shape;510;p14"/>
          <p:cNvSpPr/>
          <p:nvPr/>
        </p:nvSpPr>
        <p:spPr>
          <a:xfrm rot="3110412">
            <a:off x="8493980" y="4407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11"/>
        <p:cNvGrpSpPr/>
        <p:nvPr/>
      </p:nvGrpSpPr>
      <p:grpSpPr>
        <a:xfrm>
          <a:off x="0" y="0"/>
          <a:ext cx="0" cy="0"/>
          <a:chOff x="0" y="0"/>
          <a:chExt cx="0" cy="0"/>
        </a:xfrm>
      </p:grpSpPr>
      <p:sp>
        <p:nvSpPr>
          <p:cNvPr id="512" name="Google Shape;512;p15"/>
          <p:cNvSpPr txBox="1">
            <a:spLocks noGrp="1"/>
          </p:cNvSpPr>
          <p:nvPr>
            <p:ph type="title"/>
          </p:nvPr>
        </p:nvSpPr>
        <p:spPr>
          <a:xfrm>
            <a:off x="720000" y="1354350"/>
            <a:ext cx="33633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15"/>
          <p:cNvSpPr txBox="1">
            <a:spLocks noGrp="1"/>
          </p:cNvSpPr>
          <p:nvPr>
            <p:ph type="subTitle" idx="1"/>
          </p:nvPr>
        </p:nvSpPr>
        <p:spPr>
          <a:xfrm>
            <a:off x="720000" y="2986350"/>
            <a:ext cx="3363300" cy="87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14" name="Google Shape;514;p15"/>
          <p:cNvSpPr>
            <a:spLocks noGrp="1"/>
          </p:cNvSpPr>
          <p:nvPr>
            <p:ph type="pic" idx="2"/>
          </p:nvPr>
        </p:nvSpPr>
        <p:spPr>
          <a:xfrm>
            <a:off x="4184125" y="690350"/>
            <a:ext cx="4191300" cy="3762900"/>
          </a:xfrm>
          <a:prstGeom prst="rect">
            <a:avLst/>
          </a:prstGeom>
          <a:noFill/>
          <a:ln>
            <a:noFill/>
          </a:ln>
        </p:spPr>
      </p:sp>
      <p:sp>
        <p:nvSpPr>
          <p:cNvPr id="515" name="Google Shape;515;p1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5"/>
          <p:cNvSpPr/>
          <p:nvPr/>
        </p:nvSpPr>
        <p:spPr>
          <a:xfrm>
            <a:off x="2631563" y="11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5"/>
          <p:cNvSpPr/>
          <p:nvPr/>
        </p:nvSpPr>
        <p:spPr>
          <a:xfrm>
            <a:off x="34289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5"/>
          <p:cNvSpPr/>
          <p:nvPr/>
        </p:nvSpPr>
        <p:spPr>
          <a:xfrm>
            <a:off x="3773463" y="2800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5"/>
          <p:cNvSpPr/>
          <p:nvPr/>
        </p:nvSpPr>
        <p:spPr>
          <a:xfrm>
            <a:off x="1169763" y="476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5"/>
          <p:cNvSpPr/>
          <p:nvPr/>
        </p:nvSpPr>
        <p:spPr>
          <a:xfrm>
            <a:off x="3385188" y="39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5"/>
          <p:cNvSpPr/>
          <p:nvPr/>
        </p:nvSpPr>
        <p:spPr>
          <a:xfrm>
            <a:off x="3074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5"/>
          <p:cNvSpPr/>
          <p:nvPr/>
        </p:nvSpPr>
        <p:spPr>
          <a:xfrm>
            <a:off x="139213" y="4353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5"/>
          <p:cNvSpPr/>
          <p:nvPr/>
        </p:nvSpPr>
        <p:spPr>
          <a:xfrm>
            <a:off x="183638" y="1520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5"/>
          <p:cNvSpPr/>
          <p:nvPr/>
        </p:nvSpPr>
        <p:spPr>
          <a:xfrm>
            <a:off x="38168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5"/>
          <p:cNvSpPr/>
          <p:nvPr/>
        </p:nvSpPr>
        <p:spPr>
          <a:xfrm>
            <a:off x="85727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5"/>
          <p:cNvSpPr/>
          <p:nvPr/>
        </p:nvSpPr>
        <p:spPr>
          <a:xfrm>
            <a:off x="66396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5"/>
          <p:cNvSpPr/>
          <p:nvPr/>
        </p:nvSpPr>
        <p:spPr>
          <a:xfrm>
            <a:off x="6243300" y="16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5"/>
          <p:cNvSpPr/>
          <p:nvPr/>
        </p:nvSpPr>
        <p:spPr>
          <a:xfrm rot="-8272810">
            <a:off x="2709065" y="4551683"/>
            <a:ext cx="375736" cy="375736"/>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9" name="Google Shape;529;p15"/>
          <p:cNvGrpSpPr/>
          <p:nvPr/>
        </p:nvGrpSpPr>
        <p:grpSpPr>
          <a:xfrm rot="-2700000">
            <a:off x="54841" y="2450487"/>
            <a:ext cx="443924" cy="443924"/>
            <a:chOff x="8549996" y="116849"/>
            <a:chExt cx="443865" cy="443865"/>
          </a:xfrm>
        </p:grpSpPr>
        <p:sp>
          <p:nvSpPr>
            <p:cNvPr id="530" name="Google Shape;530;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15"/>
          <p:cNvGrpSpPr/>
          <p:nvPr/>
        </p:nvGrpSpPr>
        <p:grpSpPr>
          <a:xfrm rot="-2700000">
            <a:off x="8664738" y="4640662"/>
            <a:ext cx="443924" cy="443924"/>
            <a:chOff x="8549996" y="116849"/>
            <a:chExt cx="443865" cy="443865"/>
          </a:xfrm>
        </p:grpSpPr>
        <p:sp>
          <p:nvSpPr>
            <p:cNvPr id="535" name="Google Shape;535;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9" name="Google Shape;539;p15"/>
          <p:cNvSpPr/>
          <p:nvPr/>
        </p:nvSpPr>
        <p:spPr>
          <a:xfrm>
            <a:off x="8500502" y="45312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5"/>
          <p:cNvSpPr/>
          <p:nvPr/>
        </p:nvSpPr>
        <p:spPr>
          <a:xfrm rot="-5400000">
            <a:off x="8500508" y="407590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5"/>
          <p:cNvSpPr/>
          <p:nvPr/>
        </p:nvSpPr>
        <p:spPr>
          <a:xfrm rot="-5400000">
            <a:off x="8500508" y="9769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5"/>
          <p:cNvSpPr/>
          <p:nvPr/>
        </p:nvSpPr>
        <p:spPr>
          <a:xfrm rot="-5400000">
            <a:off x="8500508" y="14477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5"/>
          <p:cNvSpPr/>
          <p:nvPr/>
        </p:nvSpPr>
        <p:spPr>
          <a:xfrm rot="-5400000">
            <a:off x="8500508" y="197335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5"/>
          <p:cNvSpPr/>
          <p:nvPr/>
        </p:nvSpPr>
        <p:spPr>
          <a:xfrm rot="-5400000">
            <a:off x="8500508" y="2498994"/>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5"/>
          <p:cNvSpPr/>
          <p:nvPr/>
        </p:nvSpPr>
        <p:spPr>
          <a:xfrm rot="-5400000">
            <a:off x="8500508" y="3024631"/>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5"/>
          <p:cNvSpPr/>
          <p:nvPr/>
        </p:nvSpPr>
        <p:spPr>
          <a:xfrm rot="-5400000">
            <a:off x="8500508" y="355026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7"/>
        <p:cNvGrpSpPr/>
        <p:nvPr/>
      </p:nvGrpSpPr>
      <p:grpSpPr>
        <a:xfrm>
          <a:off x="0" y="0"/>
          <a:ext cx="0" cy="0"/>
          <a:chOff x="0" y="0"/>
          <a:chExt cx="0" cy="0"/>
        </a:xfrm>
      </p:grpSpPr>
      <p:sp>
        <p:nvSpPr>
          <p:cNvPr id="548" name="Google Shape;548;p16"/>
          <p:cNvSpPr txBox="1">
            <a:spLocks noGrp="1"/>
          </p:cNvSpPr>
          <p:nvPr>
            <p:ph type="title"/>
          </p:nvPr>
        </p:nvSpPr>
        <p:spPr>
          <a:xfrm>
            <a:off x="720000" y="1818725"/>
            <a:ext cx="390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16"/>
          <p:cNvSpPr txBox="1">
            <a:spLocks noGrp="1"/>
          </p:cNvSpPr>
          <p:nvPr>
            <p:ph type="subTitle" idx="1"/>
          </p:nvPr>
        </p:nvSpPr>
        <p:spPr>
          <a:xfrm>
            <a:off x="720000" y="2391425"/>
            <a:ext cx="3909300" cy="805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grpSp>
        <p:nvGrpSpPr>
          <p:cNvPr id="550" name="Google Shape;550;p16"/>
          <p:cNvGrpSpPr/>
          <p:nvPr/>
        </p:nvGrpSpPr>
        <p:grpSpPr>
          <a:xfrm>
            <a:off x="2194992" y="1129010"/>
            <a:ext cx="627811" cy="561485"/>
            <a:chOff x="928325" y="3710775"/>
            <a:chExt cx="352050" cy="314875"/>
          </a:xfrm>
        </p:grpSpPr>
        <p:sp>
          <p:nvSpPr>
            <p:cNvPr id="551" name="Google Shape;551;p1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5" name="Google Shape;555;p16"/>
          <p:cNvSpPr/>
          <p:nvPr/>
        </p:nvSpPr>
        <p:spPr>
          <a:xfrm>
            <a:off x="4044663"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6"/>
          <p:cNvSpPr/>
          <p:nvPr/>
        </p:nvSpPr>
        <p:spPr>
          <a:xfrm>
            <a:off x="2469588" y="3742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6"/>
          <p:cNvSpPr/>
          <p:nvPr/>
        </p:nvSpPr>
        <p:spPr>
          <a:xfrm>
            <a:off x="1574850" y="4454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6"/>
          <p:cNvSpPr/>
          <p:nvPr/>
        </p:nvSpPr>
        <p:spPr>
          <a:xfrm>
            <a:off x="6495063"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6"/>
          <p:cNvSpPr/>
          <p:nvPr/>
        </p:nvSpPr>
        <p:spPr>
          <a:xfrm>
            <a:off x="8536638"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6"/>
          <p:cNvSpPr/>
          <p:nvPr/>
        </p:nvSpPr>
        <p:spPr>
          <a:xfrm>
            <a:off x="4177375" y="3379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1" name="Google Shape;561;p16"/>
          <p:cNvGrpSpPr/>
          <p:nvPr/>
        </p:nvGrpSpPr>
        <p:grpSpPr>
          <a:xfrm rot="5400000">
            <a:off x="570577" y="-48225"/>
            <a:ext cx="935950" cy="1406600"/>
            <a:chOff x="175902" y="116850"/>
            <a:chExt cx="935950" cy="1406600"/>
          </a:xfrm>
        </p:grpSpPr>
        <p:sp>
          <p:nvSpPr>
            <p:cNvPr id="562" name="Google Shape;562;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4" name="Google Shape;574;p16"/>
          <p:cNvGrpSpPr/>
          <p:nvPr/>
        </p:nvGrpSpPr>
        <p:grpSpPr>
          <a:xfrm rot="5400000">
            <a:off x="7790527" y="-48225"/>
            <a:ext cx="935950" cy="1406600"/>
            <a:chOff x="175902" y="116850"/>
            <a:chExt cx="935950" cy="1406600"/>
          </a:xfrm>
        </p:grpSpPr>
        <p:sp>
          <p:nvSpPr>
            <p:cNvPr id="575" name="Google Shape;575;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7" name="Google Shape;587;p16"/>
          <p:cNvSpPr/>
          <p:nvPr/>
        </p:nvSpPr>
        <p:spPr>
          <a:xfrm>
            <a:off x="4363663" y="56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6"/>
          <p:cNvSpPr/>
          <p:nvPr/>
        </p:nvSpPr>
        <p:spPr>
          <a:xfrm>
            <a:off x="3419463" y="101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6"/>
          <p:cNvSpPr/>
          <p:nvPr/>
        </p:nvSpPr>
        <p:spPr>
          <a:xfrm>
            <a:off x="692271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6"/>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1095363" y="1430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6"/>
          <p:cNvSpPr/>
          <p:nvPr/>
        </p:nvSpPr>
        <p:spPr>
          <a:xfrm>
            <a:off x="2526738" y="187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6"/>
          <p:cNvSpPr/>
          <p:nvPr/>
        </p:nvSpPr>
        <p:spPr>
          <a:xfrm>
            <a:off x="335238" y="3658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6"/>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5" name="Google Shape;595;p16"/>
          <p:cNvGrpSpPr/>
          <p:nvPr/>
        </p:nvGrpSpPr>
        <p:grpSpPr>
          <a:xfrm rot="-2700000">
            <a:off x="184141" y="4458037"/>
            <a:ext cx="443924" cy="443924"/>
            <a:chOff x="8549996" y="116849"/>
            <a:chExt cx="443865" cy="443865"/>
          </a:xfrm>
        </p:grpSpPr>
        <p:sp>
          <p:nvSpPr>
            <p:cNvPr id="596" name="Google Shape;596;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0" name="Google Shape;600;p16"/>
          <p:cNvGrpSpPr/>
          <p:nvPr/>
        </p:nvGrpSpPr>
        <p:grpSpPr>
          <a:xfrm rot="-2700000">
            <a:off x="7796091" y="4585637"/>
            <a:ext cx="443924" cy="443924"/>
            <a:chOff x="8549996" y="116849"/>
            <a:chExt cx="443865" cy="443865"/>
          </a:xfrm>
        </p:grpSpPr>
        <p:sp>
          <p:nvSpPr>
            <p:cNvPr id="601" name="Google Shape;601;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05"/>
        <p:cNvGrpSpPr/>
        <p:nvPr/>
      </p:nvGrpSpPr>
      <p:grpSpPr>
        <a:xfrm>
          <a:off x="0" y="0"/>
          <a:ext cx="0" cy="0"/>
          <a:chOff x="0" y="0"/>
          <a:chExt cx="0" cy="0"/>
        </a:xfrm>
      </p:grpSpPr>
      <p:sp>
        <p:nvSpPr>
          <p:cNvPr id="606" name="Google Shape;606;p17"/>
          <p:cNvSpPr txBox="1">
            <a:spLocks noGrp="1"/>
          </p:cNvSpPr>
          <p:nvPr>
            <p:ph type="title"/>
          </p:nvPr>
        </p:nvSpPr>
        <p:spPr>
          <a:xfrm>
            <a:off x="4895850" y="1821450"/>
            <a:ext cx="328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7" name="Google Shape;607;p17"/>
          <p:cNvSpPr txBox="1">
            <a:spLocks noGrp="1"/>
          </p:cNvSpPr>
          <p:nvPr>
            <p:ph type="subTitle" idx="1"/>
          </p:nvPr>
        </p:nvSpPr>
        <p:spPr>
          <a:xfrm>
            <a:off x="4895700" y="2394150"/>
            <a:ext cx="3288600" cy="10803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608" name="Google Shape;608;p17"/>
          <p:cNvSpPr/>
          <p:nvPr/>
        </p:nvSpPr>
        <p:spPr>
          <a:xfrm>
            <a:off x="4301200" y="399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7"/>
          <p:cNvGrpSpPr/>
          <p:nvPr/>
        </p:nvGrpSpPr>
        <p:grpSpPr>
          <a:xfrm rot="5400000">
            <a:off x="7790527" y="3899950"/>
            <a:ext cx="935950" cy="1406600"/>
            <a:chOff x="175902" y="116850"/>
            <a:chExt cx="935950" cy="1406600"/>
          </a:xfrm>
        </p:grpSpPr>
        <p:sp>
          <p:nvSpPr>
            <p:cNvPr id="610" name="Google Shape;610;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2" name="Google Shape;622;p17"/>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7"/>
          <p:cNvSpPr/>
          <p:nvPr/>
        </p:nvSpPr>
        <p:spPr>
          <a:xfrm>
            <a:off x="5377525" y="362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7"/>
          <p:cNvSpPr/>
          <p:nvPr/>
        </p:nvSpPr>
        <p:spPr>
          <a:xfrm>
            <a:off x="7311100" y="98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7"/>
          <p:cNvSpPr/>
          <p:nvPr/>
        </p:nvSpPr>
        <p:spPr>
          <a:xfrm>
            <a:off x="1243675" y="957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7"/>
          <p:cNvSpPr/>
          <p:nvPr/>
        </p:nvSpPr>
        <p:spPr>
          <a:xfrm>
            <a:off x="624300" y="2571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7"/>
          <p:cNvSpPr/>
          <p:nvPr/>
        </p:nvSpPr>
        <p:spPr>
          <a:xfrm>
            <a:off x="4709400" y="1558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7"/>
          <p:cNvSpPr/>
          <p:nvPr/>
        </p:nvSpPr>
        <p:spPr>
          <a:xfrm>
            <a:off x="6294063" y="4510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7"/>
          <p:cNvSpPr/>
          <p:nvPr/>
        </p:nvSpPr>
        <p:spPr>
          <a:xfrm>
            <a:off x="5715100" y="60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7"/>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1" name="Google Shape;631;p17"/>
          <p:cNvGrpSpPr/>
          <p:nvPr/>
        </p:nvGrpSpPr>
        <p:grpSpPr>
          <a:xfrm rot="5400000">
            <a:off x="399127" y="3857025"/>
            <a:ext cx="935950" cy="1406600"/>
            <a:chOff x="175902" y="116850"/>
            <a:chExt cx="935950" cy="1406600"/>
          </a:xfrm>
        </p:grpSpPr>
        <p:sp>
          <p:nvSpPr>
            <p:cNvPr id="632" name="Google Shape;632;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4" name="Google Shape;644;p17"/>
          <p:cNvSpPr/>
          <p:nvPr/>
        </p:nvSpPr>
        <p:spPr>
          <a:xfrm rot="6648459">
            <a:off x="139007" y="1271887"/>
            <a:ext cx="375811" cy="375811"/>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7"/>
          <p:cNvSpPr/>
          <p:nvPr/>
        </p:nvSpPr>
        <p:spPr>
          <a:xfrm rot="-2700000">
            <a:off x="8628157" y="617849"/>
            <a:ext cx="375898" cy="37589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6" name="Google Shape;646;p17"/>
          <p:cNvGrpSpPr/>
          <p:nvPr/>
        </p:nvGrpSpPr>
        <p:grpSpPr>
          <a:xfrm rot="2700000">
            <a:off x="364333" y="237482"/>
            <a:ext cx="404942" cy="404942"/>
            <a:chOff x="8549996" y="116849"/>
            <a:chExt cx="443865" cy="443865"/>
          </a:xfrm>
        </p:grpSpPr>
        <p:sp>
          <p:nvSpPr>
            <p:cNvPr id="647" name="Google Shape;647;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1" name="Google Shape;651;p17"/>
          <p:cNvGrpSpPr/>
          <p:nvPr/>
        </p:nvGrpSpPr>
        <p:grpSpPr>
          <a:xfrm rot="2700000">
            <a:off x="6896970" y="4714232"/>
            <a:ext cx="404942" cy="404942"/>
            <a:chOff x="8549996" y="116849"/>
            <a:chExt cx="443865" cy="443865"/>
          </a:xfrm>
        </p:grpSpPr>
        <p:sp>
          <p:nvSpPr>
            <p:cNvPr id="652" name="Google Shape;652;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17"/>
          <p:cNvSpPr/>
          <p:nvPr/>
        </p:nvSpPr>
        <p:spPr>
          <a:xfrm>
            <a:off x="8550288" y="3557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7"/>
          <p:cNvSpPr/>
          <p:nvPr/>
        </p:nvSpPr>
        <p:spPr>
          <a:xfrm>
            <a:off x="2959800" y="214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7"/>
          <p:cNvSpPr/>
          <p:nvPr/>
        </p:nvSpPr>
        <p:spPr>
          <a:xfrm>
            <a:off x="34983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659"/>
        <p:cNvGrpSpPr/>
        <p:nvPr/>
      </p:nvGrpSpPr>
      <p:grpSpPr>
        <a:xfrm>
          <a:off x="0" y="0"/>
          <a:ext cx="0" cy="0"/>
          <a:chOff x="0" y="0"/>
          <a:chExt cx="0" cy="0"/>
        </a:xfrm>
      </p:grpSpPr>
      <p:sp>
        <p:nvSpPr>
          <p:cNvPr id="660" name="Google Shape;660;p18"/>
          <p:cNvSpPr txBox="1">
            <a:spLocks noGrp="1"/>
          </p:cNvSpPr>
          <p:nvPr>
            <p:ph type="title"/>
          </p:nvPr>
        </p:nvSpPr>
        <p:spPr>
          <a:xfrm>
            <a:off x="720000" y="1818725"/>
            <a:ext cx="3035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1" name="Google Shape;661;p18"/>
          <p:cNvSpPr txBox="1">
            <a:spLocks noGrp="1"/>
          </p:cNvSpPr>
          <p:nvPr>
            <p:ph type="subTitle" idx="1"/>
          </p:nvPr>
        </p:nvSpPr>
        <p:spPr>
          <a:xfrm>
            <a:off x="720000" y="2391425"/>
            <a:ext cx="3035100" cy="108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662" name="Google Shape;662;p1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3" name="Google Shape;663;p18"/>
          <p:cNvGrpSpPr/>
          <p:nvPr/>
        </p:nvGrpSpPr>
        <p:grpSpPr>
          <a:xfrm rot="-5400000">
            <a:off x="4342539" y="1754063"/>
            <a:ext cx="653325" cy="1406600"/>
            <a:chOff x="175902" y="116850"/>
            <a:chExt cx="653325" cy="1406600"/>
          </a:xfrm>
        </p:grpSpPr>
        <p:sp>
          <p:nvSpPr>
            <p:cNvPr id="664" name="Google Shape;66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3" name="Google Shape;673;p18"/>
          <p:cNvGrpSpPr/>
          <p:nvPr/>
        </p:nvGrpSpPr>
        <p:grpSpPr>
          <a:xfrm rot="-5400000">
            <a:off x="7967064" y="1754063"/>
            <a:ext cx="653325" cy="1406600"/>
            <a:chOff x="175902" y="116850"/>
            <a:chExt cx="653325" cy="1406600"/>
          </a:xfrm>
        </p:grpSpPr>
        <p:sp>
          <p:nvSpPr>
            <p:cNvPr id="674" name="Google Shape;67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3" name="Google Shape;683;p18"/>
          <p:cNvSpPr/>
          <p:nvPr/>
        </p:nvSpPr>
        <p:spPr>
          <a:xfrm>
            <a:off x="72000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2202750"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2922213"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8"/>
          <p:cNvSpPr/>
          <p:nvPr/>
        </p:nvSpPr>
        <p:spPr>
          <a:xfrm>
            <a:off x="4786975" y="3505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6621438"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8273688"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8"/>
          <p:cNvSpPr/>
          <p:nvPr/>
        </p:nvSpPr>
        <p:spPr>
          <a:xfrm>
            <a:off x="8273688" y="1095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8"/>
          <p:cNvSpPr/>
          <p:nvPr/>
        </p:nvSpPr>
        <p:spPr>
          <a:xfrm>
            <a:off x="4973263" y="5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2117013"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730138" y="1281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269163" y="2370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rot="833708">
            <a:off x="4276551" y="4475279"/>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rot="-10118141">
            <a:off x="257750" y="399629"/>
            <a:ext cx="433907" cy="433907"/>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3685488" y="1214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7" name="Google Shape;697;p18"/>
          <p:cNvGrpSpPr/>
          <p:nvPr/>
        </p:nvGrpSpPr>
        <p:grpSpPr>
          <a:xfrm rot="2700000">
            <a:off x="91941" y="3669634"/>
            <a:ext cx="443924" cy="443924"/>
            <a:chOff x="8549996" y="116849"/>
            <a:chExt cx="443865" cy="443865"/>
          </a:xfrm>
        </p:grpSpPr>
        <p:sp>
          <p:nvSpPr>
            <p:cNvPr id="698" name="Google Shape;698;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8"/>
          <p:cNvGrpSpPr/>
          <p:nvPr/>
        </p:nvGrpSpPr>
        <p:grpSpPr>
          <a:xfrm rot="2700000">
            <a:off x="8551941" y="91934"/>
            <a:ext cx="443924" cy="443924"/>
            <a:chOff x="8549996" y="116849"/>
            <a:chExt cx="443865" cy="443865"/>
          </a:xfrm>
        </p:grpSpPr>
        <p:sp>
          <p:nvSpPr>
            <p:cNvPr id="703" name="Google Shape;703;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07"/>
        <p:cNvGrpSpPr/>
        <p:nvPr/>
      </p:nvGrpSpPr>
      <p:grpSpPr>
        <a:xfrm>
          <a:off x="0" y="0"/>
          <a:ext cx="0" cy="0"/>
          <a:chOff x="0" y="0"/>
          <a:chExt cx="0" cy="0"/>
        </a:xfrm>
      </p:grpSpPr>
      <p:sp>
        <p:nvSpPr>
          <p:cNvPr id="708" name="Google Shape;708;p19"/>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9" name="Google Shape;709;p19"/>
          <p:cNvSpPr txBox="1">
            <a:spLocks noGrp="1"/>
          </p:cNvSpPr>
          <p:nvPr>
            <p:ph type="subTitle" idx="1"/>
          </p:nvPr>
        </p:nvSpPr>
        <p:spPr>
          <a:xfrm>
            <a:off x="5260605" y="3502800"/>
            <a:ext cx="23202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710" name="Google Shape;710;p19"/>
          <p:cNvSpPr txBox="1">
            <a:spLocks noGrp="1"/>
          </p:cNvSpPr>
          <p:nvPr>
            <p:ph type="subTitle" idx="2"/>
          </p:nvPr>
        </p:nvSpPr>
        <p:spPr>
          <a:xfrm>
            <a:off x="1752325" y="3502800"/>
            <a:ext cx="22974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711" name="Google Shape;711;p19"/>
          <p:cNvSpPr txBox="1">
            <a:spLocks noGrp="1"/>
          </p:cNvSpPr>
          <p:nvPr>
            <p:ph type="subTitle" idx="3"/>
          </p:nvPr>
        </p:nvSpPr>
        <p:spPr>
          <a:xfrm>
            <a:off x="1752475" y="2724150"/>
            <a:ext cx="22974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712" name="Google Shape;712;p19"/>
          <p:cNvSpPr txBox="1">
            <a:spLocks noGrp="1"/>
          </p:cNvSpPr>
          <p:nvPr>
            <p:ph type="subTitle" idx="4"/>
          </p:nvPr>
        </p:nvSpPr>
        <p:spPr>
          <a:xfrm>
            <a:off x="5260525" y="2724150"/>
            <a:ext cx="23202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713" name="Google Shape;713;p19"/>
          <p:cNvSpPr/>
          <p:nvPr/>
        </p:nvSpPr>
        <p:spPr>
          <a:xfrm>
            <a:off x="-55550" y="4899075"/>
            <a:ext cx="919955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9"/>
          <p:cNvSpPr/>
          <p:nvPr/>
        </p:nvSpPr>
        <p:spPr>
          <a:xfrm rot="540213">
            <a:off x="8057182" y="4637099"/>
            <a:ext cx="375729" cy="375729"/>
          </a:xfrm>
          <a:prstGeom prst="arc">
            <a:avLst>
              <a:gd name="adj1" fmla="val 9395576"/>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9"/>
          <p:cNvSpPr/>
          <p:nvPr/>
        </p:nvSpPr>
        <p:spPr>
          <a:xfrm rot="5400000">
            <a:off x="6511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9"/>
          <p:cNvSpPr/>
          <p:nvPr/>
        </p:nvSpPr>
        <p:spPr>
          <a:xfrm>
            <a:off x="651100" y="344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9"/>
          <p:cNvSpPr/>
          <p:nvPr/>
        </p:nvSpPr>
        <p:spPr>
          <a:xfrm rot="4027185">
            <a:off x="-42387" y="80999"/>
            <a:ext cx="375765" cy="375765"/>
          </a:xfrm>
          <a:prstGeom prst="arc">
            <a:avLst>
              <a:gd name="adj1" fmla="val 13812467"/>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9"/>
          <p:cNvSpPr/>
          <p:nvPr/>
        </p:nvSpPr>
        <p:spPr>
          <a:xfrm>
            <a:off x="3864450" y="17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9"/>
          <p:cNvSpPr/>
          <p:nvPr/>
        </p:nvSpPr>
        <p:spPr>
          <a:xfrm>
            <a:off x="8643150" y="1067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9"/>
          <p:cNvSpPr/>
          <p:nvPr/>
        </p:nvSpPr>
        <p:spPr>
          <a:xfrm>
            <a:off x="4705525" y="3242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9"/>
          <p:cNvSpPr/>
          <p:nvPr/>
        </p:nvSpPr>
        <p:spPr>
          <a:xfrm>
            <a:off x="8546800" y="3478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9"/>
          <p:cNvSpPr/>
          <p:nvPr/>
        </p:nvSpPr>
        <p:spPr>
          <a:xfrm>
            <a:off x="346450" y="14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9"/>
          <p:cNvSpPr/>
          <p:nvPr/>
        </p:nvSpPr>
        <p:spPr>
          <a:xfrm>
            <a:off x="2593800" y="461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9"/>
          <p:cNvSpPr/>
          <p:nvPr/>
        </p:nvSpPr>
        <p:spPr>
          <a:xfrm>
            <a:off x="649407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9"/>
          <p:cNvSpPr/>
          <p:nvPr/>
        </p:nvSpPr>
        <p:spPr>
          <a:xfrm rot="5400000">
            <a:off x="6511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9"/>
          <p:cNvSpPr/>
          <p:nvPr/>
        </p:nvSpPr>
        <p:spPr>
          <a:xfrm rot="5400000">
            <a:off x="86038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9"/>
          <p:cNvSpPr/>
          <p:nvPr/>
        </p:nvSpPr>
        <p:spPr>
          <a:xfrm rot="5400000">
            <a:off x="86038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8" name="Google Shape;728;p19"/>
          <p:cNvGrpSpPr/>
          <p:nvPr/>
        </p:nvGrpSpPr>
        <p:grpSpPr>
          <a:xfrm rot="-2700000">
            <a:off x="91928" y="4458037"/>
            <a:ext cx="443924" cy="443924"/>
            <a:chOff x="8549996" y="116849"/>
            <a:chExt cx="443865" cy="443865"/>
          </a:xfrm>
        </p:grpSpPr>
        <p:sp>
          <p:nvSpPr>
            <p:cNvPr id="729" name="Google Shape;729;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3" name="Google Shape;733;p19"/>
          <p:cNvGrpSpPr/>
          <p:nvPr/>
        </p:nvGrpSpPr>
        <p:grpSpPr>
          <a:xfrm rot="-2700000">
            <a:off x="8608128" y="133687"/>
            <a:ext cx="443924" cy="443924"/>
            <a:chOff x="8549996" y="116849"/>
            <a:chExt cx="443865" cy="443865"/>
          </a:xfrm>
        </p:grpSpPr>
        <p:sp>
          <p:nvSpPr>
            <p:cNvPr id="734" name="Google Shape;734;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38"/>
        <p:cNvGrpSpPr/>
        <p:nvPr/>
      </p:nvGrpSpPr>
      <p:grpSpPr>
        <a:xfrm>
          <a:off x="0" y="0"/>
          <a:ext cx="0" cy="0"/>
          <a:chOff x="0" y="0"/>
          <a:chExt cx="0" cy="0"/>
        </a:xfrm>
      </p:grpSpPr>
      <p:sp>
        <p:nvSpPr>
          <p:cNvPr id="739" name="Google Shape;739;p2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0" name="Google Shape;740;p20"/>
          <p:cNvSpPr txBox="1">
            <a:spLocks noGrp="1"/>
          </p:cNvSpPr>
          <p:nvPr>
            <p:ph type="subTitle" idx="1"/>
          </p:nvPr>
        </p:nvSpPr>
        <p:spPr>
          <a:xfrm>
            <a:off x="9376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741" name="Google Shape;741;p20"/>
          <p:cNvSpPr txBox="1">
            <a:spLocks noGrp="1"/>
          </p:cNvSpPr>
          <p:nvPr>
            <p:ph type="subTitle" idx="2"/>
          </p:nvPr>
        </p:nvSpPr>
        <p:spPr>
          <a:xfrm>
            <a:off x="3546913" y="3502800"/>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742" name="Google Shape;742;p20"/>
          <p:cNvSpPr txBox="1">
            <a:spLocks noGrp="1"/>
          </p:cNvSpPr>
          <p:nvPr>
            <p:ph type="subTitle" idx="3"/>
          </p:nvPr>
        </p:nvSpPr>
        <p:spPr>
          <a:xfrm>
            <a:off x="61562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743" name="Google Shape;743;p20"/>
          <p:cNvSpPr txBox="1">
            <a:spLocks noGrp="1"/>
          </p:cNvSpPr>
          <p:nvPr>
            <p:ph type="subTitle" idx="4"/>
          </p:nvPr>
        </p:nvSpPr>
        <p:spPr>
          <a:xfrm>
            <a:off x="937625" y="2724000"/>
            <a:ext cx="22968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744" name="Google Shape;744;p20"/>
          <p:cNvSpPr txBox="1">
            <a:spLocks noGrp="1"/>
          </p:cNvSpPr>
          <p:nvPr>
            <p:ph type="subTitle" idx="5"/>
          </p:nvPr>
        </p:nvSpPr>
        <p:spPr>
          <a:xfrm>
            <a:off x="35469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745" name="Google Shape;745;p20"/>
          <p:cNvSpPr txBox="1">
            <a:spLocks noGrp="1"/>
          </p:cNvSpPr>
          <p:nvPr>
            <p:ph type="subTitle" idx="6"/>
          </p:nvPr>
        </p:nvSpPr>
        <p:spPr>
          <a:xfrm>
            <a:off x="61562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746" name="Google Shape;746;p20"/>
          <p:cNvSpPr/>
          <p:nvPr/>
        </p:nvSpPr>
        <p:spPr>
          <a:xfrm rot="-6776412">
            <a:off x="8283559" y="451857"/>
            <a:ext cx="375606" cy="375606"/>
          </a:xfrm>
          <a:prstGeom prst="arc">
            <a:avLst>
              <a:gd name="adj1" fmla="val 13812467"/>
              <a:gd name="adj2" fmla="val 618834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0"/>
          <p:cNvSpPr/>
          <p:nvPr/>
        </p:nvSpPr>
        <p:spPr>
          <a:xfrm>
            <a:off x="1738725" y="4305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0"/>
          <p:cNvSpPr/>
          <p:nvPr/>
        </p:nvSpPr>
        <p:spPr>
          <a:xfrm rot="5149901">
            <a:off x="74821" y="4205631"/>
            <a:ext cx="503532" cy="503532"/>
          </a:xfrm>
          <a:prstGeom prst="arc">
            <a:avLst>
              <a:gd name="adj1" fmla="val 11809813"/>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0"/>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0"/>
          <p:cNvSpPr/>
          <p:nvPr/>
        </p:nvSpPr>
        <p:spPr>
          <a:xfrm>
            <a:off x="7374475" y="4423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0"/>
          <p:cNvSpPr/>
          <p:nvPr/>
        </p:nvSpPr>
        <p:spPr>
          <a:xfrm rot="5400000">
            <a:off x="507045" y="19202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0"/>
          <p:cNvSpPr/>
          <p:nvPr/>
        </p:nvSpPr>
        <p:spPr>
          <a:xfrm rot="5400000">
            <a:off x="507045" y="2053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0"/>
          <p:cNvSpPr/>
          <p:nvPr/>
        </p:nvSpPr>
        <p:spPr>
          <a:xfrm rot="5400000">
            <a:off x="8543658" y="19202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0"/>
          <p:cNvSpPr/>
          <p:nvPr/>
        </p:nvSpPr>
        <p:spPr>
          <a:xfrm rot="5400000">
            <a:off x="8543658" y="20532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0"/>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0"/>
          <p:cNvSpPr/>
          <p:nvPr/>
        </p:nvSpPr>
        <p:spPr>
          <a:xfrm flipH="1">
            <a:off x="-56800" y="4899075"/>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0"/>
          <p:cNvSpPr/>
          <p:nvPr/>
        </p:nvSpPr>
        <p:spPr>
          <a:xfrm>
            <a:off x="3262488"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8" name="Google Shape;758;p20"/>
          <p:cNvGrpSpPr/>
          <p:nvPr/>
        </p:nvGrpSpPr>
        <p:grpSpPr>
          <a:xfrm rot="-2700000">
            <a:off x="4350038" y="4410412"/>
            <a:ext cx="443924" cy="443924"/>
            <a:chOff x="8549996" y="116849"/>
            <a:chExt cx="443865" cy="443865"/>
          </a:xfrm>
        </p:grpSpPr>
        <p:sp>
          <p:nvSpPr>
            <p:cNvPr id="759" name="Google Shape;759;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3" name="Google Shape;763;p20"/>
          <p:cNvSpPr/>
          <p:nvPr/>
        </p:nvSpPr>
        <p:spPr>
          <a:xfrm>
            <a:off x="857973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0"/>
          <p:cNvSpPr/>
          <p:nvPr/>
        </p:nvSpPr>
        <p:spPr>
          <a:xfrm>
            <a:off x="6156213"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0"/>
          <p:cNvSpPr/>
          <p:nvPr/>
        </p:nvSpPr>
        <p:spPr>
          <a:xfrm>
            <a:off x="367188" y="309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0"/>
          <p:cNvSpPr/>
          <p:nvPr/>
        </p:nvSpPr>
        <p:spPr>
          <a:xfrm>
            <a:off x="1205088" y="20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7" name="Google Shape;767;p20"/>
          <p:cNvGrpSpPr/>
          <p:nvPr/>
        </p:nvGrpSpPr>
        <p:grpSpPr>
          <a:xfrm rot="-2700000">
            <a:off x="4410778" y="78387"/>
            <a:ext cx="443924" cy="443924"/>
            <a:chOff x="8549996" y="116849"/>
            <a:chExt cx="443865" cy="443865"/>
          </a:xfrm>
        </p:grpSpPr>
        <p:sp>
          <p:nvSpPr>
            <p:cNvPr id="768" name="Google Shape;768;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4572000" y="2837175"/>
            <a:ext cx="3533700" cy="8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6" name="Google Shape;56;p3"/>
          <p:cNvSpPr txBox="1">
            <a:spLocks noGrp="1"/>
          </p:cNvSpPr>
          <p:nvPr>
            <p:ph type="subTitle" idx="1"/>
          </p:nvPr>
        </p:nvSpPr>
        <p:spPr>
          <a:xfrm>
            <a:off x="4572000" y="3491575"/>
            <a:ext cx="3533700" cy="4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7" name="Google Shape;57;p3"/>
          <p:cNvSpPr txBox="1">
            <a:spLocks noGrp="1"/>
          </p:cNvSpPr>
          <p:nvPr>
            <p:ph type="title" idx="2" hasCustomPrompt="1"/>
          </p:nvPr>
        </p:nvSpPr>
        <p:spPr>
          <a:xfrm>
            <a:off x="5545500" y="1645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grpSp>
        <p:nvGrpSpPr>
          <p:cNvPr id="58" name="Google Shape;58;p3"/>
          <p:cNvGrpSpPr/>
          <p:nvPr/>
        </p:nvGrpSpPr>
        <p:grpSpPr>
          <a:xfrm>
            <a:off x="156958" y="197734"/>
            <a:ext cx="567117" cy="507232"/>
            <a:chOff x="928325" y="3710775"/>
            <a:chExt cx="352050" cy="314875"/>
          </a:xfrm>
        </p:grpSpPr>
        <p:sp>
          <p:nvSpPr>
            <p:cNvPr id="59" name="Google Shape;59;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 name="Google Shape;63;p3"/>
          <p:cNvGrpSpPr/>
          <p:nvPr/>
        </p:nvGrpSpPr>
        <p:grpSpPr>
          <a:xfrm>
            <a:off x="7982883" y="4482809"/>
            <a:ext cx="567117" cy="507232"/>
            <a:chOff x="928325" y="3710775"/>
            <a:chExt cx="352050" cy="314875"/>
          </a:xfrm>
        </p:grpSpPr>
        <p:sp>
          <p:nvSpPr>
            <p:cNvPr id="64" name="Google Shape;64;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 name="Google Shape;68;p3"/>
          <p:cNvSpPr/>
          <p:nvPr/>
        </p:nvSpPr>
        <p:spPr>
          <a:xfrm>
            <a:off x="3776400" y="358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2764725" y="464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rot="9615786">
            <a:off x="692456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8261013" y="23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5456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5456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5456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1447800" y="788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rot="-898934">
            <a:off x="554955" y="4540143"/>
            <a:ext cx="784467" cy="784467"/>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4976813" y="139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7456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456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56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5456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5456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5456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7456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7456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7456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rot="-5400000">
            <a:off x="6397400"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6150588" y="608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2951013" y="12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203988" y="404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7982863" y="4233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772"/>
        <p:cNvGrpSpPr/>
        <p:nvPr/>
      </p:nvGrpSpPr>
      <p:grpSpPr>
        <a:xfrm>
          <a:off x="0" y="0"/>
          <a:ext cx="0" cy="0"/>
          <a:chOff x="0" y="0"/>
          <a:chExt cx="0" cy="0"/>
        </a:xfrm>
      </p:grpSpPr>
      <p:sp>
        <p:nvSpPr>
          <p:cNvPr id="773" name="Google Shape;773;p21"/>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1"/>
          <p:cNvSpPr/>
          <p:nvPr/>
        </p:nvSpPr>
        <p:spPr>
          <a:xfrm>
            <a:off x="82298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1"/>
          <p:cNvSpPr/>
          <p:nvPr/>
        </p:nvSpPr>
        <p:spPr>
          <a:xfrm>
            <a:off x="716673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1"/>
          <p:cNvSpPr/>
          <p:nvPr/>
        </p:nvSpPr>
        <p:spPr>
          <a:xfrm>
            <a:off x="64237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1"/>
          <p:cNvSpPr/>
          <p:nvPr/>
        </p:nvSpPr>
        <p:spPr>
          <a:xfrm>
            <a:off x="478548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1"/>
          <p:cNvSpPr/>
          <p:nvPr/>
        </p:nvSpPr>
        <p:spPr>
          <a:xfrm>
            <a:off x="2603113" y="115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1"/>
          <p:cNvSpPr/>
          <p:nvPr/>
        </p:nvSpPr>
        <p:spPr>
          <a:xfrm>
            <a:off x="68913" y="205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1"/>
          <p:cNvSpPr/>
          <p:nvPr/>
        </p:nvSpPr>
        <p:spPr>
          <a:xfrm>
            <a:off x="3645513" y="86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1"/>
          <p:cNvSpPr/>
          <p:nvPr/>
        </p:nvSpPr>
        <p:spPr>
          <a:xfrm>
            <a:off x="255213" y="406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1"/>
          <p:cNvSpPr/>
          <p:nvPr/>
        </p:nvSpPr>
        <p:spPr>
          <a:xfrm>
            <a:off x="1713563"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1"/>
          <p:cNvSpPr/>
          <p:nvPr/>
        </p:nvSpPr>
        <p:spPr>
          <a:xfrm>
            <a:off x="3738363" y="4302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1"/>
          <p:cNvSpPr/>
          <p:nvPr/>
        </p:nvSpPr>
        <p:spPr>
          <a:xfrm>
            <a:off x="5494688" y="4440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1"/>
          <p:cNvSpPr/>
          <p:nvPr/>
        </p:nvSpPr>
        <p:spPr>
          <a:xfrm>
            <a:off x="7094888" y="3882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1"/>
          <p:cNvSpPr/>
          <p:nvPr/>
        </p:nvSpPr>
        <p:spPr>
          <a:xfrm>
            <a:off x="8656988" y="4396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1"/>
          <p:cNvSpPr/>
          <p:nvPr/>
        </p:nvSpPr>
        <p:spPr>
          <a:xfrm>
            <a:off x="8572788" y="2943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1"/>
          <p:cNvSpPr/>
          <p:nvPr/>
        </p:nvSpPr>
        <p:spPr>
          <a:xfrm>
            <a:off x="8759088" y="1501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1"/>
          <p:cNvSpPr/>
          <p:nvPr/>
        </p:nvSpPr>
        <p:spPr>
          <a:xfrm>
            <a:off x="120703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1"/>
          <p:cNvSpPr/>
          <p:nvPr/>
        </p:nvSpPr>
        <p:spPr>
          <a:xfrm rot="-2963922">
            <a:off x="8690750" y="4650599"/>
            <a:ext cx="575300" cy="575300"/>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1"/>
          <p:cNvSpPr/>
          <p:nvPr/>
        </p:nvSpPr>
        <p:spPr>
          <a:xfrm rot="-2963922">
            <a:off x="186875" y="443724"/>
            <a:ext cx="575300" cy="575300"/>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2" name="Google Shape;792;p21"/>
          <p:cNvGrpSpPr/>
          <p:nvPr/>
        </p:nvGrpSpPr>
        <p:grpSpPr>
          <a:xfrm rot="2700000">
            <a:off x="7759498" y="4531610"/>
            <a:ext cx="443924" cy="443924"/>
            <a:chOff x="8549996" y="116849"/>
            <a:chExt cx="443865" cy="443865"/>
          </a:xfrm>
        </p:grpSpPr>
        <p:sp>
          <p:nvSpPr>
            <p:cNvPr id="793" name="Google Shape;793;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7" name="Google Shape;797;p21"/>
          <p:cNvGrpSpPr/>
          <p:nvPr/>
        </p:nvGrpSpPr>
        <p:grpSpPr>
          <a:xfrm rot="2700000">
            <a:off x="252573" y="1166785"/>
            <a:ext cx="443924" cy="443924"/>
            <a:chOff x="8549996" y="116849"/>
            <a:chExt cx="443865" cy="443865"/>
          </a:xfrm>
        </p:grpSpPr>
        <p:sp>
          <p:nvSpPr>
            <p:cNvPr id="798" name="Google Shape;798;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2" name="Google Shape;802;p21"/>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3" name="Google Shape;803;p21"/>
          <p:cNvSpPr txBox="1">
            <a:spLocks noGrp="1"/>
          </p:cNvSpPr>
          <p:nvPr>
            <p:ph type="subTitle" idx="1"/>
          </p:nvPr>
        </p:nvSpPr>
        <p:spPr>
          <a:xfrm>
            <a:off x="4018950" y="3127375"/>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04" name="Google Shape;804;p21"/>
          <p:cNvSpPr txBox="1">
            <a:spLocks noGrp="1"/>
          </p:cNvSpPr>
          <p:nvPr>
            <p:ph type="subTitle" idx="2"/>
          </p:nvPr>
        </p:nvSpPr>
        <p:spPr>
          <a:xfrm>
            <a:off x="6286313" y="2254163"/>
            <a:ext cx="2053500" cy="457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05" name="Google Shape;805;p21"/>
          <p:cNvSpPr txBox="1">
            <a:spLocks noGrp="1"/>
          </p:cNvSpPr>
          <p:nvPr>
            <p:ph type="subTitle" idx="3"/>
          </p:nvPr>
        </p:nvSpPr>
        <p:spPr>
          <a:xfrm>
            <a:off x="4018950" y="1435463"/>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06" name="Google Shape;806;p21"/>
          <p:cNvSpPr>
            <a:spLocks noGrp="1"/>
          </p:cNvSpPr>
          <p:nvPr>
            <p:ph type="pic" idx="4"/>
          </p:nvPr>
        </p:nvSpPr>
        <p:spPr>
          <a:xfrm>
            <a:off x="880125" y="1532475"/>
            <a:ext cx="2708400" cy="2431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07"/>
        <p:cNvGrpSpPr/>
        <p:nvPr/>
      </p:nvGrpSpPr>
      <p:grpSpPr>
        <a:xfrm>
          <a:off x="0" y="0"/>
          <a:ext cx="0" cy="0"/>
          <a:chOff x="0" y="0"/>
          <a:chExt cx="0" cy="0"/>
        </a:xfrm>
      </p:grpSpPr>
      <p:sp>
        <p:nvSpPr>
          <p:cNvPr id="808" name="Google Shape;80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9" name="Google Shape;809;p22"/>
          <p:cNvSpPr txBox="1">
            <a:spLocks noGrp="1"/>
          </p:cNvSpPr>
          <p:nvPr>
            <p:ph type="subTitle" idx="1"/>
          </p:nvPr>
        </p:nvSpPr>
        <p:spPr>
          <a:xfrm>
            <a:off x="2212937" y="1760200"/>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10" name="Google Shape;810;p22"/>
          <p:cNvSpPr txBox="1">
            <a:spLocks noGrp="1"/>
          </p:cNvSpPr>
          <p:nvPr>
            <p:ph type="subTitle" idx="2"/>
          </p:nvPr>
        </p:nvSpPr>
        <p:spPr>
          <a:xfrm>
            <a:off x="4940541" y="1760200"/>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11" name="Google Shape;811;p22"/>
          <p:cNvSpPr txBox="1">
            <a:spLocks noGrp="1"/>
          </p:cNvSpPr>
          <p:nvPr>
            <p:ph type="subTitle" idx="3"/>
          </p:nvPr>
        </p:nvSpPr>
        <p:spPr>
          <a:xfrm>
            <a:off x="2212937" y="3362025"/>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12" name="Google Shape;812;p22"/>
          <p:cNvSpPr txBox="1">
            <a:spLocks noGrp="1"/>
          </p:cNvSpPr>
          <p:nvPr>
            <p:ph type="subTitle" idx="4"/>
          </p:nvPr>
        </p:nvSpPr>
        <p:spPr>
          <a:xfrm>
            <a:off x="4940541" y="3362025"/>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13" name="Google Shape;813;p22"/>
          <p:cNvSpPr txBox="1">
            <a:spLocks noGrp="1"/>
          </p:cNvSpPr>
          <p:nvPr>
            <p:ph type="subTitle" idx="5"/>
          </p:nvPr>
        </p:nvSpPr>
        <p:spPr>
          <a:xfrm>
            <a:off x="2209200" y="1476606"/>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14" name="Google Shape;814;p22"/>
          <p:cNvSpPr txBox="1">
            <a:spLocks noGrp="1"/>
          </p:cNvSpPr>
          <p:nvPr>
            <p:ph type="subTitle" idx="6"/>
          </p:nvPr>
        </p:nvSpPr>
        <p:spPr>
          <a:xfrm>
            <a:off x="2216650" y="3078500"/>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15" name="Google Shape;815;p22"/>
          <p:cNvSpPr txBox="1">
            <a:spLocks noGrp="1"/>
          </p:cNvSpPr>
          <p:nvPr>
            <p:ph type="subTitle" idx="7"/>
          </p:nvPr>
        </p:nvSpPr>
        <p:spPr>
          <a:xfrm>
            <a:off x="4940537" y="1476606"/>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16" name="Google Shape;816;p22"/>
          <p:cNvSpPr txBox="1">
            <a:spLocks noGrp="1"/>
          </p:cNvSpPr>
          <p:nvPr>
            <p:ph type="subTitle" idx="8"/>
          </p:nvPr>
        </p:nvSpPr>
        <p:spPr>
          <a:xfrm>
            <a:off x="4940537" y="3078500"/>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grpSp>
        <p:nvGrpSpPr>
          <p:cNvPr id="817" name="Google Shape;817;p22"/>
          <p:cNvGrpSpPr/>
          <p:nvPr/>
        </p:nvGrpSpPr>
        <p:grpSpPr>
          <a:xfrm rot="5992773">
            <a:off x="54981" y="32613"/>
            <a:ext cx="443923" cy="443923"/>
            <a:chOff x="8549996" y="116849"/>
            <a:chExt cx="443865" cy="443865"/>
          </a:xfrm>
        </p:grpSpPr>
        <p:sp>
          <p:nvSpPr>
            <p:cNvPr id="818" name="Google Shape;818;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2" name="Google Shape;822;p22"/>
          <p:cNvGrpSpPr/>
          <p:nvPr/>
        </p:nvGrpSpPr>
        <p:grpSpPr>
          <a:xfrm rot="-2700000">
            <a:off x="8373539" y="4593357"/>
            <a:ext cx="443861" cy="443861"/>
            <a:chOff x="8549996" y="116849"/>
            <a:chExt cx="443865" cy="443865"/>
          </a:xfrm>
        </p:grpSpPr>
        <p:sp>
          <p:nvSpPr>
            <p:cNvPr id="823" name="Google Shape;823;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7" name="Google Shape;827;p22"/>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2"/>
          <p:cNvSpPr/>
          <p:nvPr/>
        </p:nvSpPr>
        <p:spPr>
          <a:xfrm>
            <a:off x="5327225" y="16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9" name="Google Shape;829;p22"/>
          <p:cNvGrpSpPr/>
          <p:nvPr/>
        </p:nvGrpSpPr>
        <p:grpSpPr>
          <a:xfrm rot="5400000">
            <a:off x="3993352" y="3828725"/>
            <a:ext cx="935950" cy="1406600"/>
            <a:chOff x="175902" y="116850"/>
            <a:chExt cx="935950" cy="1406600"/>
          </a:xfrm>
        </p:grpSpPr>
        <p:sp>
          <p:nvSpPr>
            <p:cNvPr id="830" name="Google Shape;830;p2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2" name="Google Shape;842;p22"/>
          <p:cNvSpPr/>
          <p:nvPr/>
        </p:nvSpPr>
        <p:spPr>
          <a:xfrm>
            <a:off x="7876650"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3" name="Google Shape;843;p22"/>
          <p:cNvGrpSpPr/>
          <p:nvPr/>
        </p:nvGrpSpPr>
        <p:grpSpPr>
          <a:xfrm>
            <a:off x="8146092" y="161435"/>
            <a:ext cx="627811" cy="561485"/>
            <a:chOff x="928325" y="3710775"/>
            <a:chExt cx="352050" cy="314875"/>
          </a:xfrm>
        </p:grpSpPr>
        <p:sp>
          <p:nvSpPr>
            <p:cNvPr id="844" name="Google Shape;844;p2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8" name="Google Shape;848;p22"/>
          <p:cNvSpPr/>
          <p:nvPr/>
        </p:nvSpPr>
        <p:spPr>
          <a:xfrm>
            <a:off x="1881875"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2"/>
          <p:cNvSpPr/>
          <p:nvPr/>
        </p:nvSpPr>
        <p:spPr>
          <a:xfrm>
            <a:off x="3758025" y="252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2"/>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2"/>
          <p:cNvSpPr/>
          <p:nvPr/>
        </p:nvSpPr>
        <p:spPr>
          <a:xfrm>
            <a:off x="6886325" y="4635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2"/>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2"/>
          <p:cNvSpPr/>
          <p:nvPr/>
        </p:nvSpPr>
        <p:spPr>
          <a:xfrm>
            <a:off x="435850" y="43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2"/>
          <p:cNvSpPr/>
          <p:nvPr/>
        </p:nvSpPr>
        <p:spPr>
          <a:xfrm>
            <a:off x="533700" y="2868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2"/>
          <p:cNvSpPr/>
          <p:nvPr/>
        </p:nvSpPr>
        <p:spPr>
          <a:xfrm>
            <a:off x="435850" y="1348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2"/>
          <p:cNvSpPr/>
          <p:nvPr/>
        </p:nvSpPr>
        <p:spPr>
          <a:xfrm>
            <a:off x="8366850" y="278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2"/>
          <p:cNvSpPr/>
          <p:nvPr/>
        </p:nvSpPr>
        <p:spPr>
          <a:xfrm rot="3110412">
            <a:off x="795955" y="46269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58"/>
        <p:cNvGrpSpPr/>
        <p:nvPr/>
      </p:nvGrpSpPr>
      <p:grpSpPr>
        <a:xfrm>
          <a:off x="0" y="0"/>
          <a:ext cx="0" cy="0"/>
          <a:chOff x="0" y="0"/>
          <a:chExt cx="0" cy="0"/>
        </a:xfrm>
      </p:grpSpPr>
      <p:sp>
        <p:nvSpPr>
          <p:cNvPr id="859" name="Google Shape;859;p23"/>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0" name="Google Shape;860;p23"/>
          <p:cNvSpPr txBox="1">
            <a:spLocks noGrp="1"/>
          </p:cNvSpPr>
          <p:nvPr>
            <p:ph type="subTitle" idx="1"/>
          </p:nvPr>
        </p:nvSpPr>
        <p:spPr>
          <a:xfrm>
            <a:off x="110915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1" name="Google Shape;861;p23"/>
          <p:cNvSpPr txBox="1">
            <a:spLocks noGrp="1"/>
          </p:cNvSpPr>
          <p:nvPr>
            <p:ph type="subTitle" idx="2"/>
          </p:nvPr>
        </p:nvSpPr>
        <p:spPr>
          <a:xfrm>
            <a:off x="3579000"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2" name="Google Shape;862;p23"/>
          <p:cNvSpPr txBox="1">
            <a:spLocks noGrp="1"/>
          </p:cNvSpPr>
          <p:nvPr>
            <p:ph type="subTitle" idx="3"/>
          </p:nvPr>
        </p:nvSpPr>
        <p:spPr>
          <a:xfrm>
            <a:off x="110915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3" name="Google Shape;863;p23"/>
          <p:cNvSpPr txBox="1">
            <a:spLocks noGrp="1"/>
          </p:cNvSpPr>
          <p:nvPr>
            <p:ph type="subTitle" idx="4"/>
          </p:nvPr>
        </p:nvSpPr>
        <p:spPr>
          <a:xfrm>
            <a:off x="3579000"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4" name="Google Shape;864;p23"/>
          <p:cNvSpPr txBox="1">
            <a:spLocks noGrp="1"/>
          </p:cNvSpPr>
          <p:nvPr>
            <p:ph type="subTitle" idx="5"/>
          </p:nvPr>
        </p:nvSpPr>
        <p:spPr>
          <a:xfrm>
            <a:off x="604884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5" name="Google Shape;865;p23"/>
          <p:cNvSpPr txBox="1">
            <a:spLocks noGrp="1"/>
          </p:cNvSpPr>
          <p:nvPr>
            <p:ph type="subTitle" idx="6"/>
          </p:nvPr>
        </p:nvSpPr>
        <p:spPr>
          <a:xfrm>
            <a:off x="604884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866" name="Google Shape;866;p23"/>
          <p:cNvSpPr txBox="1">
            <a:spLocks noGrp="1"/>
          </p:cNvSpPr>
          <p:nvPr>
            <p:ph type="subTitle" idx="7"/>
          </p:nvPr>
        </p:nvSpPr>
        <p:spPr>
          <a:xfrm>
            <a:off x="1113055" y="1506314"/>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67" name="Google Shape;867;p23"/>
          <p:cNvSpPr txBox="1">
            <a:spLocks noGrp="1"/>
          </p:cNvSpPr>
          <p:nvPr>
            <p:ph type="subTitle" idx="8"/>
          </p:nvPr>
        </p:nvSpPr>
        <p:spPr>
          <a:xfrm>
            <a:off x="3582900" y="1506388"/>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68" name="Google Shape;868;p23"/>
          <p:cNvSpPr txBox="1">
            <a:spLocks noGrp="1"/>
          </p:cNvSpPr>
          <p:nvPr>
            <p:ph type="subTitle" idx="9"/>
          </p:nvPr>
        </p:nvSpPr>
        <p:spPr>
          <a:xfrm>
            <a:off x="6052750" y="1506389"/>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69" name="Google Shape;869;p23"/>
          <p:cNvSpPr txBox="1">
            <a:spLocks noGrp="1"/>
          </p:cNvSpPr>
          <p:nvPr>
            <p:ph type="subTitle" idx="13"/>
          </p:nvPr>
        </p:nvSpPr>
        <p:spPr>
          <a:xfrm>
            <a:off x="1113055" y="3160513"/>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70" name="Google Shape;870;p23"/>
          <p:cNvSpPr txBox="1">
            <a:spLocks noGrp="1"/>
          </p:cNvSpPr>
          <p:nvPr>
            <p:ph type="subTitle" idx="14"/>
          </p:nvPr>
        </p:nvSpPr>
        <p:spPr>
          <a:xfrm>
            <a:off x="3582900" y="316055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71" name="Google Shape;871;p23"/>
          <p:cNvSpPr txBox="1">
            <a:spLocks noGrp="1"/>
          </p:cNvSpPr>
          <p:nvPr>
            <p:ph type="subTitle" idx="15"/>
          </p:nvPr>
        </p:nvSpPr>
        <p:spPr>
          <a:xfrm>
            <a:off x="6052750" y="316050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872" name="Google Shape;872;p23"/>
          <p:cNvSpPr/>
          <p:nvPr/>
        </p:nvSpPr>
        <p:spPr>
          <a:xfrm rot="894116">
            <a:off x="161743" y="4492192"/>
            <a:ext cx="375634" cy="375634"/>
          </a:xfrm>
          <a:prstGeom prst="arc">
            <a:avLst>
              <a:gd name="adj1" fmla="val 13812467"/>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3"/>
          <p:cNvSpPr/>
          <p:nvPr/>
        </p:nvSpPr>
        <p:spPr>
          <a:xfrm>
            <a:off x="1338675" y="4588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3"/>
          <p:cNvSpPr/>
          <p:nvPr/>
        </p:nvSpPr>
        <p:spPr>
          <a:xfrm rot="6057592">
            <a:off x="212023" y="297145"/>
            <a:ext cx="375550" cy="375550"/>
          </a:xfrm>
          <a:prstGeom prst="arc">
            <a:avLst>
              <a:gd name="adj1" fmla="val 13812467"/>
              <a:gd name="adj2" fmla="val 3211583"/>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3"/>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3"/>
          <p:cNvSpPr/>
          <p:nvPr/>
        </p:nvSpPr>
        <p:spPr>
          <a:xfrm>
            <a:off x="4572000" y="465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3"/>
          <p:cNvSpPr/>
          <p:nvPr/>
        </p:nvSpPr>
        <p:spPr>
          <a:xfrm>
            <a:off x="8424000" y="4463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3"/>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3"/>
          <p:cNvSpPr/>
          <p:nvPr/>
        </p:nvSpPr>
        <p:spPr>
          <a:xfrm rot="-8272273">
            <a:off x="8837015" y="75636"/>
            <a:ext cx="758051" cy="758051"/>
          </a:xfrm>
          <a:prstGeom prst="arc">
            <a:avLst>
              <a:gd name="adj1" fmla="val 14429101"/>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0" name="Google Shape;880;p23"/>
          <p:cNvGrpSpPr/>
          <p:nvPr/>
        </p:nvGrpSpPr>
        <p:grpSpPr>
          <a:xfrm rot="-2700000">
            <a:off x="8487138" y="2443987"/>
            <a:ext cx="443924" cy="443924"/>
            <a:chOff x="8549996" y="116849"/>
            <a:chExt cx="443865" cy="443865"/>
          </a:xfrm>
        </p:grpSpPr>
        <p:sp>
          <p:nvSpPr>
            <p:cNvPr id="881" name="Google Shape;881;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5" name="Google Shape;885;p23"/>
          <p:cNvSpPr/>
          <p:nvPr/>
        </p:nvSpPr>
        <p:spPr>
          <a:xfrm rot="5400000">
            <a:off x="-2423886"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6" name="Google Shape;886;p23"/>
          <p:cNvGrpSpPr/>
          <p:nvPr/>
        </p:nvGrpSpPr>
        <p:grpSpPr>
          <a:xfrm rot="-2700000">
            <a:off x="35128" y="2431237"/>
            <a:ext cx="443924" cy="443924"/>
            <a:chOff x="8549996" y="116849"/>
            <a:chExt cx="443865" cy="443865"/>
          </a:xfrm>
        </p:grpSpPr>
        <p:sp>
          <p:nvSpPr>
            <p:cNvPr id="887" name="Google Shape;887;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91"/>
        <p:cNvGrpSpPr/>
        <p:nvPr/>
      </p:nvGrpSpPr>
      <p:grpSpPr>
        <a:xfrm>
          <a:off x="0" y="0"/>
          <a:ext cx="0" cy="0"/>
          <a:chOff x="0" y="0"/>
          <a:chExt cx="0" cy="0"/>
        </a:xfrm>
      </p:grpSpPr>
      <p:sp>
        <p:nvSpPr>
          <p:cNvPr id="892" name="Google Shape;892;p24"/>
          <p:cNvSpPr txBox="1">
            <a:spLocks noGrp="1"/>
          </p:cNvSpPr>
          <p:nvPr>
            <p:ph type="title" hasCustomPrompt="1"/>
          </p:nvPr>
        </p:nvSpPr>
        <p:spPr>
          <a:xfrm>
            <a:off x="720000" y="840525"/>
            <a:ext cx="3600000" cy="64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3" name="Google Shape;893;p24"/>
          <p:cNvSpPr txBox="1">
            <a:spLocks noGrp="1"/>
          </p:cNvSpPr>
          <p:nvPr>
            <p:ph type="subTitle" idx="1"/>
          </p:nvPr>
        </p:nvSpPr>
        <p:spPr>
          <a:xfrm>
            <a:off x="720000" y="1481025"/>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94" name="Google Shape;894;p24"/>
          <p:cNvSpPr txBox="1">
            <a:spLocks noGrp="1"/>
          </p:cNvSpPr>
          <p:nvPr>
            <p:ph type="title" idx="2" hasCustomPrompt="1"/>
          </p:nvPr>
        </p:nvSpPr>
        <p:spPr>
          <a:xfrm>
            <a:off x="720000" y="199625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5" name="Google Shape;895;p24"/>
          <p:cNvSpPr txBox="1">
            <a:spLocks noGrp="1"/>
          </p:cNvSpPr>
          <p:nvPr>
            <p:ph type="subTitle" idx="3"/>
          </p:nvPr>
        </p:nvSpPr>
        <p:spPr>
          <a:xfrm>
            <a:off x="720000" y="2636450"/>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96" name="Google Shape;896;p24"/>
          <p:cNvSpPr txBox="1">
            <a:spLocks noGrp="1"/>
          </p:cNvSpPr>
          <p:nvPr>
            <p:ph type="title" idx="4" hasCustomPrompt="1"/>
          </p:nvPr>
        </p:nvSpPr>
        <p:spPr>
          <a:xfrm>
            <a:off x="720000" y="330760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24"/>
          <p:cNvSpPr txBox="1">
            <a:spLocks noGrp="1"/>
          </p:cNvSpPr>
          <p:nvPr>
            <p:ph type="subTitle" idx="5"/>
          </p:nvPr>
        </p:nvSpPr>
        <p:spPr>
          <a:xfrm>
            <a:off x="720000" y="3938626"/>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98" name="Google Shape;898;p24"/>
          <p:cNvSpPr/>
          <p:nvPr/>
        </p:nvSpPr>
        <p:spPr>
          <a:xfrm>
            <a:off x="4133813" y="1645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4"/>
          <p:cNvSpPr/>
          <p:nvPr/>
        </p:nvSpPr>
        <p:spPr>
          <a:xfrm>
            <a:off x="274316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4"/>
          <p:cNvSpPr/>
          <p:nvPr/>
        </p:nvSpPr>
        <p:spPr>
          <a:xfrm>
            <a:off x="6724613" y="4805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4"/>
          <p:cNvSpPr/>
          <p:nvPr/>
        </p:nvSpPr>
        <p:spPr>
          <a:xfrm>
            <a:off x="3743288" y="374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4"/>
          <p:cNvSpPr/>
          <p:nvPr/>
        </p:nvSpPr>
        <p:spPr>
          <a:xfrm>
            <a:off x="443438"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4"/>
          <p:cNvSpPr/>
          <p:nvPr/>
        </p:nvSpPr>
        <p:spPr>
          <a:xfrm>
            <a:off x="44343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4"/>
          <p:cNvSpPr/>
          <p:nvPr/>
        </p:nvSpPr>
        <p:spPr>
          <a:xfrm>
            <a:off x="5336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4"/>
          <p:cNvSpPr/>
          <p:nvPr/>
        </p:nvSpPr>
        <p:spPr>
          <a:xfrm>
            <a:off x="8783838" y="1317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4"/>
          <p:cNvSpPr/>
          <p:nvPr/>
        </p:nvSpPr>
        <p:spPr>
          <a:xfrm>
            <a:off x="8502288" y="2849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4"/>
          <p:cNvSpPr/>
          <p:nvPr/>
        </p:nvSpPr>
        <p:spPr>
          <a:xfrm>
            <a:off x="86462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4"/>
          <p:cNvSpPr/>
          <p:nvPr/>
        </p:nvSpPr>
        <p:spPr>
          <a:xfrm>
            <a:off x="4656500" y="461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4"/>
          <p:cNvSpPr/>
          <p:nvPr/>
        </p:nvSpPr>
        <p:spPr>
          <a:xfrm>
            <a:off x="8366838" y="23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4"/>
          <p:cNvSpPr/>
          <p:nvPr/>
        </p:nvSpPr>
        <p:spPr>
          <a:xfrm rot="-752324">
            <a:off x="1585905" y="47104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4"/>
          <p:cNvSpPr/>
          <p:nvPr/>
        </p:nvSpPr>
        <p:spPr>
          <a:xfrm rot="6943604">
            <a:off x="4038997" y="176614"/>
            <a:ext cx="375968" cy="37596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4"/>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13"/>
        <p:cNvGrpSpPr/>
        <p:nvPr/>
      </p:nvGrpSpPr>
      <p:grpSpPr>
        <a:xfrm>
          <a:off x="0" y="0"/>
          <a:ext cx="0" cy="0"/>
          <a:chOff x="0" y="0"/>
          <a:chExt cx="0" cy="0"/>
        </a:xfrm>
      </p:grpSpPr>
      <p:sp>
        <p:nvSpPr>
          <p:cNvPr id="914" name="Google Shape;914;p25"/>
          <p:cNvSpPr txBox="1">
            <a:spLocks noGrp="1"/>
          </p:cNvSpPr>
          <p:nvPr>
            <p:ph type="title" hasCustomPrompt="1"/>
          </p:nvPr>
        </p:nvSpPr>
        <p:spPr>
          <a:xfrm>
            <a:off x="1371600" y="1962150"/>
            <a:ext cx="13332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5" name="Google Shape;915;p25"/>
          <p:cNvSpPr txBox="1">
            <a:spLocks noGrp="1"/>
          </p:cNvSpPr>
          <p:nvPr>
            <p:ph type="subTitle" idx="1"/>
          </p:nvPr>
        </p:nvSpPr>
        <p:spPr>
          <a:xfrm>
            <a:off x="9385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16" name="Google Shape;916;p25"/>
          <p:cNvSpPr txBox="1">
            <a:spLocks noGrp="1"/>
          </p:cNvSpPr>
          <p:nvPr>
            <p:ph type="subTitle" idx="2"/>
          </p:nvPr>
        </p:nvSpPr>
        <p:spPr>
          <a:xfrm>
            <a:off x="9385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917" name="Google Shape;917;p25"/>
          <p:cNvSpPr txBox="1">
            <a:spLocks noGrp="1"/>
          </p:cNvSpPr>
          <p:nvPr>
            <p:ph type="title" idx="3" hasCustomPrompt="1"/>
          </p:nvPr>
        </p:nvSpPr>
        <p:spPr>
          <a:xfrm>
            <a:off x="38731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8" name="Google Shape;918;p25"/>
          <p:cNvSpPr txBox="1">
            <a:spLocks noGrp="1"/>
          </p:cNvSpPr>
          <p:nvPr>
            <p:ph type="subTitle" idx="4"/>
          </p:nvPr>
        </p:nvSpPr>
        <p:spPr>
          <a:xfrm>
            <a:off x="34854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19" name="Google Shape;919;p25"/>
          <p:cNvSpPr txBox="1">
            <a:spLocks noGrp="1"/>
          </p:cNvSpPr>
          <p:nvPr>
            <p:ph type="subTitle" idx="5"/>
          </p:nvPr>
        </p:nvSpPr>
        <p:spPr>
          <a:xfrm>
            <a:off x="34854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920" name="Google Shape;920;p25"/>
          <p:cNvSpPr txBox="1">
            <a:spLocks noGrp="1"/>
          </p:cNvSpPr>
          <p:nvPr>
            <p:ph type="title" idx="6" hasCustomPrompt="1"/>
          </p:nvPr>
        </p:nvSpPr>
        <p:spPr>
          <a:xfrm>
            <a:off x="64200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1" name="Google Shape;921;p25"/>
          <p:cNvSpPr txBox="1">
            <a:spLocks noGrp="1"/>
          </p:cNvSpPr>
          <p:nvPr>
            <p:ph type="subTitle" idx="7"/>
          </p:nvPr>
        </p:nvSpPr>
        <p:spPr>
          <a:xfrm>
            <a:off x="60323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22" name="Google Shape;922;p25"/>
          <p:cNvSpPr txBox="1">
            <a:spLocks noGrp="1"/>
          </p:cNvSpPr>
          <p:nvPr>
            <p:ph type="subTitle" idx="8"/>
          </p:nvPr>
        </p:nvSpPr>
        <p:spPr>
          <a:xfrm>
            <a:off x="60323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p:txBody>
      </p:sp>
      <p:sp>
        <p:nvSpPr>
          <p:cNvPr id="923" name="Google Shape;923;p25"/>
          <p:cNvSpPr txBox="1">
            <a:spLocks noGrp="1"/>
          </p:cNvSpPr>
          <p:nvPr>
            <p:ph type="title" idx="9"/>
          </p:nvPr>
        </p:nvSpPr>
        <p:spPr>
          <a:xfrm>
            <a:off x="756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24" name="Google Shape;924;p25"/>
          <p:cNvGrpSpPr/>
          <p:nvPr/>
        </p:nvGrpSpPr>
        <p:grpSpPr>
          <a:xfrm rot="-5400000">
            <a:off x="445014" y="3993488"/>
            <a:ext cx="653325" cy="1406600"/>
            <a:chOff x="175902" y="116850"/>
            <a:chExt cx="653325" cy="1406600"/>
          </a:xfrm>
        </p:grpSpPr>
        <p:sp>
          <p:nvSpPr>
            <p:cNvPr id="925" name="Google Shape;925;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4" name="Google Shape;934;p25"/>
          <p:cNvSpPr/>
          <p:nvPr/>
        </p:nvSpPr>
        <p:spPr>
          <a:xfrm>
            <a:off x="678513" y="1775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5" name="Google Shape;935;p25"/>
          <p:cNvGrpSpPr/>
          <p:nvPr/>
        </p:nvGrpSpPr>
        <p:grpSpPr>
          <a:xfrm rot="2700000">
            <a:off x="4252708" y="11657"/>
            <a:ext cx="404942" cy="404942"/>
            <a:chOff x="8549996" y="116849"/>
            <a:chExt cx="443865" cy="443865"/>
          </a:xfrm>
        </p:grpSpPr>
        <p:sp>
          <p:nvSpPr>
            <p:cNvPr id="936" name="Google Shape;936;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0" name="Google Shape;940;p25"/>
          <p:cNvSpPr/>
          <p:nvPr/>
        </p:nvSpPr>
        <p:spPr>
          <a:xfrm>
            <a:off x="3299088" y="3144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5"/>
          <p:cNvSpPr/>
          <p:nvPr/>
        </p:nvSpPr>
        <p:spPr>
          <a:xfrm>
            <a:off x="5891438" y="1501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5"/>
          <p:cNvSpPr/>
          <p:nvPr/>
        </p:nvSpPr>
        <p:spPr>
          <a:xfrm>
            <a:off x="8423988" y="236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5"/>
          <p:cNvSpPr/>
          <p:nvPr/>
        </p:nvSpPr>
        <p:spPr>
          <a:xfrm>
            <a:off x="175613"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5"/>
          <p:cNvSpPr/>
          <p:nvPr/>
        </p:nvSpPr>
        <p:spPr>
          <a:xfrm>
            <a:off x="232763" y="29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5"/>
          <p:cNvSpPr/>
          <p:nvPr/>
        </p:nvSpPr>
        <p:spPr>
          <a:xfrm>
            <a:off x="2575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5"/>
          <p:cNvSpPr/>
          <p:nvPr/>
        </p:nvSpPr>
        <p:spPr>
          <a:xfrm>
            <a:off x="5472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5"/>
          <p:cNvSpPr/>
          <p:nvPr/>
        </p:nvSpPr>
        <p:spPr>
          <a:xfrm>
            <a:off x="6892388"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5"/>
          <p:cNvSpPr/>
          <p:nvPr/>
        </p:nvSpPr>
        <p:spPr>
          <a:xfrm>
            <a:off x="82736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9" name="Google Shape;949;p25"/>
          <p:cNvGrpSpPr/>
          <p:nvPr/>
        </p:nvGrpSpPr>
        <p:grpSpPr>
          <a:xfrm rot="2700000">
            <a:off x="4252708" y="4701032"/>
            <a:ext cx="404942" cy="404942"/>
            <a:chOff x="8549996" y="116849"/>
            <a:chExt cx="443865" cy="443865"/>
          </a:xfrm>
        </p:grpSpPr>
        <p:sp>
          <p:nvSpPr>
            <p:cNvPr id="950" name="Google Shape;950;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4" name="Google Shape;954;p2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5" name="Google Shape;955;p25"/>
          <p:cNvGrpSpPr/>
          <p:nvPr/>
        </p:nvGrpSpPr>
        <p:grpSpPr>
          <a:xfrm rot="-5400000">
            <a:off x="7967064" y="-163300"/>
            <a:ext cx="653325" cy="1406600"/>
            <a:chOff x="175902" y="116850"/>
            <a:chExt cx="653325" cy="1406600"/>
          </a:xfrm>
        </p:grpSpPr>
        <p:sp>
          <p:nvSpPr>
            <p:cNvPr id="956" name="Google Shape;956;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5" name="Google Shape;965;p25"/>
          <p:cNvSpPr/>
          <p:nvPr/>
        </p:nvSpPr>
        <p:spPr>
          <a:xfrm>
            <a:off x="8610288"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0_1">
    <p:spTree>
      <p:nvGrpSpPr>
        <p:cNvPr id="1" name="Shape 966"/>
        <p:cNvGrpSpPr/>
        <p:nvPr/>
      </p:nvGrpSpPr>
      <p:grpSpPr>
        <a:xfrm>
          <a:off x="0" y="0"/>
          <a:ext cx="0" cy="0"/>
          <a:chOff x="0" y="0"/>
          <a:chExt cx="0" cy="0"/>
        </a:xfrm>
      </p:grpSpPr>
      <p:sp>
        <p:nvSpPr>
          <p:cNvPr id="967" name="Google Shape;967;p26"/>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8" name="Google Shape;968;p26"/>
          <p:cNvGrpSpPr/>
          <p:nvPr/>
        </p:nvGrpSpPr>
        <p:grpSpPr>
          <a:xfrm>
            <a:off x="3524401" y="4527581"/>
            <a:ext cx="2131184" cy="491140"/>
            <a:chOff x="3419450" y="4086462"/>
            <a:chExt cx="3428546" cy="1159169"/>
          </a:xfrm>
        </p:grpSpPr>
        <p:sp>
          <p:nvSpPr>
            <p:cNvPr id="969" name="Google Shape;969;p2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2" name="Google Shape;972;p2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26"/>
          <p:cNvGrpSpPr/>
          <p:nvPr/>
        </p:nvGrpSpPr>
        <p:grpSpPr>
          <a:xfrm>
            <a:off x="134179" y="4399260"/>
            <a:ext cx="627811" cy="561485"/>
            <a:chOff x="928325" y="3710775"/>
            <a:chExt cx="352050" cy="314875"/>
          </a:xfrm>
        </p:grpSpPr>
        <p:sp>
          <p:nvSpPr>
            <p:cNvPr id="974" name="Google Shape;974;p2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8" name="Google Shape;978;p26"/>
          <p:cNvSpPr/>
          <p:nvPr/>
        </p:nvSpPr>
        <p:spPr>
          <a:xfrm rot="2858059">
            <a:off x="8037151" y="283813"/>
            <a:ext cx="590776" cy="591199"/>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9" name="Google Shape;979;p26"/>
          <p:cNvGrpSpPr/>
          <p:nvPr/>
        </p:nvGrpSpPr>
        <p:grpSpPr>
          <a:xfrm>
            <a:off x="8335739" y="3652875"/>
            <a:ext cx="653325" cy="1406600"/>
            <a:chOff x="175902" y="116850"/>
            <a:chExt cx="653325" cy="1406600"/>
          </a:xfrm>
        </p:grpSpPr>
        <p:sp>
          <p:nvSpPr>
            <p:cNvPr id="980" name="Google Shape;980;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9" name="Google Shape;989;p26"/>
          <p:cNvSpPr/>
          <p:nvPr/>
        </p:nvSpPr>
        <p:spPr>
          <a:xfrm>
            <a:off x="296175" y="217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0" name="Google Shape;990;p26"/>
          <p:cNvGrpSpPr/>
          <p:nvPr/>
        </p:nvGrpSpPr>
        <p:grpSpPr>
          <a:xfrm>
            <a:off x="62677" y="93863"/>
            <a:ext cx="653325" cy="1406600"/>
            <a:chOff x="175902" y="116850"/>
            <a:chExt cx="653325" cy="1406600"/>
          </a:xfrm>
        </p:grpSpPr>
        <p:sp>
          <p:nvSpPr>
            <p:cNvPr id="991" name="Google Shape;991;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0" name="Google Shape;1000;p26"/>
          <p:cNvSpPr/>
          <p:nvPr/>
        </p:nvSpPr>
        <p:spPr>
          <a:xfrm>
            <a:off x="429538" y="3288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6"/>
          <p:cNvSpPr/>
          <p:nvPr/>
        </p:nvSpPr>
        <p:spPr>
          <a:xfrm>
            <a:off x="2982238" y="1239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6"/>
          <p:cNvSpPr/>
          <p:nvPr/>
        </p:nvSpPr>
        <p:spPr>
          <a:xfrm>
            <a:off x="3557988" y="21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6"/>
          <p:cNvSpPr/>
          <p:nvPr/>
        </p:nvSpPr>
        <p:spPr>
          <a:xfrm>
            <a:off x="3063888" y="365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6"/>
          <p:cNvSpPr/>
          <p:nvPr/>
        </p:nvSpPr>
        <p:spPr>
          <a:xfrm>
            <a:off x="5717013" y="143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6"/>
          <p:cNvSpPr/>
          <p:nvPr/>
        </p:nvSpPr>
        <p:spPr>
          <a:xfrm>
            <a:off x="8138388" y="1250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6"/>
          <p:cNvSpPr/>
          <p:nvPr/>
        </p:nvSpPr>
        <p:spPr>
          <a:xfrm>
            <a:off x="7602613" y="45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6"/>
          <p:cNvSpPr/>
          <p:nvPr/>
        </p:nvSpPr>
        <p:spPr>
          <a:xfrm>
            <a:off x="6202563" y="4434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6"/>
          <p:cNvSpPr/>
          <p:nvPr/>
        </p:nvSpPr>
        <p:spPr>
          <a:xfrm>
            <a:off x="210201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6"/>
          <p:cNvSpPr/>
          <p:nvPr/>
        </p:nvSpPr>
        <p:spPr>
          <a:xfrm>
            <a:off x="3644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6"/>
          <p:cNvSpPr/>
          <p:nvPr/>
        </p:nvSpPr>
        <p:spPr>
          <a:xfrm>
            <a:off x="6692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1011"/>
        <p:cNvGrpSpPr/>
        <p:nvPr/>
      </p:nvGrpSpPr>
      <p:grpSpPr>
        <a:xfrm>
          <a:off x="0" y="0"/>
          <a:ext cx="0" cy="0"/>
          <a:chOff x="0" y="0"/>
          <a:chExt cx="0" cy="0"/>
        </a:xfrm>
      </p:grpSpPr>
      <p:sp>
        <p:nvSpPr>
          <p:cNvPr id="1012" name="Google Shape;1012;p27"/>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3" name="Google Shape;1013;p27"/>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7"/>
          <p:cNvSpPr/>
          <p:nvPr/>
        </p:nvSpPr>
        <p:spPr>
          <a:xfrm>
            <a:off x="8366850" y="3375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5" name="Google Shape;1015;p27"/>
          <p:cNvGrpSpPr/>
          <p:nvPr/>
        </p:nvGrpSpPr>
        <p:grpSpPr>
          <a:xfrm rot="-2700000">
            <a:off x="8645091" y="4348887"/>
            <a:ext cx="443924" cy="443924"/>
            <a:chOff x="8549996" y="116849"/>
            <a:chExt cx="443865" cy="443865"/>
          </a:xfrm>
        </p:grpSpPr>
        <p:sp>
          <p:nvSpPr>
            <p:cNvPr id="1016" name="Google Shape;1016;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7"/>
          <p:cNvGrpSpPr/>
          <p:nvPr/>
        </p:nvGrpSpPr>
        <p:grpSpPr>
          <a:xfrm rot="-5400000">
            <a:off x="3317779" y="3982923"/>
            <a:ext cx="370700" cy="1368903"/>
            <a:chOff x="458527" y="116850"/>
            <a:chExt cx="370700" cy="1406600"/>
          </a:xfrm>
        </p:grpSpPr>
        <p:sp>
          <p:nvSpPr>
            <p:cNvPr id="1021" name="Google Shape;1021;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7" name="Google Shape;1027;p27"/>
          <p:cNvSpPr/>
          <p:nvPr/>
        </p:nvSpPr>
        <p:spPr>
          <a:xfrm>
            <a:off x="8614500" y="1975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7"/>
          <p:cNvSpPr/>
          <p:nvPr/>
        </p:nvSpPr>
        <p:spPr>
          <a:xfrm>
            <a:off x="77543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7"/>
          <p:cNvSpPr/>
          <p:nvPr/>
        </p:nvSpPr>
        <p:spPr>
          <a:xfrm>
            <a:off x="4680425" y="12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7"/>
          <p:cNvSpPr/>
          <p:nvPr/>
        </p:nvSpPr>
        <p:spPr>
          <a:xfrm>
            <a:off x="2382200" y="1204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7"/>
          <p:cNvSpPr/>
          <p:nvPr/>
        </p:nvSpPr>
        <p:spPr>
          <a:xfrm>
            <a:off x="1213900" y="826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7"/>
          <p:cNvSpPr/>
          <p:nvPr/>
        </p:nvSpPr>
        <p:spPr>
          <a:xfrm>
            <a:off x="24375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7"/>
          <p:cNvSpPr/>
          <p:nvPr/>
        </p:nvSpPr>
        <p:spPr>
          <a:xfrm>
            <a:off x="297500" y="2494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7"/>
          <p:cNvSpPr/>
          <p:nvPr/>
        </p:nvSpPr>
        <p:spPr>
          <a:xfrm>
            <a:off x="199030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7"/>
          <p:cNvSpPr/>
          <p:nvPr/>
        </p:nvSpPr>
        <p:spPr>
          <a:xfrm>
            <a:off x="1720125" y="30585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7"/>
          <p:cNvSpPr/>
          <p:nvPr/>
        </p:nvSpPr>
        <p:spPr>
          <a:xfrm>
            <a:off x="213050" y="4351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7" name="Google Shape;1037;p27"/>
          <p:cNvGrpSpPr/>
          <p:nvPr/>
        </p:nvGrpSpPr>
        <p:grpSpPr>
          <a:xfrm rot="-5400000">
            <a:off x="5179529" y="3982923"/>
            <a:ext cx="370700" cy="1368903"/>
            <a:chOff x="458527" y="116850"/>
            <a:chExt cx="370700" cy="1406600"/>
          </a:xfrm>
        </p:grpSpPr>
        <p:sp>
          <p:nvSpPr>
            <p:cNvPr id="1038" name="Google Shape;1038;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27"/>
          <p:cNvGrpSpPr/>
          <p:nvPr/>
        </p:nvGrpSpPr>
        <p:grpSpPr>
          <a:xfrm rot="-5400000">
            <a:off x="6781369" y="4307559"/>
            <a:ext cx="370700" cy="719633"/>
            <a:chOff x="458527" y="116850"/>
            <a:chExt cx="370700" cy="739450"/>
          </a:xfrm>
        </p:grpSpPr>
        <p:sp>
          <p:nvSpPr>
            <p:cNvPr id="1045" name="Google Shape;1045;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9" name="Google Shape;1049;p27"/>
          <p:cNvGrpSpPr/>
          <p:nvPr/>
        </p:nvGrpSpPr>
        <p:grpSpPr>
          <a:xfrm rot="-2700000">
            <a:off x="24141" y="697212"/>
            <a:ext cx="443924" cy="443924"/>
            <a:chOff x="8549996" y="116849"/>
            <a:chExt cx="443865" cy="443865"/>
          </a:xfrm>
        </p:grpSpPr>
        <p:sp>
          <p:nvSpPr>
            <p:cNvPr id="1050" name="Google Shape;1050;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4" name="Google Shape;1054;p27"/>
          <p:cNvSpPr/>
          <p:nvPr/>
        </p:nvSpPr>
        <p:spPr>
          <a:xfrm>
            <a:off x="7326525" y="1435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7"/>
          <p:cNvSpPr/>
          <p:nvPr/>
        </p:nvSpPr>
        <p:spPr>
          <a:xfrm>
            <a:off x="836685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7"/>
          <p:cNvSpPr/>
          <p:nvPr/>
        </p:nvSpPr>
        <p:spPr>
          <a:xfrm>
            <a:off x="87068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7"/>
          <p:cNvSpPr/>
          <p:nvPr/>
        </p:nvSpPr>
        <p:spPr>
          <a:xfrm>
            <a:off x="5515925" y="122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7"/>
          <p:cNvSpPr/>
          <p:nvPr/>
        </p:nvSpPr>
        <p:spPr>
          <a:xfrm>
            <a:off x="2176600" y="170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0_3">
    <p:spTree>
      <p:nvGrpSpPr>
        <p:cNvPr id="1" name="Shape 1059"/>
        <p:cNvGrpSpPr/>
        <p:nvPr/>
      </p:nvGrpSpPr>
      <p:grpSpPr>
        <a:xfrm>
          <a:off x="0" y="0"/>
          <a:ext cx="0" cy="0"/>
          <a:chOff x="0" y="0"/>
          <a:chExt cx="0" cy="0"/>
        </a:xfrm>
      </p:grpSpPr>
      <p:sp>
        <p:nvSpPr>
          <p:cNvPr id="1060" name="Google Shape;1060;p28"/>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1" name="Google Shape;1061;p2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rot="-3933363">
            <a:off x="8164564" y="1278889"/>
            <a:ext cx="590861" cy="591134"/>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a:off x="533688" y="1177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a:off x="266988" y="405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a:off x="266988" y="2310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a:off x="80688" y="3562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a:off x="4413388" y="1481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a:off x="8366850" y="47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a:off x="8507625" y="240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a:off x="7861700" y="3562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a:off x="7289075" y="1411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a:off x="8507625"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a:off x="2857800"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8"/>
          <p:cNvSpPr/>
          <p:nvPr/>
        </p:nvSpPr>
        <p:spPr>
          <a:xfrm>
            <a:off x="5682713"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5" name="Google Shape;1075;p28"/>
          <p:cNvGrpSpPr/>
          <p:nvPr/>
        </p:nvGrpSpPr>
        <p:grpSpPr>
          <a:xfrm rot="-2700000">
            <a:off x="8551941" y="4072662"/>
            <a:ext cx="443924" cy="443924"/>
            <a:chOff x="8549996" y="116849"/>
            <a:chExt cx="443865" cy="443865"/>
          </a:xfrm>
        </p:grpSpPr>
        <p:sp>
          <p:nvSpPr>
            <p:cNvPr id="1076" name="Google Shape;1076;p2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0" name="Google Shape;1080;p28"/>
          <p:cNvGrpSpPr/>
          <p:nvPr/>
        </p:nvGrpSpPr>
        <p:grpSpPr>
          <a:xfrm rot="-5400000">
            <a:off x="6991904" y="4025036"/>
            <a:ext cx="370700" cy="1368903"/>
            <a:chOff x="458527" y="116850"/>
            <a:chExt cx="370700" cy="1406600"/>
          </a:xfrm>
        </p:grpSpPr>
        <p:sp>
          <p:nvSpPr>
            <p:cNvPr id="1081" name="Google Shape;1081;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7" name="Google Shape;1087;p28"/>
          <p:cNvGrpSpPr/>
          <p:nvPr/>
        </p:nvGrpSpPr>
        <p:grpSpPr>
          <a:xfrm rot="-5400000">
            <a:off x="5119579" y="4025036"/>
            <a:ext cx="370700" cy="1368903"/>
            <a:chOff x="458527" y="116850"/>
            <a:chExt cx="370700" cy="1406600"/>
          </a:xfrm>
        </p:grpSpPr>
        <p:sp>
          <p:nvSpPr>
            <p:cNvPr id="1088" name="Google Shape;1088;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0_3_1">
    <p:spTree>
      <p:nvGrpSpPr>
        <p:cNvPr id="1" name="Shape 1094"/>
        <p:cNvGrpSpPr/>
        <p:nvPr/>
      </p:nvGrpSpPr>
      <p:grpSpPr>
        <a:xfrm>
          <a:off x="0" y="0"/>
          <a:ext cx="0" cy="0"/>
          <a:chOff x="0" y="0"/>
          <a:chExt cx="0" cy="0"/>
        </a:xfrm>
      </p:grpSpPr>
      <p:sp>
        <p:nvSpPr>
          <p:cNvPr id="1095" name="Google Shape;1095;p29"/>
          <p:cNvSpPr txBox="1">
            <a:spLocks noGrp="1"/>
          </p:cNvSpPr>
          <p:nvPr>
            <p:ph type="title"/>
          </p:nvPr>
        </p:nvSpPr>
        <p:spPr>
          <a:xfrm>
            <a:off x="720000" y="445025"/>
            <a:ext cx="7740000" cy="6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6" name="Google Shape;1096;p29"/>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9"/>
          <p:cNvSpPr/>
          <p:nvPr/>
        </p:nvSpPr>
        <p:spPr>
          <a:xfrm rot="-3934408">
            <a:off x="436540" y="2906225"/>
            <a:ext cx="571669" cy="571942"/>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9"/>
          <p:cNvSpPr/>
          <p:nvPr/>
        </p:nvSpPr>
        <p:spPr>
          <a:xfrm>
            <a:off x="407688" y="2076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9" name="Google Shape;1099;p29"/>
          <p:cNvGrpSpPr/>
          <p:nvPr/>
        </p:nvGrpSpPr>
        <p:grpSpPr>
          <a:xfrm>
            <a:off x="8326202" y="138725"/>
            <a:ext cx="653325" cy="1406600"/>
            <a:chOff x="175902" y="116850"/>
            <a:chExt cx="653325" cy="1406600"/>
          </a:xfrm>
        </p:grpSpPr>
        <p:sp>
          <p:nvSpPr>
            <p:cNvPr id="1100" name="Google Shape;1100;p29"/>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9"/>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9"/>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9"/>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9"/>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9"/>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9"/>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9"/>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9"/>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9" name="Google Shape;1109;p29"/>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9"/>
          <p:cNvSpPr/>
          <p:nvPr/>
        </p:nvSpPr>
        <p:spPr>
          <a:xfrm>
            <a:off x="5099738"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9"/>
          <p:cNvSpPr/>
          <p:nvPr/>
        </p:nvSpPr>
        <p:spPr>
          <a:xfrm>
            <a:off x="720476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9"/>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9"/>
          <p:cNvSpPr/>
          <p:nvPr/>
        </p:nvSpPr>
        <p:spPr>
          <a:xfrm>
            <a:off x="2832788"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9"/>
          <p:cNvSpPr/>
          <p:nvPr/>
        </p:nvSpPr>
        <p:spPr>
          <a:xfrm>
            <a:off x="8886063" y="2418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9"/>
          <p:cNvSpPr/>
          <p:nvPr/>
        </p:nvSpPr>
        <p:spPr>
          <a:xfrm>
            <a:off x="8366838" y="3627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9"/>
          <p:cNvSpPr/>
          <p:nvPr/>
        </p:nvSpPr>
        <p:spPr>
          <a:xfrm>
            <a:off x="87932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9"/>
          <p:cNvSpPr/>
          <p:nvPr/>
        </p:nvSpPr>
        <p:spPr>
          <a:xfrm>
            <a:off x="6650088"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9"/>
          <p:cNvSpPr/>
          <p:nvPr/>
        </p:nvSpPr>
        <p:spPr>
          <a:xfrm>
            <a:off x="4287888"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9"/>
          <p:cNvSpPr/>
          <p:nvPr/>
        </p:nvSpPr>
        <p:spPr>
          <a:xfrm>
            <a:off x="23543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9"/>
          <p:cNvSpPr/>
          <p:nvPr/>
        </p:nvSpPr>
        <p:spPr>
          <a:xfrm>
            <a:off x="289613" y="477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0_3_1_1">
    <p:spTree>
      <p:nvGrpSpPr>
        <p:cNvPr id="1" name="Shape 1121"/>
        <p:cNvGrpSpPr/>
        <p:nvPr/>
      </p:nvGrpSpPr>
      <p:grpSpPr>
        <a:xfrm>
          <a:off x="0" y="0"/>
          <a:ext cx="0" cy="0"/>
          <a:chOff x="0" y="0"/>
          <a:chExt cx="0" cy="0"/>
        </a:xfrm>
      </p:grpSpPr>
      <p:sp>
        <p:nvSpPr>
          <p:cNvPr id="1122" name="Google Shape;1122;p3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3" name="Google Shape;1123;p30"/>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0"/>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0"/>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0"/>
          <p:cNvSpPr/>
          <p:nvPr/>
        </p:nvSpPr>
        <p:spPr>
          <a:xfrm>
            <a:off x="169931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0"/>
          <p:cNvSpPr/>
          <p:nvPr/>
        </p:nvSpPr>
        <p:spPr>
          <a:xfrm>
            <a:off x="3883275" y="140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0"/>
          <p:cNvSpPr/>
          <p:nvPr/>
        </p:nvSpPr>
        <p:spPr>
          <a:xfrm>
            <a:off x="6739050" y="1223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0"/>
          <p:cNvSpPr/>
          <p:nvPr/>
        </p:nvSpPr>
        <p:spPr>
          <a:xfrm>
            <a:off x="8577375" y="108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0"/>
          <p:cNvSpPr/>
          <p:nvPr/>
        </p:nvSpPr>
        <p:spPr>
          <a:xfrm>
            <a:off x="222938" y="1765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0"/>
          <p:cNvSpPr/>
          <p:nvPr/>
        </p:nvSpPr>
        <p:spPr>
          <a:xfrm>
            <a:off x="103313" y="3544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0"/>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0"/>
          <p:cNvSpPr/>
          <p:nvPr/>
        </p:nvSpPr>
        <p:spPr>
          <a:xfrm>
            <a:off x="4141363" y="3986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0"/>
          <p:cNvSpPr/>
          <p:nvPr/>
        </p:nvSpPr>
        <p:spPr>
          <a:xfrm>
            <a:off x="5224488" y="445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0"/>
          <p:cNvSpPr/>
          <p:nvPr/>
        </p:nvSpPr>
        <p:spPr>
          <a:xfrm>
            <a:off x="8253588" y="4332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0"/>
          <p:cNvSpPr/>
          <p:nvPr/>
        </p:nvSpPr>
        <p:spPr>
          <a:xfrm>
            <a:off x="8648738" y="2841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0"/>
          <p:cNvSpPr/>
          <p:nvPr/>
        </p:nvSpPr>
        <p:spPr>
          <a:xfrm>
            <a:off x="7638963" y="216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0"/>
          <p:cNvSpPr/>
          <p:nvPr/>
        </p:nvSpPr>
        <p:spPr>
          <a:xfrm rot="4827250">
            <a:off x="95247" y="817640"/>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9" name="Google Shape;1139;p30"/>
          <p:cNvGrpSpPr/>
          <p:nvPr/>
        </p:nvGrpSpPr>
        <p:grpSpPr>
          <a:xfrm rot="2700000">
            <a:off x="4214698" y="4545585"/>
            <a:ext cx="443924" cy="443924"/>
            <a:chOff x="8549996" y="116849"/>
            <a:chExt cx="443865" cy="443865"/>
          </a:xfrm>
        </p:grpSpPr>
        <p:sp>
          <p:nvSpPr>
            <p:cNvPr id="1140" name="Google Shape;1140;p3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4" name="Google Shape;1144;p30"/>
          <p:cNvSpPr/>
          <p:nvPr/>
        </p:nvSpPr>
        <p:spPr>
          <a:xfrm rot="-6102149">
            <a:off x="8578096" y="124529"/>
            <a:ext cx="575359" cy="575359"/>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4"/>
          <p:cNvSpPr txBox="1">
            <a:spLocks noGrp="1"/>
          </p:cNvSpPr>
          <p:nvPr>
            <p:ph type="body" idx="1"/>
          </p:nvPr>
        </p:nvSpPr>
        <p:spPr>
          <a:xfrm>
            <a:off x="720000" y="1152475"/>
            <a:ext cx="5132100" cy="13461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p:txBody>
      </p:sp>
      <p:sp>
        <p:nvSpPr>
          <p:cNvPr id="107" name="Google Shape;107;p4"/>
          <p:cNvSpPr/>
          <p:nvPr/>
        </p:nvSpPr>
        <p:spPr>
          <a:xfrm>
            <a:off x="-66250" y="4829025"/>
            <a:ext cx="9248125" cy="4010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7590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17590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17590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17590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8873652"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8873652"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8873652"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8873652"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
          <p:cNvSpPr/>
          <p:nvPr/>
        </p:nvSpPr>
        <p:spPr>
          <a:xfrm>
            <a:off x="282025" y="14156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a:off x="7829300" y="12901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7281050" y="3049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4"/>
          <p:cNvSpPr/>
          <p:nvPr/>
        </p:nvSpPr>
        <p:spPr>
          <a:xfrm>
            <a:off x="1136925" y="35369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618675" y="25717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675677"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675677"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675677"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675677"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a:off x="41885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4"/>
          <p:cNvSpPr/>
          <p:nvPr/>
        </p:nvSpPr>
        <p:spPr>
          <a:xfrm>
            <a:off x="41885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41885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41885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rot="-5400000">
            <a:off x="8586251" y="4451975"/>
            <a:ext cx="647100" cy="647100"/>
          </a:xfrm>
          <a:prstGeom prst="arc">
            <a:avLst>
              <a:gd name="adj1" fmla="val 16200000"/>
              <a:gd name="adj2" fmla="val 1928613"/>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4"/>
          <p:cNvSpPr/>
          <p:nvPr/>
        </p:nvSpPr>
        <p:spPr>
          <a:xfrm rot="1904324">
            <a:off x="-408553" y="29123"/>
            <a:ext cx="737957" cy="737957"/>
          </a:xfrm>
          <a:prstGeom prst="arc">
            <a:avLst>
              <a:gd name="adj1" fmla="val 14491456"/>
              <a:gd name="adj2" fmla="val 4213193"/>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1" name="Shape 1145"/>
        <p:cNvGrpSpPr/>
        <p:nvPr/>
      </p:nvGrpSpPr>
      <p:grpSpPr>
        <a:xfrm>
          <a:off x="0" y="0"/>
          <a:ext cx="0" cy="0"/>
          <a:chOff x="0" y="0"/>
          <a:chExt cx="0" cy="0"/>
        </a:xfrm>
      </p:grpSpPr>
      <p:sp>
        <p:nvSpPr>
          <p:cNvPr id="1146" name="Google Shape;1146;p31"/>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1"/>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2800"/>
              <a:buNone/>
              <a:defRPr>
                <a:latin typeface="Darker Grotesque SemiBold"/>
                <a:ea typeface="Darker Grotesque SemiBold"/>
                <a:cs typeface="Darker Grotesque SemiBold"/>
                <a:sym typeface="Darker Grotesque SemiBold"/>
              </a:defRPr>
            </a:lvl2pPr>
            <a:lvl3pPr lvl="2">
              <a:spcBef>
                <a:spcPts val="0"/>
              </a:spcBef>
              <a:spcAft>
                <a:spcPts val="0"/>
              </a:spcAft>
              <a:buSzPts val="2800"/>
              <a:buNone/>
              <a:defRPr>
                <a:latin typeface="Darker Grotesque SemiBold"/>
                <a:ea typeface="Darker Grotesque SemiBold"/>
                <a:cs typeface="Darker Grotesque SemiBold"/>
                <a:sym typeface="Darker Grotesque SemiBold"/>
              </a:defRPr>
            </a:lvl3pPr>
            <a:lvl4pPr lvl="3">
              <a:spcBef>
                <a:spcPts val="0"/>
              </a:spcBef>
              <a:spcAft>
                <a:spcPts val="0"/>
              </a:spcAft>
              <a:buSzPts val="2800"/>
              <a:buNone/>
              <a:defRPr>
                <a:latin typeface="Darker Grotesque SemiBold"/>
                <a:ea typeface="Darker Grotesque SemiBold"/>
                <a:cs typeface="Darker Grotesque SemiBold"/>
                <a:sym typeface="Darker Grotesque SemiBold"/>
              </a:defRPr>
            </a:lvl4pPr>
            <a:lvl5pPr lvl="4">
              <a:spcBef>
                <a:spcPts val="0"/>
              </a:spcBef>
              <a:spcAft>
                <a:spcPts val="0"/>
              </a:spcAft>
              <a:buSzPts val="2800"/>
              <a:buNone/>
              <a:defRPr>
                <a:latin typeface="Darker Grotesque SemiBold"/>
                <a:ea typeface="Darker Grotesque SemiBold"/>
                <a:cs typeface="Darker Grotesque SemiBold"/>
                <a:sym typeface="Darker Grotesque SemiBold"/>
              </a:defRPr>
            </a:lvl5pPr>
            <a:lvl6pPr lvl="5">
              <a:spcBef>
                <a:spcPts val="0"/>
              </a:spcBef>
              <a:spcAft>
                <a:spcPts val="0"/>
              </a:spcAft>
              <a:buSzPts val="2800"/>
              <a:buNone/>
              <a:defRPr>
                <a:latin typeface="Darker Grotesque SemiBold"/>
                <a:ea typeface="Darker Grotesque SemiBold"/>
                <a:cs typeface="Darker Grotesque SemiBold"/>
                <a:sym typeface="Darker Grotesque SemiBold"/>
              </a:defRPr>
            </a:lvl6pPr>
            <a:lvl7pPr lvl="6">
              <a:spcBef>
                <a:spcPts val="0"/>
              </a:spcBef>
              <a:spcAft>
                <a:spcPts val="0"/>
              </a:spcAft>
              <a:buSzPts val="2800"/>
              <a:buNone/>
              <a:defRPr>
                <a:latin typeface="Darker Grotesque SemiBold"/>
                <a:ea typeface="Darker Grotesque SemiBold"/>
                <a:cs typeface="Darker Grotesque SemiBold"/>
                <a:sym typeface="Darker Grotesque SemiBold"/>
              </a:defRPr>
            </a:lvl7pPr>
            <a:lvl8pPr lvl="7">
              <a:spcBef>
                <a:spcPts val="0"/>
              </a:spcBef>
              <a:spcAft>
                <a:spcPts val="0"/>
              </a:spcAft>
              <a:buSzPts val="2800"/>
              <a:buNone/>
              <a:defRPr>
                <a:latin typeface="Darker Grotesque SemiBold"/>
                <a:ea typeface="Darker Grotesque SemiBold"/>
                <a:cs typeface="Darker Grotesque SemiBold"/>
                <a:sym typeface="Darker Grotesque SemiBold"/>
              </a:defRPr>
            </a:lvl8pPr>
            <a:lvl9pPr lvl="8">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sp>
        <p:nvSpPr>
          <p:cNvPr id="1148" name="Google Shape;1148;p31"/>
          <p:cNvSpPr/>
          <p:nvPr/>
        </p:nvSpPr>
        <p:spPr>
          <a:xfrm>
            <a:off x="761850" y="4764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9" name="Google Shape;1149;p31"/>
          <p:cNvGrpSpPr/>
          <p:nvPr/>
        </p:nvGrpSpPr>
        <p:grpSpPr>
          <a:xfrm rot="-2700000">
            <a:off x="184141" y="91937"/>
            <a:ext cx="443924" cy="443924"/>
            <a:chOff x="8549996" y="116849"/>
            <a:chExt cx="443865" cy="443865"/>
          </a:xfrm>
        </p:grpSpPr>
        <p:sp>
          <p:nvSpPr>
            <p:cNvPr id="1150" name="Google Shape;1150;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4" name="Google Shape;1154;p31"/>
          <p:cNvGrpSpPr/>
          <p:nvPr/>
        </p:nvGrpSpPr>
        <p:grpSpPr>
          <a:xfrm rot="-5400000">
            <a:off x="4386650" y="4080623"/>
            <a:ext cx="370700" cy="1368903"/>
            <a:chOff x="458527" y="116850"/>
            <a:chExt cx="370700" cy="1406600"/>
          </a:xfrm>
        </p:grpSpPr>
        <p:sp>
          <p:nvSpPr>
            <p:cNvPr id="1155" name="Google Shape;1155;p31"/>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1"/>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1"/>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1"/>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1"/>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1"/>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1" name="Google Shape;1161;p31"/>
          <p:cNvGrpSpPr/>
          <p:nvPr/>
        </p:nvGrpSpPr>
        <p:grpSpPr>
          <a:xfrm rot="-2700000">
            <a:off x="4350041" y="3823737"/>
            <a:ext cx="443924" cy="443924"/>
            <a:chOff x="8549996" y="116849"/>
            <a:chExt cx="443865" cy="443865"/>
          </a:xfrm>
        </p:grpSpPr>
        <p:sp>
          <p:nvSpPr>
            <p:cNvPr id="1162" name="Google Shape;1162;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6" name="Google Shape;1166;p31"/>
          <p:cNvSpPr/>
          <p:nvPr/>
        </p:nvSpPr>
        <p:spPr>
          <a:xfrm>
            <a:off x="853025"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1"/>
          <p:cNvSpPr/>
          <p:nvPr/>
        </p:nvSpPr>
        <p:spPr>
          <a:xfrm>
            <a:off x="387775" y="1628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1"/>
          <p:cNvSpPr/>
          <p:nvPr/>
        </p:nvSpPr>
        <p:spPr>
          <a:xfrm>
            <a:off x="4734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1"/>
          <p:cNvSpPr/>
          <p:nvPr/>
        </p:nvSpPr>
        <p:spPr>
          <a:xfrm>
            <a:off x="8138050"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1"/>
          <p:cNvSpPr/>
          <p:nvPr/>
        </p:nvSpPr>
        <p:spPr>
          <a:xfrm>
            <a:off x="86929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1"/>
          <p:cNvSpPr/>
          <p:nvPr/>
        </p:nvSpPr>
        <p:spPr>
          <a:xfrm>
            <a:off x="8811200" y="1815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1"/>
          <p:cNvSpPr/>
          <p:nvPr/>
        </p:nvSpPr>
        <p:spPr>
          <a:xfrm>
            <a:off x="8138050" y="1257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1"/>
          <p:cNvSpPr/>
          <p:nvPr/>
        </p:nvSpPr>
        <p:spPr>
          <a:xfrm>
            <a:off x="873695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1"/>
          <p:cNvSpPr/>
          <p:nvPr/>
        </p:nvSpPr>
        <p:spPr>
          <a:xfrm>
            <a:off x="6948225" y="299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1"/>
          <p:cNvSpPr/>
          <p:nvPr/>
        </p:nvSpPr>
        <p:spPr>
          <a:xfrm>
            <a:off x="4987775"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1"/>
          <p:cNvSpPr/>
          <p:nvPr/>
        </p:nvSpPr>
        <p:spPr>
          <a:xfrm>
            <a:off x="3428775" y="328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1"/>
          <p:cNvSpPr/>
          <p:nvPr/>
        </p:nvSpPr>
        <p:spPr>
          <a:xfrm>
            <a:off x="220410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1"/>
          <p:cNvSpPr/>
          <p:nvPr/>
        </p:nvSpPr>
        <p:spPr>
          <a:xfrm>
            <a:off x="2892400" y="4694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1"/>
          <p:cNvSpPr/>
          <p:nvPr/>
        </p:nvSpPr>
        <p:spPr>
          <a:xfrm>
            <a:off x="6158100" y="4880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1"/>
          <p:cNvSpPr/>
          <p:nvPr/>
        </p:nvSpPr>
        <p:spPr>
          <a:xfrm>
            <a:off x="7729450" y="4671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1"/>
          <p:cNvSpPr/>
          <p:nvPr/>
        </p:nvSpPr>
        <p:spPr>
          <a:xfrm>
            <a:off x="8692950" y="4917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11_1">
    <p:spTree>
      <p:nvGrpSpPr>
        <p:cNvPr id="1" name="Shape 1182"/>
        <p:cNvGrpSpPr/>
        <p:nvPr/>
      </p:nvGrpSpPr>
      <p:grpSpPr>
        <a:xfrm>
          <a:off x="0" y="0"/>
          <a:ext cx="0" cy="0"/>
          <a:chOff x="0" y="0"/>
          <a:chExt cx="0" cy="0"/>
        </a:xfrm>
      </p:grpSpPr>
      <p:sp>
        <p:nvSpPr>
          <p:cNvPr id="1183" name="Google Shape;1183;p32"/>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sp>
        <p:nvSpPr>
          <p:cNvPr id="1184" name="Google Shape;1184;p32"/>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2"/>
          <p:cNvSpPr/>
          <p:nvPr/>
        </p:nvSpPr>
        <p:spPr>
          <a:xfrm>
            <a:off x="4898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2"/>
          <p:cNvSpPr/>
          <p:nvPr/>
        </p:nvSpPr>
        <p:spPr>
          <a:xfrm>
            <a:off x="4898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32"/>
          <p:cNvSpPr/>
          <p:nvPr/>
        </p:nvSpPr>
        <p:spPr>
          <a:xfrm>
            <a:off x="4898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32"/>
          <p:cNvSpPr/>
          <p:nvPr/>
        </p:nvSpPr>
        <p:spPr>
          <a:xfrm>
            <a:off x="68992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32"/>
          <p:cNvSpPr/>
          <p:nvPr/>
        </p:nvSpPr>
        <p:spPr>
          <a:xfrm>
            <a:off x="68992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2"/>
          <p:cNvSpPr/>
          <p:nvPr/>
        </p:nvSpPr>
        <p:spPr>
          <a:xfrm>
            <a:off x="68992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1" name="Google Shape;1191;p32"/>
          <p:cNvGrpSpPr/>
          <p:nvPr/>
        </p:nvGrpSpPr>
        <p:grpSpPr>
          <a:xfrm>
            <a:off x="8346470" y="2507688"/>
            <a:ext cx="272325" cy="980300"/>
            <a:chOff x="8138470" y="2507688"/>
            <a:chExt cx="272325" cy="980300"/>
          </a:xfrm>
        </p:grpSpPr>
        <p:sp>
          <p:nvSpPr>
            <p:cNvPr id="1192" name="Google Shape;1192;p32"/>
            <p:cNvSpPr/>
            <p:nvPr/>
          </p:nvSpPr>
          <p:spPr>
            <a:xfrm>
              <a:off x="813847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2"/>
            <p:cNvSpPr/>
            <p:nvPr/>
          </p:nvSpPr>
          <p:spPr>
            <a:xfrm>
              <a:off x="813847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2"/>
            <p:cNvSpPr/>
            <p:nvPr/>
          </p:nvSpPr>
          <p:spPr>
            <a:xfrm>
              <a:off x="813847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2"/>
            <p:cNvSpPr/>
            <p:nvPr/>
          </p:nvSpPr>
          <p:spPr>
            <a:xfrm>
              <a:off x="83384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2"/>
            <p:cNvSpPr/>
            <p:nvPr/>
          </p:nvSpPr>
          <p:spPr>
            <a:xfrm>
              <a:off x="83384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2"/>
            <p:cNvSpPr/>
            <p:nvPr/>
          </p:nvSpPr>
          <p:spPr>
            <a:xfrm>
              <a:off x="83384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8" name="Google Shape;1198;p32"/>
          <p:cNvSpPr/>
          <p:nvPr/>
        </p:nvSpPr>
        <p:spPr>
          <a:xfrm rot="1178408">
            <a:off x="185024" y="4497048"/>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9" name="Google Shape;1199;p32"/>
          <p:cNvGrpSpPr/>
          <p:nvPr/>
        </p:nvGrpSpPr>
        <p:grpSpPr>
          <a:xfrm>
            <a:off x="8146092" y="4511885"/>
            <a:ext cx="627811" cy="561485"/>
            <a:chOff x="928325" y="3710775"/>
            <a:chExt cx="352050" cy="314875"/>
          </a:xfrm>
        </p:grpSpPr>
        <p:sp>
          <p:nvSpPr>
            <p:cNvPr id="1200" name="Google Shape;1200;p3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4" name="Google Shape;1204;p32"/>
          <p:cNvSpPr/>
          <p:nvPr/>
        </p:nvSpPr>
        <p:spPr>
          <a:xfrm>
            <a:off x="6238813"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2"/>
          <p:cNvSpPr/>
          <p:nvPr/>
        </p:nvSpPr>
        <p:spPr>
          <a:xfrm>
            <a:off x="2007063" y="14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2"/>
          <p:cNvSpPr/>
          <p:nvPr/>
        </p:nvSpPr>
        <p:spPr>
          <a:xfrm>
            <a:off x="1387938"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2"/>
          <p:cNvSpPr/>
          <p:nvPr/>
        </p:nvSpPr>
        <p:spPr>
          <a:xfrm>
            <a:off x="489888"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2"/>
          <p:cNvSpPr/>
          <p:nvPr/>
        </p:nvSpPr>
        <p:spPr>
          <a:xfrm>
            <a:off x="84324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2"/>
          <p:cNvSpPr/>
          <p:nvPr/>
        </p:nvSpPr>
        <p:spPr>
          <a:xfrm>
            <a:off x="7331538" y="1348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2"/>
          <p:cNvSpPr/>
          <p:nvPr/>
        </p:nvSpPr>
        <p:spPr>
          <a:xfrm>
            <a:off x="7102938"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2"/>
          <p:cNvSpPr/>
          <p:nvPr/>
        </p:nvSpPr>
        <p:spPr>
          <a:xfrm>
            <a:off x="8210763" y="3995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2"/>
          <p:cNvSpPr/>
          <p:nvPr/>
        </p:nvSpPr>
        <p:spPr>
          <a:xfrm>
            <a:off x="6553413" y="469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2"/>
          <p:cNvSpPr/>
          <p:nvPr/>
        </p:nvSpPr>
        <p:spPr>
          <a:xfrm>
            <a:off x="4571988" y="4509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2"/>
          <p:cNvSpPr/>
          <p:nvPr/>
        </p:nvSpPr>
        <p:spPr>
          <a:xfrm>
            <a:off x="3133713" y="4804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2"/>
          <p:cNvSpPr/>
          <p:nvPr/>
        </p:nvSpPr>
        <p:spPr>
          <a:xfrm>
            <a:off x="1273638" y="3450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2"/>
          <p:cNvSpPr/>
          <p:nvPr/>
        </p:nvSpPr>
        <p:spPr>
          <a:xfrm>
            <a:off x="2464263"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32"/>
          <p:cNvSpPr/>
          <p:nvPr/>
        </p:nvSpPr>
        <p:spPr>
          <a:xfrm>
            <a:off x="4088363"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2"/>
          <p:cNvSpPr/>
          <p:nvPr/>
        </p:nvSpPr>
        <p:spPr>
          <a:xfrm>
            <a:off x="5259888" y="111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9" name="Google Shape;1219;p32"/>
          <p:cNvGrpSpPr/>
          <p:nvPr/>
        </p:nvGrpSpPr>
        <p:grpSpPr>
          <a:xfrm rot="-2700000">
            <a:off x="361091" y="1669187"/>
            <a:ext cx="443924" cy="443924"/>
            <a:chOff x="8549996" y="116849"/>
            <a:chExt cx="443865" cy="443865"/>
          </a:xfrm>
        </p:grpSpPr>
        <p:sp>
          <p:nvSpPr>
            <p:cNvPr id="1220" name="Google Shape;1220;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4" name="Google Shape;1224;p32"/>
          <p:cNvGrpSpPr/>
          <p:nvPr/>
        </p:nvGrpSpPr>
        <p:grpSpPr>
          <a:xfrm rot="-2700000">
            <a:off x="8260666" y="1669187"/>
            <a:ext cx="443924" cy="443924"/>
            <a:chOff x="8549996" y="116849"/>
            <a:chExt cx="443865" cy="443865"/>
          </a:xfrm>
        </p:grpSpPr>
        <p:sp>
          <p:nvSpPr>
            <p:cNvPr id="1225" name="Google Shape;1225;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9" name="Google Shape;1229;p32"/>
          <p:cNvSpPr/>
          <p:nvPr/>
        </p:nvSpPr>
        <p:spPr>
          <a:xfrm>
            <a:off x="7402413" y="268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11_1_1">
    <p:spTree>
      <p:nvGrpSpPr>
        <p:cNvPr id="1" name="Shape 1230"/>
        <p:cNvGrpSpPr/>
        <p:nvPr/>
      </p:nvGrpSpPr>
      <p:grpSpPr>
        <a:xfrm>
          <a:off x="0" y="0"/>
          <a:ext cx="0" cy="0"/>
          <a:chOff x="0" y="0"/>
          <a:chExt cx="0" cy="0"/>
        </a:xfrm>
      </p:grpSpPr>
      <p:sp>
        <p:nvSpPr>
          <p:cNvPr id="1231" name="Google Shape;1231;p33"/>
          <p:cNvSpPr/>
          <p:nvPr/>
        </p:nvSpPr>
        <p:spPr>
          <a:xfrm rot="4827250">
            <a:off x="43722" y="4485515"/>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3"/>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33" name="Google Shape;1233;p33"/>
          <p:cNvGrpSpPr/>
          <p:nvPr/>
        </p:nvGrpSpPr>
        <p:grpSpPr>
          <a:xfrm rot="5400000">
            <a:off x="7892364" y="3876675"/>
            <a:ext cx="653325" cy="1406600"/>
            <a:chOff x="175902" y="116850"/>
            <a:chExt cx="653325" cy="1406600"/>
          </a:xfrm>
        </p:grpSpPr>
        <p:sp>
          <p:nvSpPr>
            <p:cNvPr id="1234" name="Google Shape;1234;p3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3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3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3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3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3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3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33"/>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4" name="Google Shape;1244;p33"/>
          <p:cNvGrpSpPr/>
          <p:nvPr/>
        </p:nvGrpSpPr>
        <p:grpSpPr>
          <a:xfrm rot="2700000">
            <a:off x="11648" y="227835"/>
            <a:ext cx="443924" cy="443924"/>
            <a:chOff x="8549996" y="116849"/>
            <a:chExt cx="443865" cy="443865"/>
          </a:xfrm>
        </p:grpSpPr>
        <p:sp>
          <p:nvSpPr>
            <p:cNvPr id="1245" name="Google Shape;1245;p3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3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9" name="Google Shape;1249;p33"/>
          <p:cNvSpPr/>
          <p:nvPr/>
        </p:nvSpPr>
        <p:spPr>
          <a:xfrm>
            <a:off x="2341688" y="406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3"/>
          <p:cNvSpPr/>
          <p:nvPr/>
        </p:nvSpPr>
        <p:spPr>
          <a:xfrm>
            <a:off x="62635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3"/>
          <p:cNvSpPr/>
          <p:nvPr/>
        </p:nvSpPr>
        <p:spPr>
          <a:xfrm>
            <a:off x="4478838" y="4206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33"/>
          <p:cNvSpPr/>
          <p:nvPr/>
        </p:nvSpPr>
        <p:spPr>
          <a:xfrm>
            <a:off x="6943788" y="4055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33"/>
          <p:cNvSpPr/>
          <p:nvPr/>
        </p:nvSpPr>
        <p:spPr>
          <a:xfrm>
            <a:off x="3258438" y="4759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33"/>
          <p:cNvSpPr/>
          <p:nvPr/>
        </p:nvSpPr>
        <p:spPr>
          <a:xfrm>
            <a:off x="8767188" y="2830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33"/>
          <p:cNvSpPr/>
          <p:nvPr/>
        </p:nvSpPr>
        <p:spPr>
          <a:xfrm>
            <a:off x="8584413" y="1134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33"/>
          <p:cNvSpPr/>
          <p:nvPr/>
        </p:nvSpPr>
        <p:spPr>
          <a:xfrm>
            <a:off x="7515713"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33"/>
          <p:cNvSpPr/>
          <p:nvPr/>
        </p:nvSpPr>
        <p:spPr>
          <a:xfrm>
            <a:off x="67058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33"/>
          <p:cNvSpPr/>
          <p:nvPr/>
        </p:nvSpPr>
        <p:spPr>
          <a:xfrm>
            <a:off x="4991363" y="113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33"/>
          <p:cNvSpPr/>
          <p:nvPr/>
        </p:nvSpPr>
        <p:spPr>
          <a:xfrm>
            <a:off x="3444738" y="1350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3"/>
          <p:cNvSpPr/>
          <p:nvPr/>
        </p:nvSpPr>
        <p:spPr>
          <a:xfrm>
            <a:off x="16856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3"/>
          <p:cNvSpPr/>
          <p:nvPr/>
        </p:nvSpPr>
        <p:spPr>
          <a:xfrm>
            <a:off x="441488" y="1758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3"/>
          <p:cNvSpPr/>
          <p:nvPr/>
        </p:nvSpPr>
        <p:spPr>
          <a:xfrm>
            <a:off x="1127288" y="186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3"/>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9">
  <p:cSld name="CUSTOM_12">
    <p:spTree>
      <p:nvGrpSpPr>
        <p:cNvPr id="1" name="Shape 1264"/>
        <p:cNvGrpSpPr/>
        <p:nvPr/>
      </p:nvGrpSpPr>
      <p:grpSpPr>
        <a:xfrm>
          <a:off x="0" y="0"/>
          <a:ext cx="0" cy="0"/>
          <a:chOff x="0" y="0"/>
          <a:chExt cx="0" cy="0"/>
        </a:xfrm>
      </p:grpSpPr>
      <p:sp>
        <p:nvSpPr>
          <p:cNvPr id="1265" name="Google Shape;1265;p34"/>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4"/>
          <p:cNvSpPr/>
          <p:nvPr/>
        </p:nvSpPr>
        <p:spPr>
          <a:xfrm>
            <a:off x="12954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4"/>
          <p:cNvSpPr/>
          <p:nvPr/>
        </p:nvSpPr>
        <p:spPr>
          <a:xfrm>
            <a:off x="68272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4"/>
          <p:cNvSpPr/>
          <p:nvPr/>
        </p:nvSpPr>
        <p:spPr>
          <a:xfrm>
            <a:off x="858268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4"/>
          <p:cNvSpPr/>
          <p:nvPr/>
        </p:nvSpPr>
        <p:spPr>
          <a:xfrm>
            <a:off x="8175263" y="351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4"/>
          <p:cNvSpPr/>
          <p:nvPr/>
        </p:nvSpPr>
        <p:spPr>
          <a:xfrm>
            <a:off x="8768988"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4"/>
          <p:cNvSpPr/>
          <p:nvPr/>
        </p:nvSpPr>
        <p:spPr>
          <a:xfrm>
            <a:off x="7812600" y="1452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4"/>
          <p:cNvSpPr/>
          <p:nvPr/>
        </p:nvSpPr>
        <p:spPr>
          <a:xfrm>
            <a:off x="85409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4"/>
          <p:cNvSpPr/>
          <p:nvPr/>
        </p:nvSpPr>
        <p:spPr>
          <a:xfrm>
            <a:off x="715873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4"/>
          <p:cNvSpPr/>
          <p:nvPr/>
        </p:nvSpPr>
        <p:spPr>
          <a:xfrm>
            <a:off x="4835163" y="18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34"/>
          <p:cNvSpPr/>
          <p:nvPr/>
        </p:nvSpPr>
        <p:spPr>
          <a:xfrm>
            <a:off x="4496838" y="1790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4"/>
          <p:cNvSpPr/>
          <p:nvPr/>
        </p:nvSpPr>
        <p:spPr>
          <a:xfrm>
            <a:off x="2970088" y="83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34"/>
          <p:cNvSpPr/>
          <p:nvPr/>
        </p:nvSpPr>
        <p:spPr>
          <a:xfrm>
            <a:off x="40770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34"/>
          <p:cNvSpPr/>
          <p:nvPr/>
        </p:nvSpPr>
        <p:spPr>
          <a:xfrm>
            <a:off x="358175"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34"/>
          <p:cNvSpPr/>
          <p:nvPr/>
        </p:nvSpPr>
        <p:spPr>
          <a:xfrm>
            <a:off x="594000" y="3759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4"/>
          <p:cNvSpPr/>
          <p:nvPr/>
        </p:nvSpPr>
        <p:spPr>
          <a:xfrm>
            <a:off x="20025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4"/>
          <p:cNvSpPr/>
          <p:nvPr/>
        </p:nvSpPr>
        <p:spPr>
          <a:xfrm>
            <a:off x="2970088" y="422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4"/>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sp>
        <p:nvSpPr>
          <p:cNvPr id="1283" name="Google Shape;1283;p34"/>
          <p:cNvSpPr/>
          <p:nvPr/>
        </p:nvSpPr>
        <p:spPr>
          <a:xfrm>
            <a:off x="1350838" y="1000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0">
  <p:cSld name="CUSTOM_14">
    <p:spTree>
      <p:nvGrpSpPr>
        <p:cNvPr id="1" name="Shape 1284"/>
        <p:cNvGrpSpPr/>
        <p:nvPr/>
      </p:nvGrpSpPr>
      <p:grpSpPr>
        <a:xfrm>
          <a:off x="0" y="0"/>
          <a:ext cx="0" cy="0"/>
          <a:chOff x="0" y="0"/>
          <a:chExt cx="0" cy="0"/>
        </a:xfrm>
      </p:grpSpPr>
      <p:sp>
        <p:nvSpPr>
          <p:cNvPr id="1285" name="Google Shape;1285;p35"/>
          <p:cNvSpPr/>
          <p:nvPr/>
        </p:nvSpPr>
        <p:spPr>
          <a:xfrm rot="-5400000" flipH="1">
            <a:off x="6400713" y="2337813"/>
            <a:ext cx="520065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5"/>
          <p:cNvSpPr txBox="1">
            <a:spLocks noGrp="1"/>
          </p:cNvSpPr>
          <p:nvPr>
            <p:ph type="title"/>
          </p:nvPr>
        </p:nvSpPr>
        <p:spPr>
          <a:xfrm>
            <a:off x="702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grpSp>
        <p:nvGrpSpPr>
          <p:cNvPr id="1287" name="Google Shape;1287;p35"/>
          <p:cNvGrpSpPr/>
          <p:nvPr/>
        </p:nvGrpSpPr>
        <p:grpSpPr>
          <a:xfrm rot="2700000">
            <a:off x="8331198" y="1110485"/>
            <a:ext cx="443924" cy="443924"/>
            <a:chOff x="8549996" y="116849"/>
            <a:chExt cx="443865" cy="443865"/>
          </a:xfrm>
        </p:grpSpPr>
        <p:sp>
          <p:nvSpPr>
            <p:cNvPr id="1288" name="Google Shape;1288;p3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3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2" name="Google Shape;1292;p35"/>
          <p:cNvGrpSpPr/>
          <p:nvPr/>
        </p:nvGrpSpPr>
        <p:grpSpPr>
          <a:xfrm rot="5400000">
            <a:off x="7280664" y="3976688"/>
            <a:ext cx="653325" cy="1406600"/>
            <a:chOff x="175902" y="116850"/>
            <a:chExt cx="653325" cy="1406600"/>
          </a:xfrm>
        </p:grpSpPr>
        <p:sp>
          <p:nvSpPr>
            <p:cNvPr id="1293" name="Google Shape;1293;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2" name="Google Shape;1302;p35"/>
          <p:cNvSpPr/>
          <p:nvPr/>
        </p:nvSpPr>
        <p:spPr>
          <a:xfrm>
            <a:off x="5659238"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3" name="Google Shape;1303;p35"/>
          <p:cNvGrpSpPr/>
          <p:nvPr/>
        </p:nvGrpSpPr>
        <p:grpSpPr>
          <a:xfrm rot="5400000">
            <a:off x="516414" y="13775"/>
            <a:ext cx="653325" cy="1406600"/>
            <a:chOff x="175902" y="116850"/>
            <a:chExt cx="653325" cy="1406600"/>
          </a:xfrm>
        </p:grpSpPr>
        <p:sp>
          <p:nvSpPr>
            <p:cNvPr id="1304" name="Google Shape;1304;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3" name="Google Shape;1313;p35"/>
          <p:cNvSpPr/>
          <p:nvPr/>
        </p:nvSpPr>
        <p:spPr>
          <a:xfrm>
            <a:off x="1051075" y="390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5"/>
          <p:cNvSpPr/>
          <p:nvPr/>
        </p:nvSpPr>
        <p:spPr>
          <a:xfrm>
            <a:off x="845998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5"/>
          <p:cNvSpPr/>
          <p:nvPr/>
        </p:nvSpPr>
        <p:spPr>
          <a:xfrm>
            <a:off x="455538" y="3407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5"/>
          <p:cNvSpPr/>
          <p:nvPr/>
        </p:nvSpPr>
        <p:spPr>
          <a:xfrm>
            <a:off x="3036188" y="2822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5"/>
          <p:cNvSpPr/>
          <p:nvPr/>
        </p:nvSpPr>
        <p:spPr>
          <a:xfrm>
            <a:off x="3167913"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5"/>
          <p:cNvSpPr/>
          <p:nvPr/>
        </p:nvSpPr>
        <p:spPr>
          <a:xfrm>
            <a:off x="556482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5"/>
          <p:cNvSpPr/>
          <p:nvPr/>
        </p:nvSpPr>
        <p:spPr>
          <a:xfrm>
            <a:off x="6507800"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5"/>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5"/>
          <p:cNvSpPr/>
          <p:nvPr/>
        </p:nvSpPr>
        <p:spPr>
          <a:xfrm>
            <a:off x="8546963" y="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5"/>
          <p:cNvSpPr/>
          <p:nvPr/>
        </p:nvSpPr>
        <p:spPr>
          <a:xfrm>
            <a:off x="8459988" y="481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5"/>
          <p:cNvSpPr/>
          <p:nvPr/>
        </p:nvSpPr>
        <p:spPr>
          <a:xfrm>
            <a:off x="139763" y="1941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5"/>
          <p:cNvSpPr/>
          <p:nvPr/>
        </p:nvSpPr>
        <p:spPr>
          <a:xfrm>
            <a:off x="13977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5"/>
          <p:cNvSpPr/>
          <p:nvPr/>
        </p:nvSpPr>
        <p:spPr>
          <a:xfrm>
            <a:off x="1711400" y="4514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5"/>
          <p:cNvSpPr/>
          <p:nvPr/>
        </p:nvSpPr>
        <p:spPr>
          <a:xfrm>
            <a:off x="7741013" y="135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5"/>
          <p:cNvSpPr/>
          <p:nvPr/>
        </p:nvSpPr>
        <p:spPr>
          <a:xfrm>
            <a:off x="6603038" y="175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5"/>
          <p:cNvSpPr/>
          <p:nvPr/>
        </p:nvSpPr>
        <p:spPr>
          <a:xfrm>
            <a:off x="7514163" y="346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5"/>
          <p:cNvSpPr/>
          <p:nvPr/>
        </p:nvSpPr>
        <p:spPr>
          <a:xfrm>
            <a:off x="4583738" y="117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5"/>
          <p:cNvSpPr/>
          <p:nvPr/>
        </p:nvSpPr>
        <p:spPr>
          <a:xfrm>
            <a:off x="2849888" y="1460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5"/>
          <p:cNvSpPr/>
          <p:nvPr/>
        </p:nvSpPr>
        <p:spPr>
          <a:xfrm>
            <a:off x="7407638" y="62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5"/>
          <p:cNvSpPr/>
          <p:nvPr/>
        </p:nvSpPr>
        <p:spPr>
          <a:xfrm>
            <a:off x="5047188" y="2049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5"/>
          <p:cNvSpPr/>
          <p:nvPr/>
        </p:nvSpPr>
        <p:spPr>
          <a:xfrm>
            <a:off x="4942413" y="3875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1">
  <p:cSld name="CUSTOM_17">
    <p:spTree>
      <p:nvGrpSpPr>
        <p:cNvPr id="1" name="Shape 1334"/>
        <p:cNvGrpSpPr/>
        <p:nvPr/>
      </p:nvGrpSpPr>
      <p:grpSpPr>
        <a:xfrm>
          <a:off x="0" y="0"/>
          <a:ext cx="0" cy="0"/>
          <a:chOff x="0" y="0"/>
          <a:chExt cx="0" cy="0"/>
        </a:xfrm>
      </p:grpSpPr>
      <p:sp>
        <p:nvSpPr>
          <p:cNvPr id="1335" name="Google Shape;1335;p36"/>
          <p:cNvSpPr/>
          <p:nvPr/>
        </p:nvSpPr>
        <p:spPr>
          <a:xfrm>
            <a:off x="7590900" y="255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6"/>
          <p:cNvSpPr/>
          <p:nvPr/>
        </p:nvSpPr>
        <p:spPr>
          <a:xfrm>
            <a:off x="4434575" y="3983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6"/>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6"/>
          <p:cNvSpPr/>
          <p:nvPr/>
        </p:nvSpPr>
        <p:spPr>
          <a:xfrm>
            <a:off x="1473675"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6"/>
          <p:cNvSpPr/>
          <p:nvPr/>
        </p:nvSpPr>
        <p:spPr>
          <a:xfrm rot="-3469520">
            <a:off x="262681" y="233239"/>
            <a:ext cx="613519" cy="613519"/>
          </a:xfrm>
          <a:prstGeom prst="arc">
            <a:avLst>
              <a:gd name="adj1" fmla="val 8563764"/>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6"/>
          <p:cNvSpPr/>
          <p:nvPr/>
        </p:nvSpPr>
        <p:spPr>
          <a:xfrm>
            <a:off x="7087225"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6"/>
          <p:cNvSpPr/>
          <p:nvPr/>
        </p:nvSpPr>
        <p:spPr>
          <a:xfrm>
            <a:off x="7893475" y="4307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6"/>
          <p:cNvSpPr/>
          <p:nvPr/>
        </p:nvSpPr>
        <p:spPr>
          <a:xfrm>
            <a:off x="185625"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6"/>
          <p:cNvSpPr/>
          <p:nvPr/>
        </p:nvSpPr>
        <p:spPr>
          <a:xfrm>
            <a:off x="247325" y="3722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6"/>
          <p:cNvSpPr/>
          <p:nvPr/>
        </p:nvSpPr>
        <p:spPr>
          <a:xfrm>
            <a:off x="2474900" y="366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6"/>
          <p:cNvSpPr/>
          <p:nvPr/>
        </p:nvSpPr>
        <p:spPr>
          <a:xfrm rot="540309">
            <a:off x="8495660" y="4622506"/>
            <a:ext cx="494495" cy="494495"/>
          </a:xfrm>
          <a:prstGeom prst="arc">
            <a:avLst>
              <a:gd name="adj1" fmla="val 9395576"/>
              <a:gd name="adj2" fmla="val 719099"/>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6"/>
          <p:cNvSpPr/>
          <p:nvPr/>
        </p:nvSpPr>
        <p:spPr>
          <a:xfrm>
            <a:off x="8649750"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6"/>
          <p:cNvSpPr/>
          <p:nvPr/>
        </p:nvSpPr>
        <p:spPr>
          <a:xfrm>
            <a:off x="8460000" y="116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6"/>
          <p:cNvSpPr/>
          <p:nvPr/>
        </p:nvSpPr>
        <p:spPr>
          <a:xfrm>
            <a:off x="1566175"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6"/>
          <p:cNvSpPr/>
          <p:nvPr/>
        </p:nvSpPr>
        <p:spPr>
          <a:xfrm>
            <a:off x="4478850" y="1003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1" name="Google Shape;1351;p36"/>
          <p:cNvGrpSpPr/>
          <p:nvPr/>
        </p:nvGrpSpPr>
        <p:grpSpPr>
          <a:xfrm>
            <a:off x="134179" y="4399260"/>
            <a:ext cx="627811" cy="561485"/>
            <a:chOff x="928325" y="3710775"/>
            <a:chExt cx="352050" cy="314875"/>
          </a:xfrm>
        </p:grpSpPr>
        <p:sp>
          <p:nvSpPr>
            <p:cNvPr id="1352" name="Google Shape;1352;p3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3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6" name="Google Shape;1356;p36"/>
          <p:cNvGrpSpPr/>
          <p:nvPr/>
        </p:nvGrpSpPr>
        <p:grpSpPr>
          <a:xfrm>
            <a:off x="8079777" y="1943625"/>
            <a:ext cx="653325" cy="1406600"/>
            <a:chOff x="175902" y="116850"/>
            <a:chExt cx="653325" cy="1406600"/>
          </a:xfrm>
        </p:grpSpPr>
        <p:sp>
          <p:nvSpPr>
            <p:cNvPr id="1357" name="Google Shape;1357;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6" name="Google Shape;1366;p36"/>
          <p:cNvSpPr/>
          <p:nvPr/>
        </p:nvSpPr>
        <p:spPr>
          <a:xfrm>
            <a:off x="6997150" y="81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7" name="Google Shape;1367;p36"/>
          <p:cNvGrpSpPr/>
          <p:nvPr/>
        </p:nvGrpSpPr>
        <p:grpSpPr>
          <a:xfrm>
            <a:off x="393339" y="2092275"/>
            <a:ext cx="653325" cy="1406600"/>
            <a:chOff x="175902" y="116850"/>
            <a:chExt cx="653325" cy="1406600"/>
          </a:xfrm>
        </p:grpSpPr>
        <p:sp>
          <p:nvSpPr>
            <p:cNvPr id="1368" name="Google Shape;1368;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7" name="Google Shape;1377;p36"/>
          <p:cNvGrpSpPr/>
          <p:nvPr/>
        </p:nvGrpSpPr>
        <p:grpSpPr>
          <a:xfrm>
            <a:off x="3506413" y="4301406"/>
            <a:ext cx="2131184" cy="491140"/>
            <a:chOff x="3419450" y="4086462"/>
            <a:chExt cx="3428546" cy="1159169"/>
          </a:xfrm>
        </p:grpSpPr>
        <p:sp>
          <p:nvSpPr>
            <p:cNvPr id="1378" name="Google Shape;1378;p3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1" name="Google Shape;1381;p36"/>
          <p:cNvSpPr txBox="1">
            <a:spLocks noGrp="1"/>
          </p:cNvSpPr>
          <p:nvPr>
            <p:ph type="title"/>
          </p:nvPr>
        </p:nvSpPr>
        <p:spPr>
          <a:xfrm>
            <a:off x="741000" y="446400"/>
            <a:ext cx="7662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atin typeface="Darker Grotesque SemiBold"/>
                <a:ea typeface="Darker Grotesque SemiBold"/>
                <a:cs typeface="Darker Grotesque SemiBold"/>
                <a:sym typeface="Darker Grotesque SemiBold"/>
              </a:defRPr>
            </a:lvl2pPr>
            <a:lvl3pPr lvl="2" rtl="0">
              <a:spcBef>
                <a:spcPts val="0"/>
              </a:spcBef>
              <a:spcAft>
                <a:spcPts val="0"/>
              </a:spcAft>
              <a:buSzPts val="2400"/>
              <a:buNone/>
              <a:defRPr sz="2400">
                <a:latin typeface="Darker Grotesque SemiBold"/>
                <a:ea typeface="Darker Grotesque SemiBold"/>
                <a:cs typeface="Darker Grotesque SemiBold"/>
                <a:sym typeface="Darker Grotesque SemiBold"/>
              </a:defRPr>
            </a:lvl3pPr>
            <a:lvl4pPr lvl="3" rtl="0">
              <a:spcBef>
                <a:spcPts val="0"/>
              </a:spcBef>
              <a:spcAft>
                <a:spcPts val="0"/>
              </a:spcAft>
              <a:buSzPts val="2400"/>
              <a:buNone/>
              <a:defRPr sz="2400">
                <a:latin typeface="Darker Grotesque SemiBold"/>
                <a:ea typeface="Darker Grotesque SemiBold"/>
                <a:cs typeface="Darker Grotesque SemiBold"/>
                <a:sym typeface="Darker Grotesque SemiBold"/>
              </a:defRPr>
            </a:lvl4pPr>
            <a:lvl5pPr lvl="4" rtl="0">
              <a:spcBef>
                <a:spcPts val="0"/>
              </a:spcBef>
              <a:spcAft>
                <a:spcPts val="0"/>
              </a:spcAft>
              <a:buSzPts val="2400"/>
              <a:buNone/>
              <a:defRPr sz="2400">
                <a:latin typeface="Darker Grotesque SemiBold"/>
                <a:ea typeface="Darker Grotesque SemiBold"/>
                <a:cs typeface="Darker Grotesque SemiBold"/>
                <a:sym typeface="Darker Grotesque SemiBold"/>
              </a:defRPr>
            </a:lvl5pPr>
            <a:lvl6pPr lvl="5" rtl="0">
              <a:spcBef>
                <a:spcPts val="0"/>
              </a:spcBef>
              <a:spcAft>
                <a:spcPts val="0"/>
              </a:spcAft>
              <a:buSzPts val="2400"/>
              <a:buNone/>
              <a:defRPr sz="2400">
                <a:latin typeface="Darker Grotesque SemiBold"/>
                <a:ea typeface="Darker Grotesque SemiBold"/>
                <a:cs typeface="Darker Grotesque SemiBold"/>
                <a:sym typeface="Darker Grotesque SemiBold"/>
              </a:defRPr>
            </a:lvl6pPr>
            <a:lvl7pPr lvl="6" rtl="0">
              <a:spcBef>
                <a:spcPts val="0"/>
              </a:spcBef>
              <a:spcAft>
                <a:spcPts val="0"/>
              </a:spcAft>
              <a:buSzPts val="2400"/>
              <a:buNone/>
              <a:defRPr sz="2400">
                <a:latin typeface="Darker Grotesque SemiBold"/>
                <a:ea typeface="Darker Grotesque SemiBold"/>
                <a:cs typeface="Darker Grotesque SemiBold"/>
                <a:sym typeface="Darker Grotesque SemiBold"/>
              </a:defRPr>
            </a:lvl7pPr>
            <a:lvl8pPr lvl="7" rtl="0">
              <a:spcBef>
                <a:spcPts val="0"/>
              </a:spcBef>
              <a:spcAft>
                <a:spcPts val="0"/>
              </a:spcAft>
              <a:buSzPts val="2400"/>
              <a:buNone/>
              <a:defRPr sz="2400">
                <a:latin typeface="Darker Grotesque SemiBold"/>
                <a:ea typeface="Darker Grotesque SemiBold"/>
                <a:cs typeface="Darker Grotesque SemiBold"/>
                <a:sym typeface="Darker Grotesque SemiBold"/>
              </a:defRPr>
            </a:lvl8pPr>
            <a:lvl9pPr lvl="8" rtl="0">
              <a:spcBef>
                <a:spcPts val="0"/>
              </a:spcBef>
              <a:spcAft>
                <a:spcPts val="0"/>
              </a:spcAft>
              <a:buSzPts val="2400"/>
              <a:buNone/>
              <a:defRPr sz="2400">
                <a:latin typeface="Darker Grotesque SemiBold"/>
                <a:ea typeface="Darker Grotesque SemiBold"/>
                <a:cs typeface="Darker Grotesque SemiBold"/>
                <a:sym typeface="Darker Grotesque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2">
  <p:cSld name="CUSTOM_19">
    <p:spTree>
      <p:nvGrpSpPr>
        <p:cNvPr id="1" name="Shape 1382"/>
        <p:cNvGrpSpPr/>
        <p:nvPr/>
      </p:nvGrpSpPr>
      <p:grpSpPr>
        <a:xfrm>
          <a:off x="0" y="0"/>
          <a:ext cx="0" cy="0"/>
          <a:chOff x="0" y="0"/>
          <a:chExt cx="0" cy="0"/>
        </a:xfrm>
      </p:grpSpPr>
      <p:sp>
        <p:nvSpPr>
          <p:cNvPr id="1383" name="Google Shape;1383;p37"/>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grpSp>
        <p:nvGrpSpPr>
          <p:cNvPr id="1384" name="Google Shape;1384;p37"/>
          <p:cNvGrpSpPr/>
          <p:nvPr/>
        </p:nvGrpSpPr>
        <p:grpSpPr>
          <a:xfrm rot="5400000">
            <a:off x="450252" y="4231350"/>
            <a:ext cx="653325" cy="1406600"/>
            <a:chOff x="175902" y="116850"/>
            <a:chExt cx="653325" cy="1406600"/>
          </a:xfrm>
        </p:grpSpPr>
        <p:sp>
          <p:nvSpPr>
            <p:cNvPr id="1385" name="Google Shape;138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4" name="Google Shape;1394;p37"/>
          <p:cNvGrpSpPr/>
          <p:nvPr/>
        </p:nvGrpSpPr>
        <p:grpSpPr>
          <a:xfrm rot="5400000">
            <a:off x="7975002" y="4231350"/>
            <a:ext cx="653325" cy="1406600"/>
            <a:chOff x="175902" y="116850"/>
            <a:chExt cx="653325" cy="1406600"/>
          </a:xfrm>
        </p:grpSpPr>
        <p:sp>
          <p:nvSpPr>
            <p:cNvPr id="1395" name="Google Shape;139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4" name="Google Shape;1404;p37"/>
          <p:cNvGrpSpPr/>
          <p:nvPr/>
        </p:nvGrpSpPr>
        <p:grpSpPr>
          <a:xfrm rot="-2700000">
            <a:off x="4350038" y="4842737"/>
            <a:ext cx="443924" cy="443924"/>
            <a:chOff x="8549996" y="116849"/>
            <a:chExt cx="443865" cy="443865"/>
          </a:xfrm>
        </p:grpSpPr>
        <p:sp>
          <p:nvSpPr>
            <p:cNvPr id="1405" name="Google Shape;1405;p3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9" name="Google Shape;1409;p37"/>
          <p:cNvSpPr/>
          <p:nvPr/>
        </p:nvSpPr>
        <p:spPr>
          <a:xfrm>
            <a:off x="1883250" y="5075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7"/>
          <p:cNvSpPr/>
          <p:nvPr/>
        </p:nvSpPr>
        <p:spPr>
          <a:xfrm>
            <a:off x="2579675" y="4608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7"/>
          <p:cNvSpPr/>
          <p:nvPr/>
        </p:nvSpPr>
        <p:spPr>
          <a:xfrm>
            <a:off x="3189275"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7"/>
          <p:cNvSpPr/>
          <p:nvPr/>
        </p:nvSpPr>
        <p:spPr>
          <a:xfrm>
            <a:off x="3960800"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7"/>
          <p:cNvSpPr/>
          <p:nvPr/>
        </p:nvSpPr>
        <p:spPr>
          <a:xfrm>
            <a:off x="51419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7"/>
          <p:cNvSpPr/>
          <p:nvPr/>
        </p:nvSpPr>
        <p:spPr>
          <a:xfrm>
            <a:off x="5951525"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7"/>
          <p:cNvSpPr/>
          <p:nvPr/>
        </p:nvSpPr>
        <p:spPr>
          <a:xfrm>
            <a:off x="65516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7"/>
          <p:cNvSpPr/>
          <p:nvPr/>
        </p:nvSpPr>
        <p:spPr>
          <a:xfrm>
            <a:off x="7056425" y="464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7"/>
          <p:cNvSpPr/>
          <p:nvPr/>
        </p:nvSpPr>
        <p:spPr>
          <a:xfrm>
            <a:off x="287250" y="634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7"/>
          <p:cNvSpPr/>
          <p:nvPr/>
        </p:nvSpPr>
        <p:spPr>
          <a:xfrm>
            <a:off x="10968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37"/>
          <p:cNvSpPr/>
          <p:nvPr/>
        </p:nvSpPr>
        <p:spPr>
          <a:xfrm>
            <a:off x="18634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37"/>
          <p:cNvSpPr/>
          <p:nvPr/>
        </p:nvSpPr>
        <p:spPr>
          <a:xfrm>
            <a:off x="68280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37"/>
          <p:cNvSpPr/>
          <p:nvPr/>
        </p:nvSpPr>
        <p:spPr>
          <a:xfrm>
            <a:off x="7637625"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37"/>
          <p:cNvSpPr/>
          <p:nvPr/>
        </p:nvSpPr>
        <p:spPr>
          <a:xfrm>
            <a:off x="82377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1423"/>
        <p:cNvGrpSpPr/>
        <p:nvPr/>
      </p:nvGrpSpPr>
      <p:grpSpPr>
        <a:xfrm>
          <a:off x="0" y="0"/>
          <a:ext cx="0" cy="0"/>
          <a:chOff x="0" y="0"/>
          <a:chExt cx="0" cy="0"/>
        </a:xfrm>
      </p:grpSpPr>
      <p:sp>
        <p:nvSpPr>
          <p:cNvPr id="1424" name="Google Shape;1424;p38"/>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38"/>
          <p:cNvSpPr txBox="1">
            <a:spLocks noGrp="1"/>
          </p:cNvSpPr>
          <p:nvPr>
            <p:ph type="body" idx="1"/>
          </p:nvPr>
        </p:nvSpPr>
        <p:spPr>
          <a:xfrm>
            <a:off x="865150" y="1384375"/>
            <a:ext cx="3723600" cy="2220900"/>
          </a:xfrm>
          <a:prstGeom prst="rect">
            <a:avLst/>
          </a:prstGeom>
        </p:spPr>
        <p:txBody>
          <a:bodyPr spcFirstLastPara="1" wrap="square" lIns="91425" tIns="91425" rIns="91425" bIns="91425" anchor="t" anchorCtr="0">
            <a:norm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p:txBody>
      </p:sp>
      <p:sp>
        <p:nvSpPr>
          <p:cNvPr id="1426" name="Google Shape;1426;p38"/>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p:txBody>
      </p:sp>
      <p:grpSp>
        <p:nvGrpSpPr>
          <p:cNvPr id="1427" name="Google Shape;1427;p38"/>
          <p:cNvGrpSpPr/>
          <p:nvPr/>
        </p:nvGrpSpPr>
        <p:grpSpPr>
          <a:xfrm>
            <a:off x="8356364" y="3591925"/>
            <a:ext cx="653325" cy="1406600"/>
            <a:chOff x="175902" y="116850"/>
            <a:chExt cx="653325" cy="1406600"/>
          </a:xfrm>
        </p:grpSpPr>
        <p:sp>
          <p:nvSpPr>
            <p:cNvPr id="1428" name="Google Shape;1428;p3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3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3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3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3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37" name="Google Shape;1437;p38"/>
          <p:cNvSpPr/>
          <p:nvPr/>
        </p:nvSpPr>
        <p:spPr>
          <a:xfrm>
            <a:off x="65077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8"/>
          <p:cNvSpPr/>
          <p:nvPr/>
        </p:nvSpPr>
        <p:spPr>
          <a:xfrm>
            <a:off x="375150" y="453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38"/>
          <p:cNvSpPr/>
          <p:nvPr/>
        </p:nvSpPr>
        <p:spPr>
          <a:xfrm>
            <a:off x="8646288" y="2635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38"/>
          <p:cNvSpPr/>
          <p:nvPr/>
        </p:nvSpPr>
        <p:spPr>
          <a:xfrm>
            <a:off x="331713" y="2578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38"/>
          <p:cNvSpPr/>
          <p:nvPr/>
        </p:nvSpPr>
        <p:spPr>
          <a:xfrm>
            <a:off x="2567838"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8"/>
          <p:cNvSpPr/>
          <p:nvPr/>
        </p:nvSpPr>
        <p:spPr>
          <a:xfrm>
            <a:off x="45361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8"/>
          <p:cNvSpPr/>
          <p:nvPr/>
        </p:nvSpPr>
        <p:spPr>
          <a:xfrm>
            <a:off x="7488875"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8"/>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8"/>
          <p:cNvSpPr/>
          <p:nvPr/>
        </p:nvSpPr>
        <p:spPr>
          <a:xfrm>
            <a:off x="8589875"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8"/>
          <p:cNvSpPr/>
          <p:nvPr/>
        </p:nvSpPr>
        <p:spPr>
          <a:xfrm>
            <a:off x="676453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8"/>
          <p:cNvSpPr/>
          <p:nvPr/>
        </p:nvSpPr>
        <p:spPr>
          <a:xfrm>
            <a:off x="8273700" y="1487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8" name="Google Shape;1448;p38"/>
          <p:cNvGrpSpPr/>
          <p:nvPr/>
        </p:nvGrpSpPr>
        <p:grpSpPr>
          <a:xfrm rot="-2700000">
            <a:off x="25591" y="1840637"/>
            <a:ext cx="443924" cy="443924"/>
            <a:chOff x="8549996" y="116849"/>
            <a:chExt cx="443865" cy="443865"/>
          </a:xfrm>
        </p:grpSpPr>
        <p:sp>
          <p:nvSpPr>
            <p:cNvPr id="1449" name="Google Shape;1449;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3" name="Google Shape;1453;p38"/>
          <p:cNvGrpSpPr/>
          <p:nvPr/>
        </p:nvGrpSpPr>
        <p:grpSpPr>
          <a:xfrm rot="-2700000">
            <a:off x="8461066" y="1840637"/>
            <a:ext cx="443924" cy="443924"/>
            <a:chOff x="8549996" y="116849"/>
            <a:chExt cx="443865" cy="443865"/>
          </a:xfrm>
        </p:grpSpPr>
        <p:sp>
          <p:nvSpPr>
            <p:cNvPr id="1454" name="Google Shape;1454;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1">
  <p:cSld name="CUSTOM_16">
    <p:spTree>
      <p:nvGrpSpPr>
        <p:cNvPr id="1" name="Shape 1458"/>
        <p:cNvGrpSpPr/>
        <p:nvPr/>
      </p:nvGrpSpPr>
      <p:grpSpPr>
        <a:xfrm>
          <a:off x="0" y="0"/>
          <a:ext cx="0" cy="0"/>
          <a:chOff x="0" y="0"/>
          <a:chExt cx="0" cy="0"/>
        </a:xfrm>
      </p:grpSpPr>
      <p:sp>
        <p:nvSpPr>
          <p:cNvPr id="1459" name="Google Shape;1459;p39"/>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0" name="Google Shape;1460;p39"/>
          <p:cNvGrpSpPr/>
          <p:nvPr/>
        </p:nvGrpSpPr>
        <p:grpSpPr>
          <a:xfrm>
            <a:off x="8366858" y="153509"/>
            <a:ext cx="567117" cy="507232"/>
            <a:chOff x="928325" y="3710775"/>
            <a:chExt cx="352050" cy="314875"/>
          </a:xfrm>
        </p:grpSpPr>
        <p:sp>
          <p:nvSpPr>
            <p:cNvPr id="1461" name="Google Shape;1461;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5" name="Google Shape;1465;p39"/>
          <p:cNvGrpSpPr/>
          <p:nvPr/>
        </p:nvGrpSpPr>
        <p:grpSpPr>
          <a:xfrm>
            <a:off x="216408" y="4543834"/>
            <a:ext cx="567117" cy="507232"/>
            <a:chOff x="928325" y="3710775"/>
            <a:chExt cx="352050" cy="314875"/>
          </a:xfrm>
        </p:grpSpPr>
        <p:sp>
          <p:nvSpPr>
            <p:cNvPr id="1466" name="Google Shape;1466;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0" name="Google Shape;1470;p39"/>
          <p:cNvSpPr/>
          <p:nvPr/>
        </p:nvSpPr>
        <p:spPr>
          <a:xfrm>
            <a:off x="930775" y="1517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9"/>
          <p:cNvSpPr/>
          <p:nvPr/>
        </p:nvSpPr>
        <p:spPr>
          <a:xfrm>
            <a:off x="831788" y="3975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9"/>
          <p:cNvSpPr/>
          <p:nvPr/>
        </p:nvSpPr>
        <p:spPr>
          <a:xfrm rot="9615786">
            <a:off x="39971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9"/>
          <p:cNvSpPr/>
          <p:nvPr/>
        </p:nvSpPr>
        <p:spPr>
          <a:xfrm>
            <a:off x="6169913" y="247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9"/>
          <p:cNvSpPr/>
          <p:nvPr/>
        </p:nvSpPr>
        <p:spPr>
          <a:xfrm>
            <a:off x="5311700"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9"/>
          <p:cNvSpPr/>
          <p:nvPr/>
        </p:nvSpPr>
        <p:spPr>
          <a:xfrm rot="3179392">
            <a:off x="8067784" y="3433347"/>
            <a:ext cx="784442" cy="784442"/>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9"/>
          <p:cNvSpPr/>
          <p:nvPr/>
        </p:nvSpPr>
        <p:spPr>
          <a:xfrm>
            <a:off x="1988000" y="4421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7" name="Google Shape;1477;p39"/>
          <p:cNvGrpSpPr/>
          <p:nvPr/>
        </p:nvGrpSpPr>
        <p:grpSpPr>
          <a:xfrm>
            <a:off x="3432945" y="315188"/>
            <a:ext cx="2386400" cy="272325"/>
            <a:chOff x="3432945" y="565625"/>
            <a:chExt cx="2386400" cy="272325"/>
          </a:xfrm>
        </p:grpSpPr>
        <p:sp>
          <p:nvSpPr>
            <p:cNvPr id="1478" name="Google Shape;1478;p39"/>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9"/>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9"/>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9"/>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9"/>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39"/>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39"/>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9"/>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9"/>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9"/>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9"/>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9"/>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0" name="Google Shape;1490;p39"/>
          <p:cNvGrpSpPr/>
          <p:nvPr/>
        </p:nvGrpSpPr>
        <p:grpSpPr>
          <a:xfrm rot="-5400000">
            <a:off x="4435838" y="3529800"/>
            <a:ext cx="272325" cy="2386400"/>
            <a:chOff x="8318033" y="1209013"/>
            <a:chExt cx="272325" cy="2386400"/>
          </a:xfrm>
        </p:grpSpPr>
        <p:sp>
          <p:nvSpPr>
            <p:cNvPr id="1491" name="Google Shape;1491;p39"/>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9"/>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9"/>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9"/>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9"/>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9"/>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9"/>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9"/>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9"/>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9"/>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9"/>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9"/>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3" name="Google Shape;1503;p39"/>
          <p:cNvSpPr/>
          <p:nvPr/>
        </p:nvSpPr>
        <p:spPr>
          <a:xfrm>
            <a:off x="7633463" y="358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9"/>
          <p:cNvSpPr/>
          <p:nvPr/>
        </p:nvSpPr>
        <p:spPr>
          <a:xfrm>
            <a:off x="2227563" y="19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9"/>
          <p:cNvSpPr/>
          <p:nvPr/>
        </p:nvSpPr>
        <p:spPr>
          <a:xfrm>
            <a:off x="8557263" y="2518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9"/>
          <p:cNvSpPr/>
          <p:nvPr/>
        </p:nvSpPr>
        <p:spPr>
          <a:xfrm>
            <a:off x="7681438" y="416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9"/>
          <p:cNvSpPr txBox="1">
            <a:spLocks noGrp="1"/>
          </p:cNvSpPr>
          <p:nvPr>
            <p:ph type="title"/>
          </p:nvPr>
        </p:nvSpPr>
        <p:spPr>
          <a:xfrm>
            <a:off x="956600" y="2844175"/>
            <a:ext cx="3533700" cy="8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08" name="Google Shape;1508;p39"/>
          <p:cNvSpPr txBox="1">
            <a:spLocks noGrp="1"/>
          </p:cNvSpPr>
          <p:nvPr>
            <p:ph type="subTitle" idx="1"/>
          </p:nvPr>
        </p:nvSpPr>
        <p:spPr>
          <a:xfrm>
            <a:off x="956600" y="3498575"/>
            <a:ext cx="3533700" cy="456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509" name="Google Shape;1509;p39"/>
          <p:cNvSpPr txBox="1">
            <a:spLocks noGrp="1"/>
          </p:cNvSpPr>
          <p:nvPr>
            <p:ph type="title" idx="2" hasCustomPrompt="1"/>
          </p:nvPr>
        </p:nvSpPr>
        <p:spPr>
          <a:xfrm>
            <a:off x="1930100" y="1652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510" name="Google Shape;1510;p39"/>
          <p:cNvSpPr/>
          <p:nvPr/>
        </p:nvSpPr>
        <p:spPr>
          <a:xfrm>
            <a:off x="216400" y="2627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9"/>
          <p:cNvSpPr/>
          <p:nvPr/>
        </p:nvSpPr>
        <p:spPr>
          <a:xfrm>
            <a:off x="8418488" y="1239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9"/>
          <p:cNvSpPr/>
          <p:nvPr/>
        </p:nvSpPr>
        <p:spPr>
          <a:xfrm>
            <a:off x="8418500" y="478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9"/>
          <p:cNvSpPr/>
          <p:nvPr/>
        </p:nvSpPr>
        <p:spPr>
          <a:xfrm>
            <a:off x="6741000" y="45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9"/>
          <p:cNvSpPr/>
          <p:nvPr/>
        </p:nvSpPr>
        <p:spPr>
          <a:xfrm>
            <a:off x="3145863"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9"/>
          <p:cNvSpPr/>
          <p:nvPr/>
        </p:nvSpPr>
        <p:spPr>
          <a:xfrm>
            <a:off x="6662238" y="1239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9"/>
          <p:cNvSpPr/>
          <p:nvPr/>
        </p:nvSpPr>
        <p:spPr>
          <a:xfrm>
            <a:off x="4572000" y="40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1517"/>
        <p:cNvGrpSpPr/>
        <p:nvPr/>
      </p:nvGrpSpPr>
      <p:grpSpPr>
        <a:xfrm>
          <a:off x="0" y="0"/>
          <a:ext cx="0" cy="0"/>
          <a:chOff x="0" y="0"/>
          <a:chExt cx="0" cy="0"/>
        </a:xfrm>
      </p:grpSpPr>
      <p:sp>
        <p:nvSpPr>
          <p:cNvPr id="1518" name="Google Shape;1518;p40"/>
          <p:cNvSpPr txBox="1">
            <a:spLocks noGrp="1"/>
          </p:cNvSpPr>
          <p:nvPr>
            <p:ph type="title"/>
          </p:nvPr>
        </p:nvSpPr>
        <p:spPr>
          <a:xfrm>
            <a:off x="2746975" y="631025"/>
            <a:ext cx="39468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7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9" name="Google Shape;1519;p40"/>
          <p:cNvSpPr txBox="1">
            <a:spLocks noGrp="1"/>
          </p:cNvSpPr>
          <p:nvPr>
            <p:ph type="subTitle" idx="1"/>
          </p:nvPr>
        </p:nvSpPr>
        <p:spPr>
          <a:xfrm>
            <a:off x="2598600" y="2035950"/>
            <a:ext cx="3946800" cy="1323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520" name="Google Shape;1520;p40"/>
          <p:cNvSpPr txBox="1"/>
          <p:nvPr/>
        </p:nvSpPr>
        <p:spPr>
          <a:xfrm>
            <a:off x="2212650" y="3637263"/>
            <a:ext cx="4718700" cy="615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endParaRPr sz="1200">
              <a:solidFill>
                <a:schemeClr val="accent1"/>
              </a:solidFill>
              <a:latin typeface="Darker Grotesque SemiBold"/>
              <a:ea typeface="Darker Grotesque SemiBold"/>
              <a:cs typeface="Darker Grotesque SemiBold"/>
              <a:sym typeface="Darker Grotesque SemiBold"/>
            </a:endParaRPr>
          </a:p>
          <a:p>
            <a:pPr marL="0" lvl="0" indent="0" algn="ctr" rtl="0">
              <a:lnSpc>
                <a:spcPct val="100000"/>
              </a:lnSpc>
              <a:spcBef>
                <a:spcPts val="300"/>
              </a:spcBef>
              <a:spcAft>
                <a:spcPts val="0"/>
              </a:spcAft>
              <a:buNone/>
            </a:pPr>
            <a:r>
              <a:rPr lang="en-GB" sz="1200">
                <a:solidFill>
                  <a:schemeClr val="accent1"/>
                </a:solidFill>
                <a:latin typeface="Darker Grotesque SemiBold"/>
                <a:ea typeface="Darker Grotesque SemiBold"/>
                <a:cs typeface="Darker Grotesque SemiBold"/>
                <a:sym typeface="Darker Grotesque SemiBold"/>
              </a:rPr>
              <a:t>CREDITS: This presentation template was created by </a:t>
            </a:r>
            <a:r>
              <a:rPr lang="en-GB" sz="1200">
                <a:solidFill>
                  <a:schemeClr val="accent1"/>
                </a:solidFill>
                <a:uFill>
                  <a:noFill/>
                </a:uFill>
                <a:latin typeface="Darker Grotesque Black"/>
                <a:ea typeface="Darker Grotesque Black"/>
                <a:cs typeface="Darker Grotesque Black"/>
                <a:sym typeface="Darker Grotesque Black"/>
                <a:hlinkClick r:id="rId2"/>
              </a:rPr>
              <a:t>Slidesgo</a:t>
            </a:r>
            <a:r>
              <a:rPr lang="en-GB" sz="1200">
                <a:solidFill>
                  <a:schemeClr val="accent1"/>
                </a:solidFill>
                <a:latin typeface="Darker Grotesque SemiBold"/>
                <a:ea typeface="Darker Grotesque SemiBold"/>
                <a:cs typeface="Darker Grotesque SemiBold"/>
                <a:sym typeface="Darker Grotesque SemiBold"/>
              </a:rPr>
              <a:t>, and includes icons by </a:t>
            </a:r>
            <a:r>
              <a:rPr lang="en-GB" sz="1200">
                <a:solidFill>
                  <a:schemeClr val="accent1"/>
                </a:solidFill>
                <a:uFill>
                  <a:noFill/>
                </a:uFill>
                <a:latin typeface="Darker Grotesque Black"/>
                <a:ea typeface="Darker Grotesque Black"/>
                <a:cs typeface="Darker Grotesque Black"/>
                <a:sym typeface="Darker Grotesque Black"/>
                <a:hlinkClick r:id="rId3"/>
              </a:rPr>
              <a:t>Flaticon</a:t>
            </a:r>
            <a:r>
              <a:rPr lang="en-GB" sz="1200">
                <a:solidFill>
                  <a:schemeClr val="accent1"/>
                </a:solidFill>
                <a:latin typeface="Darker Grotesque SemiBold"/>
                <a:ea typeface="Darker Grotesque SemiBold"/>
                <a:cs typeface="Darker Grotesque SemiBold"/>
                <a:sym typeface="Darker Grotesque SemiBold"/>
              </a:rPr>
              <a:t>, and infographics &amp; images by </a:t>
            </a:r>
            <a:r>
              <a:rPr lang="en-GB" sz="1200">
                <a:solidFill>
                  <a:schemeClr val="accent1"/>
                </a:solidFill>
                <a:uFill>
                  <a:noFill/>
                </a:uFill>
                <a:latin typeface="Darker Grotesque Black"/>
                <a:ea typeface="Darker Grotesque Black"/>
                <a:cs typeface="Darker Grotesque Black"/>
                <a:sym typeface="Darker Grotesque Black"/>
                <a:hlinkClick r:id="rId4"/>
              </a:rPr>
              <a:t>Freepik</a:t>
            </a:r>
            <a:endParaRPr sz="1200">
              <a:solidFill>
                <a:schemeClr val="accent1"/>
              </a:solidFill>
              <a:latin typeface="Darker Grotesque Black"/>
              <a:ea typeface="Darker Grotesque Black"/>
              <a:cs typeface="Darker Grotesque Black"/>
              <a:sym typeface="Darker Grotesque Black"/>
            </a:endParaRPr>
          </a:p>
        </p:txBody>
      </p:sp>
      <p:sp>
        <p:nvSpPr>
          <p:cNvPr id="1521" name="Google Shape;1521;p40"/>
          <p:cNvSpPr/>
          <p:nvPr/>
        </p:nvSpPr>
        <p:spPr>
          <a:xfrm flipH="1">
            <a:off x="0" y="4729288"/>
            <a:ext cx="9144000" cy="4107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2" name="Google Shape;1522;p40"/>
          <p:cNvGrpSpPr/>
          <p:nvPr/>
        </p:nvGrpSpPr>
        <p:grpSpPr>
          <a:xfrm>
            <a:off x="258214" y="205750"/>
            <a:ext cx="653325" cy="1406600"/>
            <a:chOff x="175902" y="116850"/>
            <a:chExt cx="653325" cy="1406600"/>
          </a:xfrm>
        </p:grpSpPr>
        <p:sp>
          <p:nvSpPr>
            <p:cNvPr id="1523" name="Google Shape;152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2" name="Google Shape;1532;p40"/>
          <p:cNvGrpSpPr/>
          <p:nvPr/>
        </p:nvGrpSpPr>
        <p:grpSpPr>
          <a:xfrm>
            <a:off x="8183014" y="205750"/>
            <a:ext cx="653325" cy="1406600"/>
            <a:chOff x="175902" y="116850"/>
            <a:chExt cx="653325" cy="1406600"/>
          </a:xfrm>
        </p:grpSpPr>
        <p:sp>
          <p:nvSpPr>
            <p:cNvPr id="1533" name="Google Shape;153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2" name="Google Shape;1542;p40"/>
          <p:cNvSpPr/>
          <p:nvPr/>
        </p:nvSpPr>
        <p:spPr>
          <a:xfrm>
            <a:off x="1346513" y="2683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0"/>
          <p:cNvSpPr/>
          <p:nvPr/>
        </p:nvSpPr>
        <p:spPr>
          <a:xfrm>
            <a:off x="391563" y="2184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0"/>
          <p:cNvSpPr/>
          <p:nvPr/>
        </p:nvSpPr>
        <p:spPr>
          <a:xfrm>
            <a:off x="2723163" y="237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0"/>
          <p:cNvSpPr/>
          <p:nvPr/>
        </p:nvSpPr>
        <p:spPr>
          <a:xfrm>
            <a:off x="626838" y="3536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0"/>
          <p:cNvSpPr/>
          <p:nvPr/>
        </p:nvSpPr>
        <p:spPr>
          <a:xfrm>
            <a:off x="658253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0"/>
          <p:cNvSpPr/>
          <p:nvPr/>
        </p:nvSpPr>
        <p:spPr>
          <a:xfrm>
            <a:off x="131538" y="442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0"/>
          <p:cNvSpPr/>
          <p:nvPr/>
        </p:nvSpPr>
        <p:spPr>
          <a:xfrm>
            <a:off x="6668263" y="29745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0"/>
          <p:cNvSpPr/>
          <p:nvPr/>
        </p:nvSpPr>
        <p:spPr>
          <a:xfrm>
            <a:off x="854688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0"/>
          <p:cNvSpPr/>
          <p:nvPr/>
        </p:nvSpPr>
        <p:spPr>
          <a:xfrm>
            <a:off x="8775488" y="4377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0"/>
          <p:cNvSpPr/>
          <p:nvPr/>
        </p:nvSpPr>
        <p:spPr>
          <a:xfrm>
            <a:off x="7137188" y="755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0"/>
          <p:cNvSpPr/>
          <p:nvPr/>
        </p:nvSpPr>
        <p:spPr>
          <a:xfrm>
            <a:off x="4454125" y="350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40"/>
          <p:cNvSpPr/>
          <p:nvPr/>
        </p:nvSpPr>
        <p:spPr>
          <a:xfrm>
            <a:off x="2261113" y="205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40"/>
          <p:cNvSpPr/>
          <p:nvPr/>
        </p:nvSpPr>
        <p:spPr>
          <a:xfrm>
            <a:off x="6136188" y="96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40"/>
          <p:cNvSpPr/>
          <p:nvPr/>
        </p:nvSpPr>
        <p:spPr>
          <a:xfrm>
            <a:off x="1722213" y="41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6" name="Google Shape;1556;p40"/>
          <p:cNvGrpSpPr/>
          <p:nvPr/>
        </p:nvGrpSpPr>
        <p:grpSpPr>
          <a:xfrm rot="2700000">
            <a:off x="1438473" y="4458035"/>
            <a:ext cx="443924" cy="443924"/>
            <a:chOff x="8549996" y="116849"/>
            <a:chExt cx="443865" cy="443865"/>
          </a:xfrm>
        </p:grpSpPr>
        <p:sp>
          <p:nvSpPr>
            <p:cNvPr id="1557" name="Google Shape;1557;p4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4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4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1" name="Google Shape;1561;p40"/>
          <p:cNvGrpSpPr/>
          <p:nvPr/>
        </p:nvGrpSpPr>
        <p:grpSpPr>
          <a:xfrm flipH="1">
            <a:off x="6953234" y="1693837"/>
            <a:ext cx="1779957" cy="3315698"/>
            <a:chOff x="809450" y="256500"/>
            <a:chExt cx="589800" cy="1098750"/>
          </a:xfrm>
        </p:grpSpPr>
        <p:sp>
          <p:nvSpPr>
            <p:cNvPr id="1562" name="Google Shape;1562;p40"/>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0"/>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0"/>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0"/>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0"/>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0"/>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0"/>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0"/>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0"/>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0"/>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0"/>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0"/>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0"/>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0"/>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0"/>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0"/>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0"/>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0"/>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0"/>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0"/>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0"/>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0"/>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0"/>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0"/>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0"/>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0"/>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0"/>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0"/>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0"/>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0"/>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5"/>
          <p:cNvSpPr txBox="1">
            <a:spLocks noGrp="1"/>
          </p:cNvSpPr>
          <p:nvPr>
            <p:ph type="subTitle" idx="1"/>
          </p:nvPr>
        </p:nvSpPr>
        <p:spPr>
          <a:xfrm>
            <a:off x="509578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34" name="Google Shape;134;p5"/>
          <p:cNvSpPr txBox="1">
            <a:spLocks noGrp="1"/>
          </p:cNvSpPr>
          <p:nvPr>
            <p:ph type="subTitle" idx="2"/>
          </p:nvPr>
        </p:nvSpPr>
        <p:spPr>
          <a:xfrm>
            <a:off x="121105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35" name="Google Shape;135;p5"/>
          <p:cNvSpPr/>
          <p:nvPr/>
        </p:nvSpPr>
        <p:spPr>
          <a:xfrm rot="5400000">
            <a:off x="-2415837"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 name="Google Shape;136;p5"/>
          <p:cNvGrpSpPr/>
          <p:nvPr/>
        </p:nvGrpSpPr>
        <p:grpSpPr>
          <a:xfrm rot="-2700000">
            <a:off x="8515939" y="230907"/>
            <a:ext cx="443861" cy="443861"/>
            <a:chOff x="8549996" y="116849"/>
            <a:chExt cx="443865" cy="443865"/>
          </a:xfrm>
        </p:grpSpPr>
        <p:sp>
          <p:nvSpPr>
            <p:cNvPr id="137" name="Google Shape;137;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 name="Google Shape;141;p5"/>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rot="3110412">
            <a:off x="406705" y="264928"/>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 name="Google Shape;143;p5"/>
          <p:cNvGrpSpPr/>
          <p:nvPr/>
        </p:nvGrpSpPr>
        <p:grpSpPr>
          <a:xfrm rot="-2700000">
            <a:off x="73014" y="4542895"/>
            <a:ext cx="443861" cy="443861"/>
            <a:chOff x="8549996" y="116849"/>
            <a:chExt cx="443865" cy="443865"/>
          </a:xfrm>
        </p:grpSpPr>
        <p:sp>
          <p:nvSpPr>
            <p:cNvPr id="144" name="Google Shape;144;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 name="Google Shape;148;p5"/>
          <p:cNvSpPr/>
          <p:nvPr/>
        </p:nvSpPr>
        <p:spPr>
          <a:xfrm rot="7558415">
            <a:off x="8553339" y="4576864"/>
            <a:ext cx="375886" cy="375886"/>
          </a:xfrm>
          <a:prstGeom prst="arc">
            <a:avLst>
              <a:gd name="adj1" fmla="val 13812467"/>
              <a:gd name="adj2" fmla="val 469030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510388" y="2639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1148563" y="1249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3253588" y="14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6215863" y="1338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8366838" y="115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a:off x="8813238" y="2541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8477463" y="3579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a:off x="7115388"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7534488" y="13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2158263" y="1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1592"/>
        <p:cNvGrpSpPr/>
        <p:nvPr/>
      </p:nvGrpSpPr>
      <p:grpSpPr>
        <a:xfrm>
          <a:off x="0" y="0"/>
          <a:ext cx="0" cy="0"/>
          <a:chOff x="0" y="0"/>
          <a:chExt cx="0" cy="0"/>
        </a:xfrm>
      </p:grpSpPr>
      <p:sp>
        <p:nvSpPr>
          <p:cNvPr id="1593" name="Google Shape;1593;p41"/>
          <p:cNvSpPr/>
          <p:nvPr/>
        </p:nvSpPr>
        <p:spPr>
          <a:xfrm>
            <a:off x="514350" y="490875"/>
            <a:ext cx="8163000" cy="4081200"/>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41"/>
          <p:cNvSpPr/>
          <p:nvPr/>
        </p:nvSpPr>
        <p:spPr>
          <a:xfrm>
            <a:off x="2707638" y="169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41"/>
          <p:cNvSpPr/>
          <p:nvPr/>
        </p:nvSpPr>
        <p:spPr>
          <a:xfrm>
            <a:off x="129558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41"/>
          <p:cNvSpPr/>
          <p:nvPr/>
        </p:nvSpPr>
        <p:spPr>
          <a:xfrm>
            <a:off x="4364450"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1"/>
          <p:cNvSpPr/>
          <p:nvPr/>
        </p:nvSpPr>
        <p:spPr>
          <a:xfrm>
            <a:off x="244093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1"/>
          <p:cNvSpPr/>
          <p:nvPr/>
        </p:nvSpPr>
        <p:spPr>
          <a:xfrm>
            <a:off x="8851638" y="279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1"/>
          <p:cNvSpPr/>
          <p:nvPr/>
        </p:nvSpPr>
        <p:spPr>
          <a:xfrm>
            <a:off x="5388163"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41"/>
          <p:cNvSpPr/>
          <p:nvPr/>
        </p:nvSpPr>
        <p:spPr>
          <a:xfrm>
            <a:off x="725436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41"/>
          <p:cNvSpPr/>
          <p:nvPr/>
        </p:nvSpPr>
        <p:spPr>
          <a:xfrm>
            <a:off x="8586738"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41"/>
          <p:cNvSpPr/>
          <p:nvPr/>
        </p:nvSpPr>
        <p:spPr>
          <a:xfrm>
            <a:off x="169565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41"/>
          <p:cNvSpPr/>
          <p:nvPr/>
        </p:nvSpPr>
        <p:spPr>
          <a:xfrm>
            <a:off x="3467750" y="483360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41"/>
          <p:cNvSpPr/>
          <p:nvPr/>
        </p:nvSpPr>
        <p:spPr>
          <a:xfrm>
            <a:off x="8773050" y="40364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41"/>
          <p:cNvSpPr/>
          <p:nvPr/>
        </p:nvSpPr>
        <p:spPr>
          <a:xfrm>
            <a:off x="6346200" y="488745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41"/>
          <p:cNvSpPr/>
          <p:nvPr/>
        </p:nvSpPr>
        <p:spPr>
          <a:xfrm>
            <a:off x="626760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41"/>
          <p:cNvSpPr/>
          <p:nvPr/>
        </p:nvSpPr>
        <p:spPr>
          <a:xfrm>
            <a:off x="3920625" y="1699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41"/>
          <p:cNvSpPr/>
          <p:nvPr/>
        </p:nvSpPr>
        <p:spPr>
          <a:xfrm>
            <a:off x="8773038" y="1554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41"/>
          <p:cNvSpPr/>
          <p:nvPr/>
        </p:nvSpPr>
        <p:spPr>
          <a:xfrm>
            <a:off x="7499663"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41"/>
          <p:cNvSpPr/>
          <p:nvPr/>
        </p:nvSpPr>
        <p:spPr>
          <a:xfrm>
            <a:off x="223488" y="865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41"/>
          <p:cNvSpPr/>
          <p:nvPr/>
        </p:nvSpPr>
        <p:spPr>
          <a:xfrm>
            <a:off x="393075" y="2237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41"/>
          <p:cNvSpPr/>
          <p:nvPr/>
        </p:nvSpPr>
        <p:spPr>
          <a:xfrm>
            <a:off x="5223188"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41"/>
          <p:cNvSpPr/>
          <p:nvPr/>
        </p:nvSpPr>
        <p:spPr>
          <a:xfrm>
            <a:off x="144900" y="22603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41"/>
          <p:cNvSpPr/>
          <p:nvPr/>
        </p:nvSpPr>
        <p:spPr>
          <a:xfrm>
            <a:off x="33921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41"/>
          <p:cNvSpPr/>
          <p:nvPr/>
        </p:nvSpPr>
        <p:spPr>
          <a:xfrm>
            <a:off x="223488" y="3662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41"/>
          <p:cNvSpPr/>
          <p:nvPr/>
        </p:nvSpPr>
        <p:spPr>
          <a:xfrm>
            <a:off x="8773038" y="31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1617"/>
        <p:cNvGrpSpPr/>
        <p:nvPr/>
      </p:nvGrpSpPr>
      <p:grpSpPr>
        <a:xfrm>
          <a:off x="0" y="0"/>
          <a:ext cx="0" cy="0"/>
          <a:chOff x="0" y="0"/>
          <a:chExt cx="0" cy="0"/>
        </a:xfrm>
      </p:grpSpPr>
      <p:sp>
        <p:nvSpPr>
          <p:cNvPr id="1618" name="Google Shape;1618;p42"/>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42"/>
          <p:cNvSpPr/>
          <p:nvPr/>
        </p:nvSpPr>
        <p:spPr>
          <a:xfrm rot="5400000" flipH="1">
            <a:off x="6462600"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42"/>
          <p:cNvSpPr/>
          <p:nvPr/>
        </p:nvSpPr>
        <p:spPr>
          <a:xfrm>
            <a:off x="-80300" y="4787875"/>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42"/>
          <p:cNvSpPr/>
          <p:nvPr/>
        </p:nvSpPr>
        <p:spPr>
          <a:xfrm flipH="1">
            <a:off x="-80300" y="-98450"/>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2" name="Google Shape;1622;p42"/>
          <p:cNvGrpSpPr/>
          <p:nvPr/>
        </p:nvGrpSpPr>
        <p:grpSpPr>
          <a:xfrm rot="8100000">
            <a:off x="-133689" y="-50319"/>
            <a:ext cx="1039442" cy="1039442"/>
            <a:chOff x="8549996" y="116849"/>
            <a:chExt cx="443865" cy="443865"/>
          </a:xfrm>
        </p:grpSpPr>
        <p:sp>
          <p:nvSpPr>
            <p:cNvPr id="1623" name="Google Shape;1623;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7" name="Google Shape;1627;p42"/>
          <p:cNvGrpSpPr/>
          <p:nvPr/>
        </p:nvGrpSpPr>
        <p:grpSpPr>
          <a:xfrm rot="8100000">
            <a:off x="8143536" y="4088281"/>
            <a:ext cx="1039442" cy="1039442"/>
            <a:chOff x="8549996" y="116849"/>
            <a:chExt cx="443865" cy="443865"/>
          </a:xfrm>
        </p:grpSpPr>
        <p:sp>
          <p:nvSpPr>
            <p:cNvPr id="1628" name="Google Shape;1628;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42"/>
          <p:cNvGrpSpPr/>
          <p:nvPr/>
        </p:nvGrpSpPr>
        <p:grpSpPr>
          <a:xfrm rot="5400000">
            <a:off x="-491935" y="4314212"/>
            <a:ext cx="1193200" cy="136163"/>
            <a:chOff x="3432945" y="565625"/>
            <a:chExt cx="2386400" cy="272325"/>
          </a:xfrm>
        </p:grpSpPr>
        <p:sp>
          <p:nvSpPr>
            <p:cNvPr id="1633" name="Google Shape;1633;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5" name="Google Shape;1645;p42"/>
          <p:cNvGrpSpPr/>
          <p:nvPr/>
        </p:nvGrpSpPr>
        <p:grpSpPr>
          <a:xfrm rot="5400000">
            <a:off x="8385365" y="684662"/>
            <a:ext cx="1193200" cy="136163"/>
            <a:chOff x="3432945" y="565625"/>
            <a:chExt cx="2386400" cy="272325"/>
          </a:xfrm>
        </p:grpSpPr>
        <p:sp>
          <p:nvSpPr>
            <p:cNvPr id="1646" name="Google Shape;1646;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66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62"/>
        <p:cNvGrpSpPr/>
        <p:nvPr/>
      </p:nvGrpSpPr>
      <p:grpSpPr>
        <a:xfrm>
          <a:off x="0" y="0"/>
          <a:ext cx="0" cy="0"/>
          <a:chOff x="0" y="0"/>
          <a:chExt cx="0" cy="0"/>
        </a:xfrm>
      </p:grpSpPr>
      <p:sp>
        <p:nvSpPr>
          <p:cNvPr id="1663" name="Google Shape;1663;p4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720000" y="445000"/>
            <a:ext cx="7740000" cy="6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6"/>
          <p:cNvSpPr/>
          <p:nvPr/>
        </p:nvSpPr>
        <p:spPr>
          <a:xfrm rot="833708">
            <a:off x="206101" y="3951004"/>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2572400" y="187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5186300" y="4768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7422938" y="36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8535625" y="333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a:off x="6506788" y="1233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5679363" y="27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672988" y="4861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rot="-2964446">
            <a:off x="8480616" y="1167410"/>
            <a:ext cx="640411" cy="640411"/>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7785538" y="1419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2021763" y="4259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486688" y="233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1229638" y="163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 name="Google Shape;175;p6"/>
          <p:cNvGrpSpPr/>
          <p:nvPr/>
        </p:nvGrpSpPr>
        <p:grpSpPr>
          <a:xfrm rot="-2700000">
            <a:off x="8716466" y="35112"/>
            <a:ext cx="443924" cy="443924"/>
            <a:chOff x="8549996" y="116849"/>
            <a:chExt cx="443865" cy="443865"/>
          </a:xfrm>
        </p:grpSpPr>
        <p:sp>
          <p:nvSpPr>
            <p:cNvPr id="176" name="Google Shape;176;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6"/>
          <p:cNvGrpSpPr/>
          <p:nvPr/>
        </p:nvGrpSpPr>
        <p:grpSpPr>
          <a:xfrm rot="-2700000">
            <a:off x="91941" y="1797087"/>
            <a:ext cx="443924" cy="443924"/>
            <a:chOff x="8549996" y="116849"/>
            <a:chExt cx="443865" cy="443865"/>
          </a:xfrm>
        </p:grpSpPr>
        <p:sp>
          <p:nvSpPr>
            <p:cNvPr id="181" name="Google Shape;181;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261600" y="865850"/>
            <a:ext cx="3606000" cy="108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7" name="Google Shape;187;p7"/>
          <p:cNvSpPr txBox="1">
            <a:spLocks noGrp="1"/>
          </p:cNvSpPr>
          <p:nvPr>
            <p:ph type="body" idx="1"/>
          </p:nvPr>
        </p:nvSpPr>
        <p:spPr>
          <a:xfrm>
            <a:off x="1261600" y="1946450"/>
            <a:ext cx="3606000" cy="241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88" name="Google Shape;188;p7"/>
          <p:cNvSpPr/>
          <p:nvPr/>
        </p:nvSpPr>
        <p:spPr>
          <a:xfrm>
            <a:off x="432745"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432745"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a:off x="432745"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a:off x="632770"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a:off x="632770"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632770"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432745"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432745"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a:off x="432745"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632770"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7"/>
          <p:cNvSpPr/>
          <p:nvPr/>
        </p:nvSpPr>
        <p:spPr>
          <a:xfrm>
            <a:off x="632770"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7"/>
          <p:cNvSpPr/>
          <p:nvPr/>
        </p:nvSpPr>
        <p:spPr>
          <a:xfrm>
            <a:off x="632770"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a:off x="6363350" y="10498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7"/>
          <p:cNvSpPr/>
          <p:nvPr/>
        </p:nvSpPr>
        <p:spPr>
          <a:xfrm>
            <a:off x="4478850" y="479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7"/>
          <p:cNvSpPr/>
          <p:nvPr/>
        </p:nvSpPr>
        <p:spPr>
          <a:xfrm>
            <a:off x="2291625" y="4533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755315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p:nvPr/>
        </p:nvSpPr>
        <p:spPr>
          <a:xfrm>
            <a:off x="61368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7"/>
          <p:cNvSpPr/>
          <p:nvPr/>
        </p:nvSpPr>
        <p:spPr>
          <a:xfrm rot="3843267">
            <a:off x="-6676" y="2209759"/>
            <a:ext cx="769342" cy="769342"/>
          </a:xfrm>
          <a:prstGeom prst="arc">
            <a:avLst>
              <a:gd name="adj1" fmla="val 10426382"/>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7"/>
          <p:cNvSpPr/>
          <p:nvPr/>
        </p:nvSpPr>
        <p:spPr>
          <a:xfrm>
            <a:off x="7975363" y="425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7"/>
          <p:cNvSpPr/>
          <p:nvPr/>
        </p:nvSpPr>
        <p:spPr>
          <a:xfrm>
            <a:off x="5314838" y="183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7"/>
          <p:cNvGrpSpPr/>
          <p:nvPr/>
        </p:nvGrpSpPr>
        <p:grpSpPr>
          <a:xfrm rot="2700000">
            <a:off x="3938971" y="4697305"/>
            <a:ext cx="443861" cy="443861"/>
            <a:chOff x="128121" y="3749500"/>
            <a:chExt cx="443865" cy="443865"/>
          </a:xfrm>
        </p:grpSpPr>
        <p:sp>
          <p:nvSpPr>
            <p:cNvPr id="209" name="Google Shape;209;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7"/>
          <p:cNvGrpSpPr/>
          <p:nvPr/>
        </p:nvGrpSpPr>
        <p:grpSpPr>
          <a:xfrm rot="2700000">
            <a:off x="6621246" y="4217"/>
            <a:ext cx="443861" cy="443861"/>
            <a:chOff x="128121" y="3749500"/>
            <a:chExt cx="443865" cy="443865"/>
          </a:xfrm>
        </p:grpSpPr>
        <p:sp>
          <p:nvSpPr>
            <p:cNvPr id="214" name="Google Shape;214;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8" name="Google Shape;218;p7"/>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7"/>
          <p:cNvSpPr/>
          <p:nvPr/>
        </p:nvSpPr>
        <p:spPr>
          <a:xfrm>
            <a:off x="8611945"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7"/>
          <p:cNvSpPr/>
          <p:nvPr/>
        </p:nvSpPr>
        <p:spPr>
          <a:xfrm>
            <a:off x="8611945"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7"/>
          <p:cNvSpPr/>
          <p:nvPr/>
        </p:nvSpPr>
        <p:spPr>
          <a:xfrm>
            <a:off x="8611945"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7"/>
          <p:cNvSpPr/>
          <p:nvPr/>
        </p:nvSpPr>
        <p:spPr>
          <a:xfrm>
            <a:off x="8811970"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7"/>
          <p:cNvSpPr/>
          <p:nvPr/>
        </p:nvSpPr>
        <p:spPr>
          <a:xfrm>
            <a:off x="8811970"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7"/>
          <p:cNvSpPr/>
          <p:nvPr/>
        </p:nvSpPr>
        <p:spPr>
          <a:xfrm>
            <a:off x="8811970"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7"/>
          <p:cNvSpPr/>
          <p:nvPr/>
        </p:nvSpPr>
        <p:spPr>
          <a:xfrm>
            <a:off x="8611945"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7"/>
          <p:cNvSpPr/>
          <p:nvPr/>
        </p:nvSpPr>
        <p:spPr>
          <a:xfrm>
            <a:off x="8611945"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8611945"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7"/>
          <p:cNvSpPr/>
          <p:nvPr/>
        </p:nvSpPr>
        <p:spPr>
          <a:xfrm>
            <a:off x="8811970"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7"/>
          <p:cNvSpPr/>
          <p:nvPr/>
        </p:nvSpPr>
        <p:spPr>
          <a:xfrm>
            <a:off x="8811970"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8811970"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265150" y="1773950"/>
            <a:ext cx="3576000" cy="13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33" name="Google Shape;233;p8"/>
          <p:cNvSpPr/>
          <p:nvPr/>
        </p:nvSpPr>
        <p:spPr>
          <a:xfrm>
            <a:off x="302200" y="1132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8"/>
          <p:cNvSpPr/>
          <p:nvPr/>
        </p:nvSpPr>
        <p:spPr>
          <a:xfrm>
            <a:off x="8469500" y="1582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a:off x="8581875" y="407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8"/>
          <p:cNvSpPr/>
          <p:nvPr/>
        </p:nvSpPr>
        <p:spPr>
          <a:xfrm flipH="1">
            <a:off x="-28400" y="4909800"/>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p:nvPr/>
        </p:nvSpPr>
        <p:spPr>
          <a:xfrm>
            <a:off x="1681725" y="3811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8"/>
          <p:cNvSpPr/>
          <p:nvPr/>
        </p:nvSpPr>
        <p:spPr>
          <a:xfrm>
            <a:off x="4603225" y="16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8"/>
          <p:cNvSpPr/>
          <p:nvPr/>
        </p:nvSpPr>
        <p:spPr>
          <a:xfrm>
            <a:off x="5717750"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p:nvPr/>
        </p:nvSpPr>
        <p:spPr>
          <a:xfrm>
            <a:off x="2057450" y="131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8"/>
          <p:cNvSpPr/>
          <p:nvPr/>
        </p:nvSpPr>
        <p:spPr>
          <a:xfrm>
            <a:off x="429025" y="4633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8"/>
          <p:cNvSpPr/>
          <p:nvPr/>
        </p:nvSpPr>
        <p:spPr>
          <a:xfrm>
            <a:off x="26504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8"/>
          <p:cNvGrpSpPr/>
          <p:nvPr/>
        </p:nvGrpSpPr>
        <p:grpSpPr>
          <a:xfrm rot="5400000">
            <a:off x="3888577" y="-109000"/>
            <a:ext cx="935950" cy="1406600"/>
            <a:chOff x="175902" y="116850"/>
            <a:chExt cx="935950" cy="1406600"/>
          </a:xfrm>
        </p:grpSpPr>
        <p:sp>
          <p:nvSpPr>
            <p:cNvPr id="244" name="Google Shape;244;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8"/>
          <p:cNvGrpSpPr/>
          <p:nvPr/>
        </p:nvGrpSpPr>
        <p:grpSpPr>
          <a:xfrm rot="5400000">
            <a:off x="3888577" y="3664763"/>
            <a:ext cx="935950" cy="1406600"/>
            <a:chOff x="175902" y="116850"/>
            <a:chExt cx="935950" cy="1406600"/>
          </a:xfrm>
        </p:grpSpPr>
        <p:sp>
          <p:nvSpPr>
            <p:cNvPr id="257" name="Google Shape;257;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 name="Google Shape;269;p8"/>
          <p:cNvSpPr/>
          <p:nvPr/>
        </p:nvSpPr>
        <p:spPr>
          <a:xfrm>
            <a:off x="11178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8"/>
          <p:cNvSpPr/>
          <p:nvPr/>
        </p:nvSpPr>
        <p:spPr>
          <a:xfrm>
            <a:off x="2809050"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8"/>
          <p:cNvSpPr/>
          <p:nvPr/>
        </p:nvSpPr>
        <p:spPr>
          <a:xfrm>
            <a:off x="6409800" y="150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8"/>
          <p:cNvSpPr/>
          <p:nvPr/>
        </p:nvSpPr>
        <p:spPr>
          <a:xfrm>
            <a:off x="8759475" y="2849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8"/>
          <p:cNvSpPr/>
          <p:nvPr/>
        </p:nvSpPr>
        <p:spPr>
          <a:xfrm rot="-8272810">
            <a:off x="1110790" y="4319921"/>
            <a:ext cx="375736" cy="375736"/>
          </a:xfrm>
          <a:prstGeom prst="arc">
            <a:avLst>
              <a:gd name="adj1" fmla="val 13812467"/>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8"/>
          <p:cNvGrpSpPr/>
          <p:nvPr/>
        </p:nvGrpSpPr>
        <p:grpSpPr>
          <a:xfrm>
            <a:off x="8361117" y="231260"/>
            <a:ext cx="627811" cy="561485"/>
            <a:chOff x="928325" y="3710775"/>
            <a:chExt cx="352050" cy="314875"/>
          </a:xfrm>
        </p:grpSpPr>
        <p:sp>
          <p:nvSpPr>
            <p:cNvPr id="275" name="Google Shape;275;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 name="Google Shape;279;p8"/>
          <p:cNvGrpSpPr/>
          <p:nvPr/>
        </p:nvGrpSpPr>
        <p:grpSpPr>
          <a:xfrm>
            <a:off x="253029" y="231260"/>
            <a:ext cx="627811" cy="561485"/>
            <a:chOff x="928325" y="3710775"/>
            <a:chExt cx="352050" cy="314875"/>
          </a:xfrm>
        </p:grpSpPr>
        <p:sp>
          <p:nvSpPr>
            <p:cNvPr id="280" name="Google Shape;280;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84"/>
        <p:cNvGrpSpPr/>
        <p:nvPr/>
      </p:nvGrpSpPr>
      <p:grpSpPr>
        <a:xfrm>
          <a:off x="0" y="0"/>
          <a:ext cx="0" cy="0"/>
          <a:chOff x="0" y="0"/>
          <a:chExt cx="0" cy="0"/>
        </a:xfrm>
      </p:grpSpPr>
      <p:sp>
        <p:nvSpPr>
          <p:cNvPr id="285" name="Google Shape;285;p9"/>
          <p:cNvSpPr txBox="1">
            <a:spLocks noGrp="1"/>
          </p:cNvSpPr>
          <p:nvPr>
            <p:ph type="title"/>
          </p:nvPr>
        </p:nvSpPr>
        <p:spPr>
          <a:xfrm>
            <a:off x="1905300" y="1689450"/>
            <a:ext cx="53334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0500" b="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286" name="Google Shape;286;p9"/>
          <p:cNvSpPr txBox="1">
            <a:spLocks noGrp="1"/>
          </p:cNvSpPr>
          <p:nvPr>
            <p:ph type="subTitle" idx="1"/>
          </p:nvPr>
        </p:nvSpPr>
        <p:spPr>
          <a:xfrm>
            <a:off x="1905300" y="3461775"/>
            <a:ext cx="5333400" cy="717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grpSp>
        <p:nvGrpSpPr>
          <p:cNvPr id="287" name="Google Shape;287;p9"/>
          <p:cNvGrpSpPr/>
          <p:nvPr/>
        </p:nvGrpSpPr>
        <p:grpSpPr>
          <a:xfrm>
            <a:off x="7492130" y="176991"/>
            <a:ext cx="1651873" cy="380671"/>
            <a:chOff x="3419450" y="4086462"/>
            <a:chExt cx="3428546" cy="1159169"/>
          </a:xfrm>
        </p:grpSpPr>
        <p:sp>
          <p:nvSpPr>
            <p:cNvPr id="288" name="Google Shape;288;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1" name="Google Shape;291;p9"/>
          <p:cNvSpPr/>
          <p:nvPr/>
        </p:nvSpPr>
        <p:spPr>
          <a:xfrm>
            <a:off x="1833775"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9"/>
          <p:cNvSpPr/>
          <p:nvPr/>
        </p:nvSpPr>
        <p:spPr>
          <a:xfrm>
            <a:off x="1486063" y="25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9"/>
          <p:cNvSpPr/>
          <p:nvPr/>
        </p:nvSpPr>
        <p:spPr>
          <a:xfrm>
            <a:off x="7305825" y="73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9"/>
          <p:cNvGrpSpPr/>
          <p:nvPr/>
        </p:nvGrpSpPr>
        <p:grpSpPr>
          <a:xfrm>
            <a:off x="315117" y="4468816"/>
            <a:ext cx="1651873" cy="380671"/>
            <a:chOff x="3419450" y="4086462"/>
            <a:chExt cx="3428546" cy="1159169"/>
          </a:xfrm>
        </p:grpSpPr>
        <p:sp>
          <p:nvSpPr>
            <p:cNvPr id="295" name="Google Shape;295;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8" name="Google Shape;298;p9"/>
          <p:cNvSpPr/>
          <p:nvPr/>
        </p:nvSpPr>
        <p:spPr>
          <a:xfrm>
            <a:off x="3438525"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9"/>
          <p:cNvSpPr/>
          <p:nvPr/>
        </p:nvSpPr>
        <p:spPr>
          <a:xfrm rot="5400000">
            <a:off x="-2410650" y="2406377"/>
            <a:ext cx="5143500" cy="33075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9"/>
          <p:cNvSpPr/>
          <p:nvPr/>
        </p:nvSpPr>
        <p:spPr>
          <a:xfrm>
            <a:off x="6449175" y="4565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9"/>
          <p:cNvSpPr/>
          <p:nvPr/>
        </p:nvSpPr>
        <p:spPr>
          <a:xfrm rot="10800000">
            <a:off x="52847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9"/>
          <p:cNvSpPr/>
          <p:nvPr/>
        </p:nvSpPr>
        <p:spPr>
          <a:xfrm rot="10800000">
            <a:off x="52847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9"/>
          <p:cNvSpPr/>
          <p:nvPr/>
        </p:nvSpPr>
        <p:spPr>
          <a:xfrm rot="10800000">
            <a:off x="52847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4" name="Google Shape;304;p9"/>
          <p:cNvGrpSpPr/>
          <p:nvPr/>
        </p:nvGrpSpPr>
        <p:grpSpPr>
          <a:xfrm>
            <a:off x="326471" y="67800"/>
            <a:ext cx="443865" cy="443865"/>
            <a:chOff x="128121" y="3749500"/>
            <a:chExt cx="443865" cy="443865"/>
          </a:xfrm>
        </p:grpSpPr>
        <p:sp>
          <p:nvSpPr>
            <p:cNvPr id="305" name="Google Shape;305;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9"/>
          <p:cNvGrpSpPr/>
          <p:nvPr/>
        </p:nvGrpSpPr>
        <p:grpSpPr>
          <a:xfrm rot="-5704289">
            <a:off x="8615199" y="4603592"/>
            <a:ext cx="443872" cy="443872"/>
            <a:chOff x="128121" y="3749500"/>
            <a:chExt cx="443865" cy="443865"/>
          </a:xfrm>
        </p:grpSpPr>
        <p:sp>
          <p:nvSpPr>
            <p:cNvPr id="310" name="Google Shape;310;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4" name="Google Shape;314;p9"/>
          <p:cNvSpPr/>
          <p:nvPr/>
        </p:nvSpPr>
        <p:spPr>
          <a:xfrm rot="10800000">
            <a:off x="77422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9"/>
          <p:cNvSpPr/>
          <p:nvPr/>
        </p:nvSpPr>
        <p:spPr>
          <a:xfrm rot="10800000">
            <a:off x="77422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9"/>
          <p:cNvSpPr/>
          <p:nvPr/>
        </p:nvSpPr>
        <p:spPr>
          <a:xfrm rot="10800000">
            <a:off x="77422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9"/>
          <p:cNvSpPr/>
          <p:nvPr/>
        </p:nvSpPr>
        <p:spPr>
          <a:xfrm rot="10800000">
            <a:off x="996608"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9"/>
          <p:cNvSpPr/>
          <p:nvPr/>
        </p:nvSpPr>
        <p:spPr>
          <a:xfrm rot="10800000">
            <a:off x="996608"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9"/>
          <p:cNvSpPr/>
          <p:nvPr/>
        </p:nvSpPr>
        <p:spPr>
          <a:xfrm rot="10800000">
            <a:off x="996608"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9"/>
          <p:cNvSpPr/>
          <p:nvPr/>
        </p:nvSpPr>
        <p:spPr>
          <a:xfrm rot="10800000">
            <a:off x="813894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9"/>
          <p:cNvSpPr/>
          <p:nvPr/>
        </p:nvSpPr>
        <p:spPr>
          <a:xfrm rot="10800000">
            <a:off x="813894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9"/>
          <p:cNvSpPr/>
          <p:nvPr/>
        </p:nvSpPr>
        <p:spPr>
          <a:xfrm rot="10800000">
            <a:off x="813894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9"/>
          <p:cNvSpPr/>
          <p:nvPr/>
        </p:nvSpPr>
        <p:spPr>
          <a:xfrm rot="10800000">
            <a:off x="838469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9"/>
          <p:cNvSpPr/>
          <p:nvPr/>
        </p:nvSpPr>
        <p:spPr>
          <a:xfrm rot="10800000">
            <a:off x="838469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9"/>
          <p:cNvSpPr/>
          <p:nvPr/>
        </p:nvSpPr>
        <p:spPr>
          <a:xfrm rot="10800000">
            <a:off x="838469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9"/>
          <p:cNvSpPr/>
          <p:nvPr/>
        </p:nvSpPr>
        <p:spPr>
          <a:xfrm rot="10800000">
            <a:off x="8607083"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9"/>
          <p:cNvSpPr/>
          <p:nvPr/>
        </p:nvSpPr>
        <p:spPr>
          <a:xfrm rot="10800000">
            <a:off x="8607083"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9"/>
          <p:cNvSpPr/>
          <p:nvPr/>
        </p:nvSpPr>
        <p:spPr>
          <a:xfrm rot="10800000">
            <a:off x="8607083"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9"/>
        <p:cNvGrpSpPr/>
        <p:nvPr/>
      </p:nvGrpSpPr>
      <p:grpSpPr>
        <a:xfrm>
          <a:off x="0" y="0"/>
          <a:ext cx="0" cy="0"/>
          <a:chOff x="0" y="0"/>
          <a:chExt cx="0" cy="0"/>
        </a:xfrm>
      </p:grpSpPr>
      <p:sp>
        <p:nvSpPr>
          <p:cNvPr id="330" name="Google Shape;330;p10"/>
          <p:cNvSpPr txBox="1">
            <a:spLocks noGrp="1"/>
          </p:cNvSpPr>
          <p:nvPr>
            <p:ph type="body" idx="1"/>
          </p:nvPr>
        </p:nvSpPr>
        <p:spPr>
          <a:xfrm>
            <a:off x="5113200" y="3649750"/>
            <a:ext cx="2976300" cy="781200"/>
          </a:xfrm>
          <a:prstGeom prst="rect">
            <a:avLst/>
          </a:prstGeom>
        </p:spPr>
        <p:txBody>
          <a:bodyPr spcFirstLastPara="1" wrap="square" lIns="91425" tIns="91425" rIns="91425" bIns="91425" anchor="ctr" anchorCtr="0">
            <a:normAutofit/>
          </a:bodyPr>
          <a:lstStyle>
            <a:lvl1pPr marL="457200" lvl="0" indent="-228600" algn="ctr" rtl="0">
              <a:lnSpc>
                <a:spcPct val="100000"/>
              </a:lnSpc>
              <a:spcBef>
                <a:spcPts val="0"/>
              </a:spcBef>
              <a:spcAft>
                <a:spcPts val="0"/>
              </a:spcAft>
              <a:buSzPts val="1600"/>
              <a:buNone/>
              <a:defRPr sz="2300">
                <a:solidFill>
                  <a:schemeClr val="accent4"/>
                </a:solidFill>
                <a:latin typeface="Righteous"/>
                <a:ea typeface="Righteous"/>
                <a:cs typeface="Righteous"/>
                <a:sym typeface="Righteous"/>
              </a:defRPr>
            </a:lvl1pPr>
          </a:lstStyle>
          <a:p/>
        </p:txBody>
      </p:sp>
      <p:sp>
        <p:nvSpPr>
          <p:cNvPr id="331" name="Google Shape;331;p10"/>
          <p:cNvSpPr/>
          <p:nvPr/>
        </p:nvSpPr>
        <p:spPr>
          <a:xfrm>
            <a:off x="8723238" y="334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0"/>
          <p:cNvSpPr/>
          <p:nvPr/>
        </p:nvSpPr>
        <p:spPr>
          <a:xfrm>
            <a:off x="7485838" y="477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0"/>
          <p:cNvSpPr/>
          <p:nvPr/>
        </p:nvSpPr>
        <p:spPr>
          <a:xfrm>
            <a:off x="3113788" y="228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0"/>
          <p:cNvSpPr/>
          <p:nvPr/>
        </p:nvSpPr>
        <p:spPr>
          <a:xfrm>
            <a:off x="3300088" y="1017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0"/>
          <p:cNvSpPr/>
          <p:nvPr/>
        </p:nvSpPr>
        <p:spPr>
          <a:xfrm>
            <a:off x="8326638" y="424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0"/>
          <p:cNvSpPr/>
          <p:nvPr/>
        </p:nvSpPr>
        <p:spPr>
          <a:xfrm>
            <a:off x="6361038" y="151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0"/>
          <p:cNvSpPr/>
          <p:nvPr/>
        </p:nvSpPr>
        <p:spPr>
          <a:xfrm>
            <a:off x="8723238" y="4859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0"/>
          <p:cNvSpPr/>
          <p:nvPr/>
        </p:nvSpPr>
        <p:spPr>
          <a:xfrm>
            <a:off x="5205888" y="830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0"/>
          <p:cNvSpPr/>
          <p:nvPr/>
        </p:nvSpPr>
        <p:spPr>
          <a:xfrm>
            <a:off x="4293513" y="209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0"/>
          <p:cNvSpPr/>
          <p:nvPr/>
        </p:nvSpPr>
        <p:spPr>
          <a:xfrm rot="5400000" flipH="1">
            <a:off x="-2447150" y="2372500"/>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 name="Google Shape;341;p10"/>
          <p:cNvGrpSpPr/>
          <p:nvPr/>
        </p:nvGrpSpPr>
        <p:grpSpPr>
          <a:xfrm>
            <a:off x="151477" y="2191325"/>
            <a:ext cx="935950" cy="1406600"/>
            <a:chOff x="175902" y="116850"/>
            <a:chExt cx="935950" cy="1406600"/>
          </a:xfrm>
        </p:grpSpPr>
        <p:sp>
          <p:nvSpPr>
            <p:cNvPr id="342" name="Google Shape;342;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10"/>
          <p:cNvGrpSpPr/>
          <p:nvPr/>
        </p:nvGrpSpPr>
        <p:grpSpPr>
          <a:xfrm>
            <a:off x="151477" y="151800"/>
            <a:ext cx="935950" cy="1406600"/>
            <a:chOff x="175902" y="116850"/>
            <a:chExt cx="935950" cy="1406600"/>
          </a:xfrm>
        </p:grpSpPr>
        <p:sp>
          <p:nvSpPr>
            <p:cNvPr id="355" name="Google Shape;355;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7" name="Google Shape;367;p10"/>
          <p:cNvSpPr/>
          <p:nvPr/>
        </p:nvSpPr>
        <p:spPr>
          <a:xfrm>
            <a:off x="7979338" y="761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0"/>
          <p:cNvSpPr/>
          <p:nvPr/>
        </p:nvSpPr>
        <p:spPr>
          <a:xfrm>
            <a:off x="6237663" y="143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9" name="Google Shape;369;p10"/>
          <p:cNvGrpSpPr/>
          <p:nvPr/>
        </p:nvGrpSpPr>
        <p:grpSpPr>
          <a:xfrm>
            <a:off x="151477" y="4162000"/>
            <a:ext cx="935950" cy="1406600"/>
            <a:chOff x="175902" y="116850"/>
            <a:chExt cx="935950" cy="1406600"/>
          </a:xfrm>
        </p:grpSpPr>
        <p:sp>
          <p:nvSpPr>
            <p:cNvPr id="370" name="Google Shape;370;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2" Type="http://schemas.openxmlformats.org/officeDocument/2006/relationships/theme" Target="../theme/theme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40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300"/>
              <a:buFont typeface="Righteous"/>
              <a:buNone/>
              <a:defRPr sz="3300" b="1">
                <a:solidFill>
                  <a:schemeClr val="accent4"/>
                </a:solidFill>
                <a:latin typeface="Righteous"/>
                <a:ea typeface="Righteous"/>
                <a:cs typeface="Righteous"/>
                <a:sym typeface="Righteou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594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1pPr>
            <a:lvl2pPr marL="914400" lvl="1"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2pPr>
            <a:lvl3pPr marL="1371600" lvl="2"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3pPr>
            <a:lvl4pPr marL="1828800" lvl="3"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4pPr>
            <a:lvl5pPr marL="2286000" lvl="4"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5pPr>
            <a:lvl6pPr marL="2743200" lvl="5"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6pPr>
            <a:lvl7pPr marL="3200400" lvl="6"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7pPr>
            <a:lvl8pPr marL="3657600" lvl="7"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8pPr>
            <a:lvl9pPr marL="4114800" lvl="8"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58"/>
        <p:cNvGrpSpPr/>
        <p:nvPr/>
      </p:nvGrpSpPr>
      <p:grpSpPr>
        <a:xfrm>
          <a:off x="0" y="0"/>
          <a:ext cx="0" cy="0"/>
          <a:chOff x="0" y="0"/>
          <a:chExt cx="0" cy="0"/>
        </a:xfrm>
      </p:grpSpPr>
      <p:sp>
        <p:nvSpPr>
          <p:cNvPr id="1659" name="Google Shape;1659;p4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1660" name="Google Shape;1660;p4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46"/>
          <p:cNvSpPr/>
          <p:nvPr/>
        </p:nvSpPr>
        <p:spPr>
          <a:xfrm rot="4500603">
            <a:off x="7117263" y="2982435"/>
            <a:ext cx="983570" cy="983570"/>
          </a:xfrm>
          <a:prstGeom prst="arc">
            <a:avLst>
              <a:gd name="adj1" fmla="val 11423417"/>
              <a:gd name="adj2" fmla="val 614432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46"/>
          <p:cNvSpPr/>
          <p:nvPr/>
        </p:nvSpPr>
        <p:spPr>
          <a:xfrm>
            <a:off x="1471350" y="1349975"/>
            <a:ext cx="6201300" cy="2216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46"/>
          <p:cNvSpPr txBox="1">
            <a:spLocks noGrp="1"/>
          </p:cNvSpPr>
          <p:nvPr>
            <p:ph type="ctrTitle"/>
          </p:nvPr>
        </p:nvSpPr>
        <p:spPr>
          <a:xfrm>
            <a:off x="1797034" y="1174778"/>
            <a:ext cx="5591400" cy="16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4000"/>
              <a:t>Insta Care</a:t>
            </a:r>
            <a:r>
              <a:rPr lang="en-IN" sz="4000"/>
              <a:t> </a:t>
            </a:r>
            <a:endParaRPr lang="en-IN" sz="4000"/>
          </a:p>
        </p:txBody>
      </p:sp>
      <p:grpSp>
        <p:nvGrpSpPr>
          <p:cNvPr id="1671" name="Google Shape;1671;p46"/>
          <p:cNvGrpSpPr/>
          <p:nvPr/>
        </p:nvGrpSpPr>
        <p:grpSpPr>
          <a:xfrm>
            <a:off x="479265" y="2063085"/>
            <a:ext cx="1581726" cy="2946518"/>
            <a:chOff x="809450" y="256500"/>
            <a:chExt cx="589800" cy="1098750"/>
          </a:xfrm>
        </p:grpSpPr>
        <p:sp>
          <p:nvSpPr>
            <p:cNvPr id="1672" name="Google Shape;1672;p46"/>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46"/>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46"/>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46"/>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46"/>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46"/>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46"/>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46"/>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46"/>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46"/>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46"/>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46"/>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46"/>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46"/>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46"/>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46"/>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46"/>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46"/>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46"/>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46"/>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46"/>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46"/>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46"/>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46"/>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46"/>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46"/>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46"/>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46"/>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46"/>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46"/>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2" name="Google Shape;1702;p46"/>
          <p:cNvGrpSpPr/>
          <p:nvPr/>
        </p:nvGrpSpPr>
        <p:grpSpPr>
          <a:xfrm rot="-1614620">
            <a:off x="6885338" y="536568"/>
            <a:ext cx="1171665" cy="1482573"/>
            <a:chOff x="3340825" y="565675"/>
            <a:chExt cx="741250" cy="938025"/>
          </a:xfrm>
        </p:grpSpPr>
        <p:sp>
          <p:nvSpPr>
            <p:cNvPr id="1703" name="Google Shape;1703;p46"/>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46"/>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46"/>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46"/>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46"/>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46"/>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46"/>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46"/>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46"/>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46"/>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46"/>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14" name="Google Shape;1714;p46"/>
          <p:cNvSpPr/>
          <p:nvPr/>
        </p:nvSpPr>
        <p:spPr>
          <a:xfrm rot="5400000">
            <a:off x="7329302" y="3194472"/>
            <a:ext cx="559500" cy="5595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46"/>
          <p:cNvSpPr/>
          <p:nvPr/>
        </p:nvSpPr>
        <p:spPr>
          <a:xfrm>
            <a:off x="1824300" y="1092297"/>
            <a:ext cx="559500" cy="559500"/>
          </a:xfrm>
          <a:prstGeom prst="mathPlus">
            <a:avLst>
              <a:gd name="adj1" fmla="val 23520"/>
            </a:avLst>
          </a:prstGeom>
          <a:solidFill>
            <a:schemeClr val="accent4"/>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46"/>
          <p:cNvSpPr/>
          <p:nvPr/>
        </p:nvSpPr>
        <p:spPr>
          <a:xfrm>
            <a:off x="2767049" y="3466387"/>
            <a:ext cx="3778277" cy="728649"/>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46"/>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The existing problems and possible solutions to them. </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8"/>
        <p:cNvGrpSpPr/>
        <p:nvPr/>
      </p:nvGrpSpPr>
      <p:grpSpPr>
        <a:xfrm>
          <a:off x="0" y="0"/>
          <a:ext cx="0" cy="0"/>
          <a:chOff x="0" y="0"/>
          <a:chExt cx="0" cy="0"/>
        </a:xfrm>
      </p:grpSpPr>
      <p:sp>
        <p:nvSpPr>
          <p:cNvPr id="4209" name="Google Shape;4209;p83"/>
          <p:cNvSpPr txBox="1">
            <a:spLocks noGrp="1"/>
          </p:cNvSpPr>
          <p:nvPr>
            <p:ph type="body" idx="1"/>
          </p:nvPr>
        </p:nvSpPr>
        <p:spPr>
          <a:xfrm>
            <a:off x="720000" y="1152475"/>
            <a:ext cx="7558800" cy="3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accent4"/>
              </a:solidFill>
            </a:endParaRPr>
          </a:p>
          <a:p>
            <a:pPr marL="457200" lvl="0" indent="-330200" algn="l" rtl="0">
              <a:spcBef>
                <a:spcPts val="0"/>
              </a:spcBef>
              <a:spcAft>
                <a:spcPts val="0"/>
              </a:spcAft>
              <a:buClr>
                <a:schemeClr val="accent4"/>
              </a:buClr>
              <a:buSzPts val="1600"/>
              <a:buChar char="●"/>
            </a:pPr>
            <a:endParaRPr sz="1600">
              <a:solidFill>
                <a:schemeClr val="accent4"/>
              </a:solidFill>
            </a:endParaRPr>
          </a:p>
          <a:p>
            <a:pPr marL="457200" lvl="0" indent="-330200" algn="l" rtl="0">
              <a:spcBef>
                <a:spcPts val="0"/>
              </a:spcBef>
              <a:spcAft>
                <a:spcPts val="0"/>
              </a:spcAft>
              <a:buClr>
                <a:schemeClr val="accent4"/>
              </a:buClr>
              <a:buSzPts val="1600"/>
              <a:buChar char="●"/>
            </a:pPr>
            <a:endParaRPr lang="en-IN" sz="2400">
              <a:latin typeface="Righteous"/>
              <a:ea typeface="Righteous"/>
              <a:cs typeface="Righteous"/>
              <a:sym typeface="Righteous"/>
            </a:endParaRPr>
          </a:p>
          <a:p>
            <a:pPr marL="0" lvl="0" indent="0" algn="l" rtl="0">
              <a:spcBef>
                <a:spcPts val="0"/>
              </a:spcBef>
              <a:spcAft>
                <a:spcPts val="0"/>
              </a:spcAft>
              <a:buNone/>
            </a:pPr>
            <a:endParaRPr sz="2400"/>
          </a:p>
        </p:txBody>
      </p:sp>
      <p:sp>
        <p:nvSpPr>
          <p:cNvPr id="4210" name="Google Shape;4210;p83"/>
          <p:cNvSpPr txBox="1">
            <a:spLocks noGrp="1"/>
          </p:cNvSpPr>
          <p:nvPr>
            <p:ph type="title"/>
          </p:nvPr>
        </p:nvSpPr>
        <p:spPr>
          <a:xfrm>
            <a:off x="-84166" y="2361302"/>
            <a:ext cx="7740000" cy="7513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Thank you</a:t>
            </a:r>
            <a:br>
              <a:rPr lang="en-IN"/>
            </a:br>
            <a:endParaRPr lang="en-IN"/>
          </a:p>
        </p:txBody>
      </p:sp>
      <p:sp>
        <p:nvSpPr>
          <p:cNvPr id="4211" name="Google Shape;4211;p83"/>
          <p:cNvSpPr/>
          <p:nvPr/>
        </p:nvSpPr>
        <p:spPr>
          <a:xfrm rot="1178408">
            <a:off x="7643324" y="4312423"/>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2" name="Google Shape;4212;p83"/>
          <p:cNvGrpSpPr/>
          <p:nvPr/>
        </p:nvGrpSpPr>
        <p:grpSpPr>
          <a:xfrm rot="-1614581">
            <a:off x="5910782" y="1517436"/>
            <a:ext cx="1824195" cy="2308243"/>
            <a:chOff x="3340825" y="565675"/>
            <a:chExt cx="741250" cy="938025"/>
          </a:xfrm>
        </p:grpSpPr>
        <p:sp>
          <p:nvSpPr>
            <p:cNvPr id="4213" name="Google Shape;4213;p83"/>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4" name="Google Shape;4214;p83"/>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5" name="Google Shape;4215;p83"/>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83"/>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83"/>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83"/>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83"/>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83"/>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83"/>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2" name="Google Shape;4222;p83"/>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3" name="Google Shape;4223;p83"/>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4" name="Google Shape;4224;p83"/>
          <p:cNvGrpSpPr/>
          <p:nvPr/>
        </p:nvGrpSpPr>
        <p:grpSpPr>
          <a:xfrm rot="5400000">
            <a:off x="467389" y="-117925"/>
            <a:ext cx="653325" cy="1406600"/>
            <a:chOff x="175902" y="116850"/>
            <a:chExt cx="653325" cy="1406600"/>
          </a:xfrm>
        </p:grpSpPr>
        <p:sp>
          <p:nvSpPr>
            <p:cNvPr id="4225" name="Google Shape;4225;p8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8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8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8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8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0" name="Google Shape;4230;p8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8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8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8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grpSp>
        <p:nvGrpSpPr>
          <p:cNvPr id="2200" name="Google Shape;2200;p61"/>
          <p:cNvGrpSpPr/>
          <p:nvPr/>
        </p:nvGrpSpPr>
        <p:grpSpPr>
          <a:xfrm rot="-598615">
            <a:off x="4614257" y="1755271"/>
            <a:ext cx="3478171" cy="1734493"/>
            <a:chOff x="1988125" y="2054125"/>
            <a:chExt cx="1297025" cy="646800"/>
          </a:xfrm>
        </p:grpSpPr>
        <p:sp>
          <p:nvSpPr>
            <p:cNvPr id="2201" name="Google Shape;2201;p61"/>
            <p:cNvSpPr/>
            <p:nvPr/>
          </p:nvSpPr>
          <p:spPr>
            <a:xfrm>
              <a:off x="1988125" y="2054125"/>
              <a:ext cx="308525" cy="384975"/>
            </a:xfrm>
            <a:custGeom>
              <a:avLst/>
              <a:gdLst/>
              <a:ahLst/>
              <a:cxnLst/>
              <a:rect l="l" t="t" r="r" b="b"/>
              <a:pathLst>
                <a:path w="12341" h="15399" extrusionOk="0">
                  <a:moveTo>
                    <a:pt x="7766" y="1033"/>
                  </a:moveTo>
                  <a:cubicBezTo>
                    <a:pt x="7766" y="1033"/>
                    <a:pt x="7768" y="1034"/>
                    <a:pt x="7773" y="1036"/>
                  </a:cubicBezTo>
                  <a:lnTo>
                    <a:pt x="7773" y="1036"/>
                  </a:lnTo>
                  <a:cubicBezTo>
                    <a:pt x="7768" y="1034"/>
                    <a:pt x="7766" y="1033"/>
                    <a:pt x="7766" y="1033"/>
                  </a:cubicBezTo>
                  <a:close/>
                  <a:moveTo>
                    <a:pt x="3145" y="1585"/>
                  </a:moveTo>
                  <a:cubicBezTo>
                    <a:pt x="3143" y="1587"/>
                    <a:pt x="3140" y="1589"/>
                    <a:pt x="3138" y="1591"/>
                  </a:cubicBezTo>
                  <a:lnTo>
                    <a:pt x="3138" y="1591"/>
                  </a:lnTo>
                  <a:cubicBezTo>
                    <a:pt x="3139" y="1590"/>
                    <a:pt x="3141" y="1588"/>
                    <a:pt x="3143" y="1587"/>
                  </a:cubicBezTo>
                  <a:cubicBezTo>
                    <a:pt x="3144" y="1586"/>
                    <a:pt x="3145" y="1586"/>
                    <a:pt x="3145" y="1585"/>
                  </a:cubicBezTo>
                  <a:close/>
                  <a:moveTo>
                    <a:pt x="673" y="7237"/>
                  </a:moveTo>
                  <a:cubicBezTo>
                    <a:pt x="674" y="7239"/>
                    <a:pt x="674" y="7241"/>
                    <a:pt x="674" y="7243"/>
                  </a:cubicBezTo>
                  <a:lnTo>
                    <a:pt x="674" y="7243"/>
                  </a:lnTo>
                  <a:cubicBezTo>
                    <a:pt x="674" y="7241"/>
                    <a:pt x="674" y="7239"/>
                    <a:pt x="673" y="7237"/>
                  </a:cubicBezTo>
                  <a:close/>
                  <a:moveTo>
                    <a:pt x="7990" y="13218"/>
                  </a:moveTo>
                  <a:cubicBezTo>
                    <a:pt x="7989" y="13219"/>
                    <a:pt x="7988" y="13220"/>
                    <a:pt x="7988" y="13220"/>
                  </a:cubicBezTo>
                  <a:lnTo>
                    <a:pt x="7988" y="13220"/>
                  </a:lnTo>
                  <a:cubicBezTo>
                    <a:pt x="7988" y="13220"/>
                    <a:pt x="7989" y="13219"/>
                    <a:pt x="7990" y="13218"/>
                  </a:cubicBezTo>
                  <a:close/>
                  <a:moveTo>
                    <a:pt x="5452" y="14739"/>
                  </a:moveTo>
                  <a:cubicBezTo>
                    <a:pt x="5452" y="14739"/>
                    <a:pt x="5450" y="14740"/>
                    <a:pt x="5444" y="14742"/>
                  </a:cubicBezTo>
                  <a:lnTo>
                    <a:pt x="5444" y="14742"/>
                  </a:lnTo>
                  <a:cubicBezTo>
                    <a:pt x="5449" y="14740"/>
                    <a:pt x="5452" y="14739"/>
                    <a:pt x="5452" y="14739"/>
                  </a:cubicBezTo>
                  <a:close/>
                  <a:moveTo>
                    <a:pt x="5697" y="569"/>
                  </a:moveTo>
                  <a:cubicBezTo>
                    <a:pt x="5714" y="569"/>
                    <a:pt x="5732" y="570"/>
                    <a:pt x="5749" y="570"/>
                  </a:cubicBezTo>
                  <a:cubicBezTo>
                    <a:pt x="5856" y="571"/>
                    <a:pt x="5963" y="575"/>
                    <a:pt x="6070" y="586"/>
                  </a:cubicBezTo>
                  <a:cubicBezTo>
                    <a:pt x="6119" y="589"/>
                    <a:pt x="6168" y="595"/>
                    <a:pt x="6218" y="599"/>
                  </a:cubicBezTo>
                  <a:cubicBezTo>
                    <a:pt x="6229" y="601"/>
                    <a:pt x="6278" y="607"/>
                    <a:pt x="6279" y="607"/>
                  </a:cubicBezTo>
                  <a:cubicBezTo>
                    <a:pt x="6279" y="607"/>
                    <a:pt x="6274" y="607"/>
                    <a:pt x="6261" y="605"/>
                  </a:cubicBezTo>
                  <a:cubicBezTo>
                    <a:pt x="6244" y="603"/>
                    <a:pt x="6239" y="602"/>
                    <a:pt x="6239" y="602"/>
                  </a:cubicBezTo>
                  <a:lnTo>
                    <a:pt x="6239" y="602"/>
                  </a:lnTo>
                  <a:cubicBezTo>
                    <a:pt x="6240" y="602"/>
                    <a:pt x="6267" y="605"/>
                    <a:pt x="6273" y="606"/>
                  </a:cubicBezTo>
                  <a:lnTo>
                    <a:pt x="6322" y="614"/>
                  </a:lnTo>
                  <a:cubicBezTo>
                    <a:pt x="6529" y="646"/>
                    <a:pt x="6734" y="690"/>
                    <a:pt x="6937" y="746"/>
                  </a:cubicBezTo>
                  <a:cubicBezTo>
                    <a:pt x="7145" y="803"/>
                    <a:pt x="7350" y="870"/>
                    <a:pt x="7552" y="948"/>
                  </a:cubicBezTo>
                  <a:cubicBezTo>
                    <a:pt x="7598" y="965"/>
                    <a:pt x="7645" y="983"/>
                    <a:pt x="7690" y="1001"/>
                  </a:cubicBezTo>
                  <a:lnTo>
                    <a:pt x="7760" y="1030"/>
                  </a:lnTo>
                  <a:cubicBezTo>
                    <a:pt x="7766" y="1033"/>
                    <a:pt x="7773" y="1036"/>
                    <a:pt x="7780" y="1039"/>
                  </a:cubicBezTo>
                  <a:lnTo>
                    <a:pt x="7780" y="1039"/>
                  </a:lnTo>
                  <a:cubicBezTo>
                    <a:pt x="7777" y="1038"/>
                    <a:pt x="7775" y="1037"/>
                    <a:pt x="7773" y="1036"/>
                  </a:cubicBezTo>
                  <a:lnTo>
                    <a:pt x="7773" y="1036"/>
                  </a:lnTo>
                  <a:cubicBezTo>
                    <a:pt x="7777" y="1038"/>
                    <a:pt x="7783" y="1040"/>
                    <a:pt x="7791" y="1044"/>
                  </a:cubicBezTo>
                  <a:cubicBezTo>
                    <a:pt x="7886" y="1085"/>
                    <a:pt x="7981" y="1127"/>
                    <a:pt x="8075" y="1171"/>
                  </a:cubicBezTo>
                  <a:cubicBezTo>
                    <a:pt x="8769" y="1500"/>
                    <a:pt x="9420" y="1917"/>
                    <a:pt x="10031" y="2380"/>
                  </a:cubicBezTo>
                  <a:cubicBezTo>
                    <a:pt x="10045" y="2392"/>
                    <a:pt x="10060" y="2403"/>
                    <a:pt x="10076" y="2415"/>
                  </a:cubicBezTo>
                  <a:cubicBezTo>
                    <a:pt x="10080" y="2418"/>
                    <a:pt x="10084" y="2421"/>
                    <a:pt x="10089" y="2425"/>
                  </a:cubicBezTo>
                  <a:lnTo>
                    <a:pt x="10089" y="2425"/>
                  </a:lnTo>
                  <a:cubicBezTo>
                    <a:pt x="10077" y="2416"/>
                    <a:pt x="10062" y="2404"/>
                    <a:pt x="10062" y="2404"/>
                  </a:cubicBezTo>
                  <a:lnTo>
                    <a:pt x="10062" y="2404"/>
                  </a:lnTo>
                  <a:cubicBezTo>
                    <a:pt x="10062" y="2404"/>
                    <a:pt x="10065" y="2407"/>
                    <a:pt x="10072" y="2412"/>
                  </a:cubicBezTo>
                  <a:cubicBezTo>
                    <a:pt x="10105" y="2437"/>
                    <a:pt x="10135" y="2461"/>
                    <a:pt x="10167" y="2486"/>
                  </a:cubicBezTo>
                  <a:cubicBezTo>
                    <a:pt x="10224" y="2531"/>
                    <a:pt x="10280" y="2575"/>
                    <a:pt x="10335" y="2621"/>
                  </a:cubicBezTo>
                  <a:cubicBezTo>
                    <a:pt x="10434" y="2702"/>
                    <a:pt x="10532" y="2784"/>
                    <a:pt x="10629" y="2868"/>
                  </a:cubicBezTo>
                  <a:cubicBezTo>
                    <a:pt x="10746" y="2969"/>
                    <a:pt x="10861" y="3073"/>
                    <a:pt x="10974" y="3181"/>
                  </a:cubicBezTo>
                  <a:cubicBezTo>
                    <a:pt x="10978" y="3185"/>
                    <a:pt x="10982" y="3190"/>
                    <a:pt x="10987" y="3194"/>
                  </a:cubicBezTo>
                  <a:lnTo>
                    <a:pt x="10987" y="3194"/>
                  </a:lnTo>
                  <a:cubicBezTo>
                    <a:pt x="11001" y="3222"/>
                    <a:pt x="11014" y="3250"/>
                    <a:pt x="11027" y="3279"/>
                  </a:cubicBezTo>
                  <a:cubicBezTo>
                    <a:pt x="11048" y="3324"/>
                    <a:pt x="11067" y="3370"/>
                    <a:pt x="11086" y="3416"/>
                  </a:cubicBezTo>
                  <a:cubicBezTo>
                    <a:pt x="11092" y="3428"/>
                    <a:pt x="11095" y="3434"/>
                    <a:pt x="11096" y="3436"/>
                  </a:cubicBezTo>
                  <a:lnTo>
                    <a:pt x="11096" y="3436"/>
                  </a:lnTo>
                  <a:cubicBezTo>
                    <a:pt x="11096" y="3437"/>
                    <a:pt x="11097" y="3439"/>
                    <a:pt x="11098" y="3441"/>
                  </a:cubicBezTo>
                  <a:cubicBezTo>
                    <a:pt x="11111" y="3474"/>
                    <a:pt x="11124" y="3507"/>
                    <a:pt x="11138" y="3540"/>
                  </a:cubicBezTo>
                  <a:cubicBezTo>
                    <a:pt x="11287" y="3919"/>
                    <a:pt x="11411" y="4308"/>
                    <a:pt x="11509" y="4705"/>
                  </a:cubicBezTo>
                  <a:cubicBezTo>
                    <a:pt x="11574" y="4964"/>
                    <a:pt x="11627" y="5227"/>
                    <a:pt x="11669" y="5493"/>
                  </a:cubicBezTo>
                  <a:cubicBezTo>
                    <a:pt x="11675" y="5528"/>
                    <a:pt x="11681" y="5563"/>
                    <a:pt x="11685" y="5599"/>
                  </a:cubicBezTo>
                  <a:cubicBezTo>
                    <a:pt x="11688" y="5617"/>
                    <a:pt x="11690" y="5634"/>
                    <a:pt x="11693" y="5652"/>
                  </a:cubicBezTo>
                  <a:cubicBezTo>
                    <a:pt x="11695" y="5666"/>
                    <a:pt x="11696" y="5670"/>
                    <a:pt x="11696" y="5670"/>
                  </a:cubicBezTo>
                  <a:cubicBezTo>
                    <a:pt x="11696" y="5670"/>
                    <a:pt x="11691" y="5630"/>
                    <a:pt x="11691" y="5630"/>
                  </a:cubicBezTo>
                  <a:lnTo>
                    <a:pt x="11691" y="5630"/>
                  </a:lnTo>
                  <a:cubicBezTo>
                    <a:pt x="11691" y="5630"/>
                    <a:pt x="11691" y="5635"/>
                    <a:pt x="11693" y="5649"/>
                  </a:cubicBezTo>
                  <a:cubicBezTo>
                    <a:pt x="11702" y="5722"/>
                    <a:pt x="11711" y="5796"/>
                    <a:pt x="11719" y="5869"/>
                  </a:cubicBezTo>
                  <a:cubicBezTo>
                    <a:pt x="11735" y="6021"/>
                    <a:pt x="11747" y="6174"/>
                    <a:pt x="11755" y="6326"/>
                  </a:cubicBezTo>
                  <a:cubicBezTo>
                    <a:pt x="11771" y="6649"/>
                    <a:pt x="11767" y="6972"/>
                    <a:pt x="11742" y="7294"/>
                  </a:cubicBezTo>
                  <a:cubicBezTo>
                    <a:pt x="11737" y="7377"/>
                    <a:pt x="11729" y="7462"/>
                    <a:pt x="11719" y="7545"/>
                  </a:cubicBezTo>
                  <a:cubicBezTo>
                    <a:pt x="11715" y="7580"/>
                    <a:pt x="11710" y="7615"/>
                    <a:pt x="11707" y="7650"/>
                  </a:cubicBezTo>
                  <a:lnTo>
                    <a:pt x="11707" y="7650"/>
                  </a:lnTo>
                  <a:cubicBezTo>
                    <a:pt x="11707" y="7653"/>
                    <a:pt x="11706" y="7656"/>
                    <a:pt x="11706" y="7659"/>
                  </a:cubicBezTo>
                  <a:cubicBezTo>
                    <a:pt x="11701" y="7687"/>
                    <a:pt x="11698" y="7716"/>
                    <a:pt x="11693" y="7744"/>
                  </a:cubicBezTo>
                  <a:cubicBezTo>
                    <a:pt x="11667" y="7917"/>
                    <a:pt x="11634" y="8088"/>
                    <a:pt x="11595" y="8258"/>
                  </a:cubicBezTo>
                  <a:cubicBezTo>
                    <a:pt x="11513" y="8611"/>
                    <a:pt x="11403" y="8956"/>
                    <a:pt x="11264" y="9290"/>
                  </a:cubicBezTo>
                  <a:lnTo>
                    <a:pt x="11264" y="9290"/>
                  </a:lnTo>
                  <a:cubicBezTo>
                    <a:pt x="11259" y="9301"/>
                    <a:pt x="11253" y="9315"/>
                    <a:pt x="11251" y="9318"/>
                  </a:cubicBezTo>
                  <a:cubicBezTo>
                    <a:pt x="11242" y="9341"/>
                    <a:pt x="11232" y="9362"/>
                    <a:pt x="11223" y="9384"/>
                  </a:cubicBezTo>
                  <a:cubicBezTo>
                    <a:pt x="11204" y="9427"/>
                    <a:pt x="11183" y="9470"/>
                    <a:pt x="11163" y="9514"/>
                  </a:cubicBezTo>
                  <a:cubicBezTo>
                    <a:pt x="11120" y="9601"/>
                    <a:pt x="11077" y="9688"/>
                    <a:pt x="11032" y="9775"/>
                  </a:cubicBezTo>
                  <a:cubicBezTo>
                    <a:pt x="10937" y="9951"/>
                    <a:pt x="10835" y="10123"/>
                    <a:pt x="10724" y="10290"/>
                  </a:cubicBezTo>
                  <a:cubicBezTo>
                    <a:pt x="10615" y="10457"/>
                    <a:pt x="10501" y="10618"/>
                    <a:pt x="10384" y="10777"/>
                  </a:cubicBezTo>
                  <a:cubicBezTo>
                    <a:pt x="10335" y="10843"/>
                    <a:pt x="10286" y="10908"/>
                    <a:pt x="10237" y="10972"/>
                  </a:cubicBezTo>
                  <a:lnTo>
                    <a:pt x="10237" y="10972"/>
                  </a:lnTo>
                  <a:cubicBezTo>
                    <a:pt x="10230" y="10981"/>
                    <a:pt x="10213" y="11003"/>
                    <a:pt x="10209" y="11007"/>
                  </a:cubicBezTo>
                  <a:cubicBezTo>
                    <a:pt x="10195" y="11026"/>
                    <a:pt x="10180" y="11044"/>
                    <a:pt x="10165" y="11062"/>
                  </a:cubicBezTo>
                  <a:cubicBezTo>
                    <a:pt x="10131" y="11106"/>
                    <a:pt x="10097" y="11148"/>
                    <a:pt x="10063" y="11191"/>
                  </a:cubicBezTo>
                  <a:cubicBezTo>
                    <a:pt x="9833" y="11472"/>
                    <a:pt x="9592" y="11743"/>
                    <a:pt x="9339" y="12005"/>
                  </a:cubicBezTo>
                  <a:cubicBezTo>
                    <a:pt x="9105" y="12248"/>
                    <a:pt x="8861" y="12481"/>
                    <a:pt x="8607" y="12705"/>
                  </a:cubicBezTo>
                  <a:cubicBezTo>
                    <a:pt x="8489" y="12811"/>
                    <a:pt x="8368" y="12913"/>
                    <a:pt x="8245" y="13014"/>
                  </a:cubicBezTo>
                  <a:cubicBezTo>
                    <a:pt x="8190" y="13059"/>
                    <a:pt x="8136" y="13102"/>
                    <a:pt x="8081" y="13146"/>
                  </a:cubicBezTo>
                  <a:cubicBezTo>
                    <a:pt x="8051" y="13170"/>
                    <a:pt x="8021" y="13193"/>
                    <a:pt x="7991" y="13216"/>
                  </a:cubicBezTo>
                  <a:cubicBezTo>
                    <a:pt x="7986" y="13220"/>
                    <a:pt x="7977" y="13228"/>
                    <a:pt x="7970" y="13235"/>
                  </a:cubicBezTo>
                  <a:lnTo>
                    <a:pt x="7970" y="13235"/>
                  </a:lnTo>
                  <a:cubicBezTo>
                    <a:pt x="7957" y="13244"/>
                    <a:pt x="7944" y="13253"/>
                    <a:pt x="7932" y="13263"/>
                  </a:cubicBezTo>
                  <a:cubicBezTo>
                    <a:pt x="7514" y="13581"/>
                    <a:pt x="7078" y="13874"/>
                    <a:pt x="6625" y="14139"/>
                  </a:cubicBezTo>
                  <a:cubicBezTo>
                    <a:pt x="6305" y="14327"/>
                    <a:pt x="5977" y="14500"/>
                    <a:pt x="5640" y="14655"/>
                  </a:cubicBezTo>
                  <a:cubicBezTo>
                    <a:pt x="5581" y="14683"/>
                    <a:pt x="5522" y="14709"/>
                    <a:pt x="5464" y="14734"/>
                  </a:cubicBezTo>
                  <a:lnTo>
                    <a:pt x="5395" y="14764"/>
                  </a:lnTo>
                  <a:cubicBezTo>
                    <a:pt x="5420" y="14753"/>
                    <a:pt x="5435" y="14746"/>
                    <a:pt x="5444" y="14742"/>
                  </a:cubicBezTo>
                  <a:lnTo>
                    <a:pt x="5444" y="14742"/>
                  </a:lnTo>
                  <a:cubicBezTo>
                    <a:pt x="5429" y="14749"/>
                    <a:pt x="5400" y="14761"/>
                    <a:pt x="5386" y="14767"/>
                  </a:cubicBezTo>
                  <a:cubicBezTo>
                    <a:pt x="5364" y="14775"/>
                    <a:pt x="5343" y="14784"/>
                    <a:pt x="5321" y="14792"/>
                  </a:cubicBezTo>
                  <a:lnTo>
                    <a:pt x="5321" y="14792"/>
                  </a:lnTo>
                  <a:cubicBezTo>
                    <a:pt x="5313" y="14785"/>
                    <a:pt x="5304" y="14778"/>
                    <a:pt x="5296" y="14771"/>
                  </a:cubicBezTo>
                  <a:cubicBezTo>
                    <a:pt x="5127" y="14635"/>
                    <a:pt x="4965" y="14490"/>
                    <a:pt x="4808" y="14342"/>
                  </a:cubicBezTo>
                  <a:cubicBezTo>
                    <a:pt x="4558" y="14106"/>
                    <a:pt x="4319" y="13859"/>
                    <a:pt x="4087" y="13604"/>
                  </a:cubicBezTo>
                  <a:cubicBezTo>
                    <a:pt x="3945" y="13446"/>
                    <a:pt x="3805" y="13284"/>
                    <a:pt x="3669" y="13120"/>
                  </a:cubicBezTo>
                  <a:cubicBezTo>
                    <a:pt x="3592" y="13028"/>
                    <a:pt x="3517" y="12935"/>
                    <a:pt x="3442" y="12840"/>
                  </a:cubicBezTo>
                  <a:cubicBezTo>
                    <a:pt x="3410" y="12800"/>
                    <a:pt x="3377" y="12761"/>
                    <a:pt x="3347" y="12720"/>
                  </a:cubicBezTo>
                  <a:lnTo>
                    <a:pt x="3347" y="12720"/>
                  </a:lnTo>
                  <a:cubicBezTo>
                    <a:pt x="3348" y="12722"/>
                    <a:pt x="3348" y="12723"/>
                    <a:pt x="3349" y="12723"/>
                  </a:cubicBezTo>
                  <a:cubicBezTo>
                    <a:pt x="3349" y="12723"/>
                    <a:pt x="3331" y="12699"/>
                    <a:pt x="3328" y="12695"/>
                  </a:cubicBezTo>
                  <a:lnTo>
                    <a:pt x="3328" y="12695"/>
                  </a:lnTo>
                  <a:cubicBezTo>
                    <a:pt x="3334" y="12704"/>
                    <a:pt x="3340" y="12712"/>
                    <a:pt x="3347" y="12720"/>
                  </a:cubicBezTo>
                  <a:lnTo>
                    <a:pt x="3347" y="12720"/>
                  </a:lnTo>
                  <a:cubicBezTo>
                    <a:pt x="3345" y="12718"/>
                    <a:pt x="3341" y="12714"/>
                    <a:pt x="3336" y="12707"/>
                  </a:cubicBezTo>
                  <a:lnTo>
                    <a:pt x="3312" y="12675"/>
                  </a:lnTo>
                  <a:cubicBezTo>
                    <a:pt x="3287" y="12643"/>
                    <a:pt x="3263" y="12611"/>
                    <a:pt x="3239" y="12579"/>
                  </a:cubicBezTo>
                  <a:cubicBezTo>
                    <a:pt x="2896" y="12124"/>
                    <a:pt x="2575" y="11654"/>
                    <a:pt x="2277" y="11167"/>
                  </a:cubicBezTo>
                  <a:cubicBezTo>
                    <a:pt x="1933" y="10609"/>
                    <a:pt x="1605" y="10033"/>
                    <a:pt x="1328" y="9436"/>
                  </a:cubicBezTo>
                  <a:cubicBezTo>
                    <a:pt x="1297" y="9369"/>
                    <a:pt x="1267" y="9302"/>
                    <a:pt x="1237" y="9235"/>
                  </a:cubicBezTo>
                  <a:cubicBezTo>
                    <a:pt x="1225" y="9206"/>
                    <a:pt x="1212" y="9178"/>
                    <a:pt x="1201" y="9149"/>
                  </a:cubicBezTo>
                  <a:lnTo>
                    <a:pt x="1201" y="9149"/>
                  </a:lnTo>
                  <a:cubicBezTo>
                    <a:pt x="1209" y="9169"/>
                    <a:pt x="1212" y="9176"/>
                    <a:pt x="1212" y="9176"/>
                  </a:cubicBezTo>
                  <a:cubicBezTo>
                    <a:pt x="1212" y="9176"/>
                    <a:pt x="1202" y="9151"/>
                    <a:pt x="1198" y="9143"/>
                  </a:cubicBezTo>
                  <a:cubicBezTo>
                    <a:pt x="1188" y="9117"/>
                    <a:pt x="1178" y="9092"/>
                    <a:pt x="1168" y="9068"/>
                  </a:cubicBezTo>
                  <a:cubicBezTo>
                    <a:pt x="1114" y="8935"/>
                    <a:pt x="1064" y="8801"/>
                    <a:pt x="1017" y="8666"/>
                  </a:cubicBezTo>
                  <a:cubicBezTo>
                    <a:pt x="927" y="8406"/>
                    <a:pt x="852" y="8142"/>
                    <a:pt x="790" y="7873"/>
                  </a:cubicBezTo>
                  <a:cubicBezTo>
                    <a:pt x="759" y="7741"/>
                    <a:pt x="733" y="7606"/>
                    <a:pt x="709" y="7472"/>
                  </a:cubicBezTo>
                  <a:cubicBezTo>
                    <a:pt x="698" y="7408"/>
                    <a:pt x="688" y="7343"/>
                    <a:pt x="679" y="7278"/>
                  </a:cubicBezTo>
                  <a:cubicBezTo>
                    <a:pt x="679" y="7276"/>
                    <a:pt x="678" y="7274"/>
                    <a:pt x="678" y="7272"/>
                  </a:cubicBezTo>
                  <a:lnTo>
                    <a:pt x="678" y="7272"/>
                  </a:lnTo>
                  <a:cubicBezTo>
                    <a:pt x="679" y="7275"/>
                    <a:pt x="679" y="7276"/>
                    <a:pt x="679" y="7276"/>
                  </a:cubicBezTo>
                  <a:cubicBezTo>
                    <a:pt x="679" y="7276"/>
                    <a:pt x="678" y="7268"/>
                    <a:pt x="674" y="7243"/>
                  </a:cubicBezTo>
                  <a:lnTo>
                    <a:pt x="674" y="7243"/>
                  </a:lnTo>
                  <a:cubicBezTo>
                    <a:pt x="676" y="7253"/>
                    <a:pt x="677" y="7263"/>
                    <a:pt x="678" y="7272"/>
                  </a:cubicBezTo>
                  <a:lnTo>
                    <a:pt x="678" y="7272"/>
                  </a:lnTo>
                  <a:cubicBezTo>
                    <a:pt x="677" y="7266"/>
                    <a:pt x="674" y="7251"/>
                    <a:pt x="673" y="7242"/>
                  </a:cubicBezTo>
                  <a:cubicBezTo>
                    <a:pt x="669" y="7205"/>
                    <a:pt x="664" y="7168"/>
                    <a:pt x="661" y="7131"/>
                  </a:cubicBezTo>
                  <a:cubicBezTo>
                    <a:pt x="634" y="6880"/>
                    <a:pt x="620" y="6626"/>
                    <a:pt x="622" y="6373"/>
                  </a:cubicBezTo>
                  <a:cubicBezTo>
                    <a:pt x="623" y="6245"/>
                    <a:pt x="629" y="6119"/>
                    <a:pt x="637" y="5993"/>
                  </a:cubicBezTo>
                  <a:cubicBezTo>
                    <a:pt x="641" y="5931"/>
                    <a:pt x="647" y="5870"/>
                    <a:pt x="653" y="5809"/>
                  </a:cubicBezTo>
                  <a:cubicBezTo>
                    <a:pt x="655" y="5783"/>
                    <a:pt x="659" y="5758"/>
                    <a:pt x="661" y="5732"/>
                  </a:cubicBezTo>
                  <a:cubicBezTo>
                    <a:pt x="663" y="5716"/>
                    <a:pt x="665" y="5700"/>
                    <a:pt x="667" y="5684"/>
                  </a:cubicBezTo>
                  <a:cubicBezTo>
                    <a:pt x="668" y="5675"/>
                    <a:pt x="669" y="5665"/>
                    <a:pt x="671" y="5656"/>
                  </a:cubicBezTo>
                  <a:cubicBezTo>
                    <a:pt x="673" y="5642"/>
                    <a:pt x="673" y="5636"/>
                    <a:pt x="673" y="5636"/>
                  </a:cubicBezTo>
                  <a:lnTo>
                    <a:pt x="673" y="5636"/>
                  </a:lnTo>
                  <a:cubicBezTo>
                    <a:pt x="673" y="5636"/>
                    <a:pt x="671" y="5649"/>
                    <a:pt x="668" y="5674"/>
                  </a:cubicBezTo>
                  <a:cubicBezTo>
                    <a:pt x="662" y="5654"/>
                    <a:pt x="676" y="5619"/>
                    <a:pt x="679" y="5599"/>
                  </a:cubicBezTo>
                  <a:cubicBezTo>
                    <a:pt x="684" y="5567"/>
                    <a:pt x="688" y="5535"/>
                    <a:pt x="694" y="5503"/>
                  </a:cubicBezTo>
                  <a:cubicBezTo>
                    <a:pt x="704" y="5440"/>
                    <a:pt x="716" y="5378"/>
                    <a:pt x="728" y="5315"/>
                  </a:cubicBezTo>
                  <a:cubicBezTo>
                    <a:pt x="752" y="5197"/>
                    <a:pt x="779" y="5079"/>
                    <a:pt x="810" y="4963"/>
                  </a:cubicBezTo>
                  <a:cubicBezTo>
                    <a:pt x="872" y="4727"/>
                    <a:pt x="948" y="4496"/>
                    <a:pt x="1039" y="4271"/>
                  </a:cubicBezTo>
                  <a:cubicBezTo>
                    <a:pt x="1045" y="4254"/>
                    <a:pt x="1051" y="4233"/>
                    <a:pt x="1059" y="4214"/>
                  </a:cubicBezTo>
                  <a:lnTo>
                    <a:pt x="1059" y="4214"/>
                  </a:lnTo>
                  <a:cubicBezTo>
                    <a:pt x="1062" y="4210"/>
                    <a:pt x="1066" y="4204"/>
                    <a:pt x="1069" y="4198"/>
                  </a:cubicBezTo>
                  <a:cubicBezTo>
                    <a:pt x="1074" y="4184"/>
                    <a:pt x="1081" y="4169"/>
                    <a:pt x="1087" y="4155"/>
                  </a:cubicBezTo>
                  <a:cubicBezTo>
                    <a:pt x="1113" y="4097"/>
                    <a:pt x="1139" y="4040"/>
                    <a:pt x="1166" y="3982"/>
                  </a:cubicBezTo>
                  <a:cubicBezTo>
                    <a:pt x="1219" y="3873"/>
                    <a:pt x="1273" y="3765"/>
                    <a:pt x="1333" y="3660"/>
                  </a:cubicBezTo>
                  <a:cubicBezTo>
                    <a:pt x="1451" y="3446"/>
                    <a:pt x="1581" y="3239"/>
                    <a:pt x="1723" y="3041"/>
                  </a:cubicBezTo>
                  <a:cubicBezTo>
                    <a:pt x="1760" y="2991"/>
                    <a:pt x="1796" y="2941"/>
                    <a:pt x="1833" y="2892"/>
                  </a:cubicBezTo>
                  <a:cubicBezTo>
                    <a:pt x="1838" y="2885"/>
                    <a:pt x="1843" y="2878"/>
                    <a:pt x="1848" y="2871"/>
                  </a:cubicBezTo>
                  <a:lnTo>
                    <a:pt x="1848" y="2871"/>
                  </a:lnTo>
                  <a:cubicBezTo>
                    <a:pt x="1850" y="2868"/>
                    <a:pt x="1852" y="2866"/>
                    <a:pt x="1854" y="2863"/>
                  </a:cubicBezTo>
                  <a:cubicBezTo>
                    <a:pt x="1857" y="2860"/>
                    <a:pt x="1860" y="2856"/>
                    <a:pt x="1863" y="2853"/>
                  </a:cubicBezTo>
                  <a:lnTo>
                    <a:pt x="1863" y="2853"/>
                  </a:lnTo>
                  <a:cubicBezTo>
                    <a:pt x="1859" y="2857"/>
                    <a:pt x="1856" y="2860"/>
                    <a:pt x="1854" y="2863"/>
                  </a:cubicBezTo>
                  <a:lnTo>
                    <a:pt x="1854" y="2863"/>
                  </a:lnTo>
                  <a:cubicBezTo>
                    <a:pt x="1857" y="2860"/>
                    <a:pt x="1860" y="2856"/>
                    <a:pt x="1863" y="2852"/>
                  </a:cubicBezTo>
                  <a:lnTo>
                    <a:pt x="1863" y="2852"/>
                  </a:lnTo>
                  <a:cubicBezTo>
                    <a:pt x="1863" y="2853"/>
                    <a:pt x="1863" y="2853"/>
                    <a:pt x="1863" y="2853"/>
                  </a:cubicBezTo>
                  <a:lnTo>
                    <a:pt x="1863" y="2853"/>
                  </a:lnTo>
                  <a:cubicBezTo>
                    <a:pt x="1863" y="2853"/>
                    <a:pt x="1863" y="2852"/>
                    <a:pt x="1863" y="2852"/>
                  </a:cubicBezTo>
                  <a:lnTo>
                    <a:pt x="1863" y="2852"/>
                  </a:lnTo>
                  <a:cubicBezTo>
                    <a:pt x="1863" y="2852"/>
                    <a:pt x="1863" y="2852"/>
                    <a:pt x="1863" y="2852"/>
                  </a:cubicBezTo>
                  <a:lnTo>
                    <a:pt x="1863" y="2852"/>
                  </a:lnTo>
                  <a:cubicBezTo>
                    <a:pt x="1883" y="2828"/>
                    <a:pt x="1902" y="2803"/>
                    <a:pt x="1921" y="2779"/>
                  </a:cubicBezTo>
                  <a:cubicBezTo>
                    <a:pt x="2003" y="2679"/>
                    <a:pt x="2087" y="2581"/>
                    <a:pt x="2173" y="2485"/>
                  </a:cubicBezTo>
                  <a:cubicBezTo>
                    <a:pt x="2346" y="2295"/>
                    <a:pt x="2528" y="2114"/>
                    <a:pt x="2720" y="1942"/>
                  </a:cubicBezTo>
                  <a:cubicBezTo>
                    <a:pt x="2820" y="1852"/>
                    <a:pt x="2922" y="1764"/>
                    <a:pt x="3027" y="1679"/>
                  </a:cubicBezTo>
                  <a:cubicBezTo>
                    <a:pt x="3052" y="1660"/>
                    <a:pt x="3076" y="1640"/>
                    <a:pt x="3101" y="1621"/>
                  </a:cubicBezTo>
                  <a:lnTo>
                    <a:pt x="3134" y="1595"/>
                  </a:lnTo>
                  <a:cubicBezTo>
                    <a:pt x="3147" y="1584"/>
                    <a:pt x="3152" y="1581"/>
                    <a:pt x="3152" y="1580"/>
                  </a:cubicBezTo>
                  <a:lnTo>
                    <a:pt x="3152" y="1580"/>
                  </a:lnTo>
                  <a:cubicBezTo>
                    <a:pt x="3207" y="1539"/>
                    <a:pt x="3260" y="1499"/>
                    <a:pt x="3314" y="1460"/>
                  </a:cubicBezTo>
                  <a:cubicBezTo>
                    <a:pt x="3532" y="1301"/>
                    <a:pt x="3757" y="1152"/>
                    <a:pt x="3989" y="1016"/>
                  </a:cubicBezTo>
                  <a:cubicBezTo>
                    <a:pt x="4086" y="959"/>
                    <a:pt x="4186" y="908"/>
                    <a:pt x="4289" y="861"/>
                  </a:cubicBezTo>
                  <a:cubicBezTo>
                    <a:pt x="4310" y="851"/>
                    <a:pt x="4331" y="842"/>
                    <a:pt x="4352" y="833"/>
                  </a:cubicBezTo>
                  <a:lnTo>
                    <a:pt x="4352" y="833"/>
                  </a:lnTo>
                  <a:cubicBezTo>
                    <a:pt x="4350" y="833"/>
                    <a:pt x="4349" y="834"/>
                    <a:pt x="4348" y="834"/>
                  </a:cubicBezTo>
                  <a:cubicBezTo>
                    <a:pt x="4349" y="834"/>
                    <a:pt x="4351" y="833"/>
                    <a:pt x="4352" y="833"/>
                  </a:cubicBezTo>
                  <a:lnTo>
                    <a:pt x="4352" y="833"/>
                  </a:lnTo>
                  <a:cubicBezTo>
                    <a:pt x="4352" y="833"/>
                    <a:pt x="4352" y="833"/>
                    <a:pt x="4352" y="833"/>
                  </a:cubicBezTo>
                  <a:lnTo>
                    <a:pt x="4352" y="833"/>
                  </a:lnTo>
                  <a:cubicBezTo>
                    <a:pt x="4352" y="833"/>
                    <a:pt x="4352" y="833"/>
                    <a:pt x="4352" y="833"/>
                  </a:cubicBezTo>
                  <a:lnTo>
                    <a:pt x="4352" y="833"/>
                  </a:lnTo>
                  <a:cubicBezTo>
                    <a:pt x="4352" y="833"/>
                    <a:pt x="4352" y="833"/>
                    <a:pt x="4352" y="833"/>
                  </a:cubicBezTo>
                  <a:lnTo>
                    <a:pt x="4352" y="833"/>
                  </a:lnTo>
                  <a:cubicBezTo>
                    <a:pt x="4357" y="830"/>
                    <a:pt x="4363" y="828"/>
                    <a:pt x="4369" y="825"/>
                  </a:cubicBezTo>
                  <a:cubicBezTo>
                    <a:pt x="4380" y="820"/>
                    <a:pt x="4385" y="818"/>
                    <a:pt x="4385" y="818"/>
                  </a:cubicBezTo>
                  <a:lnTo>
                    <a:pt x="4385" y="818"/>
                  </a:lnTo>
                  <a:cubicBezTo>
                    <a:pt x="4386" y="818"/>
                    <a:pt x="4362" y="829"/>
                    <a:pt x="4352" y="833"/>
                  </a:cubicBezTo>
                  <a:lnTo>
                    <a:pt x="4352" y="833"/>
                  </a:lnTo>
                  <a:cubicBezTo>
                    <a:pt x="4364" y="828"/>
                    <a:pt x="4377" y="823"/>
                    <a:pt x="4389" y="818"/>
                  </a:cubicBezTo>
                  <a:cubicBezTo>
                    <a:pt x="4442" y="796"/>
                    <a:pt x="4495" y="776"/>
                    <a:pt x="4550" y="758"/>
                  </a:cubicBezTo>
                  <a:cubicBezTo>
                    <a:pt x="4754" y="688"/>
                    <a:pt x="4963" y="636"/>
                    <a:pt x="5176" y="604"/>
                  </a:cubicBezTo>
                  <a:lnTo>
                    <a:pt x="5209" y="599"/>
                  </a:lnTo>
                  <a:cubicBezTo>
                    <a:pt x="5213" y="599"/>
                    <a:pt x="5217" y="598"/>
                    <a:pt x="5219" y="598"/>
                  </a:cubicBezTo>
                  <a:lnTo>
                    <a:pt x="5219" y="598"/>
                  </a:lnTo>
                  <a:cubicBezTo>
                    <a:pt x="5234" y="596"/>
                    <a:pt x="5249" y="594"/>
                    <a:pt x="5264" y="593"/>
                  </a:cubicBezTo>
                  <a:cubicBezTo>
                    <a:pt x="5318" y="587"/>
                    <a:pt x="5373" y="581"/>
                    <a:pt x="5429" y="578"/>
                  </a:cubicBezTo>
                  <a:cubicBezTo>
                    <a:pt x="5518" y="572"/>
                    <a:pt x="5607" y="569"/>
                    <a:pt x="5697" y="569"/>
                  </a:cubicBezTo>
                  <a:close/>
                  <a:moveTo>
                    <a:pt x="5698" y="0"/>
                  </a:moveTo>
                  <a:cubicBezTo>
                    <a:pt x="5696" y="0"/>
                    <a:pt x="5693" y="0"/>
                    <a:pt x="5691" y="0"/>
                  </a:cubicBezTo>
                  <a:cubicBezTo>
                    <a:pt x="4911" y="2"/>
                    <a:pt x="4169" y="226"/>
                    <a:pt x="3511" y="640"/>
                  </a:cubicBezTo>
                  <a:cubicBezTo>
                    <a:pt x="2756" y="1116"/>
                    <a:pt x="2059" y="1702"/>
                    <a:pt x="1500" y="2400"/>
                  </a:cubicBezTo>
                  <a:cubicBezTo>
                    <a:pt x="968" y="3063"/>
                    <a:pt x="555" y="3813"/>
                    <a:pt x="311" y="4630"/>
                  </a:cubicBezTo>
                  <a:cubicBezTo>
                    <a:pt x="71" y="5436"/>
                    <a:pt x="0" y="6294"/>
                    <a:pt x="91" y="7131"/>
                  </a:cubicBezTo>
                  <a:cubicBezTo>
                    <a:pt x="196" y="8094"/>
                    <a:pt x="490" y="9016"/>
                    <a:pt x="914" y="9885"/>
                  </a:cubicBezTo>
                  <a:cubicBezTo>
                    <a:pt x="1367" y="10815"/>
                    <a:pt x="1910" y="11709"/>
                    <a:pt x="2514" y="12549"/>
                  </a:cubicBezTo>
                  <a:cubicBezTo>
                    <a:pt x="2961" y="13171"/>
                    <a:pt x="3446" y="13769"/>
                    <a:pt x="3978" y="14323"/>
                  </a:cubicBezTo>
                  <a:cubicBezTo>
                    <a:pt x="4270" y="14626"/>
                    <a:pt x="4574" y="14917"/>
                    <a:pt x="4900" y="15181"/>
                  </a:cubicBezTo>
                  <a:cubicBezTo>
                    <a:pt x="4973" y="15241"/>
                    <a:pt x="5046" y="15303"/>
                    <a:pt x="5125" y="15355"/>
                  </a:cubicBezTo>
                  <a:cubicBezTo>
                    <a:pt x="5173" y="15387"/>
                    <a:pt x="5219" y="15399"/>
                    <a:pt x="5264" y="15399"/>
                  </a:cubicBezTo>
                  <a:cubicBezTo>
                    <a:pt x="5321" y="15399"/>
                    <a:pt x="5376" y="15379"/>
                    <a:pt x="5433" y="15357"/>
                  </a:cubicBezTo>
                  <a:cubicBezTo>
                    <a:pt x="5771" y="15225"/>
                    <a:pt x="6100" y="15073"/>
                    <a:pt x="6420" y="14904"/>
                  </a:cubicBezTo>
                  <a:cubicBezTo>
                    <a:pt x="6986" y="14606"/>
                    <a:pt x="7529" y="14266"/>
                    <a:pt x="8044" y="13886"/>
                  </a:cubicBezTo>
                  <a:cubicBezTo>
                    <a:pt x="9166" y="13068"/>
                    <a:pt x="10151" y="12075"/>
                    <a:pt x="10961" y="10945"/>
                  </a:cubicBezTo>
                  <a:cubicBezTo>
                    <a:pt x="11266" y="10520"/>
                    <a:pt x="11538" y="10076"/>
                    <a:pt x="11748" y="9595"/>
                  </a:cubicBezTo>
                  <a:cubicBezTo>
                    <a:pt x="12132" y="8709"/>
                    <a:pt x="12324" y="7757"/>
                    <a:pt x="12333" y="6792"/>
                  </a:cubicBezTo>
                  <a:cubicBezTo>
                    <a:pt x="12340" y="6011"/>
                    <a:pt x="12233" y="5226"/>
                    <a:pt x="12037" y="4470"/>
                  </a:cubicBezTo>
                  <a:cubicBezTo>
                    <a:pt x="11913" y="3988"/>
                    <a:pt x="11750" y="3517"/>
                    <a:pt x="11550" y="3063"/>
                  </a:cubicBezTo>
                  <a:cubicBezTo>
                    <a:pt x="11529" y="3014"/>
                    <a:pt x="11507" y="2966"/>
                    <a:pt x="11484" y="2919"/>
                  </a:cubicBezTo>
                  <a:lnTo>
                    <a:pt x="11484" y="2919"/>
                  </a:lnTo>
                  <a:cubicBezTo>
                    <a:pt x="11477" y="2901"/>
                    <a:pt x="11469" y="2884"/>
                    <a:pt x="11458" y="2868"/>
                  </a:cubicBezTo>
                  <a:lnTo>
                    <a:pt x="11458" y="2868"/>
                  </a:lnTo>
                  <a:cubicBezTo>
                    <a:pt x="11444" y="2843"/>
                    <a:pt x="11425" y="2822"/>
                    <a:pt x="11402" y="2804"/>
                  </a:cubicBezTo>
                  <a:lnTo>
                    <a:pt x="11402" y="2804"/>
                  </a:lnTo>
                  <a:cubicBezTo>
                    <a:pt x="11255" y="2659"/>
                    <a:pt x="11098" y="2523"/>
                    <a:pt x="10942" y="2390"/>
                  </a:cubicBezTo>
                  <a:cubicBezTo>
                    <a:pt x="10525" y="2034"/>
                    <a:pt x="10088" y="1705"/>
                    <a:pt x="9632" y="1403"/>
                  </a:cubicBezTo>
                  <a:cubicBezTo>
                    <a:pt x="9052" y="1021"/>
                    <a:pt x="8441" y="690"/>
                    <a:pt x="7795" y="435"/>
                  </a:cubicBezTo>
                  <a:cubicBezTo>
                    <a:pt x="7130" y="172"/>
                    <a:pt x="6416" y="0"/>
                    <a:pt x="5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61"/>
            <p:cNvSpPr/>
            <p:nvPr/>
          </p:nvSpPr>
          <p:spPr>
            <a:xfrm>
              <a:off x="2969950" y="2223875"/>
              <a:ext cx="315200" cy="370425"/>
            </a:xfrm>
            <a:custGeom>
              <a:avLst/>
              <a:gdLst/>
              <a:ahLst/>
              <a:cxnLst/>
              <a:rect l="l" t="t" r="r" b="b"/>
              <a:pathLst>
                <a:path w="12608" h="14817" extrusionOk="0">
                  <a:moveTo>
                    <a:pt x="2282" y="2337"/>
                  </a:moveTo>
                  <a:lnTo>
                    <a:pt x="2282" y="2337"/>
                  </a:lnTo>
                  <a:cubicBezTo>
                    <a:pt x="2280" y="2340"/>
                    <a:pt x="2277" y="2344"/>
                    <a:pt x="2273" y="2348"/>
                  </a:cubicBezTo>
                  <a:lnTo>
                    <a:pt x="2273" y="2348"/>
                  </a:lnTo>
                  <a:cubicBezTo>
                    <a:pt x="2274" y="2347"/>
                    <a:pt x="2275" y="2346"/>
                    <a:pt x="2277" y="2345"/>
                  </a:cubicBezTo>
                  <a:cubicBezTo>
                    <a:pt x="2279" y="2342"/>
                    <a:pt x="2280" y="2339"/>
                    <a:pt x="2282" y="2337"/>
                  </a:cubicBezTo>
                  <a:close/>
                  <a:moveTo>
                    <a:pt x="11931" y="6833"/>
                  </a:moveTo>
                  <a:cubicBezTo>
                    <a:pt x="11931" y="6837"/>
                    <a:pt x="11931" y="6842"/>
                    <a:pt x="11930" y="6846"/>
                  </a:cubicBezTo>
                  <a:cubicBezTo>
                    <a:pt x="11930" y="6849"/>
                    <a:pt x="11929" y="6852"/>
                    <a:pt x="11929" y="6855"/>
                  </a:cubicBezTo>
                  <a:lnTo>
                    <a:pt x="11929" y="6855"/>
                  </a:lnTo>
                  <a:cubicBezTo>
                    <a:pt x="11929" y="6848"/>
                    <a:pt x="11930" y="6840"/>
                    <a:pt x="11931" y="6833"/>
                  </a:cubicBezTo>
                  <a:close/>
                  <a:moveTo>
                    <a:pt x="671" y="7648"/>
                  </a:moveTo>
                  <a:lnTo>
                    <a:pt x="671" y="7648"/>
                  </a:lnTo>
                  <a:cubicBezTo>
                    <a:pt x="671" y="7648"/>
                    <a:pt x="671" y="7648"/>
                    <a:pt x="671" y="7648"/>
                  </a:cubicBezTo>
                  <a:cubicBezTo>
                    <a:pt x="671" y="7648"/>
                    <a:pt x="671" y="7648"/>
                    <a:pt x="671" y="7648"/>
                  </a:cubicBezTo>
                  <a:close/>
                  <a:moveTo>
                    <a:pt x="5061" y="13840"/>
                  </a:moveTo>
                  <a:cubicBezTo>
                    <a:pt x="5061" y="13840"/>
                    <a:pt x="5053" y="13844"/>
                    <a:pt x="5029" y="13855"/>
                  </a:cubicBezTo>
                  <a:lnTo>
                    <a:pt x="5029" y="13855"/>
                  </a:lnTo>
                  <a:cubicBezTo>
                    <a:pt x="5044" y="13848"/>
                    <a:pt x="5062" y="13840"/>
                    <a:pt x="5061" y="13840"/>
                  </a:cubicBezTo>
                  <a:close/>
                  <a:moveTo>
                    <a:pt x="7060" y="569"/>
                  </a:moveTo>
                  <a:cubicBezTo>
                    <a:pt x="7231" y="569"/>
                    <a:pt x="7402" y="574"/>
                    <a:pt x="7572" y="586"/>
                  </a:cubicBezTo>
                  <a:cubicBezTo>
                    <a:pt x="7673" y="594"/>
                    <a:pt x="7773" y="603"/>
                    <a:pt x="7874" y="615"/>
                  </a:cubicBezTo>
                  <a:cubicBezTo>
                    <a:pt x="7888" y="617"/>
                    <a:pt x="7903" y="619"/>
                    <a:pt x="7918" y="621"/>
                  </a:cubicBezTo>
                  <a:lnTo>
                    <a:pt x="7918" y="621"/>
                  </a:lnTo>
                  <a:cubicBezTo>
                    <a:pt x="7904" y="619"/>
                    <a:pt x="7899" y="619"/>
                    <a:pt x="7899" y="619"/>
                  </a:cubicBezTo>
                  <a:lnTo>
                    <a:pt x="7899" y="619"/>
                  </a:lnTo>
                  <a:cubicBezTo>
                    <a:pt x="7898" y="619"/>
                    <a:pt x="7944" y="624"/>
                    <a:pt x="7958" y="626"/>
                  </a:cubicBezTo>
                  <a:cubicBezTo>
                    <a:pt x="8011" y="634"/>
                    <a:pt x="8065" y="643"/>
                    <a:pt x="8119" y="652"/>
                  </a:cubicBezTo>
                  <a:cubicBezTo>
                    <a:pt x="8317" y="686"/>
                    <a:pt x="8513" y="733"/>
                    <a:pt x="8704" y="790"/>
                  </a:cubicBezTo>
                  <a:cubicBezTo>
                    <a:pt x="8797" y="819"/>
                    <a:pt x="8891" y="850"/>
                    <a:pt x="8982" y="883"/>
                  </a:cubicBezTo>
                  <a:cubicBezTo>
                    <a:pt x="9021" y="898"/>
                    <a:pt x="9060" y="914"/>
                    <a:pt x="9099" y="929"/>
                  </a:cubicBezTo>
                  <a:lnTo>
                    <a:pt x="9099" y="929"/>
                  </a:lnTo>
                  <a:cubicBezTo>
                    <a:pt x="9100" y="930"/>
                    <a:pt x="9102" y="930"/>
                    <a:pt x="9104" y="931"/>
                  </a:cubicBezTo>
                  <a:lnTo>
                    <a:pt x="9131" y="943"/>
                  </a:lnTo>
                  <a:cubicBezTo>
                    <a:pt x="9157" y="955"/>
                    <a:pt x="9184" y="967"/>
                    <a:pt x="9211" y="979"/>
                  </a:cubicBezTo>
                  <a:cubicBezTo>
                    <a:pt x="9393" y="1063"/>
                    <a:pt x="9568" y="1162"/>
                    <a:pt x="9736" y="1274"/>
                  </a:cubicBezTo>
                  <a:cubicBezTo>
                    <a:pt x="9777" y="1301"/>
                    <a:pt x="9818" y="1330"/>
                    <a:pt x="9857" y="1359"/>
                  </a:cubicBezTo>
                  <a:cubicBezTo>
                    <a:pt x="9872" y="1370"/>
                    <a:pt x="9887" y="1382"/>
                    <a:pt x="9901" y="1393"/>
                  </a:cubicBezTo>
                  <a:lnTo>
                    <a:pt x="9901" y="1393"/>
                  </a:lnTo>
                  <a:cubicBezTo>
                    <a:pt x="9889" y="1384"/>
                    <a:pt x="9884" y="1381"/>
                    <a:pt x="9884" y="1381"/>
                  </a:cubicBezTo>
                  <a:lnTo>
                    <a:pt x="9884" y="1381"/>
                  </a:lnTo>
                  <a:cubicBezTo>
                    <a:pt x="9884" y="1381"/>
                    <a:pt x="9930" y="1415"/>
                    <a:pt x="9942" y="1424"/>
                  </a:cubicBezTo>
                  <a:cubicBezTo>
                    <a:pt x="10020" y="1489"/>
                    <a:pt x="10095" y="1556"/>
                    <a:pt x="10168" y="1626"/>
                  </a:cubicBezTo>
                  <a:cubicBezTo>
                    <a:pt x="10247" y="1702"/>
                    <a:pt x="10321" y="1782"/>
                    <a:pt x="10392" y="1864"/>
                  </a:cubicBezTo>
                  <a:cubicBezTo>
                    <a:pt x="10425" y="1902"/>
                    <a:pt x="10457" y="1942"/>
                    <a:pt x="10489" y="1982"/>
                  </a:cubicBezTo>
                  <a:lnTo>
                    <a:pt x="10489" y="1982"/>
                  </a:lnTo>
                  <a:cubicBezTo>
                    <a:pt x="10495" y="1990"/>
                    <a:pt x="10501" y="1998"/>
                    <a:pt x="10507" y="2006"/>
                  </a:cubicBezTo>
                  <a:cubicBezTo>
                    <a:pt x="10528" y="2035"/>
                    <a:pt x="10549" y="2063"/>
                    <a:pt x="10569" y="2092"/>
                  </a:cubicBezTo>
                  <a:cubicBezTo>
                    <a:pt x="10738" y="2326"/>
                    <a:pt x="10895" y="2568"/>
                    <a:pt x="11039" y="2816"/>
                  </a:cubicBezTo>
                  <a:cubicBezTo>
                    <a:pt x="11177" y="3053"/>
                    <a:pt x="11303" y="3297"/>
                    <a:pt x="11414" y="3547"/>
                  </a:cubicBezTo>
                  <a:cubicBezTo>
                    <a:pt x="11428" y="3577"/>
                    <a:pt x="11441" y="3606"/>
                    <a:pt x="11454" y="3637"/>
                  </a:cubicBezTo>
                  <a:lnTo>
                    <a:pt x="11466" y="3663"/>
                  </a:lnTo>
                  <a:lnTo>
                    <a:pt x="11466" y="3663"/>
                  </a:lnTo>
                  <a:cubicBezTo>
                    <a:pt x="11467" y="3666"/>
                    <a:pt x="11469" y="3670"/>
                    <a:pt x="11471" y="3677"/>
                  </a:cubicBezTo>
                  <a:cubicBezTo>
                    <a:pt x="11497" y="3740"/>
                    <a:pt x="11522" y="3802"/>
                    <a:pt x="11547" y="3866"/>
                  </a:cubicBezTo>
                  <a:cubicBezTo>
                    <a:pt x="11595" y="3989"/>
                    <a:pt x="11638" y="4113"/>
                    <a:pt x="11677" y="4238"/>
                  </a:cubicBezTo>
                  <a:cubicBezTo>
                    <a:pt x="11757" y="4483"/>
                    <a:pt x="11821" y="4734"/>
                    <a:pt x="11871" y="4986"/>
                  </a:cubicBezTo>
                  <a:cubicBezTo>
                    <a:pt x="11882" y="5047"/>
                    <a:pt x="11894" y="5108"/>
                    <a:pt x="11904" y="5170"/>
                  </a:cubicBezTo>
                  <a:cubicBezTo>
                    <a:pt x="11910" y="5199"/>
                    <a:pt x="11914" y="5230"/>
                    <a:pt x="11919" y="5261"/>
                  </a:cubicBezTo>
                  <a:cubicBezTo>
                    <a:pt x="11920" y="5277"/>
                    <a:pt x="11929" y="5347"/>
                    <a:pt x="11929" y="5347"/>
                  </a:cubicBezTo>
                  <a:cubicBezTo>
                    <a:pt x="11930" y="5347"/>
                    <a:pt x="11929" y="5338"/>
                    <a:pt x="11927" y="5313"/>
                  </a:cubicBezTo>
                  <a:lnTo>
                    <a:pt x="11927" y="5313"/>
                  </a:lnTo>
                  <a:cubicBezTo>
                    <a:pt x="11939" y="5439"/>
                    <a:pt x="11955" y="5564"/>
                    <a:pt x="11963" y="5689"/>
                  </a:cubicBezTo>
                  <a:cubicBezTo>
                    <a:pt x="11980" y="5942"/>
                    <a:pt x="11981" y="6196"/>
                    <a:pt x="11966" y="6449"/>
                  </a:cubicBezTo>
                  <a:cubicBezTo>
                    <a:pt x="11960" y="6571"/>
                    <a:pt x="11948" y="6691"/>
                    <a:pt x="11935" y="6813"/>
                  </a:cubicBezTo>
                  <a:cubicBezTo>
                    <a:pt x="11933" y="6820"/>
                    <a:pt x="11932" y="6827"/>
                    <a:pt x="11931" y="6833"/>
                  </a:cubicBezTo>
                  <a:lnTo>
                    <a:pt x="11931" y="6833"/>
                  </a:lnTo>
                  <a:cubicBezTo>
                    <a:pt x="11931" y="6828"/>
                    <a:pt x="11931" y="6824"/>
                    <a:pt x="11930" y="6824"/>
                  </a:cubicBezTo>
                  <a:lnTo>
                    <a:pt x="11930" y="6824"/>
                  </a:lnTo>
                  <a:cubicBezTo>
                    <a:pt x="11930" y="6824"/>
                    <a:pt x="11928" y="6833"/>
                    <a:pt x="11928" y="6860"/>
                  </a:cubicBezTo>
                  <a:lnTo>
                    <a:pt x="11928" y="6860"/>
                  </a:lnTo>
                  <a:cubicBezTo>
                    <a:pt x="11928" y="6859"/>
                    <a:pt x="11928" y="6857"/>
                    <a:pt x="11929" y="6855"/>
                  </a:cubicBezTo>
                  <a:lnTo>
                    <a:pt x="11929" y="6855"/>
                  </a:lnTo>
                  <a:cubicBezTo>
                    <a:pt x="11928" y="6859"/>
                    <a:pt x="11928" y="6863"/>
                    <a:pt x="11928" y="6868"/>
                  </a:cubicBezTo>
                  <a:cubicBezTo>
                    <a:pt x="11928" y="6865"/>
                    <a:pt x="11928" y="6863"/>
                    <a:pt x="11928" y="6860"/>
                  </a:cubicBezTo>
                  <a:lnTo>
                    <a:pt x="11928" y="6860"/>
                  </a:lnTo>
                  <a:cubicBezTo>
                    <a:pt x="11924" y="6886"/>
                    <a:pt x="11920" y="6911"/>
                    <a:pt x="11916" y="6937"/>
                  </a:cubicBezTo>
                  <a:cubicBezTo>
                    <a:pt x="11906" y="7003"/>
                    <a:pt x="11895" y="7070"/>
                    <a:pt x="11882" y="7137"/>
                  </a:cubicBezTo>
                  <a:cubicBezTo>
                    <a:pt x="11834" y="7385"/>
                    <a:pt x="11771" y="7631"/>
                    <a:pt x="11692" y="7872"/>
                  </a:cubicBezTo>
                  <a:cubicBezTo>
                    <a:pt x="11651" y="7997"/>
                    <a:pt x="11607" y="8122"/>
                    <a:pt x="11558" y="8243"/>
                  </a:cubicBezTo>
                  <a:cubicBezTo>
                    <a:pt x="11545" y="8273"/>
                    <a:pt x="11534" y="8303"/>
                    <a:pt x="11521" y="8332"/>
                  </a:cubicBezTo>
                  <a:cubicBezTo>
                    <a:pt x="11520" y="8336"/>
                    <a:pt x="11519" y="8339"/>
                    <a:pt x="11518" y="8343"/>
                  </a:cubicBezTo>
                  <a:lnTo>
                    <a:pt x="11518" y="8343"/>
                  </a:lnTo>
                  <a:cubicBezTo>
                    <a:pt x="11515" y="8349"/>
                    <a:pt x="11512" y="8355"/>
                    <a:pt x="11509" y="8361"/>
                  </a:cubicBezTo>
                  <a:cubicBezTo>
                    <a:pt x="11482" y="8422"/>
                    <a:pt x="11454" y="8483"/>
                    <a:pt x="11426" y="8544"/>
                  </a:cubicBezTo>
                  <a:cubicBezTo>
                    <a:pt x="11309" y="8789"/>
                    <a:pt x="11177" y="9027"/>
                    <a:pt x="11033" y="9257"/>
                  </a:cubicBezTo>
                  <a:cubicBezTo>
                    <a:pt x="10959" y="9374"/>
                    <a:pt x="10881" y="9489"/>
                    <a:pt x="10800" y="9602"/>
                  </a:cubicBezTo>
                  <a:cubicBezTo>
                    <a:pt x="10760" y="9658"/>
                    <a:pt x="10719" y="9712"/>
                    <a:pt x="10677" y="9768"/>
                  </a:cubicBezTo>
                  <a:cubicBezTo>
                    <a:pt x="10677" y="9769"/>
                    <a:pt x="10671" y="9777"/>
                    <a:pt x="10666" y="9784"/>
                  </a:cubicBezTo>
                  <a:lnTo>
                    <a:pt x="10666" y="9784"/>
                  </a:lnTo>
                  <a:cubicBezTo>
                    <a:pt x="10670" y="9779"/>
                    <a:pt x="10671" y="9776"/>
                    <a:pt x="10671" y="9776"/>
                  </a:cubicBezTo>
                  <a:lnTo>
                    <a:pt x="10671" y="9776"/>
                  </a:lnTo>
                  <a:cubicBezTo>
                    <a:pt x="10671" y="9776"/>
                    <a:pt x="10647" y="9808"/>
                    <a:pt x="10647" y="9809"/>
                  </a:cubicBezTo>
                  <a:cubicBezTo>
                    <a:pt x="10620" y="9842"/>
                    <a:pt x="10594" y="9875"/>
                    <a:pt x="10568" y="9907"/>
                  </a:cubicBezTo>
                  <a:cubicBezTo>
                    <a:pt x="10177" y="10389"/>
                    <a:pt x="9731" y="10816"/>
                    <a:pt x="9256" y="11212"/>
                  </a:cubicBezTo>
                  <a:cubicBezTo>
                    <a:pt x="9117" y="11328"/>
                    <a:pt x="8976" y="11443"/>
                    <a:pt x="8834" y="11555"/>
                  </a:cubicBezTo>
                  <a:cubicBezTo>
                    <a:pt x="8804" y="11579"/>
                    <a:pt x="8774" y="11603"/>
                    <a:pt x="8745" y="11626"/>
                  </a:cubicBezTo>
                  <a:lnTo>
                    <a:pt x="8696" y="11664"/>
                  </a:lnTo>
                  <a:cubicBezTo>
                    <a:pt x="8678" y="11678"/>
                    <a:pt x="8672" y="11682"/>
                    <a:pt x="8673" y="11682"/>
                  </a:cubicBezTo>
                  <a:cubicBezTo>
                    <a:pt x="8673" y="11682"/>
                    <a:pt x="8694" y="11666"/>
                    <a:pt x="8694" y="11666"/>
                  </a:cubicBezTo>
                  <a:lnTo>
                    <a:pt x="8694" y="11666"/>
                  </a:lnTo>
                  <a:cubicBezTo>
                    <a:pt x="8694" y="11666"/>
                    <a:pt x="8692" y="11668"/>
                    <a:pt x="8685" y="11673"/>
                  </a:cubicBezTo>
                  <a:cubicBezTo>
                    <a:pt x="8616" y="11726"/>
                    <a:pt x="8548" y="11777"/>
                    <a:pt x="8480" y="11829"/>
                  </a:cubicBezTo>
                  <a:cubicBezTo>
                    <a:pt x="8222" y="12022"/>
                    <a:pt x="7960" y="12209"/>
                    <a:pt x="7694" y="12389"/>
                  </a:cubicBezTo>
                  <a:cubicBezTo>
                    <a:pt x="6884" y="12934"/>
                    <a:pt x="6030" y="13419"/>
                    <a:pt x="5134" y="13810"/>
                  </a:cubicBezTo>
                  <a:cubicBezTo>
                    <a:pt x="5098" y="13826"/>
                    <a:pt x="5060" y="13840"/>
                    <a:pt x="5023" y="13857"/>
                  </a:cubicBezTo>
                  <a:lnTo>
                    <a:pt x="5023" y="13857"/>
                  </a:lnTo>
                  <a:cubicBezTo>
                    <a:pt x="5025" y="13856"/>
                    <a:pt x="5027" y="13855"/>
                    <a:pt x="5029" y="13855"/>
                  </a:cubicBezTo>
                  <a:lnTo>
                    <a:pt x="5029" y="13855"/>
                  </a:lnTo>
                  <a:cubicBezTo>
                    <a:pt x="5022" y="13857"/>
                    <a:pt x="5017" y="13860"/>
                    <a:pt x="5013" y="13861"/>
                  </a:cubicBezTo>
                  <a:lnTo>
                    <a:pt x="4945" y="13889"/>
                  </a:lnTo>
                  <a:cubicBezTo>
                    <a:pt x="4874" y="13918"/>
                    <a:pt x="4804" y="13946"/>
                    <a:pt x="4733" y="13974"/>
                  </a:cubicBezTo>
                  <a:cubicBezTo>
                    <a:pt x="4609" y="14022"/>
                    <a:pt x="4484" y="14067"/>
                    <a:pt x="4358" y="14110"/>
                  </a:cubicBezTo>
                  <a:cubicBezTo>
                    <a:pt x="4244" y="14149"/>
                    <a:pt x="4129" y="14186"/>
                    <a:pt x="4013" y="14219"/>
                  </a:cubicBezTo>
                  <a:lnTo>
                    <a:pt x="4013" y="14219"/>
                  </a:lnTo>
                  <a:cubicBezTo>
                    <a:pt x="3957" y="14164"/>
                    <a:pt x="3902" y="14107"/>
                    <a:pt x="3847" y="14050"/>
                  </a:cubicBezTo>
                  <a:cubicBezTo>
                    <a:pt x="3593" y="13785"/>
                    <a:pt x="3354" y="13507"/>
                    <a:pt x="3128" y="13218"/>
                  </a:cubicBezTo>
                  <a:lnTo>
                    <a:pt x="3124" y="13212"/>
                  </a:lnTo>
                  <a:lnTo>
                    <a:pt x="3124" y="13212"/>
                  </a:lnTo>
                  <a:cubicBezTo>
                    <a:pt x="3125" y="13213"/>
                    <a:pt x="3126" y="13215"/>
                    <a:pt x="3126" y="13215"/>
                  </a:cubicBezTo>
                  <a:cubicBezTo>
                    <a:pt x="3126" y="13215"/>
                    <a:pt x="3126" y="13214"/>
                    <a:pt x="3126" y="13214"/>
                  </a:cubicBezTo>
                  <a:lnTo>
                    <a:pt x="3110" y="13194"/>
                  </a:lnTo>
                  <a:cubicBezTo>
                    <a:pt x="3092" y="13170"/>
                    <a:pt x="3073" y="13146"/>
                    <a:pt x="3054" y="13121"/>
                  </a:cubicBezTo>
                  <a:cubicBezTo>
                    <a:pt x="3017" y="13071"/>
                    <a:pt x="2979" y="13019"/>
                    <a:pt x="2941" y="12968"/>
                  </a:cubicBezTo>
                  <a:cubicBezTo>
                    <a:pt x="2863" y="12862"/>
                    <a:pt x="2787" y="12754"/>
                    <a:pt x="2712" y="12646"/>
                  </a:cubicBezTo>
                  <a:cubicBezTo>
                    <a:pt x="2544" y="12402"/>
                    <a:pt x="2386" y="12153"/>
                    <a:pt x="2234" y="11898"/>
                  </a:cubicBezTo>
                  <a:cubicBezTo>
                    <a:pt x="2068" y="11616"/>
                    <a:pt x="1912" y="11328"/>
                    <a:pt x="1766" y="11035"/>
                  </a:cubicBezTo>
                  <a:cubicBezTo>
                    <a:pt x="1688" y="10875"/>
                    <a:pt x="1612" y="10712"/>
                    <a:pt x="1539" y="10549"/>
                  </a:cubicBezTo>
                  <a:cubicBezTo>
                    <a:pt x="1522" y="10511"/>
                    <a:pt x="1505" y="10471"/>
                    <a:pt x="1487" y="10432"/>
                  </a:cubicBezTo>
                  <a:lnTo>
                    <a:pt x="1465" y="10377"/>
                  </a:lnTo>
                  <a:lnTo>
                    <a:pt x="1462" y="10373"/>
                  </a:lnTo>
                  <a:lnTo>
                    <a:pt x="1462" y="10373"/>
                  </a:lnTo>
                  <a:cubicBezTo>
                    <a:pt x="1460" y="10366"/>
                    <a:pt x="1456" y="10357"/>
                    <a:pt x="1454" y="10354"/>
                  </a:cubicBezTo>
                  <a:cubicBezTo>
                    <a:pt x="1418" y="10267"/>
                    <a:pt x="1383" y="10179"/>
                    <a:pt x="1349" y="10092"/>
                  </a:cubicBezTo>
                  <a:cubicBezTo>
                    <a:pt x="1059" y="9353"/>
                    <a:pt x="825" y="8578"/>
                    <a:pt x="694" y="7795"/>
                  </a:cubicBezTo>
                  <a:cubicBezTo>
                    <a:pt x="687" y="7750"/>
                    <a:pt x="680" y="7707"/>
                    <a:pt x="673" y="7663"/>
                  </a:cubicBezTo>
                  <a:cubicBezTo>
                    <a:pt x="672" y="7656"/>
                    <a:pt x="671" y="7650"/>
                    <a:pt x="671" y="7644"/>
                  </a:cubicBezTo>
                  <a:lnTo>
                    <a:pt x="671" y="7644"/>
                  </a:lnTo>
                  <a:cubicBezTo>
                    <a:pt x="668" y="7618"/>
                    <a:pt x="664" y="7592"/>
                    <a:pt x="661" y="7567"/>
                  </a:cubicBezTo>
                  <a:cubicBezTo>
                    <a:pt x="650" y="7477"/>
                    <a:pt x="641" y="7388"/>
                    <a:pt x="635" y="7298"/>
                  </a:cubicBezTo>
                  <a:cubicBezTo>
                    <a:pt x="621" y="7116"/>
                    <a:pt x="614" y="6935"/>
                    <a:pt x="616" y="6753"/>
                  </a:cubicBezTo>
                  <a:cubicBezTo>
                    <a:pt x="617" y="6580"/>
                    <a:pt x="625" y="6408"/>
                    <a:pt x="641" y="6235"/>
                  </a:cubicBezTo>
                  <a:cubicBezTo>
                    <a:pt x="649" y="6155"/>
                    <a:pt x="657" y="6076"/>
                    <a:pt x="667" y="5997"/>
                  </a:cubicBezTo>
                  <a:lnTo>
                    <a:pt x="667" y="5997"/>
                  </a:lnTo>
                  <a:cubicBezTo>
                    <a:pt x="667" y="5997"/>
                    <a:pt x="667" y="5997"/>
                    <a:pt x="667" y="5997"/>
                  </a:cubicBezTo>
                  <a:cubicBezTo>
                    <a:pt x="668" y="5997"/>
                    <a:pt x="668" y="5993"/>
                    <a:pt x="670" y="5982"/>
                  </a:cubicBezTo>
                  <a:cubicBezTo>
                    <a:pt x="673" y="5961"/>
                    <a:pt x="676" y="5940"/>
                    <a:pt x="679" y="5919"/>
                  </a:cubicBezTo>
                  <a:cubicBezTo>
                    <a:pt x="686" y="5877"/>
                    <a:pt x="691" y="5835"/>
                    <a:pt x="699" y="5794"/>
                  </a:cubicBezTo>
                  <a:cubicBezTo>
                    <a:pt x="754" y="5474"/>
                    <a:pt x="832" y="5158"/>
                    <a:pt x="929" y="4849"/>
                  </a:cubicBezTo>
                  <a:cubicBezTo>
                    <a:pt x="977" y="4702"/>
                    <a:pt x="1029" y="4556"/>
                    <a:pt x="1084" y="4413"/>
                  </a:cubicBezTo>
                  <a:cubicBezTo>
                    <a:pt x="1097" y="4380"/>
                    <a:pt x="1111" y="4347"/>
                    <a:pt x="1124" y="4313"/>
                  </a:cubicBezTo>
                  <a:lnTo>
                    <a:pt x="1146" y="4260"/>
                  </a:lnTo>
                  <a:lnTo>
                    <a:pt x="1155" y="4237"/>
                  </a:lnTo>
                  <a:cubicBezTo>
                    <a:pt x="1159" y="4228"/>
                    <a:pt x="1160" y="4224"/>
                    <a:pt x="1160" y="4224"/>
                  </a:cubicBezTo>
                  <a:lnTo>
                    <a:pt x="1160" y="4224"/>
                  </a:lnTo>
                  <a:cubicBezTo>
                    <a:pt x="1160" y="4224"/>
                    <a:pt x="1145" y="4259"/>
                    <a:pt x="1145" y="4259"/>
                  </a:cubicBezTo>
                  <a:cubicBezTo>
                    <a:pt x="1145" y="4259"/>
                    <a:pt x="1146" y="4257"/>
                    <a:pt x="1148" y="4252"/>
                  </a:cubicBezTo>
                  <a:cubicBezTo>
                    <a:pt x="1177" y="4186"/>
                    <a:pt x="1206" y="4119"/>
                    <a:pt x="1237" y="4053"/>
                  </a:cubicBezTo>
                  <a:cubicBezTo>
                    <a:pt x="1466" y="3557"/>
                    <a:pt x="1740" y="3085"/>
                    <a:pt x="2058" y="2641"/>
                  </a:cubicBezTo>
                  <a:cubicBezTo>
                    <a:pt x="2123" y="2548"/>
                    <a:pt x="2190" y="2458"/>
                    <a:pt x="2258" y="2367"/>
                  </a:cubicBezTo>
                  <a:lnTo>
                    <a:pt x="2258" y="2367"/>
                  </a:lnTo>
                  <a:cubicBezTo>
                    <a:pt x="2257" y="2369"/>
                    <a:pt x="2255" y="2371"/>
                    <a:pt x="2254" y="2373"/>
                  </a:cubicBezTo>
                  <a:cubicBezTo>
                    <a:pt x="2257" y="2369"/>
                    <a:pt x="2259" y="2366"/>
                    <a:pt x="2262" y="2362"/>
                  </a:cubicBezTo>
                  <a:lnTo>
                    <a:pt x="2262" y="2362"/>
                  </a:lnTo>
                  <a:cubicBezTo>
                    <a:pt x="2261" y="2364"/>
                    <a:pt x="2260" y="2366"/>
                    <a:pt x="2258" y="2367"/>
                  </a:cubicBezTo>
                  <a:lnTo>
                    <a:pt x="2258" y="2367"/>
                  </a:lnTo>
                  <a:cubicBezTo>
                    <a:pt x="2264" y="2360"/>
                    <a:pt x="2269" y="2354"/>
                    <a:pt x="2273" y="2348"/>
                  </a:cubicBezTo>
                  <a:lnTo>
                    <a:pt x="2273" y="2348"/>
                  </a:lnTo>
                  <a:cubicBezTo>
                    <a:pt x="2269" y="2353"/>
                    <a:pt x="2266" y="2358"/>
                    <a:pt x="2262" y="2362"/>
                  </a:cubicBezTo>
                  <a:lnTo>
                    <a:pt x="2262" y="2362"/>
                  </a:lnTo>
                  <a:cubicBezTo>
                    <a:pt x="2263" y="2361"/>
                    <a:pt x="2264" y="2360"/>
                    <a:pt x="2265" y="2358"/>
                  </a:cubicBezTo>
                  <a:cubicBezTo>
                    <a:pt x="2271" y="2351"/>
                    <a:pt x="2280" y="2339"/>
                    <a:pt x="2285" y="2333"/>
                  </a:cubicBezTo>
                  <a:lnTo>
                    <a:pt x="2285" y="2333"/>
                  </a:lnTo>
                  <a:cubicBezTo>
                    <a:pt x="2284" y="2335"/>
                    <a:pt x="2283" y="2336"/>
                    <a:pt x="2282" y="2337"/>
                  </a:cubicBezTo>
                  <a:lnTo>
                    <a:pt x="2282" y="2337"/>
                  </a:lnTo>
                  <a:cubicBezTo>
                    <a:pt x="2286" y="2332"/>
                    <a:pt x="2288" y="2330"/>
                    <a:pt x="2288" y="2330"/>
                  </a:cubicBezTo>
                  <a:lnTo>
                    <a:pt x="2288" y="2330"/>
                  </a:lnTo>
                  <a:cubicBezTo>
                    <a:pt x="2288" y="2330"/>
                    <a:pt x="2287" y="2331"/>
                    <a:pt x="2285" y="2333"/>
                  </a:cubicBezTo>
                  <a:lnTo>
                    <a:pt x="2285" y="2333"/>
                  </a:lnTo>
                  <a:cubicBezTo>
                    <a:pt x="2299" y="2315"/>
                    <a:pt x="2314" y="2297"/>
                    <a:pt x="2328" y="2278"/>
                  </a:cubicBezTo>
                  <a:cubicBezTo>
                    <a:pt x="2361" y="2237"/>
                    <a:pt x="2394" y="2195"/>
                    <a:pt x="2428" y="2154"/>
                  </a:cubicBezTo>
                  <a:cubicBezTo>
                    <a:pt x="2545" y="2012"/>
                    <a:pt x="2666" y="1873"/>
                    <a:pt x="2791" y="1739"/>
                  </a:cubicBezTo>
                  <a:cubicBezTo>
                    <a:pt x="2921" y="1599"/>
                    <a:pt x="3055" y="1463"/>
                    <a:pt x="3196" y="1335"/>
                  </a:cubicBezTo>
                  <a:lnTo>
                    <a:pt x="3196" y="1335"/>
                  </a:lnTo>
                  <a:cubicBezTo>
                    <a:pt x="3431" y="1243"/>
                    <a:pt x="3673" y="1164"/>
                    <a:pt x="3913" y="1090"/>
                  </a:cubicBezTo>
                  <a:cubicBezTo>
                    <a:pt x="4545" y="893"/>
                    <a:pt x="5192" y="747"/>
                    <a:pt x="5848" y="652"/>
                  </a:cubicBezTo>
                  <a:lnTo>
                    <a:pt x="5875" y="649"/>
                  </a:lnTo>
                  <a:cubicBezTo>
                    <a:pt x="5884" y="648"/>
                    <a:pt x="5888" y="647"/>
                    <a:pt x="5889" y="647"/>
                  </a:cubicBezTo>
                  <a:lnTo>
                    <a:pt x="5889" y="647"/>
                  </a:lnTo>
                  <a:lnTo>
                    <a:pt x="5925" y="642"/>
                  </a:lnTo>
                  <a:cubicBezTo>
                    <a:pt x="5974" y="636"/>
                    <a:pt x="6023" y="631"/>
                    <a:pt x="6072" y="625"/>
                  </a:cubicBezTo>
                  <a:cubicBezTo>
                    <a:pt x="6170" y="614"/>
                    <a:pt x="6267" y="604"/>
                    <a:pt x="6365" y="597"/>
                  </a:cubicBezTo>
                  <a:cubicBezTo>
                    <a:pt x="6563" y="581"/>
                    <a:pt x="6762" y="571"/>
                    <a:pt x="6962" y="569"/>
                  </a:cubicBezTo>
                  <a:cubicBezTo>
                    <a:pt x="6994" y="569"/>
                    <a:pt x="7027" y="569"/>
                    <a:pt x="7060" y="569"/>
                  </a:cubicBezTo>
                  <a:close/>
                  <a:moveTo>
                    <a:pt x="7034" y="1"/>
                  </a:moveTo>
                  <a:cubicBezTo>
                    <a:pt x="6688" y="1"/>
                    <a:pt x="6342" y="23"/>
                    <a:pt x="5997" y="64"/>
                  </a:cubicBezTo>
                  <a:cubicBezTo>
                    <a:pt x="5381" y="138"/>
                    <a:pt x="4772" y="256"/>
                    <a:pt x="4175" y="420"/>
                  </a:cubicBezTo>
                  <a:cubicBezTo>
                    <a:pt x="3815" y="518"/>
                    <a:pt x="3460" y="630"/>
                    <a:pt x="3111" y="762"/>
                  </a:cubicBezTo>
                  <a:cubicBezTo>
                    <a:pt x="3064" y="780"/>
                    <a:pt x="3015" y="798"/>
                    <a:pt x="2967" y="817"/>
                  </a:cubicBezTo>
                  <a:cubicBezTo>
                    <a:pt x="2926" y="835"/>
                    <a:pt x="2889" y="853"/>
                    <a:pt x="2857" y="878"/>
                  </a:cubicBezTo>
                  <a:lnTo>
                    <a:pt x="2857" y="878"/>
                  </a:lnTo>
                  <a:cubicBezTo>
                    <a:pt x="2851" y="882"/>
                    <a:pt x="2846" y="887"/>
                    <a:pt x="2840" y="891"/>
                  </a:cubicBezTo>
                  <a:cubicBezTo>
                    <a:pt x="2675" y="1034"/>
                    <a:pt x="2523" y="1192"/>
                    <a:pt x="2375" y="1353"/>
                  </a:cubicBezTo>
                  <a:cubicBezTo>
                    <a:pt x="1992" y="1766"/>
                    <a:pt x="1646" y="2212"/>
                    <a:pt x="1341" y="2686"/>
                  </a:cubicBezTo>
                  <a:cubicBezTo>
                    <a:pt x="934" y="3316"/>
                    <a:pt x="604" y="3998"/>
                    <a:pt x="377" y="4713"/>
                  </a:cubicBezTo>
                  <a:cubicBezTo>
                    <a:pt x="113" y="5547"/>
                    <a:pt x="0" y="6435"/>
                    <a:pt x="67" y="7307"/>
                  </a:cubicBezTo>
                  <a:cubicBezTo>
                    <a:pt x="108" y="7824"/>
                    <a:pt x="212" y="8332"/>
                    <a:pt x="343" y="8832"/>
                  </a:cubicBezTo>
                  <a:cubicBezTo>
                    <a:pt x="468" y="9312"/>
                    <a:pt x="622" y="9782"/>
                    <a:pt x="802" y="10243"/>
                  </a:cubicBezTo>
                  <a:cubicBezTo>
                    <a:pt x="1118" y="11053"/>
                    <a:pt x="1513" y="11831"/>
                    <a:pt x="1978" y="12564"/>
                  </a:cubicBezTo>
                  <a:cubicBezTo>
                    <a:pt x="2320" y="13101"/>
                    <a:pt x="2701" y="13613"/>
                    <a:pt x="3118" y="14093"/>
                  </a:cubicBezTo>
                  <a:cubicBezTo>
                    <a:pt x="3307" y="14310"/>
                    <a:pt x="3502" y="14525"/>
                    <a:pt x="3715" y="14718"/>
                  </a:cubicBezTo>
                  <a:cubicBezTo>
                    <a:pt x="3782" y="14779"/>
                    <a:pt x="3858" y="14817"/>
                    <a:pt x="3946" y="14817"/>
                  </a:cubicBezTo>
                  <a:cubicBezTo>
                    <a:pt x="3967" y="14817"/>
                    <a:pt x="3989" y="14814"/>
                    <a:pt x="4012" y="14810"/>
                  </a:cubicBezTo>
                  <a:cubicBezTo>
                    <a:pt x="4029" y="14805"/>
                    <a:pt x="4046" y="14800"/>
                    <a:pt x="4062" y="14797"/>
                  </a:cubicBezTo>
                  <a:cubicBezTo>
                    <a:pt x="4177" y="14766"/>
                    <a:pt x="4291" y="14732"/>
                    <a:pt x="4404" y="14695"/>
                  </a:cubicBezTo>
                  <a:cubicBezTo>
                    <a:pt x="4938" y="14520"/>
                    <a:pt x="5458" y="14298"/>
                    <a:pt x="5963" y="14052"/>
                  </a:cubicBezTo>
                  <a:cubicBezTo>
                    <a:pt x="6771" y="13658"/>
                    <a:pt x="7545" y="13191"/>
                    <a:pt x="8281" y="12674"/>
                  </a:cubicBezTo>
                  <a:cubicBezTo>
                    <a:pt x="8763" y="12336"/>
                    <a:pt x="9230" y="11977"/>
                    <a:pt x="9681" y="11598"/>
                  </a:cubicBezTo>
                  <a:cubicBezTo>
                    <a:pt x="10090" y="11257"/>
                    <a:pt x="10476" y="10893"/>
                    <a:pt x="10823" y="10489"/>
                  </a:cubicBezTo>
                  <a:cubicBezTo>
                    <a:pt x="11451" y="9759"/>
                    <a:pt x="11952" y="8924"/>
                    <a:pt x="12249" y="8005"/>
                  </a:cubicBezTo>
                  <a:cubicBezTo>
                    <a:pt x="12519" y="7171"/>
                    <a:pt x="12608" y="6287"/>
                    <a:pt x="12510" y="5415"/>
                  </a:cubicBezTo>
                  <a:cubicBezTo>
                    <a:pt x="12405" y="4488"/>
                    <a:pt x="12111" y="3598"/>
                    <a:pt x="11672" y="2777"/>
                  </a:cubicBezTo>
                  <a:cubicBezTo>
                    <a:pt x="11444" y="2350"/>
                    <a:pt x="11180" y="1937"/>
                    <a:pt x="10877" y="1560"/>
                  </a:cubicBezTo>
                  <a:cubicBezTo>
                    <a:pt x="10640" y="1266"/>
                    <a:pt x="10361" y="1011"/>
                    <a:pt x="10049" y="799"/>
                  </a:cubicBezTo>
                  <a:cubicBezTo>
                    <a:pt x="9469" y="402"/>
                    <a:pt x="8781" y="173"/>
                    <a:pt x="8089" y="74"/>
                  </a:cubicBezTo>
                  <a:cubicBezTo>
                    <a:pt x="7738" y="24"/>
                    <a:pt x="7386" y="1"/>
                    <a:pt x="7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61"/>
            <p:cNvSpPr/>
            <p:nvPr/>
          </p:nvSpPr>
          <p:spPr>
            <a:xfrm>
              <a:off x="2111575" y="2117325"/>
              <a:ext cx="977150" cy="583600"/>
            </a:xfrm>
            <a:custGeom>
              <a:avLst/>
              <a:gdLst/>
              <a:ahLst/>
              <a:cxnLst/>
              <a:rect l="l" t="t" r="r" b="b"/>
              <a:pathLst>
                <a:path w="39086" h="23344" extrusionOk="0">
                  <a:moveTo>
                    <a:pt x="6214" y="0"/>
                  </a:moveTo>
                  <a:cubicBezTo>
                    <a:pt x="6214" y="0"/>
                    <a:pt x="2343" y="5134"/>
                    <a:pt x="0" y="12698"/>
                  </a:cubicBezTo>
                  <a:cubicBezTo>
                    <a:pt x="0" y="12698"/>
                    <a:pt x="8916" y="22964"/>
                    <a:pt x="20262" y="23325"/>
                  </a:cubicBezTo>
                  <a:cubicBezTo>
                    <a:pt x="20653" y="23337"/>
                    <a:pt x="21038" y="23343"/>
                    <a:pt x="21418" y="23343"/>
                  </a:cubicBezTo>
                  <a:cubicBezTo>
                    <a:pt x="32055" y="23343"/>
                    <a:pt x="38184" y="18641"/>
                    <a:pt x="38184" y="18641"/>
                  </a:cubicBezTo>
                  <a:cubicBezTo>
                    <a:pt x="38184" y="18641"/>
                    <a:pt x="39085" y="8555"/>
                    <a:pt x="38364" y="4412"/>
                  </a:cubicBezTo>
                  <a:lnTo>
                    <a:pt x="38364" y="4412"/>
                  </a:lnTo>
                  <a:cubicBezTo>
                    <a:pt x="38364" y="4412"/>
                    <a:pt x="32601" y="5944"/>
                    <a:pt x="24585" y="6214"/>
                  </a:cubicBezTo>
                  <a:cubicBezTo>
                    <a:pt x="24422" y="6219"/>
                    <a:pt x="24257" y="6222"/>
                    <a:pt x="24092" y="6222"/>
                  </a:cubicBezTo>
                  <a:cubicBezTo>
                    <a:pt x="16151" y="6222"/>
                    <a:pt x="6214"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61"/>
            <p:cNvSpPr/>
            <p:nvPr/>
          </p:nvSpPr>
          <p:spPr>
            <a:xfrm>
              <a:off x="2248501" y="2137075"/>
              <a:ext cx="784719" cy="236575"/>
            </a:xfrm>
            <a:custGeom>
              <a:avLst/>
              <a:gdLst/>
              <a:ahLst/>
              <a:cxnLst/>
              <a:rect l="l" t="t" r="r" b="b"/>
              <a:pathLst>
                <a:path w="37745" h="9463" extrusionOk="0">
                  <a:moveTo>
                    <a:pt x="172" y="0"/>
                  </a:moveTo>
                  <a:cubicBezTo>
                    <a:pt x="81" y="0"/>
                    <a:pt x="0" y="115"/>
                    <a:pt x="86" y="192"/>
                  </a:cubicBezTo>
                  <a:lnTo>
                    <a:pt x="87" y="192"/>
                  </a:lnTo>
                  <a:cubicBezTo>
                    <a:pt x="1143" y="1130"/>
                    <a:pt x="2276" y="1991"/>
                    <a:pt x="3418" y="2822"/>
                  </a:cubicBezTo>
                  <a:cubicBezTo>
                    <a:pt x="5884" y="4613"/>
                    <a:pt x="8501" y="6236"/>
                    <a:pt x="11289" y="7481"/>
                  </a:cubicBezTo>
                  <a:cubicBezTo>
                    <a:pt x="12769" y="8142"/>
                    <a:pt x="14305" y="8700"/>
                    <a:pt x="15890" y="9052"/>
                  </a:cubicBezTo>
                  <a:cubicBezTo>
                    <a:pt x="17333" y="9373"/>
                    <a:pt x="18799" y="9462"/>
                    <a:pt x="20272" y="9462"/>
                  </a:cubicBezTo>
                  <a:cubicBezTo>
                    <a:pt x="20478" y="9462"/>
                    <a:pt x="20685" y="9460"/>
                    <a:pt x="20891" y="9457"/>
                  </a:cubicBezTo>
                  <a:cubicBezTo>
                    <a:pt x="24506" y="9404"/>
                    <a:pt x="28113" y="8916"/>
                    <a:pt x="31662" y="8248"/>
                  </a:cubicBezTo>
                  <a:cubicBezTo>
                    <a:pt x="33631" y="7877"/>
                    <a:pt x="35596" y="7453"/>
                    <a:pt x="37532" y="6931"/>
                  </a:cubicBezTo>
                  <a:lnTo>
                    <a:pt x="37615" y="6909"/>
                  </a:lnTo>
                  <a:cubicBezTo>
                    <a:pt x="37745" y="6872"/>
                    <a:pt x="37705" y="6684"/>
                    <a:pt x="37588" y="6684"/>
                  </a:cubicBezTo>
                  <a:cubicBezTo>
                    <a:pt x="37578" y="6684"/>
                    <a:pt x="37566" y="6686"/>
                    <a:pt x="37555" y="6689"/>
                  </a:cubicBezTo>
                  <a:cubicBezTo>
                    <a:pt x="35974" y="7126"/>
                    <a:pt x="34365" y="7477"/>
                    <a:pt x="32758" y="7801"/>
                  </a:cubicBezTo>
                  <a:cubicBezTo>
                    <a:pt x="29315" y="8497"/>
                    <a:pt x="25822" y="9021"/>
                    <a:pt x="22310" y="9185"/>
                  </a:cubicBezTo>
                  <a:cubicBezTo>
                    <a:pt x="21577" y="9220"/>
                    <a:pt x="20836" y="9247"/>
                    <a:pt x="20095" y="9247"/>
                  </a:cubicBezTo>
                  <a:cubicBezTo>
                    <a:pt x="19082" y="9247"/>
                    <a:pt x="18069" y="9196"/>
                    <a:pt x="17075" y="9045"/>
                  </a:cubicBezTo>
                  <a:cubicBezTo>
                    <a:pt x="15480" y="8801"/>
                    <a:pt x="13926" y="8321"/>
                    <a:pt x="12431" y="7721"/>
                  </a:cubicBezTo>
                  <a:cubicBezTo>
                    <a:pt x="9547" y="6562"/>
                    <a:pt x="6844" y="4954"/>
                    <a:pt x="4303" y="3173"/>
                  </a:cubicBezTo>
                  <a:cubicBezTo>
                    <a:pt x="2921" y="2207"/>
                    <a:pt x="1579" y="1181"/>
                    <a:pt x="302" y="79"/>
                  </a:cubicBezTo>
                  <a:cubicBezTo>
                    <a:pt x="284" y="63"/>
                    <a:pt x="266" y="47"/>
                    <a:pt x="246" y="30"/>
                  </a:cubicBezTo>
                  <a:cubicBezTo>
                    <a:pt x="223" y="9"/>
                    <a:pt x="197"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61"/>
            <p:cNvSpPr/>
            <p:nvPr/>
          </p:nvSpPr>
          <p:spPr>
            <a:xfrm>
              <a:off x="2180675" y="2246650"/>
              <a:ext cx="892443" cy="247650"/>
            </a:xfrm>
            <a:custGeom>
              <a:avLst/>
              <a:gdLst/>
              <a:ahLst/>
              <a:cxnLst/>
              <a:rect l="l" t="t" r="r" b="b"/>
              <a:pathLst>
                <a:path w="40709" h="9906" extrusionOk="0">
                  <a:moveTo>
                    <a:pt x="159" y="1"/>
                  </a:moveTo>
                  <a:cubicBezTo>
                    <a:pt x="77" y="1"/>
                    <a:pt x="1" y="115"/>
                    <a:pt x="74" y="199"/>
                  </a:cubicBezTo>
                  <a:cubicBezTo>
                    <a:pt x="306" y="468"/>
                    <a:pt x="558" y="720"/>
                    <a:pt x="811" y="969"/>
                  </a:cubicBezTo>
                  <a:cubicBezTo>
                    <a:pt x="1493" y="1642"/>
                    <a:pt x="2213" y="2276"/>
                    <a:pt x="2961" y="2876"/>
                  </a:cubicBezTo>
                  <a:cubicBezTo>
                    <a:pt x="4064" y="3766"/>
                    <a:pt x="5223" y="4582"/>
                    <a:pt x="6431" y="5322"/>
                  </a:cubicBezTo>
                  <a:cubicBezTo>
                    <a:pt x="7920" y="6235"/>
                    <a:pt x="9480" y="7024"/>
                    <a:pt x="11096" y="7683"/>
                  </a:cubicBezTo>
                  <a:cubicBezTo>
                    <a:pt x="12970" y="8447"/>
                    <a:pt x="14918" y="9019"/>
                    <a:pt x="16908" y="9388"/>
                  </a:cubicBezTo>
                  <a:cubicBezTo>
                    <a:pt x="18890" y="9752"/>
                    <a:pt x="20910" y="9906"/>
                    <a:pt x="22926" y="9906"/>
                  </a:cubicBezTo>
                  <a:cubicBezTo>
                    <a:pt x="23240" y="9906"/>
                    <a:pt x="23554" y="9902"/>
                    <a:pt x="23867" y="9895"/>
                  </a:cubicBezTo>
                  <a:cubicBezTo>
                    <a:pt x="27802" y="9799"/>
                    <a:pt x="31700" y="9121"/>
                    <a:pt x="35435" y="7884"/>
                  </a:cubicBezTo>
                  <a:cubicBezTo>
                    <a:pt x="36624" y="7491"/>
                    <a:pt x="37792" y="7036"/>
                    <a:pt x="38933" y="6522"/>
                  </a:cubicBezTo>
                  <a:cubicBezTo>
                    <a:pt x="39474" y="6276"/>
                    <a:pt x="40020" y="6023"/>
                    <a:pt x="40534" y="5726"/>
                  </a:cubicBezTo>
                  <a:cubicBezTo>
                    <a:pt x="40556" y="5713"/>
                    <a:pt x="40579" y="5701"/>
                    <a:pt x="40602" y="5687"/>
                  </a:cubicBezTo>
                  <a:cubicBezTo>
                    <a:pt x="40708" y="5624"/>
                    <a:pt x="40643" y="5475"/>
                    <a:pt x="40544" y="5475"/>
                  </a:cubicBezTo>
                  <a:cubicBezTo>
                    <a:pt x="40526" y="5475"/>
                    <a:pt x="40506" y="5480"/>
                    <a:pt x="40487" y="5491"/>
                  </a:cubicBezTo>
                  <a:cubicBezTo>
                    <a:pt x="40141" y="5693"/>
                    <a:pt x="39779" y="5870"/>
                    <a:pt x="39419" y="6043"/>
                  </a:cubicBezTo>
                  <a:cubicBezTo>
                    <a:pt x="38433" y="6518"/>
                    <a:pt x="37421" y="6936"/>
                    <a:pt x="36393" y="7310"/>
                  </a:cubicBezTo>
                  <a:cubicBezTo>
                    <a:pt x="32905" y="8574"/>
                    <a:pt x="29257" y="9341"/>
                    <a:pt x="25555" y="9592"/>
                  </a:cubicBezTo>
                  <a:cubicBezTo>
                    <a:pt x="24677" y="9650"/>
                    <a:pt x="23796" y="9681"/>
                    <a:pt x="22914" y="9681"/>
                  </a:cubicBezTo>
                  <a:cubicBezTo>
                    <a:pt x="21446" y="9681"/>
                    <a:pt x="19978" y="9596"/>
                    <a:pt x="18525" y="9411"/>
                  </a:cubicBezTo>
                  <a:cubicBezTo>
                    <a:pt x="16465" y="9149"/>
                    <a:pt x="14436" y="8658"/>
                    <a:pt x="12480" y="7966"/>
                  </a:cubicBezTo>
                  <a:cubicBezTo>
                    <a:pt x="10765" y="7356"/>
                    <a:pt x="9105" y="6599"/>
                    <a:pt x="7521" y="5701"/>
                  </a:cubicBezTo>
                  <a:cubicBezTo>
                    <a:pt x="6227" y="4968"/>
                    <a:pt x="4983" y="4148"/>
                    <a:pt x="3799" y="3248"/>
                  </a:cubicBezTo>
                  <a:cubicBezTo>
                    <a:pt x="2948" y="2601"/>
                    <a:pt x="2131" y="1911"/>
                    <a:pt x="1354" y="1177"/>
                  </a:cubicBezTo>
                  <a:cubicBezTo>
                    <a:pt x="982" y="827"/>
                    <a:pt x="629" y="461"/>
                    <a:pt x="280" y="89"/>
                  </a:cubicBezTo>
                  <a:cubicBezTo>
                    <a:pt x="264" y="73"/>
                    <a:pt x="249" y="56"/>
                    <a:pt x="234" y="39"/>
                  </a:cubicBezTo>
                  <a:cubicBezTo>
                    <a:pt x="212" y="12"/>
                    <a:pt x="185"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61"/>
            <p:cNvSpPr/>
            <p:nvPr/>
          </p:nvSpPr>
          <p:spPr>
            <a:xfrm>
              <a:off x="2144700" y="2348600"/>
              <a:ext cx="921959" cy="274725"/>
            </a:xfrm>
            <a:custGeom>
              <a:avLst/>
              <a:gdLst/>
              <a:ahLst/>
              <a:cxnLst/>
              <a:rect l="l" t="t" r="r" b="b"/>
              <a:pathLst>
                <a:path w="42113" h="10989" extrusionOk="0">
                  <a:moveTo>
                    <a:pt x="157" y="1"/>
                  </a:moveTo>
                  <a:cubicBezTo>
                    <a:pt x="77" y="1"/>
                    <a:pt x="1" y="114"/>
                    <a:pt x="70" y="200"/>
                  </a:cubicBezTo>
                  <a:lnTo>
                    <a:pt x="72" y="200"/>
                  </a:lnTo>
                  <a:cubicBezTo>
                    <a:pt x="318" y="502"/>
                    <a:pt x="587" y="788"/>
                    <a:pt x="854" y="1070"/>
                  </a:cubicBezTo>
                  <a:cubicBezTo>
                    <a:pt x="1576" y="1826"/>
                    <a:pt x="2343" y="2541"/>
                    <a:pt x="3138" y="3219"/>
                  </a:cubicBezTo>
                  <a:cubicBezTo>
                    <a:pt x="4298" y="4210"/>
                    <a:pt x="5522" y="5123"/>
                    <a:pt x="6802" y="5952"/>
                  </a:cubicBezTo>
                  <a:cubicBezTo>
                    <a:pt x="8371" y="6969"/>
                    <a:pt x="10025" y="7857"/>
                    <a:pt x="11746" y="8591"/>
                  </a:cubicBezTo>
                  <a:cubicBezTo>
                    <a:pt x="13715" y="9430"/>
                    <a:pt x="15769" y="10068"/>
                    <a:pt x="17872" y="10466"/>
                  </a:cubicBezTo>
                  <a:cubicBezTo>
                    <a:pt x="19755" y="10822"/>
                    <a:pt x="21675" y="10988"/>
                    <a:pt x="23593" y="10988"/>
                  </a:cubicBezTo>
                  <a:cubicBezTo>
                    <a:pt x="24110" y="10988"/>
                    <a:pt x="24627" y="10976"/>
                    <a:pt x="25143" y="10952"/>
                  </a:cubicBezTo>
                  <a:cubicBezTo>
                    <a:pt x="27354" y="10850"/>
                    <a:pt x="29548" y="10530"/>
                    <a:pt x="31696" y="9997"/>
                  </a:cubicBezTo>
                  <a:cubicBezTo>
                    <a:pt x="33457" y="9561"/>
                    <a:pt x="35183" y="8986"/>
                    <a:pt x="36854" y="8279"/>
                  </a:cubicBezTo>
                  <a:cubicBezTo>
                    <a:pt x="38054" y="7771"/>
                    <a:pt x="39228" y="7196"/>
                    <a:pt x="40356" y="6543"/>
                  </a:cubicBezTo>
                  <a:cubicBezTo>
                    <a:pt x="40899" y="6230"/>
                    <a:pt x="41440" y="5902"/>
                    <a:pt x="41950" y="5535"/>
                  </a:cubicBezTo>
                  <a:cubicBezTo>
                    <a:pt x="41972" y="5519"/>
                    <a:pt x="41995" y="5502"/>
                    <a:pt x="42016" y="5486"/>
                  </a:cubicBezTo>
                  <a:cubicBezTo>
                    <a:pt x="42112" y="5415"/>
                    <a:pt x="42052" y="5267"/>
                    <a:pt x="41962" y="5267"/>
                  </a:cubicBezTo>
                  <a:cubicBezTo>
                    <a:pt x="41943" y="5267"/>
                    <a:pt x="41922" y="5274"/>
                    <a:pt x="41901" y="5289"/>
                  </a:cubicBezTo>
                  <a:cubicBezTo>
                    <a:pt x="41562" y="5542"/>
                    <a:pt x="41201" y="5769"/>
                    <a:pt x="40840" y="5991"/>
                  </a:cubicBezTo>
                  <a:cubicBezTo>
                    <a:pt x="39868" y="6587"/>
                    <a:pt x="38856" y="7120"/>
                    <a:pt x="37821" y="7601"/>
                  </a:cubicBezTo>
                  <a:cubicBezTo>
                    <a:pt x="34355" y="9209"/>
                    <a:pt x="30644" y="10224"/>
                    <a:pt x="26841" y="10604"/>
                  </a:cubicBezTo>
                  <a:cubicBezTo>
                    <a:pt x="25765" y="10709"/>
                    <a:pt x="24683" y="10762"/>
                    <a:pt x="23600" y="10762"/>
                  </a:cubicBezTo>
                  <a:cubicBezTo>
                    <a:pt x="22257" y="10762"/>
                    <a:pt x="20914" y="10680"/>
                    <a:pt x="19583" y="10509"/>
                  </a:cubicBezTo>
                  <a:cubicBezTo>
                    <a:pt x="17397" y="10229"/>
                    <a:pt x="15246" y="9687"/>
                    <a:pt x="13182" y="8921"/>
                  </a:cubicBezTo>
                  <a:cubicBezTo>
                    <a:pt x="11365" y="8246"/>
                    <a:pt x="9616" y="7395"/>
                    <a:pt x="7954" y="6401"/>
                  </a:cubicBezTo>
                  <a:cubicBezTo>
                    <a:pt x="6571" y="5575"/>
                    <a:pt x="5250" y="4652"/>
                    <a:pt x="3997" y="3639"/>
                  </a:cubicBezTo>
                  <a:cubicBezTo>
                    <a:pt x="3096" y="2913"/>
                    <a:pt x="2232" y="2137"/>
                    <a:pt x="1414" y="1317"/>
                  </a:cubicBezTo>
                  <a:cubicBezTo>
                    <a:pt x="1020" y="922"/>
                    <a:pt x="647" y="511"/>
                    <a:pt x="277" y="94"/>
                  </a:cubicBezTo>
                  <a:cubicBezTo>
                    <a:pt x="261" y="76"/>
                    <a:pt x="246" y="58"/>
                    <a:pt x="231" y="40"/>
                  </a:cubicBezTo>
                  <a:cubicBezTo>
                    <a:pt x="209" y="12"/>
                    <a:pt x="18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07" name="Google Shape;2207;p61"/>
          <p:cNvSpPr txBox="1">
            <a:spLocks noGrp="1"/>
          </p:cNvSpPr>
          <p:nvPr>
            <p:ph type="title"/>
          </p:nvPr>
        </p:nvSpPr>
        <p:spPr>
          <a:xfrm>
            <a:off x="842770" y="3096604"/>
            <a:ext cx="3533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Overview of Problem</a:t>
            </a:r>
            <a:endParaRPr lang="en-IN"/>
          </a:p>
        </p:txBody>
      </p:sp>
      <p:sp>
        <p:nvSpPr>
          <p:cNvPr id="2209" name="Google Shape;2209;p61"/>
          <p:cNvSpPr/>
          <p:nvPr/>
        </p:nvSpPr>
        <p:spPr>
          <a:xfrm>
            <a:off x="2061350" y="1563150"/>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61"/>
          <p:cNvSpPr txBox="1">
            <a:spLocks noGrp="1"/>
          </p:cNvSpPr>
          <p:nvPr>
            <p:ph type="title" idx="2"/>
          </p:nvPr>
        </p:nvSpPr>
        <p:spPr>
          <a:xfrm>
            <a:off x="1930100" y="1652107"/>
            <a:ext cx="1586700" cy="98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211" name="Google Shape;2211;p61"/>
          <p:cNvSpPr/>
          <p:nvPr/>
        </p:nvSpPr>
        <p:spPr>
          <a:xfrm>
            <a:off x="3114848" y="14004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62"/>
          <p:cNvSpPr txBox="1">
            <a:spLocks noGrp="1"/>
          </p:cNvSpPr>
          <p:nvPr>
            <p:ph type="title"/>
          </p:nvPr>
        </p:nvSpPr>
        <p:spPr>
          <a:xfrm>
            <a:off x="3130977" y="297384"/>
            <a:ext cx="5724600" cy="8828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a:t>Problem Statement</a:t>
            </a:r>
            <a:endParaRPr sz="3200"/>
          </a:p>
        </p:txBody>
      </p:sp>
      <p:sp>
        <p:nvSpPr>
          <p:cNvPr id="2217" name="Google Shape;2217;p62"/>
          <p:cNvSpPr txBox="1">
            <a:spLocks noGrp="1"/>
          </p:cNvSpPr>
          <p:nvPr>
            <p:ph type="body" idx="1"/>
          </p:nvPr>
        </p:nvSpPr>
        <p:spPr>
          <a:xfrm rot="10800000" flipV="1">
            <a:off x="3006217" y="1462947"/>
            <a:ext cx="5724600" cy="3133013"/>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sz="1200" dirty="0"/>
              <a:t>Small clinics grapple with challenges hindering efficient appointment management and revenue growth. These include:</a:t>
            </a:r>
            <a:endParaRPr sz="1200" dirty="0"/>
          </a:p>
          <a:p>
            <a:pPr marL="0" lvl="0" indent="0" algn="ctr" rtl="0">
              <a:spcBef>
                <a:spcPts val="0"/>
              </a:spcBef>
              <a:spcAft>
                <a:spcPts val="1200"/>
              </a:spcAft>
              <a:buNone/>
            </a:pPr>
            <a:r>
              <a:rPr sz="1200" dirty="0"/>
              <a:t>Inefficient Scheduling: Manual processes often result in errors and conflicts in appointment calendars, leading to frustration and inefficiency.</a:t>
            </a:r>
            <a:endParaRPr sz="1200" dirty="0"/>
          </a:p>
          <a:p>
            <a:pPr marL="0" lvl="0" indent="0" algn="ctr" rtl="0">
              <a:spcBef>
                <a:spcPts val="0"/>
              </a:spcBef>
              <a:spcAft>
                <a:spcPts val="1200"/>
              </a:spcAft>
              <a:buNone/>
            </a:pPr>
            <a:r>
              <a:rPr sz="1200" dirty="0"/>
              <a:t>High No-Show Rates: No-shows and last-minute cancellations waste valuable time and resources, impacting revenue and patient care quality.</a:t>
            </a:r>
            <a:endParaRPr sz="1200" dirty="0"/>
          </a:p>
          <a:p>
            <a:pPr marL="0" lvl="0" indent="0" algn="ctr" rtl="0">
              <a:spcBef>
                <a:spcPts val="0"/>
              </a:spcBef>
              <a:spcAft>
                <a:spcPts val="1200"/>
              </a:spcAft>
              <a:buNone/>
            </a:pPr>
            <a:r>
              <a:rPr sz="1200" dirty="0"/>
              <a:t>Limited Online Presence: Without a robust digital presence, clinics struggle to attract new patients and compete with larger healthcare providers, missing out on growth opportunities.</a:t>
            </a:r>
            <a:endParaRPr sz="1200" dirty="0"/>
          </a:p>
        </p:txBody>
      </p:sp>
      <p:grpSp>
        <p:nvGrpSpPr>
          <p:cNvPr id="2218" name="Google Shape;2218;p62"/>
          <p:cNvGrpSpPr/>
          <p:nvPr/>
        </p:nvGrpSpPr>
        <p:grpSpPr>
          <a:xfrm>
            <a:off x="1072268" y="1676495"/>
            <a:ext cx="1102633" cy="1763563"/>
            <a:chOff x="711675" y="2400350"/>
            <a:chExt cx="552393" cy="883505"/>
          </a:xfrm>
        </p:grpSpPr>
        <p:sp>
          <p:nvSpPr>
            <p:cNvPr id="2219" name="Google Shape;2219;p62"/>
            <p:cNvSpPr/>
            <p:nvPr/>
          </p:nvSpPr>
          <p:spPr>
            <a:xfrm>
              <a:off x="760403" y="2564353"/>
              <a:ext cx="444380" cy="719502"/>
            </a:xfrm>
            <a:custGeom>
              <a:avLst/>
              <a:gdLst/>
              <a:ahLst/>
              <a:cxnLst/>
              <a:rect l="l" t="t" r="r" b="b"/>
              <a:pathLst>
                <a:path w="9302" h="15061" extrusionOk="0">
                  <a:moveTo>
                    <a:pt x="0" y="1"/>
                  </a:moveTo>
                  <a:lnTo>
                    <a:pt x="0" y="15060"/>
                  </a:lnTo>
                  <a:lnTo>
                    <a:pt x="9302" y="15060"/>
                  </a:lnTo>
                  <a:lnTo>
                    <a:pt x="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62"/>
            <p:cNvSpPr/>
            <p:nvPr/>
          </p:nvSpPr>
          <p:spPr>
            <a:xfrm>
              <a:off x="982593" y="2614610"/>
              <a:ext cx="222190" cy="669245"/>
            </a:xfrm>
            <a:custGeom>
              <a:avLst/>
              <a:gdLst/>
              <a:ahLst/>
              <a:cxnLst/>
              <a:rect l="l" t="t" r="r" b="b"/>
              <a:pathLst>
                <a:path w="4651" h="14009" extrusionOk="0">
                  <a:moveTo>
                    <a:pt x="0" y="1"/>
                  </a:moveTo>
                  <a:lnTo>
                    <a:pt x="0" y="14008"/>
                  </a:lnTo>
                  <a:lnTo>
                    <a:pt x="4651" y="14008"/>
                  </a:lnTo>
                  <a:lnTo>
                    <a:pt x="46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62"/>
            <p:cNvSpPr/>
            <p:nvPr/>
          </p:nvSpPr>
          <p:spPr>
            <a:xfrm>
              <a:off x="883369" y="2797148"/>
              <a:ext cx="264612" cy="185214"/>
            </a:xfrm>
            <a:custGeom>
              <a:avLst/>
              <a:gdLst/>
              <a:ahLst/>
              <a:cxnLst/>
              <a:rect l="l" t="t" r="r" b="b"/>
              <a:pathLst>
                <a:path w="5539" h="3877" extrusionOk="0">
                  <a:moveTo>
                    <a:pt x="1" y="1"/>
                  </a:moveTo>
                  <a:lnTo>
                    <a:pt x="1" y="3877"/>
                  </a:lnTo>
                  <a:lnTo>
                    <a:pt x="5538" y="3877"/>
                  </a:lnTo>
                  <a:lnTo>
                    <a:pt x="5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62"/>
            <p:cNvSpPr/>
            <p:nvPr/>
          </p:nvSpPr>
          <p:spPr>
            <a:xfrm>
              <a:off x="883369" y="2797148"/>
              <a:ext cx="99271" cy="185214"/>
            </a:xfrm>
            <a:custGeom>
              <a:avLst/>
              <a:gdLst/>
              <a:ahLst/>
              <a:cxnLst/>
              <a:rect l="l" t="t" r="r" b="b"/>
              <a:pathLst>
                <a:path w="2078" h="3877" extrusionOk="0">
                  <a:moveTo>
                    <a:pt x="1" y="1"/>
                  </a:moveTo>
                  <a:lnTo>
                    <a:pt x="1" y="3877"/>
                  </a:lnTo>
                  <a:lnTo>
                    <a:pt x="2077" y="3877"/>
                  </a:lnTo>
                  <a:lnTo>
                    <a:pt x="20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62"/>
            <p:cNvSpPr/>
            <p:nvPr/>
          </p:nvSpPr>
          <p:spPr>
            <a:xfrm>
              <a:off x="711675" y="2400350"/>
              <a:ext cx="552393" cy="253959"/>
            </a:xfrm>
            <a:custGeom>
              <a:avLst/>
              <a:gdLst/>
              <a:ahLst/>
              <a:cxnLst/>
              <a:rect l="l" t="t" r="r" b="b"/>
              <a:pathLst>
                <a:path w="11563" h="5316" extrusionOk="0">
                  <a:moveTo>
                    <a:pt x="1" y="1"/>
                  </a:moveTo>
                  <a:lnTo>
                    <a:pt x="1" y="5316"/>
                  </a:lnTo>
                  <a:lnTo>
                    <a:pt x="11562" y="5316"/>
                  </a:lnTo>
                  <a:lnTo>
                    <a:pt x="1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4" name="Google Shape;2224;p62"/>
          <p:cNvGrpSpPr/>
          <p:nvPr/>
        </p:nvGrpSpPr>
        <p:grpSpPr>
          <a:xfrm rot="-804305">
            <a:off x="2142306" y="3137511"/>
            <a:ext cx="817018" cy="275174"/>
            <a:chOff x="6122275" y="5245175"/>
            <a:chExt cx="250050" cy="84225"/>
          </a:xfrm>
        </p:grpSpPr>
        <p:sp>
          <p:nvSpPr>
            <p:cNvPr id="2225" name="Google Shape;2225;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9" name="Google Shape;2229;p62"/>
          <p:cNvGrpSpPr/>
          <p:nvPr/>
        </p:nvGrpSpPr>
        <p:grpSpPr>
          <a:xfrm rot="888287">
            <a:off x="2196514" y="2671562"/>
            <a:ext cx="817006" cy="275180"/>
            <a:chOff x="6122275" y="5245175"/>
            <a:chExt cx="250050" cy="84225"/>
          </a:xfrm>
        </p:grpSpPr>
        <p:sp>
          <p:nvSpPr>
            <p:cNvPr id="2230" name="Google Shape;2230;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4" name="Google Shape;2234;p62"/>
          <p:cNvGrpSpPr/>
          <p:nvPr/>
        </p:nvGrpSpPr>
        <p:grpSpPr>
          <a:xfrm>
            <a:off x="4916145" y="3728650"/>
            <a:ext cx="2386400" cy="272325"/>
            <a:chOff x="5088945" y="3802000"/>
            <a:chExt cx="2386400" cy="272325"/>
          </a:xfrm>
        </p:grpSpPr>
        <p:sp>
          <p:nvSpPr>
            <p:cNvPr id="2235" name="Google Shape;2235;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7" name="Google Shape;2247;p62"/>
          <p:cNvGrpSpPr/>
          <p:nvPr/>
        </p:nvGrpSpPr>
        <p:grpSpPr>
          <a:xfrm>
            <a:off x="4916145" y="1285425"/>
            <a:ext cx="2386400" cy="272325"/>
            <a:chOff x="5088945" y="3802000"/>
            <a:chExt cx="2386400" cy="272325"/>
          </a:xfrm>
        </p:grpSpPr>
        <p:sp>
          <p:nvSpPr>
            <p:cNvPr id="2248" name="Google Shape;2248;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466" y="164923"/>
            <a:ext cx="7740000" cy="572700"/>
          </a:xfrm>
        </p:spPr>
        <p:txBody>
          <a:bodyPr/>
          <a:lstStyle/>
          <a:p>
            <a:r>
              <a:rPr lang="en-IN"/>
              <a:t>Why do we need to improve patient appointment scheduling? </a:t>
            </a:r>
            <a:endParaRPr lang="en-US"/>
          </a:p>
        </p:txBody>
      </p:sp>
      <p:sp>
        <p:nvSpPr>
          <p:cNvPr id="9" name="TextBox 8"/>
          <p:cNvSpPr txBox="1"/>
          <p:nvPr/>
        </p:nvSpPr>
        <p:spPr>
          <a:xfrm>
            <a:off x="3819637" y="1817121"/>
            <a:ext cx="5002998" cy="2491740"/>
          </a:xfrm>
          <a:prstGeom prst="rect">
            <a:avLst/>
          </a:prstGeom>
          <a:noFill/>
        </p:spPr>
        <p:txBody>
          <a:bodyPr wrap="square" rtlCol="0">
            <a:spAutoFit/>
          </a:bodyPr>
          <a:lstStyle/>
          <a:p>
            <a:pPr algn="l"/>
            <a:r>
              <a:rPr lang="en-IN" sz="1200" b="0" i="0" dirty="0">
                <a:solidFill>
                  <a:schemeClr val="accent1"/>
                </a:solidFill>
                <a:effectLst/>
                <a:latin typeface="Söhne"/>
              </a:rPr>
              <a:t>In today's evolving healthcare landscape, India requires a centralized platform with an appointment booking application to streamline healthcare processes effectively. This platform should offer users the convenience of browsing doctors, managing profiles, and booking appointments seamlessly. Aspiring doctors should have a path to apply, and administrative operations need to ensure smooth functioning. </a:t>
            </a:r>
            <a:endParaRPr lang="en-IN" sz="1200" b="0" i="0" dirty="0">
              <a:solidFill>
                <a:schemeClr val="accent1"/>
              </a:solidFill>
              <a:effectLst/>
              <a:latin typeface="Söhne"/>
            </a:endParaRPr>
          </a:p>
          <a:p>
            <a:pPr algn="l"/>
            <a:endParaRPr lang="en-IN" sz="1200" dirty="0">
              <a:solidFill>
                <a:schemeClr val="accent1"/>
              </a:solidFill>
              <a:latin typeface="Söhne"/>
            </a:endParaRPr>
          </a:p>
          <a:p>
            <a:pPr algn="l"/>
            <a:r>
              <a:rPr lang="en-IN" sz="1200" b="0" i="0" dirty="0">
                <a:solidFill>
                  <a:schemeClr val="accent1"/>
                </a:solidFill>
                <a:effectLst/>
                <a:latin typeface="Söhne"/>
              </a:rPr>
              <a:t>Ultimately, addressing the challenges and opportunities in the healthcare sector post-COVID is a critical concern.</a:t>
            </a:r>
            <a:endParaRPr lang="en-IN" sz="1200" b="0" i="0" dirty="0">
              <a:solidFill>
                <a:schemeClr val="accent1"/>
              </a:solidFill>
              <a:effectLst/>
              <a:latin typeface="Söhne"/>
            </a:endParaRPr>
          </a:p>
        </p:txBody>
      </p:sp>
      <p:pic>
        <p:nvPicPr>
          <p:cNvPr id="3074"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1" y="1718061"/>
            <a:ext cx="3581400" cy="2511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47" y="14581"/>
            <a:ext cx="7740000" cy="672092"/>
          </a:xfrm>
        </p:spPr>
        <p:txBody>
          <a:bodyPr/>
          <a:lstStyle/>
          <a:p>
            <a:r>
              <a:rPr lang="en-IN" dirty="0"/>
              <a:t>Solution</a:t>
            </a:r>
            <a:endParaRPr lang="en-US" dirty="0"/>
          </a:p>
        </p:txBody>
      </p:sp>
      <p:sp>
        <p:nvSpPr>
          <p:cNvPr id="7" name="TextBox 6"/>
          <p:cNvSpPr txBox="1"/>
          <p:nvPr/>
        </p:nvSpPr>
        <p:spPr>
          <a:xfrm>
            <a:off x="485147" y="1150735"/>
            <a:ext cx="4334188" cy="3539430"/>
          </a:xfrm>
          <a:prstGeom prst="rect">
            <a:avLst/>
          </a:prstGeom>
          <a:noFill/>
        </p:spPr>
        <p:txBody>
          <a:bodyPr wrap="square" rtlCol="0">
            <a:spAutoFit/>
          </a:bodyPr>
          <a:lstStyle/>
          <a:p>
            <a:endParaRPr lang="en-IN" b="0" i="0" dirty="0">
              <a:solidFill>
                <a:schemeClr val="accent1"/>
              </a:solidFill>
              <a:effectLst/>
              <a:latin typeface="+mj-lt"/>
            </a:endParaRPr>
          </a:p>
          <a:p>
            <a:pPr marL="285750" indent="-285750">
              <a:buFont typeface="Wingdings" panose="05000000000000000000" pitchFamily="2" charset="2"/>
              <a:buChar char="q"/>
            </a:pPr>
            <a:r>
              <a:rPr lang="en-IN" b="1" i="0" dirty="0">
                <a:solidFill>
                  <a:schemeClr val="accent1"/>
                </a:solidFill>
                <a:effectLst/>
                <a:latin typeface="+mj-lt"/>
              </a:rPr>
              <a:t>Platform Development</a:t>
            </a:r>
            <a:r>
              <a:rPr lang="en-IN" b="0" i="0" dirty="0">
                <a:solidFill>
                  <a:schemeClr val="accent1"/>
                </a:solidFill>
                <a:effectLst/>
                <a:latin typeface="+mj-lt"/>
              </a:rPr>
              <a:t>:</a:t>
            </a:r>
            <a:endParaRPr lang="en-IN" b="0" i="0" dirty="0">
              <a:solidFill>
                <a:schemeClr val="accent1"/>
              </a:solidFill>
              <a:effectLst/>
              <a:latin typeface="+mj-lt"/>
            </a:endParaRPr>
          </a:p>
          <a:p>
            <a:pPr lvl="1"/>
            <a:r>
              <a:rPr lang="en-IN" b="0" i="0" dirty="0">
                <a:solidFill>
                  <a:schemeClr val="accent1"/>
                </a:solidFill>
                <a:effectLst/>
                <a:latin typeface="+mj-lt"/>
              </a:rPr>
              <a:t>Develop a user-friendly web app where hospitals, doctors, and patients can register.</a:t>
            </a:r>
            <a:endParaRPr lang="en-IN" b="0" i="0" dirty="0">
              <a:solidFill>
                <a:schemeClr val="accent1"/>
              </a:solidFill>
              <a:effectLst/>
              <a:latin typeface="+mj-lt"/>
            </a:endParaRPr>
          </a:p>
          <a:p>
            <a:pPr marL="285750" indent="-285750">
              <a:buFont typeface="Wingdings" panose="05000000000000000000" pitchFamily="2" charset="2"/>
              <a:buChar char="q"/>
            </a:pPr>
            <a:r>
              <a:rPr lang="en-IN" b="1" i="0" dirty="0">
                <a:solidFill>
                  <a:schemeClr val="accent1"/>
                </a:solidFill>
                <a:effectLst/>
                <a:latin typeface="+mj-lt"/>
              </a:rPr>
              <a:t>User Registration and Dashboard</a:t>
            </a:r>
            <a:r>
              <a:rPr lang="en-IN" b="0" i="0" dirty="0">
                <a:solidFill>
                  <a:schemeClr val="accent1"/>
                </a:solidFill>
                <a:effectLst/>
                <a:latin typeface="+mj-lt"/>
              </a:rPr>
              <a:t>:</a:t>
            </a:r>
            <a:endParaRPr lang="en-IN" b="0" i="0" dirty="0">
              <a:solidFill>
                <a:schemeClr val="accent1"/>
              </a:solidFill>
              <a:effectLst/>
              <a:latin typeface="+mj-lt"/>
            </a:endParaRPr>
          </a:p>
          <a:p>
            <a:pPr lvl="1"/>
            <a:r>
              <a:rPr lang="en-US" dirty="0">
                <a:latin typeface="+mj-lt"/>
              </a:rPr>
              <a:t>Users, hospitals, and doctors can sign up, gaining access to customized appointment and preference management dashboards.</a:t>
            </a:r>
            <a:endParaRPr lang="en-US" dirty="0">
              <a:latin typeface="+mj-lt"/>
            </a:endParaRPr>
          </a:p>
          <a:p>
            <a:pPr marL="285750" lvl="1" indent="-285750">
              <a:buFont typeface="Wingdings" panose="05000000000000000000" pitchFamily="2" charset="2"/>
              <a:buChar char="q"/>
            </a:pPr>
            <a:r>
              <a:rPr lang="en-IN" b="1" i="0" dirty="0">
                <a:solidFill>
                  <a:schemeClr val="accent1"/>
                </a:solidFill>
                <a:effectLst/>
                <a:latin typeface="+mj-lt"/>
              </a:rPr>
              <a:t>Doctor's Dashboard</a:t>
            </a:r>
            <a:r>
              <a:rPr lang="en-IN" b="0" i="0" dirty="0">
                <a:solidFill>
                  <a:schemeClr val="accent1"/>
                </a:solidFill>
                <a:effectLst/>
                <a:latin typeface="+mj-lt"/>
              </a:rPr>
              <a:t>:</a:t>
            </a:r>
            <a:endParaRPr lang="en-IN" b="0" i="0" dirty="0">
              <a:solidFill>
                <a:schemeClr val="accent1"/>
              </a:solidFill>
              <a:effectLst/>
              <a:latin typeface="+mj-lt"/>
            </a:endParaRPr>
          </a:p>
          <a:p>
            <a:pPr lvl="1"/>
            <a:r>
              <a:rPr lang="en-US" dirty="0">
                <a:solidFill>
                  <a:schemeClr val="accent1"/>
                </a:solidFill>
                <a:latin typeface="+mj-lt"/>
              </a:rPr>
              <a:t>Created a distinct key system for doctors to access their dashboards, allowing them to control availability, appointments, and profiles.</a:t>
            </a:r>
            <a:endParaRPr lang="en-US" dirty="0">
              <a:solidFill>
                <a:schemeClr val="accent1"/>
              </a:solidFill>
              <a:latin typeface="+mj-lt"/>
            </a:endParaRPr>
          </a:p>
          <a:p>
            <a:pPr marL="285750" lvl="1" indent="-285750">
              <a:buFont typeface="Wingdings" panose="05000000000000000000" pitchFamily="2" charset="2"/>
              <a:buChar char="q"/>
            </a:pPr>
            <a:r>
              <a:rPr lang="en-IN" b="1" dirty="0">
                <a:solidFill>
                  <a:schemeClr val="accent1"/>
                </a:solidFill>
                <a:latin typeface="+mj-lt"/>
              </a:rPr>
              <a:t>User Filtering Options:</a:t>
            </a:r>
            <a:endParaRPr lang="en-IN" dirty="0">
              <a:solidFill>
                <a:schemeClr val="accent1"/>
              </a:solidFill>
              <a:latin typeface="+mj-lt"/>
            </a:endParaRPr>
          </a:p>
          <a:p>
            <a:pPr lvl="1"/>
            <a:r>
              <a:rPr lang="en-US" dirty="0">
                <a:solidFill>
                  <a:schemeClr val="accent1"/>
                </a:solidFill>
                <a:latin typeface="+mj-lt"/>
              </a:rPr>
              <a:t>Enable patients to search and filter doctors using criteria like specialization, location, availability, and Ratings.</a:t>
            </a:r>
            <a:endParaRPr lang="en-US" dirty="0">
              <a:latin typeface="+mj-lt"/>
            </a:endParaRPr>
          </a:p>
        </p:txBody>
      </p:sp>
      <p:sp>
        <p:nvSpPr>
          <p:cNvPr id="8" name="TextBox 7"/>
          <p:cNvSpPr txBox="1"/>
          <p:nvPr/>
        </p:nvSpPr>
        <p:spPr>
          <a:xfrm>
            <a:off x="4819334" y="1366178"/>
            <a:ext cx="4324665" cy="3108543"/>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chemeClr val="accent1"/>
                </a:solidFill>
                <a:effectLst/>
                <a:latin typeface="+mj-lt"/>
              </a:rPr>
              <a:t>Notification System</a:t>
            </a:r>
            <a:r>
              <a:rPr lang="en-IN" b="0" i="0" dirty="0">
                <a:solidFill>
                  <a:schemeClr val="accent1"/>
                </a:solidFill>
                <a:effectLst/>
                <a:latin typeface="+mj-lt"/>
              </a:rPr>
              <a:t>:</a:t>
            </a:r>
            <a:endParaRPr lang="en-IN" b="0" i="0" dirty="0">
              <a:solidFill>
                <a:schemeClr val="accent1"/>
              </a:solidFill>
              <a:effectLst/>
              <a:latin typeface="+mj-lt"/>
            </a:endParaRPr>
          </a:p>
          <a:p>
            <a:pPr lvl="1"/>
            <a:r>
              <a:rPr lang="en-US" dirty="0">
                <a:solidFill>
                  <a:schemeClr val="accent1"/>
                </a:solidFill>
                <a:latin typeface="+mj-lt"/>
              </a:rPr>
              <a:t>Enabling appointment confirmations, reminders via </a:t>
            </a:r>
            <a:r>
              <a:rPr lang="en-US" b="1" dirty="0">
                <a:solidFill>
                  <a:schemeClr val="accent1"/>
                </a:solidFill>
                <a:latin typeface="+mj-lt"/>
              </a:rPr>
              <a:t>email/SMS</a:t>
            </a:r>
            <a:r>
              <a:rPr lang="en-US" dirty="0">
                <a:solidFill>
                  <a:schemeClr val="accent1"/>
                </a:solidFill>
                <a:latin typeface="+mj-lt"/>
              </a:rPr>
              <a:t>, and a notification system for appointment updates and new bookings.</a:t>
            </a:r>
            <a:endParaRPr lang="en-US" dirty="0">
              <a:solidFill>
                <a:schemeClr val="accent1"/>
              </a:solidFill>
              <a:latin typeface="+mj-lt"/>
            </a:endParaRPr>
          </a:p>
          <a:p>
            <a:pPr marL="285750" lvl="1" indent="-285750">
              <a:buFont typeface="Wingdings" panose="05000000000000000000" pitchFamily="2" charset="2"/>
              <a:buChar char="q"/>
            </a:pPr>
            <a:r>
              <a:rPr lang="en-US" b="1" dirty="0">
                <a:latin typeface="+mj-lt"/>
              </a:rPr>
              <a:t>Appointment Swaps:</a:t>
            </a:r>
            <a:endParaRPr lang="en-US" b="1" dirty="0">
              <a:latin typeface="+mj-lt"/>
            </a:endParaRPr>
          </a:p>
          <a:p>
            <a:pPr lvl="1"/>
            <a:r>
              <a:rPr lang="en-US" dirty="0">
                <a:solidFill>
                  <a:schemeClr val="accent1"/>
                </a:solidFill>
                <a:latin typeface="+mj-lt"/>
              </a:rPr>
              <a:t>Enable patients in the same healthcare network to swap appointments, reducing cancellations and rescheduling.</a:t>
            </a:r>
            <a:endParaRPr lang="en-US" dirty="0">
              <a:solidFill>
                <a:schemeClr val="accent1"/>
              </a:solidFill>
              <a:latin typeface="+mj-lt"/>
            </a:endParaRPr>
          </a:p>
          <a:p>
            <a:pPr marL="285750" lvl="1" indent="-285750">
              <a:buFont typeface="Wingdings" panose="05000000000000000000" pitchFamily="2" charset="2"/>
              <a:buChar char="q"/>
            </a:pPr>
            <a:r>
              <a:rPr lang="en-IN" b="1" i="0" dirty="0">
                <a:solidFill>
                  <a:schemeClr val="accent1"/>
                </a:solidFill>
                <a:effectLst/>
                <a:latin typeface="+mj-lt"/>
              </a:rPr>
              <a:t>Data Security</a:t>
            </a:r>
            <a:r>
              <a:rPr lang="en-IN" b="0" i="0" dirty="0">
                <a:solidFill>
                  <a:schemeClr val="accent1"/>
                </a:solidFill>
                <a:effectLst/>
                <a:latin typeface="+mj-lt"/>
              </a:rPr>
              <a:t>:</a:t>
            </a:r>
            <a:endParaRPr lang="en-IN" b="0" i="0" dirty="0">
              <a:solidFill>
                <a:schemeClr val="accent1"/>
              </a:solidFill>
              <a:effectLst/>
              <a:latin typeface="+mj-lt"/>
            </a:endParaRPr>
          </a:p>
          <a:p>
            <a:pPr lvl="1"/>
            <a:r>
              <a:rPr lang="en-US" dirty="0">
                <a:solidFill>
                  <a:schemeClr val="accent1"/>
                </a:solidFill>
                <a:latin typeface="+mj-lt"/>
              </a:rPr>
              <a:t>Implement strong data security for HIPAA-compliant safeguarding of patient information.</a:t>
            </a:r>
            <a:endParaRPr lang="en-US" dirty="0">
              <a:solidFill>
                <a:schemeClr val="accent1"/>
              </a:solidFill>
              <a:latin typeface="+mj-lt"/>
            </a:endParaRPr>
          </a:p>
          <a:p>
            <a:pPr marL="285750" lvl="1" indent="-285750">
              <a:buFont typeface="Wingdings" panose="05000000000000000000" pitchFamily="2" charset="2"/>
              <a:buChar char="q"/>
            </a:pPr>
            <a:r>
              <a:rPr lang="en-IN" b="1" i="0" dirty="0">
                <a:solidFill>
                  <a:schemeClr val="accent1"/>
                </a:solidFill>
                <a:effectLst/>
                <a:latin typeface="+mj-lt"/>
              </a:rPr>
              <a:t>Marketing and Adoption</a:t>
            </a:r>
            <a:r>
              <a:rPr lang="en-IN" b="0" i="0" dirty="0">
                <a:solidFill>
                  <a:schemeClr val="accent1"/>
                </a:solidFill>
                <a:effectLst/>
                <a:latin typeface="+mj-lt"/>
              </a:rPr>
              <a:t>:</a:t>
            </a:r>
            <a:endParaRPr lang="en-IN" b="0" i="0" dirty="0">
              <a:solidFill>
                <a:schemeClr val="accent1"/>
              </a:solidFill>
              <a:effectLst/>
              <a:latin typeface="+mj-lt"/>
            </a:endParaRPr>
          </a:p>
          <a:p>
            <a:pPr lvl="1"/>
            <a:r>
              <a:rPr lang="en-US" dirty="0">
                <a:solidFill>
                  <a:schemeClr val="accent1"/>
                </a:solidFill>
                <a:latin typeface="+mj-lt"/>
              </a:rPr>
              <a:t>Promote widespread use, consider partnering with healthcare organizations to increase visibility.</a:t>
            </a:r>
            <a:endParaRPr lang="en-IN" b="0" i="0" dirty="0">
              <a:solidFill>
                <a:srgbClr val="D1D5DB"/>
              </a:solidFill>
              <a:effectLst/>
              <a:latin typeface="+mj-lt"/>
            </a:endParaRPr>
          </a:p>
        </p:txBody>
      </p:sp>
      <p:sp>
        <p:nvSpPr>
          <p:cNvPr id="3" name="TextBox 2"/>
          <p:cNvSpPr txBox="1"/>
          <p:nvPr/>
        </p:nvSpPr>
        <p:spPr>
          <a:xfrm>
            <a:off x="495479" y="764815"/>
            <a:ext cx="8648521" cy="523220"/>
          </a:xfrm>
          <a:prstGeom prst="rect">
            <a:avLst/>
          </a:prstGeom>
          <a:noFill/>
        </p:spPr>
        <p:txBody>
          <a:bodyPr wrap="none" rtlCol="0">
            <a:spAutoFit/>
          </a:bodyPr>
          <a:lstStyle/>
          <a:p>
            <a:r>
              <a:rPr lang="en-IN" dirty="0">
                <a:solidFill>
                  <a:schemeClr val="accent1"/>
                </a:solidFill>
              </a:rPr>
              <a:t>To create an efficient centralized platform for improving patient appointment scheduling, follow these steps:</a:t>
            </a:r>
            <a:endParaRPr lang="en-IN" dirty="0">
              <a:solidFill>
                <a:schemeClr val="accent1"/>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20" y="368825"/>
            <a:ext cx="7740000" cy="572700"/>
          </a:xfrm>
        </p:spPr>
        <p:txBody>
          <a:bodyPr/>
          <a:lstStyle/>
          <a:p>
            <a:r>
              <a:rPr lang="en-US" dirty="0"/>
              <a:t>BUSINESS MODEL</a:t>
            </a:r>
            <a:endParaRPr lang="en-US" dirty="0"/>
          </a:p>
        </p:txBody>
      </p:sp>
      <p:sp>
        <p:nvSpPr>
          <p:cNvPr id="3" name="Text Placeholder 2"/>
          <p:cNvSpPr>
            <a:spLocks noGrp="1"/>
          </p:cNvSpPr>
          <p:nvPr>
            <p:ph type="body" idx="1"/>
          </p:nvPr>
        </p:nvSpPr>
        <p:spPr>
          <a:xfrm>
            <a:off x="259080" y="1099134"/>
            <a:ext cx="4107180" cy="3724326"/>
          </a:xfrm>
        </p:spPr>
        <p:txBody>
          <a:bodyPr/>
          <a:lstStyle/>
          <a:p>
            <a:pPr marL="127000" indent="0">
              <a:buNone/>
            </a:pPr>
            <a:endParaRPr lang="en-US" dirty="0">
              <a:latin typeface="+mj-lt"/>
            </a:endParaRPr>
          </a:p>
          <a:p>
            <a:pPr>
              <a:buFont typeface="Wingdings" panose="05000000000000000000" pitchFamily="2" charset="2"/>
              <a:buChar char="Ø"/>
            </a:pPr>
            <a:r>
              <a:rPr lang="en-US" b="1" dirty="0">
                <a:latin typeface="+mj-lt"/>
              </a:rPr>
              <a:t>Subscription-Based Revenue</a:t>
            </a:r>
            <a:r>
              <a:rPr lang="en-US" dirty="0">
                <a:latin typeface="+mj-lt"/>
              </a:rPr>
              <a:t>: Generate income through subscription plans for healthcare providers, offering premium features and priority scheduling.</a:t>
            </a:r>
            <a:endParaRPr lang="en-US" dirty="0">
              <a:latin typeface="+mj-lt"/>
            </a:endParaRPr>
          </a:p>
          <a:p>
            <a:endParaRPr lang="en-US" dirty="0">
              <a:latin typeface="+mj-lt"/>
            </a:endParaRPr>
          </a:p>
          <a:p>
            <a:pPr>
              <a:buFont typeface="Wingdings" panose="05000000000000000000" pitchFamily="2" charset="2"/>
              <a:buChar char="Ø"/>
            </a:pPr>
            <a:r>
              <a:rPr lang="en-US" b="1" dirty="0">
                <a:latin typeface="+mj-lt"/>
              </a:rPr>
              <a:t>Advertising and Partnership</a:t>
            </a:r>
            <a:r>
              <a:rPr lang="en-US" dirty="0">
                <a:latin typeface="+mj-lt"/>
              </a:rPr>
              <a:t>: Collaborate with healthcare-related businesses for advertising opportunities and strategic partnerships.</a:t>
            </a:r>
            <a:endParaRPr lang="en-US" dirty="0">
              <a:latin typeface="+mj-lt"/>
            </a:endParaRPr>
          </a:p>
          <a:p>
            <a:endParaRPr lang="en-US" dirty="0">
              <a:latin typeface="+mj-lt"/>
            </a:endParaRPr>
          </a:p>
          <a:p>
            <a:pPr>
              <a:buFont typeface="Wingdings" panose="05000000000000000000" pitchFamily="2" charset="2"/>
              <a:buChar char="Ø"/>
            </a:pPr>
            <a:r>
              <a:rPr lang="en-US" b="1" dirty="0">
                <a:latin typeface="+mj-lt"/>
              </a:rPr>
              <a:t>Data Insights for Profit</a:t>
            </a:r>
            <a:r>
              <a:rPr lang="en-US" dirty="0">
                <a:latin typeface="+mj-lt"/>
              </a:rPr>
              <a:t>: Leverage anonymized data insights for monetization while ensuring strict data privacy and security measures.</a:t>
            </a:r>
            <a:endParaRPr lang="en-US" dirty="0">
              <a:latin typeface="+mj-lt"/>
            </a:endParaRPr>
          </a:p>
        </p:txBody>
      </p:sp>
      <p:pic>
        <p:nvPicPr>
          <p:cNvPr id="4" name="Picture 2" descr="https://cdn.discordapp.com/attachments/1110216891575832648/1164560998053728278/1.png?ex=6543a8f2&amp;is=653133f2&amp;hm=4bbee9145ec335350768e31a2cd8e78113335e89711ce8b7be07c1bc86dce92e&a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9620" y="2103121"/>
            <a:ext cx="4417413" cy="134149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STACK USED</a:t>
            </a:r>
            <a:endParaRPr lang="en-US" sz="4000"/>
          </a:p>
        </p:txBody>
      </p:sp>
      <p:sp>
        <p:nvSpPr>
          <p:cNvPr id="3" name="Text Placeholder 2"/>
          <p:cNvSpPr>
            <a:spLocks noGrp="1"/>
          </p:cNvSpPr>
          <p:nvPr>
            <p:ph type="body" idx="1"/>
          </p:nvPr>
        </p:nvSpPr>
        <p:spPr>
          <a:xfrm>
            <a:off x="720090" y="1152525"/>
            <a:ext cx="7740015" cy="3400425"/>
          </a:xfrm>
        </p:spPr>
        <p:txBody>
          <a:bodyPr/>
          <a:p>
            <a:pPr marL="127000" indent="0">
              <a:buNone/>
            </a:pPr>
            <a:r>
              <a:rPr lang="en-US" sz="2000"/>
              <a:t>MONGO       EXPRESS          NODE          REACT</a:t>
            </a:r>
            <a:endParaRPr lang="en-US" sz="2000"/>
          </a:p>
        </p:txBody>
      </p:sp>
      <p:cxnSp>
        <p:nvCxnSpPr>
          <p:cNvPr id="4" name="Straight Connector 3"/>
          <p:cNvCxnSpPr/>
          <p:nvPr/>
        </p:nvCxnSpPr>
        <p:spPr>
          <a:xfrm>
            <a:off x="2195830"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4561205"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6926580" y="1356360"/>
            <a:ext cx="21590" cy="3477260"/>
          </a:xfrm>
          <a:prstGeom prst="line">
            <a:avLst/>
          </a:prstGeom>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307340" y="1599565"/>
            <a:ext cx="1889760" cy="3354705"/>
          </a:xfrm>
          <a:prstGeom prst="rect">
            <a:avLst/>
          </a:prstGeom>
          <a:noFill/>
        </p:spPr>
        <p:txBody>
          <a:bodyPr wrap="square" rtlCol="0">
            <a:noAutofit/>
          </a:bodyPr>
          <a:p>
            <a:r>
              <a:rPr lang="en-US" sz="1200"/>
              <a:t>we have implemented MongoDB as our primary database management system. MongoDB, a NoSQL database, offers a flexible and scalable solution that aligns seamlessly with the dynamic nature of healthcare data</a:t>
            </a:r>
            <a:endParaRPr lang="en-US" sz="1200"/>
          </a:p>
        </p:txBody>
      </p:sp>
      <p:sp>
        <p:nvSpPr>
          <p:cNvPr id="8" name="Text Box 7"/>
          <p:cNvSpPr txBox="1"/>
          <p:nvPr/>
        </p:nvSpPr>
        <p:spPr>
          <a:xfrm>
            <a:off x="2289175" y="1599565"/>
            <a:ext cx="2212340" cy="3294380"/>
          </a:xfrm>
          <a:prstGeom prst="rect">
            <a:avLst/>
          </a:prstGeom>
          <a:noFill/>
        </p:spPr>
        <p:txBody>
          <a:bodyPr wrap="square" rtlCol="0">
            <a:noAutofit/>
          </a:bodyPr>
          <a:p>
            <a:r>
              <a:rPr lang="en-US" sz="1200"/>
              <a:t>With Express.js, we prioritize agility and efficiency, allowing us to rapidly prototype, develop, and deploy features essential to healthcare workflows. Its middleware architecture facilitates seamless integration with various components such as authentication, authorization, and data validation, ensuring compliance with regulatory standards and safeguarding sensitive patient information.</a:t>
            </a:r>
            <a:endParaRPr lang="en-US" sz="1200"/>
          </a:p>
        </p:txBody>
      </p:sp>
      <p:sp>
        <p:nvSpPr>
          <p:cNvPr id="9" name="Text Box 8"/>
          <p:cNvSpPr txBox="1"/>
          <p:nvPr/>
        </p:nvSpPr>
        <p:spPr>
          <a:xfrm>
            <a:off x="4593590" y="1590675"/>
            <a:ext cx="2300605" cy="3611245"/>
          </a:xfrm>
          <a:prstGeom prst="rect">
            <a:avLst/>
          </a:prstGeom>
          <a:noFill/>
        </p:spPr>
        <p:txBody>
          <a:bodyPr wrap="square" rtlCol="0">
            <a:noAutofit/>
          </a:bodyPr>
          <a:p>
            <a:r>
              <a:rPr lang="en-US" sz="1200"/>
              <a:t>By harnessing the power of Node.js, we optimize the performance and efficiency of our backend services, enabling healthcare providers to access, analyze, and share patient data securely and efficiently. Whether it's managing electronic health records, coordinating care plans, or enabling telehealth consultations, Node.js serves as the backbone of our technology stack, driving innovation and excellence in healthcare delivery.</a:t>
            </a:r>
            <a:endParaRPr lang="en-US" sz="1200"/>
          </a:p>
        </p:txBody>
      </p:sp>
      <p:sp>
        <p:nvSpPr>
          <p:cNvPr id="10" name="Text Box 9"/>
          <p:cNvSpPr txBox="1"/>
          <p:nvPr/>
        </p:nvSpPr>
        <p:spPr>
          <a:xfrm>
            <a:off x="6980555" y="1599565"/>
            <a:ext cx="2142490" cy="3046095"/>
          </a:xfrm>
          <a:prstGeom prst="rect">
            <a:avLst/>
          </a:prstGeom>
          <a:noFill/>
        </p:spPr>
        <p:txBody>
          <a:bodyPr wrap="square" rtlCol="0">
            <a:spAutoFit/>
          </a:bodyPr>
          <a:p>
            <a:r>
              <a:rPr lang="en-US" sz="1200"/>
              <a:t>React's component-based architecture facilitates modular development, allowing us to create reusable UI elements that promote consistency and maintainability throughout our healthcare website. This modular approach streamlines development workflows, accelerates feature implementation, and fosters collaboration among multidisciplinary teams working on different aspects of the project.</a:t>
            </a:r>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0"/>
          <p:cNvSpPr/>
          <p:nvPr/>
        </p:nvSpPr>
        <p:spPr>
          <a:xfrm>
            <a:off x="3483248" y="56782"/>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50"/>
          <p:cNvSpPr txBox="1">
            <a:spLocks noGrp="1"/>
          </p:cNvSpPr>
          <p:nvPr>
            <p:ph type="subTitle" idx="1"/>
          </p:nvPr>
        </p:nvSpPr>
        <p:spPr>
          <a:xfrm>
            <a:off x="5004277" y="1220365"/>
            <a:ext cx="3533700" cy="3676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IN" sz="2000" b="1" dirty="0"/>
              <a:t>Team Name: </a:t>
            </a:r>
            <a:endParaRPr lang="en-IN" sz="2000" b="1" dirty="0"/>
          </a:p>
          <a:p>
            <a:pPr marL="0" lvl="0" indent="0" algn="ctr" rtl="0">
              <a:spcBef>
                <a:spcPts val="0"/>
              </a:spcBef>
              <a:spcAft>
                <a:spcPts val="0"/>
              </a:spcAft>
              <a:buClr>
                <a:schemeClr val="accent1"/>
              </a:buClr>
              <a:buSzPts val="1100"/>
              <a:buFont typeface="Arial" panose="020B0604020202020204"/>
              <a:buNone/>
            </a:pPr>
            <a:r>
              <a:rPr lang="en-IN" sz="2000" b="1" dirty="0"/>
              <a:t>The Rockets</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r>
              <a:rPr lang="en-IN" sz="2000" b="1" dirty="0"/>
              <a:t>Team Member</a:t>
            </a:r>
            <a:r>
              <a:rPr lang="en-US" altLang="en-IN" sz="2000" b="1" dirty="0"/>
              <a:t>s</a:t>
            </a:r>
            <a:endParaRPr lang="en-US" altLang="en-IN" sz="2000" b="1" dirty="0"/>
          </a:p>
          <a:p>
            <a:pPr marL="0" lvl="0" indent="0" algn="ctr" rtl="0">
              <a:spcBef>
                <a:spcPts val="0"/>
              </a:spcBef>
              <a:spcAft>
                <a:spcPts val="0"/>
              </a:spcAft>
              <a:buClr>
                <a:schemeClr val="accent1"/>
              </a:buClr>
              <a:buSzPts val="1100"/>
              <a:buFont typeface="Arial" panose="020B0604020202020204"/>
              <a:buNone/>
            </a:pPr>
            <a:r>
              <a:rPr lang="en-IN" sz="2000" dirty="0"/>
              <a:t>1. Aditi Rana</a:t>
            </a:r>
            <a:endParaRPr lang="en-IN" sz="2000" dirty="0"/>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2. </a:t>
            </a:r>
            <a:r>
              <a:rPr lang="en-US" altLang="en-IN" sz="2000" dirty="0"/>
              <a:t>Abhishek Thakur</a:t>
            </a:r>
            <a:endParaRPr lang="en-US" altLang="en-IN" sz="2000" dirty="0"/>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3. Akshat Chandel</a:t>
            </a:r>
            <a:endParaRPr lang="en-IN" sz="2000" dirty="0"/>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4. </a:t>
            </a:r>
            <a:r>
              <a:rPr lang="en-US" altLang="en-IN" sz="2000" dirty="0"/>
              <a:t>Aditya Thakur</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dirty="0"/>
          </a:p>
          <a:p>
            <a:pPr marL="342900" lvl="0" indent="-342900" algn="ctr" rtl="0">
              <a:spcBef>
                <a:spcPts val="0"/>
              </a:spcBef>
              <a:spcAft>
                <a:spcPts val="0"/>
              </a:spcAft>
              <a:buClr>
                <a:schemeClr val="accent1"/>
              </a:buClr>
              <a:buSzPts val="1100"/>
              <a:buFont typeface="Arial" panose="020B0604020202020204"/>
              <a:buAutoNum type="arabicPeriod"/>
            </a:pPr>
            <a:endParaRPr lang="en-IN" b="1" dirty="0"/>
          </a:p>
          <a:p>
            <a:pPr marL="0" lvl="0" indent="0" algn="ctr" rtl="0">
              <a:spcBef>
                <a:spcPts val="0"/>
              </a:spcBef>
              <a:spcAft>
                <a:spcPts val="0"/>
              </a:spcAft>
              <a:buClr>
                <a:schemeClr val="accent1"/>
              </a:buClr>
              <a:buSzPts val="1100"/>
              <a:buFont typeface="Arial" panose="020B0604020202020204"/>
              <a:buNone/>
            </a:pPr>
            <a:endParaRPr lang="en-IN" sz="1200"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dirty="0"/>
          </a:p>
        </p:txBody>
      </p:sp>
      <p:grpSp>
        <p:nvGrpSpPr>
          <p:cNvPr id="1808" name="Google Shape;1808;p50"/>
          <p:cNvGrpSpPr/>
          <p:nvPr/>
        </p:nvGrpSpPr>
        <p:grpSpPr>
          <a:xfrm>
            <a:off x="1734140" y="1360624"/>
            <a:ext cx="2150188" cy="2843076"/>
            <a:chOff x="4976815" y="1433924"/>
            <a:chExt cx="2150188" cy="2843076"/>
          </a:xfrm>
        </p:grpSpPr>
        <p:grpSp>
          <p:nvGrpSpPr>
            <p:cNvPr id="1809" name="Google Shape;1809;p50"/>
            <p:cNvGrpSpPr/>
            <p:nvPr/>
          </p:nvGrpSpPr>
          <p:grpSpPr>
            <a:xfrm>
              <a:off x="4976815" y="1433924"/>
              <a:ext cx="2150188" cy="2768116"/>
              <a:chOff x="3805375" y="4280350"/>
              <a:chExt cx="590500" cy="760200"/>
            </a:xfrm>
          </p:grpSpPr>
          <p:sp>
            <p:nvSpPr>
              <p:cNvPr id="1810" name="Google Shape;1810;p50"/>
              <p:cNvSpPr/>
              <p:nvPr/>
            </p:nvSpPr>
            <p:spPr>
              <a:xfrm>
                <a:off x="3805375" y="4707050"/>
                <a:ext cx="590500" cy="333500"/>
              </a:xfrm>
              <a:custGeom>
                <a:avLst/>
                <a:gdLst/>
                <a:ahLst/>
                <a:cxnLst/>
                <a:rect l="l" t="t" r="r" b="b"/>
                <a:pathLst>
                  <a:path w="23620" h="13340" extrusionOk="0">
                    <a:moveTo>
                      <a:pt x="15121" y="0"/>
                    </a:moveTo>
                    <a:lnTo>
                      <a:pt x="8335" y="91"/>
                    </a:lnTo>
                    <a:cubicBezTo>
                      <a:pt x="2607" y="2031"/>
                      <a:pt x="1140" y="3323"/>
                      <a:pt x="635" y="7634"/>
                    </a:cubicBezTo>
                    <a:lnTo>
                      <a:pt x="0" y="13340"/>
                    </a:lnTo>
                    <a:lnTo>
                      <a:pt x="23620" y="13340"/>
                    </a:lnTo>
                    <a:lnTo>
                      <a:pt x="23071" y="7127"/>
                    </a:lnTo>
                    <a:lnTo>
                      <a:pt x="23071" y="7001"/>
                    </a:lnTo>
                    <a:cubicBezTo>
                      <a:pt x="22501" y="3197"/>
                      <a:pt x="20988" y="2238"/>
                      <a:pt x="15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50"/>
              <p:cNvSpPr/>
              <p:nvPr/>
            </p:nvSpPr>
            <p:spPr>
              <a:xfrm>
                <a:off x="4006350" y="4660175"/>
                <a:ext cx="90525" cy="168450"/>
              </a:xfrm>
              <a:custGeom>
                <a:avLst/>
                <a:gdLst/>
                <a:ahLst/>
                <a:cxnLst/>
                <a:rect l="l" t="t" r="r" b="b"/>
                <a:pathLst>
                  <a:path w="3621" h="6738" extrusionOk="0">
                    <a:moveTo>
                      <a:pt x="708" y="0"/>
                    </a:moveTo>
                    <a:lnTo>
                      <a:pt x="1" y="2428"/>
                    </a:lnTo>
                    <a:lnTo>
                      <a:pt x="3608" y="6737"/>
                    </a:lnTo>
                    <a:lnTo>
                      <a:pt x="3621" y="319"/>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50"/>
              <p:cNvSpPr/>
              <p:nvPr/>
            </p:nvSpPr>
            <p:spPr>
              <a:xfrm>
                <a:off x="4096525" y="4661775"/>
                <a:ext cx="90750" cy="169750"/>
              </a:xfrm>
              <a:custGeom>
                <a:avLst/>
                <a:gdLst/>
                <a:ahLst/>
                <a:cxnLst/>
                <a:rect l="l" t="t" r="r" b="b"/>
                <a:pathLst>
                  <a:path w="3630" h="6790" extrusionOk="0">
                    <a:moveTo>
                      <a:pt x="2979" y="0"/>
                    </a:moveTo>
                    <a:lnTo>
                      <a:pt x="65" y="317"/>
                    </a:lnTo>
                    <a:lnTo>
                      <a:pt x="1" y="6789"/>
                    </a:lnTo>
                    <a:lnTo>
                      <a:pt x="1" y="6789"/>
                    </a:lnTo>
                    <a:lnTo>
                      <a:pt x="3629" y="2583"/>
                    </a:lnTo>
                    <a:lnTo>
                      <a:pt x="2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50"/>
              <p:cNvSpPr/>
              <p:nvPr/>
            </p:nvSpPr>
            <p:spPr>
              <a:xfrm>
                <a:off x="4014325" y="4661125"/>
                <a:ext cx="11250" cy="13450"/>
              </a:xfrm>
              <a:custGeom>
                <a:avLst/>
                <a:gdLst/>
                <a:ahLst/>
                <a:cxnLst/>
                <a:rect l="l" t="t" r="r" b="b"/>
                <a:pathLst>
                  <a:path w="450" h="538" extrusionOk="0">
                    <a:moveTo>
                      <a:pt x="1" y="1"/>
                    </a:moveTo>
                    <a:cubicBezTo>
                      <a:pt x="139" y="188"/>
                      <a:pt x="288" y="366"/>
                      <a:pt x="447" y="537"/>
                    </a:cubicBezTo>
                    <a:cubicBezTo>
                      <a:pt x="448" y="535"/>
                      <a:pt x="450" y="530"/>
                      <a:pt x="450" y="526"/>
                    </a:cubicBezTo>
                    <a:cubicBezTo>
                      <a:pt x="295" y="365"/>
                      <a:pt x="145" y="18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50"/>
              <p:cNvSpPr/>
              <p:nvPr/>
            </p:nvSpPr>
            <p:spPr>
              <a:xfrm>
                <a:off x="3956725" y="4348475"/>
                <a:ext cx="283800" cy="363050"/>
              </a:xfrm>
              <a:custGeom>
                <a:avLst/>
                <a:gdLst/>
                <a:ahLst/>
                <a:cxnLst/>
                <a:rect l="l" t="t" r="r" b="b"/>
                <a:pathLst>
                  <a:path w="11352" h="14522" extrusionOk="0">
                    <a:moveTo>
                      <a:pt x="5461" y="0"/>
                    </a:moveTo>
                    <a:cubicBezTo>
                      <a:pt x="3804" y="0"/>
                      <a:pt x="1975" y="984"/>
                      <a:pt x="1048" y="2694"/>
                    </a:cubicBezTo>
                    <a:cubicBezTo>
                      <a:pt x="479" y="3752"/>
                      <a:pt x="485" y="5128"/>
                      <a:pt x="560" y="6549"/>
                    </a:cubicBezTo>
                    <a:cubicBezTo>
                      <a:pt x="206" y="6642"/>
                      <a:pt x="0" y="6893"/>
                      <a:pt x="0" y="7575"/>
                    </a:cubicBezTo>
                    <a:cubicBezTo>
                      <a:pt x="0" y="8588"/>
                      <a:pt x="455" y="10186"/>
                      <a:pt x="1166" y="10412"/>
                    </a:cubicBezTo>
                    <a:cubicBezTo>
                      <a:pt x="1257" y="10660"/>
                      <a:pt x="1357" y="10896"/>
                      <a:pt x="1469" y="11127"/>
                    </a:cubicBezTo>
                    <a:cubicBezTo>
                      <a:pt x="1475" y="11141"/>
                      <a:pt x="1483" y="11154"/>
                      <a:pt x="1489" y="11166"/>
                    </a:cubicBezTo>
                    <a:cubicBezTo>
                      <a:pt x="1720" y="11637"/>
                      <a:pt x="1993" y="12086"/>
                      <a:pt x="2305" y="12507"/>
                    </a:cubicBezTo>
                    <a:cubicBezTo>
                      <a:pt x="2449" y="12692"/>
                      <a:pt x="2599" y="12872"/>
                      <a:pt x="2754" y="13034"/>
                    </a:cubicBezTo>
                    <a:cubicBezTo>
                      <a:pt x="2754" y="13038"/>
                      <a:pt x="2752" y="13041"/>
                      <a:pt x="2751" y="13045"/>
                    </a:cubicBezTo>
                    <a:cubicBezTo>
                      <a:pt x="3610" y="13980"/>
                      <a:pt x="4629" y="14522"/>
                      <a:pt x="5722" y="14522"/>
                    </a:cubicBezTo>
                    <a:cubicBezTo>
                      <a:pt x="7396" y="14522"/>
                      <a:pt x="8890" y="13260"/>
                      <a:pt x="9905" y="11265"/>
                    </a:cubicBezTo>
                    <a:cubicBezTo>
                      <a:pt x="9979" y="11122"/>
                      <a:pt x="10067" y="10987"/>
                      <a:pt x="10169" y="10862"/>
                    </a:cubicBezTo>
                    <a:cubicBezTo>
                      <a:pt x="10228" y="10714"/>
                      <a:pt x="10286" y="10566"/>
                      <a:pt x="10334" y="10414"/>
                    </a:cubicBezTo>
                    <a:cubicBezTo>
                      <a:pt x="10960" y="10025"/>
                      <a:pt x="11351" y="8585"/>
                      <a:pt x="11351" y="7646"/>
                    </a:cubicBezTo>
                    <a:cubicBezTo>
                      <a:pt x="11351" y="7006"/>
                      <a:pt x="11166" y="6744"/>
                      <a:pt x="10849" y="6639"/>
                    </a:cubicBezTo>
                    <a:cubicBezTo>
                      <a:pt x="10924" y="5325"/>
                      <a:pt x="11116" y="3934"/>
                      <a:pt x="10632" y="2970"/>
                    </a:cubicBezTo>
                    <a:cubicBezTo>
                      <a:pt x="9717" y="1130"/>
                      <a:pt x="7189" y="0"/>
                      <a:pt x="5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50"/>
              <p:cNvSpPr/>
              <p:nvPr/>
            </p:nvSpPr>
            <p:spPr>
              <a:xfrm>
                <a:off x="4094800" y="4348550"/>
                <a:ext cx="145725" cy="362975"/>
              </a:xfrm>
              <a:custGeom>
                <a:avLst/>
                <a:gdLst/>
                <a:ahLst/>
                <a:cxnLst/>
                <a:rect l="l" t="t" r="r" b="b"/>
                <a:pathLst>
                  <a:path w="5829" h="14519" extrusionOk="0">
                    <a:moveTo>
                      <a:pt x="1" y="0"/>
                    </a:moveTo>
                    <a:lnTo>
                      <a:pt x="1" y="14508"/>
                    </a:lnTo>
                    <a:cubicBezTo>
                      <a:pt x="67" y="14510"/>
                      <a:pt x="132" y="14519"/>
                      <a:pt x="199" y="14519"/>
                    </a:cubicBezTo>
                    <a:cubicBezTo>
                      <a:pt x="1873" y="14519"/>
                      <a:pt x="3367" y="13257"/>
                      <a:pt x="4382" y="11262"/>
                    </a:cubicBezTo>
                    <a:cubicBezTo>
                      <a:pt x="4456" y="11119"/>
                      <a:pt x="4544" y="10984"/>
                      <a:pt x="4646" y="10861"/>
                    </a:cubicBezTo>
                    <a:cubicBezTo>
                      <a:pt x="4705" y="10714"/>
                      <a:pt x="4763" y="10563"/>
                      <a:pt x="4811" y="10411"/>
                    </a:cubicBezTo>
                    <a:cubicBezTo>
                      <a:pt x="5437" y="10024"/>
                      <a:pt x="5828" y="8582"/>
                      <a:pt x="5828" y="7645"/>
                    </a:cubicBezTo>
                    <a:cubicBezTo>
                      <a:pt x="5828" y="7003"/>
                      <a:pt x="5643" y="6743"/>
                      <a:pt x="5326" y="6636"/>
                    </a:cubicBezTo>
                    <a:cubicBezTo>
                      <a:pt x="5402" y="5322"/>
                      <a:pt x="5593" y="3931"/>
                      <a:pt x="5110" y="2968"/>
                    </a:cubicBezTo>
                    <a:cubicBezTo>
                      <a:pt x="4205" y="1151"/>
                      <a:pt x="1726" y="2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50"/>
              <p:cNvSpPr/>
              <p:nvPr/>
            </p:nvSpPr>
            <p:spPr>
              <a:xfrm>
                <a:off x="3963550" y="4342925"/>
                <a:ext cx="278000" cy="185825"/>
              </a:xfrm>
              <a:custGeom>
                <a:avLst/>
                <a:gdLst/>
                <a:ahLst/>
                <a:cxnLst/>
                <a:rect l="l" t="t" r="r" b="b"/>
                <a:pathLst>
                  <a:path w="11120" h="7433" extrusionOk="0">
                    <a:moveTo>
                      <a:pt x="5884" y="0"/>
                    </a:moveTo>
                    <a:cubicBezTo>
                      <a:pt x="5290" y="0"/>
                      <a:pt x="4575" y="75"/>
                      <a:pt x="3776" y="248"/>
                    </a:cubicBezTo>
                    <a:cubicBezTo>
                      <a:pt x="1277" y="789"/>
                      <a:pt x="622" y="1977"/>
                      <a:pt x="318" y="3315"/>
                    </a:cubicBezTo>
                    <a:cubicBezTo>
                      <a:pt x="1" y="4706"/>
                      <a:pt x="287" y="6771"/>
                      <a:pt x="287" y="6771"/>
                    </a:cubicBezTo>
                    <a:lnTo>
                      <a:pt x="1171" y="7186"/>
                    </a:lnTo>
                    <a:cubicBezTo>
                      <a:pt x="1171" y="7186"/>
                      <a:pt x="1098" y="5697"/>
                      <a:pt x="1183" y="5388"/>
                    </a:cubicBezTo>
                    <a:cubicBezTo>
                      <a:pt x="1322" y="4872"/>
                      <a:pt x="2298" y="3843"/>
                      <a:pt x="3296" y="3557"/>
                    </a:cubicBezTo>
                    <a:cubicBezTo>
                      <a:pt x="4032" y="3346"/>
                      <a:pt x="4565" y="3178"/>
                      <a:pt x="5226" y="3178"/>
                    </a:cubicBezTo>
                    <a:cubicBezTo>
                      <a:pt x="5452" y="3178"/>
                      <a:pt x="5693" y="3197"/>
                      <a:pt x="5962" y="3242"/>
                    </a:cubicBezTo>
                    <a:cubicBezTo>
                      <a:pt x="6312" y="3299"/>
                      <a:pt x="6722" y="3342"/>
                      <a:pt x="7108" y="3342"/>
                    </a:cubicBezTo>
                    <a:cubicBezTo>
                      <a:pt x="7884" y="3342"/>
                      <a:pt x="8567" y="3170"/>
                      <a:pt x="8498" y="2607"/>
                    </a:cubicBezTo>
                    <a:lnTo>
                      <a:pt x="8498" y="2607"/>
                    </a:lnTo>
                    <a:cubicBezTo>
                      <a:pt x="8498" y="2608"/>
                      <a:pt x="8621" y="3433"/>
                      <a:pt x="9001" y="3696"/>
                    </a:cubicBezTo>
                    <a:cubicBezTo>
                      <a:pt x="10199" y="4543"/>
                      <a:pt x="9870" y="7432"/>
                      <a:pt x="9870" y="7432"/>
                    </a:cubicBezTo>
                    <a:lnTo>
                      <a:pt x="10608" y="7009"/>
                    </a:lnTo>
                    <a:cubicBezTo>
                      <a:pt x="10608" y="7009"/>
                      <a:pt x="10730" y="6850"/>
                      <a:pt x="10802" y="6252"/>
                    </a:cubicBezTo>
                    <a:cubicBezTo>
                      <a:pt x="11119" y="3961"/>
                      <a:pt x="10476" y="2634"/>
                      <a:pt x="10018" y="1895"/>
                    </a:cubicBezTo>
                    <a:cubicBezTo>
                      <a:pt x="9559" y="1155"/>
                      <a:pt x="8759" y="511"/>
                      <a:pt x="8230" y="511"/>
                    </a:cubicBezTo>
                    <a:cubicBezTo>
                      <a:pt x="8046" y="511"/>
                      <a:pt x="7914" y="622"/>
                      <a:pt x="7763" y="622"/>
                    </a:cubicBezTo>
                    <a:cubicBezTo>
                      <a:pt x="7744" y="622"/>
                      <a:pt x="7724" y="620"/>
                      <a:pt x="7703" y="616"/>
                    </a:cubicBezTo>
                    <a:cubicBezTo>
                      <a:pt x="7659" y="253"/>
                      <a:pt x="6975" y="0"/>
                      <a:pt x="5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50"/>
              <p:cNvSpPr/>
              <p:nvPr/>
            </p:nvSpPr>
            <p:spPr>
              <a:xfrm>
                <a:off x="4157125" y="4354950"/>
                <a:ext cx="84200" cy="172975"/>
              </a:xfrm>
              <a:custGeom>
                <a:avLst/>
                <a:gdLst/>
                <a:ahLst/>
                <a:cxnLst/>
                <a:rect l="l" t="t" r="r" b="b"/>
                <a:pathLst>
                  <a:path w="3368" h="6919" extrusionOk="0">
                    <a:moveTo>
                      <a:pt x="477" y="0"/>
                    </a:moveTo>
                    <a:cubicBezTo>
                      <a:pt x="371" y="0"/>
                      <a:pt x="84" y="73"/>
                      <a:pt x="0" y="102"/>
                    </a:cubicBezTo>
                    <a:cubicBezTo>
                      <a:pt x="224" y="849"/>
                      <a:pt x="746" y="1919"/>
                      <a:pt x="744" y="2093"/>
                    </a:cubicBezTo>
                    <a:cubicBezTo>
                      <a:pt x="744" y="2093"/>
                      <a:pt x="870" y="2919"/>
                      <a:pt x="1246" y="3184"/>
                    </a:cubicBezTo>
                    <a:cubicBezTo>
                      <a:pt x="2443" y="4031"/>
                      <a:pt x="2117" y="6918"/>
                      <a:pt x="2117" y="6918"/>
                    </a:cubicBezTo>
                    <a:lnTo>
                      <a:pt x="2855" y="6496"/>
                    </a:lnTo>
                    <a:cubicBezTo>
                      <a:pt x="2855" y="6496"/>
                      <a:pt x="2978" y="6336"/>
                      <a:pt x="3049" y="5740"/>
                    </a:cubicBezTo>
                    <a:cubicBezTo>
                      <a:pt x="3368" y="3449"/>
                      <a:pt x="2927" y="2093"/>
                      <a:pt x="2469" y="1354"/>
                    </a:cubicBezTo>
                    <a:cubicBezTo>
                      <a:pt x="2010" y="615"/>
                      <a:pt x="1007"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50"/>
              <p:cNvSpPr/>
              <p:nvPr/>
            </p:nvSpPr>
            <p:spPr>
              <a:xfrm>
                <a:off x="4175375" y="4407275"/>
                <a:ext cx="525" cy="4950"/>
              </a:xfrm>
              <a:custGeom>
                <a:avLst/>
                <a:gdLst/>
                <a:ahLst/>
                <a:cxnLst/>
                <a:rect l="l" t="t" r="r" b="b"/>
                <a:pathLst>
                  <a:path w="21" h="198" extrusionOk="0">
                    <a:moveTo>
                      <a:pt x="14" y="0"/>
                    </a:moveTo>
                    <a:lnTo>
                      <a:pt x="14" y="0"/>
                    </a:lnTo>
                    <a:cubicBezTo>
                      <a:pt x="11" y="54"/>
                      <a:pt x="7" y="125"/>
                      <a:pt x="1" y="197"/>
                    </a:cubicBezTo>
                    <a:cubicBezTo>
                      <a:pt x="16" y="134"/>
                      <a:pt x="21" y="67"/>
                      <a:pt x="14" y="0"/>
                    </a:cubicBezTo>
                    <a:close/>
                  </a:path>
                </a:pathLst>
              </a:custGeom>
              <a:solidFill>
                <a:srgbClr val="20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50"/>
              <p:cNvSpPr/>
              <p:nvPr/>
            </p:nvSpPr>
            <p:spPr>
              <a:xfrm>
                <a:off x="3970000" y="4280350"/>
                <a:ext cx="261775" cy="150675"/>
              </a:xfrm>
              <a:custGeom>
                <a:avLst/>
                <a:gdLst/>
                <a:ahLst/>
                <a:cxnLst/>
                <a:rect l="l" t="t" r="r" b="b"/>
                <a:pathLst>
                  <a:path w="10471" h="6027" extrusionOk="0">
                    <a:moveTo>
                      <a:pt x="5273" y="0"/>
                    </a:moveTo>
                    <a:cubicBezTo>
                      <a:pt x="2384" y="0"/>
                      <a:pt x="2" y="1040"/>
                      <a:pt x="1" y="1397"/>
                    </a:cubicBezTo>
                    <a:lnTo>
                      <a:pt x="1" y="6026"/>
                    </a:lnTo>
                    <a:cubicBezTo>
                      <a:pt x="1" y="6026"/>
                      <a:pt x="80" y="6011"/>
                      <a:pt x="80" y="6005"/>
                    </a:cubicBezTo>
                    <a:cubicBezTo>
                      <a:pt x="80" y="5730"/>
                      <a:pt x="2398" y="4949"/>
                      <a:pt x="5289" y="4949"/>
                    </a:cubicBezTo>
                    <a:cubicBezTo>
                      <a:pt x="7880" y="4949"/>
                      <a:pt x="10053" y="5686"/>
                      <a:pt x="10470" y="5922"/>
                    </a:cubicBezTo>
                    <a:lnTo>
                      <a:pt x="10470" y="1397"/>
                    </a:lnTo>
                    <a:cubicBezTo>
                      <a:pt x="10469" y="1040"/>
                      <a:pt x="8162" y="0"/>
                      <a:pt x="5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50"/>
              <p:cNvSpPr/>
              <p:nvPr/>
            </p:nvSpPr>
            <p:spPr>
              <a:xfrm>
                <a:off x="3970000" y="4280375"/>
                <a:ext cx="134350" cy="150650"/>
              </a:xfrm>
              <a:custGeom>
                <a:avLst/>
                <a:gdLst/>
                <a:ahLst/>
                <a:cxnLst/>
                <a:rect l="l" t="t" r="r" b="b"/>
                <a:pathLst>
                  <a:path w="5374" h="6026" extrusionOk="0">
                    <a:moveTo>
                      <a:pt x="5267" y="1"/>
                    </a:moveTo>
                    <a:cubicBezTo>
                      <a:pt x="2379" y="1"/>
                      <a:pt x="2" y="1039"/>
                      <a:pt x="1" y="1396"/>
                    </a:cubicBezTo>
                    <a:lnTo>
                      <a:pt x="1" y="6025"/>
                    </a:lnTo>
                    <a:cubicBezTo>
                      <a:pt x="1" y="6025"/>
                      <a:pt x="80" y="6010"/>
                      <a:pt x="80" y="6004"/>
                    </a:cubicBezTo>
                    <a:cubicBezTo>
                      <a:pt x="80" y="5729"/>
                      <a:pt x="2468" y="4999"/>
                      <a:pt x="5358" y="4999"/>
                    </a:cubicBezTo>
                    <a:cubicBezTo>
                      <a:pt x="5374" y="4999"/>
                      <a:pt x="5332" y="1"/>
                      <a:pt x="5332" y="1"/>
                    </a:cubicBezTo>
                    <a:lnTo>
                      <a:pt x="5273" y="1"/>
                    </a:lnTo>
                    <a:cubicBezTo>
                      <a:pt x="5271" y="1"/>
                      <a:pt x="5269" y="1"/>
                      <a:pt x="5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50"/>
              <p:cNvSpPr/>
              <p:nvPr/>
            </p:nvSpPr>
            <p:spPr>
              <a:xfrm>
                <a:off x="3982675" y="4527575"/>
                <a:ext cx="231925" cy="187225"/>
              </a:xfrm>
              <a:custGeom>
                <a:avLst/>
                <a:gdLst/>
                <a:ahLst/>
                <a:cxnLst/>
                <a:rect l="l" t="t" r="r" b="b"/>
                <a:pathLst>
                  <a:path w="9277" h="7489" extrusionOk="0">
                    <a:moveTo>
                      <a:pt x="39" y="1"/>
                    </a:moveTo>
                    <a:cubicBezTo>
                      <a:pt x="39" y="1"/>
                      <a:pt x="1" y="2547"/>
                      <a:pt x="709" y="6253"/>
                    </a:cubicBezTo>
                    <a:cubicBezTo>
                      <a:pt x="2046" y="7179"/>
                      <a:pt x="3396" y="7488"/>
                      <a:pt x="4600" y="7488"/>
                    </a:cubicBezTo>
                    <a:cubicBezTo>
                      <a:pt x="7009" y="7488"/>
                      <a:pt x="8839" y="6253"/>
                      <a:pt x="8839" y="6253"/>
                    </a:cubicBezTo>
                    <a:cubicBezTo>
                      <a:pt x="8839" y="6253"/>
                      <a:pt x="9277" y="3087"/>
                      <a:pt x="9173" y="103"/>
                    </a:cubicBezTo>
                    <a:lnTo>
                      <a:pt x="9173" y="103"/>
                    </a:lnTo>
                    <a:cubicBezTo>
                      <a:pt x="7820" y="702"/>
                      <a:pt x="6357" y="937"/>
                      <a:pt x="4949" y="937"/>
                    </a:cubicBezTo>
                    <a:cubicBezTo>
                      <a:pt x="3090" y="937"/>
                      <a:pt x="1327" y="527"/>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2" name="Google Shape;1822;p50"/>
            <p:cNvSpPr/>
            <p:nvPr/>
          </p:nvSpPr>
          <p:spPr>
            <a:xfrm>
              <a:off x="6491650" y="3746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50"/>
            <p:cNvSpPr/>
            <p:nvPr/>
          </p:nvSpPr>
          <p:spPr>
            <a:xfrm>
              <a:off x="4976825" y="4152625"/>
              <a:ext cx="2150175" cy="1243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4" name="Google Shape;1824;p50"/>
          <p:cNvGrpSpPr/>
          <p:nvPr/>
        </p:nvGrpSpPr>
        <p:grpSpPr>
          <a:xfrm rot="1833718">
            <a:off x="3559545" y="2979493"/>
            <a:ext cx="808499" cy="1023045"/>
            <a:chOff x="3340825" y="565675"/>
            <a:chExt cx="741250" cy="938025"/>
          </a:xfrm>
        </p:grpSpPr>
        <p:sp>
          <p:nvSpPr>
            <p:cNvPr id="1825" name="Google Shape;1825;p50"/>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0"/>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0"/>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0"/>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0"/>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0"/>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0"/>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50"/>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50"/>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50"/>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50"/>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6" name="Google Shape;1836;p50"/>
          <p:cNvGrpSpPr/>
          <p:nvPr/>
        </p:nvGrpSpPr>
        <p:grpSpPr>
          <a:xfrm rot="-1073387" flipH="1">
            <a:off x="1385510" y="2741167"/>
            <a:ext cx="289771" cy="1499712"/>
            <a:chOff x="6064975" y="236991"/>
            <a:chExt cx="186299" cy="964234"/>
          </a:xfrm>
        </p:grpSpPr>
        <p:sp>
          <p:nvSpPr>
            <p:cNvPr id="1837" name="Google Shape;1837;p50"/>
            <p:cNvSpPr/>
            <p:nvPr/>
          </p:nvSpPr>
          <p:spPr>
            <a:xfrm>
              <a:off x="6089329" y="1161717"/>
              <a:ext cx="139783" cy="28192"/>
            </a:xfrm>
            <a:custGeom>
              <a:avLst/>
              <a:gdLst/>
              <a:ahLst/>
              <a:cxnLst/>
              <a:rect l="l" t="t" r="r" b="b"/>
              <a:pathLst>
                <a:path w="3570" h="720" extrusionOk="0">
                  <a:moveTo>
                    <a:pt x="1855" y="0"/>
                  </a:moveTo>
                  <a:cubicBezTo>
                    <a:pt x="1832" y="0"/>
                    <a:pt x="1808" y="0"/>
                    <a:pt x="1785" y="0"/>
                  </a:cubicBezTo>
                  <a:cubicBezTo>
                    <a:pt x="801" y="6"/>
                    <a:pt x="0" y="126"/>
                    <a:pt x="2" y="357"/>
                  </a:cubicBezTo>
                  <a:cubicBezTo>
                    <a:pt x="3" y="583"/>
                    <a:pt x="769" y="720"/>
                    <a:pt x="1728" y="720"/>
                  </a:cubicBezTo>
                  <a:cubicBezTo>
                    <a:pt x="1747" y="720"/>
                    <a:pt x="1767" y="720"/>
                    <a:pt x="1786" y="720"/>
                  </a:cubicBezTo>
                  <a:cubicBezTo>
                    <a:pt x="2772" y="714"/>
                    <a:pt x="3569" y="567"/>
                    <a:pt x="3569" y="337"/>
                  </a:cubicBezTo>
                  <a:cubicBezTo>
                    <a:pt x="3569" y="113"/>
                    <a:pt x="2808"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50"/>
            <p:cNvSpPr/>
            <p:nvPr/>
          </p:nvSpPr>
          <p:spPr>
            <a:xfrm>
              <a:off x="6088703" y="1179768"/>
              <a:ext cx="140645" cy="21457"/>
            </a:xfrm>
            <a:custGeom>
              <a:avLst/>
              <a:gdLst/>
              <a:ahLst/>
              <a:cxnLst/>
              <a:rect l="l" t="t" r="r" b="b"/>
              <a:pathLst>
                <a:path w="3592" h="548" extrusionOk="0">
                  <a:moveTo>
                    <a:pt x="1" y="1"/>
                  </a:moveTo>
                  <a:cubicBezTo>
                    <a:pt x="1" y="1"/>
                    <a:pt x="1" y="1"/>
                    <a:pt x="1" y="1"/>
                  </a:cubicBezTo>
                  <a:cubicBezTo>
                    <a:pt x="1" y="5"/>
                    <a:pt x="1" y="8"/>
                    <a:pt x="1" y="12"/>
                  </a:cubicBezTo>
                  <a:lnTo>
                    <a:pt x="1" y="12"/>
                  </a:lnTo>
                  <a:cubicBezTo>
                    <a:pt x="1" y="5"/>
                    <a:pt x="1" y="1"/>
                    <a:pt x="1" y="1"/>
                  </a:cubicBezTo>
                  <a:close/>
                  <a:moveTo>
                    <a:pt x="3584" y="5"/>
                  </a:moveTo>
                  <a:cubicBezTo>
                    <a:pt x="3584" y="5"/>
                    <a:pt x="3583" y="6"/>
                    <a:pt x="3582" y="7"/>
                  </a:cubicBezTo>
                  <a:cubicBezTo>
                    <a:pt x="3466" y="215"/>
                    <a:pt x="2697" y="356"/>
                    <a:pt x="1794" y="362"/>
                  </a:cubicBezTo>
                  <a:cubicBezTo>
                    <a:pt x="1773" y="362"/>
                    <a:pt x="1751" y="362"/>
                    <a:pt x="1730" y="362"/>
                  </a:cubicBezTo>
                  <a:cubicBezTo>
                    <a:pt x="789" y="362"/>
                    <a:pt x="27" y="240"/>
                    <a:pt x="1" y="12"/>
                  </a:cubicBezTo>
                  <a:lnTo>
                    <a:pt x="1" y="12"/>
                  </a:lnTo>
                  <a:cubicBezTo>
                    <a:pt x="3" y="49"/>
                    <a:pt x="9" y="168"/>
                    <a:pt x="9" y="168"/>
                  </a:cubicBezTo>
                  <a:lnTo>
                    <a:pt x="11" y="168"/>
                  </a:lnTo>
                  <a:cubicBezTo>
                    <a:pt x="18" y="406"/>
                    <a:pt x="785" y="548"/>
                    <a:pt x="1738" y="548"/>
                  </a:cubicBezTo>
                  <a:cubicBezTo>
                    <a:pt x="1756" y="548"/>
                    <a:pt x="1775" y="548"/>
                    <a:pt x="1794" y="548"/>
                  </a:cubicBezTo>
                  <a:cubicBezTo>
                    <a:pt x="2774" y="542"/>
                    <a:pt x="3568" y="390"/>
                    <a:pt x="3575" y="148"/>
                  </a:cubicBezTo>
                  <a:lnTo>
                    <a:pt x="3575" y="147"/>
                  </a:lnTo>
                  <a:cubicBezTo>
                    <a:pt x="3575" y="147"/>
                    <a:pt x="3592" y="5"/>
                    <a:pt x="3584"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0"/>
            <p:cNvSpPr/>
            <p:nvPr/>
          </p:nvSpPr>
          <p:spPr>
            <a:xfrm>
              <a:off x="6120614" y="775139"/>
              <a:ext cx="39351" cy="402239"/>
            </a:xfrm>
            <a:custGeom>
              <a:avLst/>
              <a:gdLst/>
              <a:ahLst/>
              <a:cxnLst/>
              <a:rect l="l" t="t" r="r" b="b"/>
              <a:pathLst>
                <a:path w="1005" h="10273" extrusionOk="0">
                  <a:moveTo>
                    <a:pt x="0" y="1"/>
                  </a:moveTo>
                  <a:lnTo>
                    <a:pt x="0" y="1"/>
                  </a:lnTo>
                  <a:cubicBezTo>
                    <a:pt x="14" y="6323"/>
                    <a:pt x="14" y="6323"/>
                    <a:pt x="45" y="6906"/>
                  </a:cubicBezTo>
                  <a:cubicBezTo>
                    <a:pt x="78" y="7517"/>
                    <a:pt x="397" y="8297"/>
                    <a:pt x="397" y="8297"/>
                  </a:cubicBezTo>
                  <a:lnTo>
                    <a:pt x="401" y="10273"/>
                  </a:lnTo>
                  <a:lnTo>
                    <a:pt x="929" y="10260"/>
                  </a:lnTo>
                  <a:cubicBezTo>
                    <a:pt x="929" y="10260"/>
                    <a:pt x="1004" y="6167"/>
                    <a:pt x="993" y="26"/>
                  </a:cubicBezTo>
                  <a:lnTo>
                    <a:pt x="993" y="26"/>
                  </a:lnTo>
                  <a:cubicBezTo>
                    <a:pt x="971" y="27"/>
                    <a:pt x="949" y="27"/>
                    <a:pt x="926" y="27"/>
                  </a:cubicBezTo>
                  <a:cubicBezTo>
                    <a:pt x="479" y="27"/>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0"/>
            <p:cNvSpPr/>
            <p:nvPr/>
          </p:nvSpPr>
          <p:spPr>
            <a:xfrm>
              <a:off x="6180717" y="776040"/>
              <a:ext cx="17267" cy="404432"/>
            </a:xfrm>
            <a:custGeom>
              <a:avLst/>
              <a:gdLst/>
              <a:ahLst/>
              <a:cxnLst/>
              <a:rect l="l" t="t" r="r" b="b"/>
              <a:pathLst>
                <a:path w="441" h="10329" extrusionOk="0">
                  <a:moveTo>
                    <a:pt x="441" y="1"/>
                  </a:moveTo>
                  <a:lnTo>
                    <a:pt x="104" y="56"/>
                  </a:lnTo>
                  <a:cubicBezTo>
                    <a:pt x="104" y="213"/>
                    <a:pt x="167" y="6664"/>
                    <a:pt x="145" y="7046"/>
                  </a:cubicBezTo>
                  <a:cubicBezTo>
                    <a:pt x="124" y="7429"/>
                    <a:pt x="46" y="8037"/>
                    <a:pt x="0" y="8277"/>
                  </a:cubicBezTo>
                  <a:cubicBezTo>
                    <a:pt x="0" y="8554"/>
                    <a:pt x="5" y="10169"/>
                    <a:pt x="5" y="10329"/>
                  </a:cubicBezTo>
                  <a:lnTo>
                    <a:pt x="156" y="10201"/>
                  </a:lnTo>
                  <a:cubicBezTo>
                    <a:pt x="156" y="10201"/>
                    <a:pt x="163" y="8934"/>
                    <a:pt x="153" y="8329"/>
                  </a:cubicBezTo>
                  <a:cubicBezTo>
                    <a:pt x="245" y="8053"/>
                    <a:pt x="422" y="7611"/>
                    <a:pt x="428" y="6934"/>
                  </a:cubicBezTo>
                  <a:cubicBezTo>
                    <a:pt x="432" y="6494"/>
                    <a:pt x="441"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50"/>
            <p:cNvSpPr/>
            <p:nvPr/>
          </p:nvSpPr>
          <p:spPr>
            <a:xfrm>
              <a:off x="6153975" y="775061"/>
              <a:ext cx="26899" cy="405215"/>
            </a:xfrm>
            <a:custGeom>
              <a:avLst/>
              <a:gdLst/>
              <a:ahLst/>
              <a:cxnLst/>
              <a:rect l="l" t="t" r="r" b="b"/>
              <a:pathLst>
                <a:path w="687" h="10349" extrusionOk="0">
                  <a:moveTo>
                    <a:pt x="612" y="0"/>
                  </a:moveTo>
                  <a:lnTo>
                    <a:pt x="91" y="48"/>
                  </a:lnTo>
                  <a:lnTo>
                    <a:pt x="1" y="10348"/>
                  </a:lnTo>
                  <a:lnTo>
                    <a:pt x="525" y="10272"/>
                  </a:lnTo>
                  <a:cubicBezTo>
                    <a:pt x="525" y="10272"/>
                    <a:pt x="519" y="8548"/>
                    <a:pt x="519" y="8255"/>
                  </a:cubicBezTo>
                  <a:cubicBezTo>
                    <a:pt x="564" y="8017"/>
                    <a:pt x="642" y="7411"/>
                    <a:pt x="665" y="7026"/>
                  </a:cubicBezTo>
                  <a:cubicBezTo>
                    <a:pt x="686" y="6641"/>
                    <a:pt x="612" y="0"/>
                    <a:pt x="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50"/>
            <p:cNvSpPr/>
            <p:nvPr/>
          </p:nvSpPr>
          <p:spPr>
            <a:xfrm>
              <a:off x="6110003" y="773064"/>
              <a:ext cx="97300" cy="26625"/>
            </a:xfrm>
            <a:custGeom>
              <a:avLst/>
              <a:gdLst/>
              <a:ahLst/>
              <a:cxnLst/>
              <a:rect l="l" t="t" r="r" b="b"/>
              <a:pathLst>
                <a:path w="2485" h="680" extrusionOk="0">
                  <a:moveTo>
                    <a:pt x="2449" y="0"/>
                  </a:moveTo>
                  <a:lnTo>
                    <a:pt x="42" y="14"/>
                  </a:lnTo>
                  <a:cubicBezTo>
                    <a:pt x="23" y="14"/>
                    <a:pt x="8" y="43"/>
                    <a:pt x="8" y="75"/>
                  </a:cubicBezTo>
                  <a:cubicBezTo>
                    <a:pt x="8" y="109"/>
                    <a:pt x="23" y="139"/>
                    <a:pt x="42" y="139"/>
                  </a:cubicBezTo>
                  <a:lnTo>
                    <a:pt x="145" y="137"/>
                  </a:lnTo>
                  <a:lnTo>
                    <a:pt x="139" y="331"/>
                  </a:lnTo>
                  <a:lnTo>
                    <a:pt x="36" y="331"/>
                  </a:lnTo>
                  <a:cubicBezTo>
                    <a:pt x="16" y="333"/>
                    <a:pt x="1" y="351"/>
                    <a:pt x="2" y="373"/>
                  </a:cubicBezTo>
                  <a:cubicBezTo>
                    <a:pt x="2" y="397"/>
                    <a:pt x="20" y="435"/>
                    <a:pt x="37" y="435"/>
                  </a:cubicBezTo>
                  <a:lnTo>
                    <a:pt x="141" y="435"/>
                  </a:lnTo>
                  <a:lnTo>
                    <a:pt x="144" y="591"/>
                  </a:lnTo>
                  <a:lnTo>
                    <a:pt x="42" y="591"/>
                  </a:lnTo>
                  <a:cubicBezTo>
                    <a:pt x="20" y="593"/>
                    <a:pt x="5" y="613"/>
                    <a:pt x="6" y="636"/>
                  </a:cubicBezTo>
                  <a:cubicBezTo>
                    <a:pt x="8" y="659"/>
                    <a:pt x="22" y="680"/>
                    <a:pt x="40" y="680"/>
                  </a:cubicBezTo>
                  <a:cubicBezTo>
                    <a:pt x="41" y="680"/>
                    <a:pt x="41" y="680"/>
                    <a:pt x="42" y="680"/>
                  </a:cubicBezTo>
                  <a:lnTo>
                    <a:pt x="2449" y="667"/>
                  </a:lnTo>
                  <a:cubicBezTo>
                    <a:pt x="2468" y="667"/>
                    <a:pt x="2483" y="647"/>
                    <a:pt x="2483" y="622"/>
                  </a:cubicBezTo>
                  <a:cubicBezTo>
                    <a:pt x="2483" y="598"/>
                    <a:pt x="2466" y="576"/>
                    <a:pt x="2449" y="576"/>
                  </a:cubicBezTo>
                  <a:lnTo>
                    <a:pt x="2346" y="576"/>
                  </a:lnTo>
                  <a:lnTo>
                    <a:pt x="2346" y="414"/>
                  </a:lnTo>
                  <a:lnTo>
                    <a:pt x="2451" y="414"/>
                  </a:lnTo>
                  <a:cubicBezTo>
                    <a:pt x="2468" y="414"/>
                    <a:pt x="2483" y="392"/>
                    <a:pt x="2483" y="367"/>
                  </a:cubicBezTo>
                  <a:cubicBezTo>
                    <a:pt x="2483" y="341"/>
                    <a:pt x="2468" y="323"/>
                    <a:pt x="2449" y="323"/>
                  </a:cubicBezTo>
                  <a:lnTo>
                    <a:pt x="2346" y="323"/>
                  </a:lnTo>
                  <a:lnTo>
                    <a:pt x="2346" y="125"/>
                  </a:lnTo>
                  <a:lnTo>
                    <a:pt x="2449" y="125"/>
                  </a:lnTo>
                  <a:cubicBezTo>
                    <a:pt x="2466" y="125"/>
                    <a:pt x="2485" y="96"/>
                    <a:pt x="2485" y="62"/>
                  </a:cubicBezTo>
                  <a:cubicBezTo>
                    <a:pt x="2485" y="28"/>
                    <a:pt x="2466" y="0"/>
                    <a:pt x="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50"/>
            <p:cNvSpPr/>
            <p:nvPr/>
          </p:nvSpPr>
          <p:spPr>
            <a:xfrm>
              <a:off x="6098022" y="566325"/>
              <a:ext cx="119971" cy="473071"/>
            </a:xfrm>
            <a:custGeom>
              <a:avLst/>
              <a:gdLst/>
              <a:ahLst/>
              <a:cxnLst/>
              <a:rect l="l" t="t" r="r" b="b"/>
              <a:pathLst>
                <a:path w="3064" h="12082" extrusionOk="0">
                  <a:moveTo>
                    <a:pt x="2869" y="169"/>
                  </a:moveTo>
                  <a:lnTo>
                    <a:pt x="2895" y="11769"/>
                  </a:lnTo>
                  <a:cubicBezTo>
                    <a:pt x="2881" y="11776"/>
                    <a:pt x="2863" y="11783"/>
                    <a:pt x="2837" y="11792"/>
                  </a:cubicBezTo>
                  <a:cubicBezTo>
                    <a:pt x="2765" y="11816"/>
                    <a:pt x="2642" y="11846"/>
                    <a:pt x="2458" y="11863"/>
                  </a:cubicBezTo>
                  <a:cubicBezTo>
                    <a:pt x="2237" y="11894"/>
                    <a:pt x="1928" y="11904"/>
                    <a:pt x="1544" y="11911"/>
                  </a:cubicBezTo>
                  <a:cubicBezTo>
                    <a:pt x="1482" y="11912"/>
                    <a:pt x="1419" y="11913"/>
                    <a:pt x="1357" y="11913"/>
                  </a:cubicBezTo>
                  <a:cubicBezTo>
                    <a:pt x="1102" y="11913"/>
                    <a:pt x="848" y="11899"/>
                    <a:pt x="594" y="11870"/>
                  </a:cubicBezTo>
                  <a:cubicBezTo>
                    <a:pt x="457" y="11854"/>
                    <a:pt x="321" y="11831"/>
                    <a:pt x="188" y="11800"/>
                  </a:cubicBezTo>
                  <a:lnTo>
                    <a:pt x="186" y="11802"/>
                  </a:lnTo>
                  <a:lnTo>
                    <a:pt x="168" y="185"/>
                  </a:lnTo>
                  <a:lnTo>
                    <a:pt x="2869" y="169"/>
                  </a:lnTo>
                  <a:close/>
                  <a:moveTo>
                    <a:pt x="2952" y="0"/>
                  </a:moveTo>
                  <a:lnTo>
                    <a:pt x="84" y="17"/>
                  </a:lnTo>
                  <a:cubicBezTo>
                    <a:pt x="38" y="17"/>
                    <a:pt x="1" y="54"/>
                    <a:pt x="1" y="101"/>
                  </a:cubicBezTo>
                  <a:lnTo>
                    <a:pt x="19" y="11865"/>
                  </a:lnTo>
                  <a:lnTo>
                    <a:pt x="21" y="11865"/>
                  </a:lnTo>
                  <a:cubicBezTo>
                    <a:pt x="21" y="11888"/>
                    <a:pt x="29" y="11909"/>
                    <a:pt x="45" y="11925"/>
                  </a:cubicBezTo>
                  <a:cubicBezTo>
                    <a:pt x="55" y="11935"/>
                    <a:pt x="66" y="11942"/>
                    <a:pt x="79" y="11946"/>
                  </a:cubicBezTo>
                  <a:cubicBezTo>
                    <a:pt x="86" y="11948"/>
                    <a:pt x="250" y="11997"/>
                    <a:pt x="574" y="12037"/>
                  </a:cubicBezTo>
                  <a:cubicBezTo>
                    <a:pt x="838" y="12067"/>
                    <a:pt x="1101" y="12082"/>
                    <a:pt x="1366" y="12082"/>
                  </a:cubicBezTo>
                  <a:cubicBezTo>
                    <a:pt x="1427" y="12082"/>
                    <a:pt x="1488" y="12081"/>
                    <a:pt x="1549" y="12079"/>
                  </a:cubicBezTo>
                  <a:cubicBezTo>
                    <a:pt x="1935" y="12069"/>
                    <a:pt x="2245" y="12061"/>
                    <a:pt x="2479" y="12028"/>
                  </a:cubicBezTo>
                  <a:cubicBezTo>
                    <a:pt x="2866" y="11994"/>
                    <a:pt x="3013" y="11898"/>
                    <a:pt x="3027" y="11888"/>
                  </a:cubicBezTo>
                  <a:cubicBezTo>
                    <a:pt x="3050" y="11872"/>
                    <a:pt x="3064" y="11847"/>
                    <a:pt x="3064" y="11820"/>
                  </a:cubicBezTo>
                  <a:lnTo>
                    <a:pt x="3036" y="84"/>
                  </a:lnTo>
                  <a:cubicBezTo>
                    <a:pt x="3036" y="61"/>
                    <a:pt x="3027" y="40"/>
                    <a:pt x="3012" y="25"/>
                  </a:cubicBezTo>
                  <a:cubicBezTo>
                    <a:pt x="2996" y="9"/>
                    <a:pt x="2975" y="0"/>
                    <a:pt x="2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50"/>
            <p:cNvSpPr/>
            <p:nvPr/>
          </p:nvSpPr>
          <p:spPr>
            <a:xfrm>
              <a:off x="6098022" y="518869"/>
              <a:ext cx="119384" cy="258580"/>
            </a:xfrm>
            <a:custGeom>
              <a:avLst/>
              <a:gdLst/>
              <a:ahLst/>
              <a:cxnLst/>
              <a:rect l="l" t="t" r="r" b="b"/>
              <a:pathLst>
                <a:path w="3049" h="6604" extrusionOk="0">
                  <a:moveTo>
                    <a:pt x="1876" y="169"/>
                  </a:moveTo>
                  <a:cubicBezTo>
                    <a:pt x="1877" y="373"/>
                    <a:pt x="1879" y="887"/>
                    <a:pt x="1886" y="962"/>
                  </a:cubicBezTo>
                  <a:cubicBezTo>
                    <a:pt x="1887" y="980"/>
                    <a:pt x="1896" y="999"/>
                    <a:pt x="1908" y="1011"/>
                  </a:cubicBezTo>
                  <a:cubicBezTo>
                    <a:pt x="1911" y="1013"/>
                    <a:pt x="1914" y="1016"/>
                    <a:pt x="1915" y="1018"/>
                  </a:cubicBezTo>
                  <a:cubicBezTo>
                    <a:pt x="1999" y="1084"/>
                    <a:pt x="2159" y="1115"/>
                    <a:pt x="2383" y="1167"/>
                  </a:cubicBezTo>
                  <a:cubicBezTo>
                    <a:pt x="2588" y="1205"/>
                    <a:pt x="2833" y="1259"/>
                    <a:pt x="2881" y="1288"/>
                  </a:cubicBezTo>
                  <a:lnTo>
                    <a:pt x="2883" y="1292"/>
                  </a:lnTo>
                  <a:lnTo>
                    <a:pt x="2881" y="6420"/>
                  </a:lnTo>
                  <a:lnTo>
                    <a:pt x="195" y="6437"/>
                  </a:lnTo>
                  <a:lnTo>
                    <a:pt x="174" y="1309"/>
                  </a:lnTo>
                  <a:cubicBezTo>
                    <a:pt x="206" y="1288"/>
                    <a:pt x="242" y="1272"/>
                    <a:pt x="278" y="1262"/>
                  </a:cubicBezTo>
                  <a:cubicBezTo>
                    <a:pt x="400" y="1231"/>
                    <a:pt x="591" y="1198"/>
                    <a:pt x="761" y="1164"/>
                  </a:cubicBezTo>
                  <a:cubicBezTo>
                    <a:pt x="938" y="1125"/>
                    <a:pt x="1071" y="1108"/>
                    <a:pt x="1158" y="1031"/>
                  </a:cubicBezTo>
                  <a:cubicBezTo>
                    <a:pt x="1178" y="1013"/>
                    <a:pt x="1190" y="986"/>
                    <a:pt x="1192" y="958"/>
                  </a:cubicBezTo>
                  <a:cubicBezTo>
                    <a:pt x="1192" y="919"/>
                    <a:pt x="1202" y="381"/>
                    <a:pt x="1206" y="173"/>
                  </a:cubicBezTo>
                  <a:lnTo>
                    <a:pt x="1876" y="169"/>
                  </a:lnTo>
                  <a:close/>
                  <a:moveTo>
                    <a:pt x="2043" y="0"/>
                  </a:moveTo>
                  <a:lnTo>
                    <a:pt x="1042" y="6"/>
                  </a:lnTo>
                  <a:lnTo>
                    <a:pt x="1042" y="88"/>
                  </a:lnTo>
                  <a:cubicBezTo>
                    <a:pt x="1042" y="88"/>
                    <a:pt x="1029" y="775"/>
                    <a:pt x="1025" y="924"/>
                  </a:cubicBezTo>
                  <a:cubicBezTo>
                    <a:pt x="999" y="935"/>
                    <a:pt x="974" y="945"/>
                    <a:pt x="947" y="950"/>
                  </a:cubicBezTo>
                  <a:cubicBezTo>
                    <a:pt x="771" y="1003"/>
                    <a:pt x="437" y="1048"/>
                    <a:pt x="233" y="1101"/>
                  </a:cubicBezTo>
                  <a:cubicBezTo>
                    <a:pt x="152" y="1126"/>
                    <a:pt x="91" y="1154"/>
                    <a:pt x="46" y="1200"/>
                  </a:cubicBezTo>
                  <a:cubicBezTo>
                    <a:pt x="28" y="1220"/>
                    <a:pt x="14" y="1244"/>
                    <a:pt x="6" y="1272"/>
                  </a:cubicBezTo>
                  <a:lnTo>
                    <a:pt x="1" y="1295"/>
                  </a:lnTo>
                  <a:lnTo>
                    <a:pt x="8" y="1312"/>
                  </a:lnTo>
                  <a:lnTo>
                    <a:pt x="29" y="6604"/>
                  </a:lnTo>
                  <a:lnTo>
                    <a:pt x="3048" y="6587"/>
                  </a:lnTo>
                  <a:lnTo>
                    <a:pt x="3048" y="6502"/>
                  </a:lnTo>
                  <a:lnTo>
                    <a:pt x="3048" y="1280"/>
                  </a:lnTo>
                  <a:lnTo>
                    <a:pt x="3044" y="1249"/>
                  </a:lnTo>
                  <a:cubicBezTo>
                    <a:pt x="3041" y="1220"/>
                    <a:pt x="3029" y="1193"/>
                    <a:pt x="3006" y="1174"/>
                  </a:cubicBezTo>
                  <a:cubicBezTo>
                    <a:pt x="2887" y="1075"/>
                    <a:pt x="2649" y="1057"/>
                    <a:pt x="2417" y="1004"/>
                  </a:cubicBezTo>
                  <a:cubicBezTo>
                    <a:pt x="2313" y="982"/>
                    <a:pt x="2216" y="958"/>
                    <a:pt x="2142" y="936"/>
                  </a:cubicBezTo>
                  <a:cubicBezTo>
                    <a:pt x="2105" y="924"/>
                    <a:pt x="2075" y="915"/>
                    <a:pt x="2054" y="907"/>
                  </a:cubicBezTo>
                  <a:lnTo>
                    <a:pt x="2051" y="907"/>
                  </a:lnTo>
                  <a:cubicBezTo>
                    <a:pt x="2046" y="722"/>
                    <a:pt x="2043" y="85"/>
                    <a:pt x="2043" y="85"/>
                  </a:cubicBezTo>
                  <a:lnTo>
                    <a:pt x="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50"/>
            <p:cNvSpPr/>
            <p:nvPr/>
          </p:nvSpPr>
          <p:spPr>
            <a:xfrm>
              <a:off x="6154719" y="236991"/>
              <a:ext cx="7557" cy="199377"/>
            </a:xfrm>
            <a:custGeom>
              <a:avLst/>
              <a:gdLst/>
              <a:ahLst/>
              <a:cxnLst/>
              <a:rect l="l" t="t" r="r" b="b"/>
              <a:pathLst>
                <a:path w="193" h="5092" extrusionOk="0">
                  <a:moveTo>
                    <a:pt x="0" y="1"/>
                  </a:moveTo>
                  <a:lnTo>
                    <a:pt x="7" y="5092"/>
                  </a:lnTo>
                  <a:lnTo>
                    <a:pt x="193" y="5090"/>
                  </a:lnTo>
                  <a:lnTo>
                    <a:pt x="187" y="45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50"/>
            <p:cNvSpPr/>
            <p:nvPr/>
          </p:nvSpPr>
          <p:spPr>
            <a:xfrm>
              <a:off x="6135258" y="438836"/>
              <a:ext cx="46046" cy="96909"/>
            </a:xfrm>
            <a:custGeom>
              <a:avLst/>
              <a:gdLst/>
              <a:ahLst/>
              <a:cxnLst/>
              <a:rect l="l" t="t" r="r" b="b"/>
              <a:pathLst>
                <a:path w="1176" h="2475" extrusionOk="0">
                  <a:moveTo>
                    <a:pt x="787" y="1"/>
                  </a:moveTo>
                  <a:cubicBezTo>
                    <a:pt x="773" y="2"/>
                    <a:pt x="758" y="5"/>
                    <a:pt x="744" y="8"/>
                  </a:cubicBezTo>
                  <a:lnTo>
                    <a:pt x="688" y="110"/>
                  </a:lnTo>
                  <a:lnTo>
                    <a:pt x="691" y="1008"/>
                  </a:lnTo>
                  <a:cubicBezTo>
                    <a:pt x="691" y="1049"/>
                    <a:pt x="650" y="1083"/>
                    <a:pt x="596" y="1083"/>
                  </a:cubicBezTo>
                  <a:cubicBezTo>
                    <a:pt x="541" y="1083"/>
                    <a:pt x="501" y="1050"/>
                    <a:pt x="501" y="1009"/>
                  </a:cubicBezTo>
                  <a:lnTo>
                    <a:pt x="499" y="124"/>
                  </a:lnTo>
                  <a:lnTo>
                    <a:pt x="435" y="13"/>
                  </a:lnTo>
                  <a:cubicBezTo>
                    <a:pt x="435" y="13"/>
                    <a:pt x="405" y="3"/>
                    <a:pt x="393" y="3"/>
                  </a:cubicBezTo>
                  <a:cubicBezTo>
                    <a:pt x="392" y="3"/>
                    <a:pt x="390" y="3"/>
                    <a:pt x="389" y="3"/>
                  </a:cubicBezTo>
                  <a:cubicBezTo>
                    <a:pt x="371" y="19"/>
                    <a:pt x="346" y="175"/>
                    <a:pt x="346" y="175"/>
                  </a:cubicBezTo>
                  <a:cubicBezTo>
                    <a:pt x="317" y="178"/>
                    <a:pt x="290" y="185"/>
                    <a:pt x="263" y="195"/>
                  </a:cubicBezTo>
                  <a:cubicBezTo>
                    <a:pt x="237" y="207"/>
                    <a:pt x="280" y="853"/>
                    <a:pt x="295" y="955"/>
                  </a:cubicBezTo>
                  <a:cubicBezTo>
                    <a:pt x="309" y="1059"/>
                    <a:pt x="197" y="1170"/>
                    <a:pt x="149" y="1274"/>
                  </a:cubicBezTo>
                  <a:cubicBezTo>
                    <a:pt x="101" y="1377"/>
                    <a:pt x="0" y="2434"/>
                    <a:pt x="0" y="2462"/>
                  </a:cubicBezTo>
                  <a:cubicBezTo>
                    <a:pt x="0" y="2462"/>
                    <a:pt x="99" y="2463"/>
                    <a:pt x="600" y="2475"/>
                  </a:cubicBezTo>
                  <a:cubicBezTo>
                    <a:pt x="1038" y="2470"/>
                    <a:pt x="1175" y="2456"/>
                    <a:pt x="1175" y="2456"/>
                  </a:cubicBezTo>
                  <a:cubicBezTo>
                    <a:pt x="1173" y="2429"/>
                    <a:pt x="1096" y="1377"/>
                    <a:pt x="1048" y="1274"/>
                  </a:cubicBezTo>
                  <a:cubicBezTo>
                    <a:pt x="997" y="1172"/>
                    <a:pt x="874" y="1049"/>
                    <a:pt x="888" y="944"/>
                  </a:cubicBezTo>
                  <a:cubicBezTo>
                    <a:pt x="904" y="840"/>
                    <a:pt x="939" y="190"/>
                    <a:pt x="909" y="178"/>
                  </a:cubicBezTo>
                  <a:cubicBezTo>
                    <a:pt x="884" y="168"/>
                    <a:pt x="855" y="161"/>
                    <a:pt x="828" y="158"/>
                  </a:cubicBezTo>
                  <a:cubicBezTo>
                    <a:pt x="828" y="158"/>
                    <a:pt x="795" y="22"/>
                    <a:pt x="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50"/>
            <p:cNvSpPr/>
            <p:nvPr/>
          </p:nvSpPr>
          <p:spPr>
            <a:xfrm>
              <a:off x="6151586" y="434411"/>
              <a:ext cx="13352" cy="4973"/>
            </a:xfrm>
            <a:custGeom>
              <a:avLst/>
              <a:gdLst/>
              <a:ahLst/>
              <a:cxnLst/>
              <a:rect l="l" t="t" r="r" b="b"/>
              <a:pathLst>
                <a:path w="341" h="127" extrusionOk="0">
                  <a:moveTo>
                    <a:pt x="169" y="0"/>
                  </a:moveTo>
                  <a:cubicBezTo>
                    <a:pt x="77" y="2"/>
                    <a:pt x="1" y="58"/>
                    <a:pt x="2" y="122"/>
                  </a:cubicBezTo>
                  <a:cubicBezTo>
                    <a:pt x="2" y="122"/>
                    <a:pt x="67" y="126"/>
                    <a:pt x="161" y="126"/>
                  </a:cubicBezTo>
                  <a:cubicBezTo>
                    <a:pt x="168" y="126"/>
                    <a:pt x="175" y="127"/>
                    <a:pt x="182" y="127"/>
                  </a:cubicBezTo>
                  <a:cubicBezTo>
                    <a:pt x="267" y="127"/>
                    <a:pt x="341" y="119"/>
                    <a:pt x="341" y="119"/>
                  </a:cubicBezTo>
                  <a:cubicBezTo>
                    <a:pt x="341" y="56"/>
                    <a:pt x="263" y="0"/>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50"/>
            <p:cNvSpPr/>
            <p:nvPr/>
          </p:nvSpPr>
          <p:spPr>
            <a:xfrm>
              <a:off x="6130364" y="533121"/>
              <a:ext cx="54895" cy="4033"/>
            </a:xfrm>
            <a:custGeom>
              <a:avLst/>
              <a:gdLst/>
              <a:ahLst/>
              <a:cxnLst/>
              <a:rect l="l" t="t" r="r" b="b"/>
              <a:pathLst>
                <a:path w="1402" h="103" extrusionOk="0">
                  <a:moveTo>
                    <a:pt x="1339" y="0"/>
                  </a:moveTo>
                  <a:lnTo>
                    <a:pt x="61" y="7"/>
                  </a:lnTo>
                  <a:cubicBezTo>
                    <a:pt x="29" y="7"/>
                    <a:pt x="0" y="28"/>
                    <a:pt x="0" y="55"/>
                  </a:cubicBezTo>
                  <a:cubicBezTo>
                    <a:pt x="0" y="82"/>
                    <a:pt x="27" y="102"/>
                    <a:pt x="61" y="102"/>
                  </a:cubicBezTo>
                  <a:lnTo>
                    <a:pt x="1339" y="96"/>
                  </a:lnTo>
                  <a:cubicBezTo>
                    <a:pt x="1374" y="95"/>
                    <a:pt x="1401" y="74"/>
                    <a:pt x="1401" y="47"/>
                  </a:cubicBezTo>
                  <a:cubicBezTo>
                    <a:pt x="1401" y="21"/>
                    <a:pt x="1373"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50"/>
            <p:cNvSpPr/>
            <p:nvPr/>
          </p:nvSpPr>
          <p:spPr>
            <a:xfrm>
              <a:off x="6119048" y="593068"/>
              <a:ext cx="61317" cy="1840"/>
            </a:xfrm>
            <a:custGeom>
              <a:avLst/>
              <a:gdLst/>
              <a:ahLst/>
              <a:cxnLst/>
              <a:rect l="l" t="t" r="r" b="b"/>
              <a:pathLst>
                <a:path w="1566" h="47" extrusionOk="0">
                  <a:moveTo>
                    <a:pt x="1540" y="0"/>
                  </a:moveTo>
                  <a:lnTo>
                    <a:pt x="25" y="9"/>
                  </a:lnTo>
                  <a:cubicBezTo>
                    <a:pt x="24" y="8"/>
                    <a:pt x="23" y="8"/>
                    <a:pt x="22" y="8"/>
                  </a:cubicBezTo>
                  <a:cubicBezTo>
                    <a:pt x="12" y="8"/>
                    <a:pt x="2" y="16"/>
                    <a:pt x="0" y="27"/>
                  </a:cubicBezTo>
                  <a:cubicBezTo>
                    <a:pt x="0" y="38"/>
                    <a:pt x="12" y="47"/>
                    <a:pt x="26" y="47"/>
                  </a:cubicBezTo>
                  <a:lnTo>
                    <a:pt x="25" y="45"/>
                  </a:lnTo>
                  <a:lnTo>
                    <a:pt x="1540" y="37"/>
                  </a:lnTo>
                  <a:cubicBezTo>
                    <a:pt x="1554" y="37"/>
                    <a:pt x="1565" y="28"/>
                    <a:pt x="1565" y="17"/>
                  </a:cubicBezTo>
                  <a:cubicBezTo>
                    <a:pt x="1565" y="9"/>
                    <a:pt x="1554"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50"/>
            <p:cNvSpPr/>
            <p:nvPr/>
          </p:nvSpPr>
          <p:spPr>
            <a:xfrm>
              <a:off x="6119205" y="672083"/>
              <a:ext cx="61317" cy="1840"/>
            </a:xfrm>
            <a:custGeom>
              <a:avLst/>
              <a:gdLst/>
              <a:ahLst/>
              <a:cxnLst/>
              <a:rect l="l" t="t" r="r" b="b"/>
              <a:pathLst>
                <a:path w="1566" h="47" extrusionOk="0">
                  <a:moveTo>
                    <a:pt x="1544" y="0"/>
                  </a:moveTo>
                  <a:cubicBezTo>
                    <a:pt x="1543" y="0"/>
                    <a:pt x="1542" y="0"/>
                    <a:pt x="1542" y="0"/>
                  </a:cubicBezTo>
                  <a:lnTo>
                    <a:pt x="26" y="9"/>
                  </a:lnTo>
                  <a:cubicBezTo>
                    <a:pt x="12" y="9"/>
                    <a:pt x="1" y="17"/>
                    <a:pt x="1" y="28"/>
                  </a:cubicBezTo>
                  <a:cubicBezTo>
                    <a:pt x="1" y="38"/>
                    <a:pt x="12" y="47"/>
                    <a:pt x="26" y="47"/>
                  </a:cubicBezTo>
                  <a:lnTo>
                    <a:pt x="1542" y="38"/>
                  </a:lnTo>
                  <a:cubicBezTo>
                    <a:pt x="1554" y="38"/>
                    <a:pt x="1566" y="30"/>
                    <a:pt x="1564" y="20"/>
                  </a:cubicBezTo>
                  <a:cubicBezTo>
                    <a:pt x="1563" y="9"/>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50"/>
            <p:cNvSpPr/>
            <p:nvPr/>
          </p:nvSpPr>
          <p:spPr>
            <a:xfrm>
              <a:off x="6119361" y="752860"/>
              <a:ext cx="61278" cy="1879"/>
            </a:xfrm>
            <a:custGeom>
              <a:avLst/>
              <a:gdLst/>
              <a:ahLst/>
              <a:cxnLst/>
              <a:rect l="l" t="t" r="r" b="b"/>
              <a:pathLst>
                <a:path w="1565" h="48" extrusionOk="0">
                  <a:moveTo>
                    <a:pt x="1544" y="0"/>
                  </a:moveTo>
                  <a:cubicBezTo>
                    <a:pt x="1543" y="0"/>
                    <a:pt x="1543" y="0"/>
                    <a:pt x="1542" y="1"/>
                  </a:cubicBezTo>
                  <a:lnTo>
                    <a:pt x="25" y="9"/>
                  </a:lnTo>
                  <a:cubicBezTo>
                    <a:pt x="24" y="9"/>
                    <a:pt x="23" y="9"/>
                    <a:pt x="23" y="9"/>
                  </a:cubicBezTo>
                  <a:cubicBezTo>
                    <a:pt x="12" y="9"/>
                    <a:pt x="2" y="17"/>
                    <a:pt x="1" y="29"/>
                  </a:cubicBezTo>
                  <a:cubicBezTo>
                    <a:pt x="2" y="40"/>
                    <a:pt x="11" y="48"/>
                    <a:pt x="21" y="48"/>
                  </a:cubicBezTo>
                  <a:cubicBezTo>
                    <a:pt x="22" y="48"/>
                    <a:pt x="24" y="48"/>
                    <a:pt x="25" y="47"/>
                  </a:cubicBezTo>
                  <a:lnTo>
                    <a:pt x="1542" y="40"/>
                  </a:lnTo>
                  <a:cubicBezTo>
                    <a:pt x="1553" y="40"/>
                    <a:pt x="1563" y="32"/>
                    <a:pt x="1564" y="20"/>
                  </a:cubicBezTo>
                  <a:cubicBezTo>
                    <a:pt x="1563" y="10"/>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50"/>
            <p:cNvSpPr/>
            <p:nvPr/>
          </p:nvSpPr>
          <p:spPr>
            <a:xfrm>
              <a:off x="6119048" y="608025"/>
              <a:ext cx="28818" cy="1762"/>
            </a:xfrm>
            <a:custGeom>
              <a:avLst/>
              <a:gdLst/>
              <a:ahLst/>
              <a:cxnLst/>
              <a:rect l="l" t="t" r="r" b="b"/>
              <a:pathLst>
                <a:path w="736" h="45" extrusionOk="0">
                  <a:moveTo>
                    <a:pt x="711" y="0"/>
                  </a:moveTo>
                  <a:lnTo>
                    <a:pt x="27" y="5"/>
                  </a:lnTo>
                  <a:cubicBezTo>
                    <a:pt x="15" y="5"/>
                    <a:pt x="2" y="13"/>
                    <a:pt x="0" y="25"/>
                  </a:cubicBezTo>
                  <a:cubicBezTo>
                    <a:pt x="3" y="36"/>
                    <a:pt x="12" y="45"/>
                    <a:pt x="23" y="45"/>
                  </a:cubicBezTo>
                  <a:cubicBezTo>
                    <a:pt x="24" y="45"/>
                    <a:pt x="25" y="44"/>
                    <a:pt x="26" y="44"/>
                  </a:cubicBezTo>
                  <a:lnTo>
                    <a:pt x="711" y="39"/>
                  </a:lnTo>
                  <a:cubicBezTo>
                    <a:pt x="712" y="39"/>
                    <a:pt x="713" y="39"/>
                    <a:pt x="714" y="39"/>
                  </a:cubicBezTo>
                  <a:cubicBezTo>
                    <a:pt x="724" y="39"/>
                    <a:pt x="734" y="31"/>
                    <a:pt x="736" y="20"/>
                  </a:cubicBezTo>
                  <a:cubicBezTo>
                    <a:pt x="736" y="10"/>
                    <a:pt x="724" y="2"/>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50"/>
            <p:cNvSpPr/>
            <p:nvPr/>
          </p:nvSpPr>
          <p:spPr>
            <a:xfrm>
              <a:off x="6119087" y="624157"/>
              <a:ext cx="28779" cy="1723"/>
            </a:xfrm>
            <a:custGeom>
              <a:avLst/>
              <a:gdLst/>
              <a:ahLst/>
              <a:cxnLst/>
              <a:rect l="l" t="t" r="r" b="b"/>
              <a:pathLst>
                <a:path w="735" h="44" extrusionOk="0">
                  <a:moveTo>
                    <a:pt x="710" y="1"/>
                  </a:moveTo>
                  <a:lnTo>
                    <a:pt x="26" y="5"/>
                  </a:lnTo>
                  <a:cubicBezTo>
                    <a:pt x="25" y="5"/>
                    <a:pt x="25" y="5"/>
                    <a:pt x="24" y="5"/>
                  </a:cubicBezTo>
                  <a:cubicBezTo>
                    <a:pt x="12" y="5"/>
                    <a:pt x="2" y="13"/>
                    <a:pt x="1" y="25"/>
                  </a:cubicBezTo>
                  <a:cubicBezTo>
                    <a:pt x="1" y="35"/>
                    <a:pt x="11" y="43"/>
                    <a:pt x="26" y="43"/>
                  </a:cubicBezTo>
                  <a:lnTo>
                    <a:pt x="710" y="40"/>
                  </a:lnTo>
                  <a:cubicBezTo>
                    <a:pt x="723" y="39"/>
                    <a:pt x="735" y="32"/>
                    <a:pt x="735" y="20"/>
                  </a:cubicBezTo>
                  <a:cubicBezTo>
                    <a:pt x="735" y="9"/>
                    <a:pt x="723" y="2"/>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50"/>
            <p:cNvSpPr/>
            <p:nvPr/>
          </p:nvSpPr>
          <p:spPr>
            <a:xfrm>
              <a:off x="6119166" y="640289"/>
              <a:ext cx="28740" cy="1684"/>
            </a:xfrm>
            <a:custGeom>
              <a:avLst/>
              <a:gdLst/>
              <a:ahLst/>
              <a:cxnLst/>
              <a:rect l="l" t="t" r="r" b="b"/>
              <a:pathLst>
                <a:path w="734" h="43" extrusionOk="0">
                  <a:moveTo>
                    <a:pt x="708" y="1"/>
                  </a:moveTo>
                  <a:lnTo>
                    <a:pt x="24" y="5"/>
                  </a:lnTo>
                  <a:cubicBezTo>
                    <a:pt x="12" y="5"/>
                    <a:pt x="0" y="13"/>
                    <a:pt x="2" y="25"/>
                  </a:cubicBezTo>
                  <a:cubicBezTo>
                    <a:pt x="3" y="35"/>
                    <a:pt x="11" y="42"/>
                    <a:pt x="20" y="42"/>
                  </a:cubicBezTo>
                  <a:cubicBezTo>
                    <a:pt x="21" y="42"/>
                    <a:pt x="23" y="42"/>
                    <a:pt x="24" y="42"/>
                  </a:cubicBezTo>
                  <a:lnTo>
                    <a:pt x="708" y="39"/>
                  </a:lnTo>
                  <a:cubicBezTo>
                    <a:pt x="709" y="39"/>
                    <a:pt x="710" y="39"/>
                    <a:pt x="711" y="39"/>
                  </a:cubicBezTo>
                  <a:cubicBezTo>
                    <a:pt x="723" y="39"/>
                    <a:pt x="731" y="31"/>
                    <a:pt x="734" y="21"/>
                  </a:cubicBezTo>
                  <a:cubicBezTo>
                    <a:pt x="734" y="9"/>
                    <a:pt x="721" y="2"/>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50"/>
            <p:cNvSpPr/>
            <p:nvPr/>
          </p:nvSpPr>
          <p:spPr>
            <a:xfrm>
              <a:off x="6119205" y="656382"/>
              <a:ext cx="28701" cy="1684"/>
            </a:xfrm>
            <a:custGeom>
              <a:avLst/>
              <a:gdLst/>
              <a:ahLst/>
              <a:cxnLst/>
              <a:rect l="l" t="t" r="r" b="b"/>
              <a:pathLst>
                <a:path w="733" h="43" extrusionOk="0">
                  <a:moveTo>
                    <a:pt x="709" y="0"/>
                  </a:moveTo>
                  <a:lnTo>
                    <a:pt x="25" y="5"/>
                  </a:lnTo>
                  <a:cubicBezTo>
                    <a:pt x="24" y="5"/>
                    <a:pt x="23" y="4"/>
                    <a:pt x="22" y="4"/>
                  </a:cubicBezTo>
                  <a:cubicBezTo>
                    <a:pt x="12" y="4"/>
                    <a:pt x="2" y="13"/>
                    <a:pt x="1" y="24"/>
                  </a:cubicBezTo>
                  <a:cubicBezTo>
                    <a:pt x="1" y="34"/>
                    <a:pt x="11" y="43"/>
                    <a:pt x="25" y="43"/>
                  </a:cubicBezTo>
                  <a:lnTo>
                    <a:pt x="707" y="40"/>
                  </a:lnTo>
                  <a:cubicBezTo>
                    <a:pt x="723" y="39"/>
                    <a:pt x="733" y="30"/>
                    <a:pt x="733" y="20"/>
                  </a:cubicBezTo>
                  <a:cubicBezTo>
                    <a:pt x="732" y="7"/>
                    <a:pt x="720"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50"/>
            <p:cNvSpPr/>
            <p:nvPr/>
          </p:nvSpPr>
          <p:spPr>
            <a:xfrm>
              <a:off x="6119283" y="688606"/>
              <a:ext cx="28701" cy="1684"/>
            </a:xfrm>
            <a:custGeom>
              <a:avLst/>
              <a:gdLst/>
              <a:ahLst/>
              <a:cxnLst/>
              <a:rect l="l" t="t" r="r" b="b"/>
              <a:pathLst>
                <a:path w="733" h="43" extrusionOk="0">
                  <a:moveTo>
                    <a:pt x="711" y="0"/>
                  </a:moveTo>
                  <a:cubicBezTo>
                    <a:pt x="710" y="0"/>
                    <a:pt x="709" y="0"/>
                    <a:pt x="708" y="0"/>
                  </a:cubicBezTo>
                  <a:lnTo>
                    <a:pt x="24" y="4"/>
                  </a:lnTo>
                  <a:cubicBezTo>
                    <a:pt x="10" y="4"/>
                    <a:pt x="0" y="14"/>
                    <a:pt x="0" y="24"/>
                  </a:cubicBezTo>
                  <a:cubicBezTo>
                    <a:pt x="1" y="35"/>
                    <a:pt x="10" y="43"/>
                    <a:pt x="21" y="43"/>
                  </a:cubicBezTo>
                  <a:cubicBezTo>
                    <a:pt x="22" y="43"/>
                    <a:pt x="23" y="43"/>
                    <a:pt x="24" y="43"/>
                  </a:cubicBezTo>
                  <a:lnTo>
                    <a:pt x="708" y="38"/>
                  </a:lnTo>
                  <a:cubicBezTo>
                    <a:pt x="709" y="39"/>
                    <a:pt x="710" y="39"/>
                    <a:pt x="711" y="39"/>
                  </a:cubicBezTo>
                  <a:cubicBezTo>
                    <a:pt x="722" y="39"/>
                    <a:pt x="731" y="31"/>
                    <a:pt x="732" y="20"/>
                  </a:cubicBezTo>
                  <a:cubicBezTo>
                    <a:pt x="731" y="8"/>
                    <a:pt x="721"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50"/>
            <p:cNvSpPr/>
            <p:nvPr/>
          </p:nvSpPr>
          <p:spPr>
            <a:xfrm>
              <a:off x="6119283" y="704738"/>
              <a:ext cx="28740" cy="1684"/>
            </a:xfrm>
            <a:custGeom>
              <a:avLst/>
              <a:gdLst/>
              <a:ahLst/>
              <a:cxnLst/>
              <a:rect l="l" t="t" r="r" b="b"/>
              <a:pathLst>
                <a:path w="734" h="43" extrusionOk="0">
                  <a:moveTo>
                    <a:pt x="708" y="0"/>
                  </a:moveTo>
                  <a:lnTo>
                    <a:pt x="24" y="5"/>
                  </a:lnTo>
                  <a:cubicBezTo>
                    <a:pt x="23" y="4"/>
                    <a:pt x="23" y="4"/>
                    <a:pt x="22" y="4"/>
                  </a:cubicBezTo>
                  <a:cubicBezTo>
                    <a:pt x="11" y="4"/>
                    <a:pt x="1" y="13"/>
                    <a:pt x="0" y="24"/>
                  </a:cubicBezTo>
                  <a:cubicBezTo>
                    <a:pt x="1" y="35"/>
                    <a:pt x="11" y="43"/>
                    <a:pt x="22" y="43"/>
                  </a:cubicBezTo>
                  <a:cubicBezTo>
                    <a:pt x="23" y="43"/>
                    <a:pt x="23" y="43"/>
                    <a:pt x="24" y="43"/>
                  </a:cubicBezTo>
                  <a:lnTo>
                    <a:pt x="710" y="39"/>
                  </a:lnTo>
                  <a:cubicBezTo>
                    <a:pt x="722" y="39"/>
                    <a:pt x="734" y="30"/>
                    <a:pt x="732" y="20"/>
                  </a:cubicBezTo>
                  <a:cubicBezTo>
                    <a:pt x="734" y="9"/>
                    <a:pt x="72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50"/>
            <p:cNvSpPr/>
            <p:nvPr/>
          </p:nvSpPr>
          <p:spPr>
            <a:xfrm>
              <a:off x="6119322" y="720831"/>
              <a:ext cx="28701" cy="1684"/>
            </a:xfrm>
            <a:custGeom>
              <a:avLst/>
              <a:gdLst/>
              <a:ahLst/>
              <a:cxnLst/>
              <a:rect l="l" t="t" r="r" b="b"/>
              <a:pathLst>
                <a:path w="733" h="43" extrusionOk="0">
                  <a:moveTo>
                    <a:pt x="710" y="0"/>
                  </a:moveTo>
                  <a:lnTo>
                    <a:pt x="25" y="4"/>
                  </a:lnTo>
                  <a:cubicBezTo>
                    <a:pt x="24" y="4"/>
                    <a:pt x="23" y="4"/>
                    <a:pt x="22" y="4"/>
                  </a:cubicBezTo>
                  <a:cubicBezTo>
                    <a:pt x="11" y="4"/>
                    <a:pt x="2" y="13"/>
                    <a:pt x="1" y="24"/>
                  </a:cubicBezTo>
                  <a:cubicBezTo>
                    <a:pt x="2" y="35"/>
                    <a:pt x="10" y="43"/>
                    <a:pt x="22" y="43"/>
                  </a:cubicBezTo>
                  <a:cubicBezTo>
                    <a:pt x="23" y="43"/>
                    <a:pt x="24" y="43"/>
                    <a:pt x="25" y="42"/>
                  </a:cubicBezTo>
                  <a:lnTo>
                    <a:pt x="709" y="40"/>
                  </a:lnTo>
                  <a:cubicBezTo>
                    <a:pt x="710" y="40"/>
                    <a:pt x="711" y="40"/>
                    <a:pt x="711" y="40"/>
                  </a:cubicBezTo>
                  <a:cubicBezTo>
                    <a:pt x="723" y="40"/>
                    <a:pt x="731" y="32"/>
                    <a:pt x="733" y="20"/>
                  </a:cubicBezTo>
                  <a:cubicBezTo>
                    <a:pt x="731" y="8"/>
                    <a:pt x="721"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50"/>
            <p:cNvSpPr/>
            <p:nvPr/>
          </p:nvSpPr>
          <p:spPr>
            <a:xfrm>
              <a:off x="6119322" y="737002"/>
              <a:ext cx="28779" cy="1645"/>
            </a:xfrm>
            <a:custGeom>
              <a:avLst/>
              <a:gdLst/>
              <a:ahLst/>
              <a:cxnLst/>
              <a:rect l="l" t="t" r="r" b="b"/>
              <a:pathLst>
                <a:path w="735" h="42" extrusionOk="0">
                  <a:moveTo>
                    <a:pt x="710" y="1"/>
                  </a:moveTo>
                  <a:lnTo>
                    <a:pt x="25" y="3"/>
                  </a:lnTo>
                  <a:cubicBezTo>
                    <a:pt x="13" y="3"/>
                    <a:pt x="2" y="12"/>
                    <a:pt x="1" y="23"/>
                  </a:cubicBezTo>
                  <a:cubicBezTo>
                    <a:pt x="3" y="34"/>
                    <a:pt x="12" y="42"/>
                    <a:pt x="22" y="42"/>
                  </a:cubicBezTo>
                  <a:cubicBezTo>
                    <a:pt x="23" y="42"/>
                    <a:pt x="24" y="42"/>
                    <a:pt x="25" y="42"/>
                  </a:cubicBezTo>
                  <a:lnTo>
                    <a:pt x="710" y="39"/>
                  </a:lnTo>
                  <a:cubicBezTo>
                    <a:pt x="721" y="39"/>
                    <a:pt x="733" y="30"/>
                    <a:pt x="733" y="19"/>
                  </a:cubicBezTo>
                  <a:cubicBezTo>
                    <a:pt x="734" y="8"/>
                    <a:pt x="723"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50"/>
            <p:cNvSpPr/>
            <p:nvPr/>
          </p:nvSpPr>
          <p:spPr>
            <a:xfrm>
              <a:off x="6191524" y="588408"/>
              <a:ext cx="5129" cy="10611"/>
            </a:xfrm>
            <a:custGeom>
              <a:avLst/>
              <a:gdLst/>
              <a:ahLst/>
              <a:cxnLst/>
              <a:rect l="l" t="t" r="r" b="b"/>
              <a:pathLst>
                <a:path w="131" h="271" extrusionOk="0">
                  <a:moveTo>
                    <a:pt x="93" y="0"/>
                  </a:moveTo>
                  <a:lnTo>
                    <a:pt x="0" y="103"/>
                  </a:lnTo>
                  <a:lnTo>
                    <a:pt x="39" y="125"/>
                  </a:lnTo>
                  <a:lnTo>
                    <a:pt x="83" y="75"/>
                  </a:lnTo>
                  <a:lnTo>
                    <a:pt x="83" y="271"/>
                  </a:lnTo>
                  <a:lnTo>
                    <a:pt x="131" y="271"/>
                  </a:lnTo>
                  <a:lnTo>
                    <a:pt x="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50"/>
            <p:cNvSpPr/>
            <p:nvPr/>
          </p:nvSpPr>
          <p:spPr>
            <a:xfrm>
              <a:off x="6189645" y="667698"/>
              <a:ext cx="11237" cy="10611"/>
            </a:xfrm>
            <a:custGeom>
              <a:avLst/>
              <a:gdLst/>
              <a:ahLst/>
              <a:cxnLst/>
              <a:rect l="l" t="t" r="r" b="b"/>
              <a:pathLst>
                <a:path w="287" h="271" extrusionOk="0">
                  <a:moveTo>
                    <a:pt x="122" y="0"/>
                  </a:moveTo>
                  <a:cubicBezTo>
                    <a:pt x="50" y="0"/>
                    <a:pt x="12" y="40"/>
                    <a:pt x="2" y="88"/>
                  </a:cubicBezTo>
                  <a:lnTo>
                    <a:pt x="53" y="91"/>
                  </a:lnTo>
                  <a:cubicBezTo>
                    <a:pt x="58" y="61"/>
                    <a:pt x="80" y="39"/>
                    <a:pt x="122" y="39"/>
                  </a:cubicBezTo>
                  <a:cubicBezTo>
                    <a:pt x="201" y="39"/>
                    <a:pt x="214" y="102"/>
                    <a:pt x="162" y="132"/>
                  </a:cubicBezTo>
                  <a:lnTo>
                    <a:pt x="0" y="242"/>
                  </a:lnTo>
                  <a:lnTo>
                    <a:pt x="2" y="271"/>
                  </a:lnTo>
                  <a:lnTo>
                    <a:pt x="240" y="269"/>
                  </a:lnTo>
                  <a:lnTo>
                    <a:pt x="240" y="233"/>
                  </a:lnTo>
                  <a:lnTo>
                    <a:pt x="84" y="234"/>
                  </a:lnTo>
                  <a:cubicBezTo>
                    <a:pt x="133" y="201"/>
                    <a:pt x="146" y="194"/>
                    <a:pt x="194" y="163"/>
                  </a:cubicBezTo>
                  <a:cubicBezTo>
                    <a:pt x="286" y="111"/>
                    <a:pt x="251"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50"/>
            <p:cNvSpPr/>
            <p:nvPr/>
          </p:nvSpPr>
          <p:spPr>
            <a:xfrm>
              <a:off x="6189801" y="746987"/>
              <a:ext cx="9476" cy="10807"/>
            </a:xfrm>
            <a:custGeom>
              <a:avLst/>
              <a:gdLst/>
              <a:ahLst/>
              <a:cxnLst/>
              <a:rect l="l" t="t" r="r" b="b"/>
              <a:pathLst>
                <a:path w="242" h="276" extrusionOk="0">
                  <a:moveTo>
                    <a:pt x="114" y="0"/>
                  </a:moveTo>
                  <a:cubicBezTo>
                    <a:pt x="69" y="0"/>
                    <a:pt x="23" y="22"/>
                    <a:pt x="10" y="63"/>
                  </a:cubicBezTo>
                  <a:lnTo>
                    <a:pt x="54" y="71"/>
                  </a:lnTo>
                  <a:cubicBezTo>
                    <a:pt x="61" y="50"/>
                    <a:pt x="88" y="39"/>
                    <a:pt x="114" y="39"/>
                  </a:cubicBezTo>
                  <a:cubicBezTo>
                    <a:pt x="115" y="39"/>
                    <a:pt x="117" y="39"/>
                    <a:pt x="119" y="39"/>
                  </a:cubicBezTo>
                  <a:cubicBezTo>
                    <a:pt x="150" y="39"/>
                    <a:pt x="179" y="51"/>
                    <a:pt x="179" y="77"/>
                  </a:cubicBezTo>
                  <a:cubicBezTo>
                    <a:pt x="178" y="101"/>
                    <a:pt x="159" y="118"/>
                    <a:pt x="136" y="118"/>
                  </a:cubicBezTo>
                  <a:cubicBezTo>
                    <a:pt x="134" y="118"/>
                    <a:pt x="133" y="118"/>
                    <a:pt x="131" y="118"/>
                  </a:cubicBezTo>
                  <a:lnTo>
                    <a:pt x="80" y="118"/>
                  </a:lnTo>
                  <a:lnTo>
                    <a:pt x="81" y="155"/>
                  </a:lnTo>
                  <a:lnTo>
                    <a:pt x="132" y="155"/>
                  </a:lnTo>
                  <a:cubicBezTo>
                    <a:pt x="176" y="155"/>
                    <a:pt x="192" y="177"/>
                    <a:pt x="193" y="192"/>
                  </a:cubicBezTo>
                  <a:cubicBezTo>
                    <a:pt x="197" y="214"/>
                    <a:pt x="172" y="238"/>
                    <a:pt x="117" y="238"/>
                  </a:cubicBezTo>
                  <a:cubicBezTo>
                    <a:pt x="73" y="238"/>
                    <a:pt x="52" y="220"/>
                    <a:pt x="47" y="199"/>
                  </a:cubicBezTo>
                  <a:lnTo>
                    <a:pt x="1" y="206"/>
                  </a:lnTo>
                  <a:cubicBezTo>
                    <a:pt x="10" y="241"/>
                    <a:pt x="44" y="275"/>
                    <a:pt x="118" y="275"/>
                  </a:cubicBezTo>
                  <a:cubicBezTo>
                    <a:pt x="199" y="274"/>
                    <a:pt x="240" y="236"/>
                    <a:pt x="240" y="196"/>
                  </a:cubicBezTo>
                  <a:cubicBezTo>
                    <a:pt x="241" y="168"/>
                    <a:pt x="223" y="142"/>
                    <a:pt x="196" y="134"/>
                  </a:cubicBezTo>
                  <a:cubicBezTo>
                    <a:pt x="217" y="122"/>
                    <a:pt x="230" y="100"/>
                    <a:pt x="229" y="77"/>
                  </a:cubicBezTo>
                  <a:cubicBezTo>
                    <a:pt x="227" y="25"/>
                    <a:pt x="169"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50"/>
            <p:cNvSpPr/>
            <p:nvPr/>
          </p:nvSpPr>
          <p:spPr>
            <a:xfrm>
              <a:off x="6064975" y="1018958"/>
              <a:ext cx="186299" cy="20870"/>
            </a:xfrm>
            <a:custGeom>
              <a:avLst/>
              <a:gdLst/>
              <a:ahLst/>
              <a:cxnLst/>
              <a:rect l="l" t="t" r="r" b="b"/>
              <a:pathLst>
                <a:path w="4758" h="533" extrusionOk="0">
                  <a:moveTo>
                    <a:pt x="2431" y="117"/>
                  </a:moveTo>
                  <a:cubicBezTo>
                    <a:pt x="3089" y="117"/>
                    <a:pt x="3616" y="168"/>
                    <a:pt x="3616" y="233"/>
                  </a:cubicBezTo>
                  <a:cubicBezTo>
                    <a:pt x="3616" y="300"/>
                    <a:pt x="3063" y="358"/>
                    <a:pt x="2378" y="362"/>
                  </a:cubicBezTo>
                  <a:cubicBezTo>
                    <a:pt x="2360" y="362"/>
                    <a:pt x="2342" y="362"/>
                    <a:pt x="2324" y="362"/>
                  </a:cubicBezTo>
                  <a:cubicBezTo>
                    <a:pt x="1667" y="362"/>
                    <a:pt x="1144" y="312"/>
                    <a:pt x="1144" y="246"/>
                  </a:cubicBezTo>
                  <a:cubicBezTo>
                    <a:pt x="1144" y="179"/>
                    <a:pt x="1697" y="121"/>
                    <a:pt x="2378" y="117"/>
                  </a:cubicBezTo>
                  <a:cubicBezTo>
                    <a:pt x="2396" y="117"/>
                    <a:pt x="2414" y="117"/>
                    <a:pt x="2431" y="117"/>
                  </a:cubicBezTo>
                  <a:close/>
                  <a:moveTo>
                    <a:pt x="2494" y="1"/>
                  </a:moveTo>
                  <a:cubicBezTo>
                    <a:pt x="2455" y="1"/>
                    <a:pt x="2416" y="1"/>
                    <a:pt x="2377" y="1"/>
                  </a:cubicBezTo>
                  <a:cubicBezTo>
                    <a:pt x="1066" y="8"/>
                    <a:pt x="1" y="133"/>
                    <a:pt x="1" y="280"/>
                  </a:cubicBezTo>
                  <a:cubicBezTo>
                    <a:pt x="1" y="423"/>
                    <a:pt x="1004" y="532"/>
                    <a:pt x="2263" y="532"/>
                  </a:cubicBezTo>
                  <a:cubicBezTo>
                    <a:pt x="2302" y="532"/>
                    <a:pt x="2342" y="532"/>
                    <a:pt x="2381" y="532"/>
                  </a:cubicBezTo>
                  <a:cubicBezTo>
                    <a:pt x="3696" y="525"/>
                    <a:pt x="4758" y="400"/>
                    <a:pt x="4758" y="253"/>
                  </a:cubicBezTo>
                  <a:cubicBezTo>
                    <a:pt x="4758" y="111"/>
                    <a:pt x="3755" y="1"/>
                    <a:pt x="2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50"/>
            <p:cNvSpPr/>
            <p:nvPr/>
          </p:nvSpPr>
          <p:spPr>
            <a:xfrm>
              <a:off x="6064975" y="1032388"/>
              <a:ext cx="186299" cy="17424"/>
            </a:xfrm>
            <a:custGeom>
              <a:avLst/>
              <a:gdLst/>
              <a:ahLst/>
              <a:cxnLst/>
              <a:rect l="l" t="t" r="r" b="b"/>
              <a:pathLst>
                <a:path w="4758" h="445" extrusionOk="0">
                  <a:moveTo>
                    <a:pt x="1" y="18"/>
                  </a:moveTo>
                  <a:lnTo>
                    <a:pt x="1" y="20"/>
                  </a:lnTo>
                  <a:cubicBezTo>
                    <a:pt x="1" y="19"/>
                    <a:pt x="4" y="19"/>
                    <a:pt x="4" y="18"/>
                  </a:cubicBezTo>
                  <a:close/>
                  <a:moveTo>
                    <a:pt x="4755" y="1"/>
                  </a:moveTo>
                  <a:cubicBezTo>
                    <a:pt x="4714" y="145"/>
                    <a:pt x="3670" y="265"/>
                    <a:pt x="2381" y="273"/>
                  </a:cubicBezTo>
                  <a:cubicBezTo>
                    <a:pt x="2349" y="273"/>
                    <a:pt x="2318" y="273"/>
                    <a:pt x="2286" y="273"/>
                  </a:cubicBezTo>
                  <a:cubicBezTo>
                    <a:pt x="1017" y="273"/>
                    <a:pt x="2" y="163"/>
                    <a:pt x="1" y="20"/>
                  </a:cubicBezTo>
                  <a:lnTo>
                    <a:pt x="1" y="20"/>
                  </a:lnTo>
                  <a:lnTo>
                    <a:pt x="2" y="192"/>
                  </a:lnTo>
                  <a:lnTo>
                    <a:pt x="2" y="193"/>
                  </a:lnTo>
                  <a:cubicBezTo>
                    <a:pt x="13" y="335"/>
                    <a:pt x="1011" y="444"/>
                    <a:pt x="2264" y="444"/>
                  </a:cubicBezTo>
                  <a:cubicBezTo>
                    <a:pt x="2303" y="444"/>
                    <a:pt x="2342" y="444"/>
                    <a:pt x="2381" y="444"/>
                  </a:cubicBezTo>
                  <a:cubicBezTo>
                    <a:pt x="3688" y="437"/>
                    <a:pt x="4748" y="312"/>
                    <a:pt x="4758" y="166"/>
                  </a:cubicBezTo>
                  <a:lnTo>
                    <a:pt x="47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5" name="Google Shape;1865;p50"/>
          <p:cNvSpPr/>
          <p:nvPr/>
        </p:nvSpPr>
        <p:spPr>
          <a:xfrm>
            <a:off x="3964725" y="2111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50"/>
          <p:cNvSpPr/>
          <p:nvPr/>
        </p:nvSpPr>
        <p:spPr>
          <a:xfrm>
            <a:off x="7498500" y="1416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50"/>
          <p:cNvSpPr/>
          <p:nvPr/>
        </p:nvSpPr>
        <p:spPr>
          <a:xfrm>
            <a:off x="681465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50"/>
          <p:cNvSpPr/>
          <p:nvPr/>
        </p:nvSpPr>
        <p:spPr>
          <a:xfrm>
            <a:off x="4823925" y="47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50"/>
          <p:cNvSpPr/>
          <p:nvPr/>
        </p:nvSpPr>
        <p:spPr>
          <a:xfrm>
            <a:off x="1290150" y="247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50"/>
          <p:cNvSpPr/>
          <p:nvPr/>
        </p:nvSpPr>
        <p:spPr>
          <a:xfrm>
            <a:off x="5545498" y="14165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776095" y="269240"/>
            <a:ext cx="5591175" cy="828040"/>
          </a:xfrm>
        </p:spPr>
        <p:txBody>
          <a:bodyPr/>
          <a:p>
            <a:r>
              <a:rPr lang="en-US" sz="3200"/>
              <a:t>3 TYPES OF USERS</a:t>
            </a:r>
            <a:endParaRPr lang="en-US" sz="3200"/>
          </a:p>
        </p:txBody>
      </p:sp>
      <p:sp>
        <p:nvSpPr>
          <p:cNvPr id="5" name="Subtitle 4"/>
          <p:cNvSpPr>
            <a:spLocks noGrp="1"/>
          </p:cNvSpPr>
          <p:nvPr>
            <p:ph type="subTitle" idx="1"/>
          </p:nvPr>
        </p:nvSpPr>
        <p:spPr>
          <a:xfrm>
            <a:off x="2923540" y="1049020"/>
            <a:ext cx="3501390" cy="499110"/>
          </a:xfrm>
        </p:spPr>
        <p:txBody>
          <a:bodyPr>
            <a:noAutofit/>
          </a:bodyPr>
          <a:p>
            <a:r>
              <a:rPr lang="en-US" sz="2300"/>
              <a:t>WEBSITE</a:t>
            </a:r>
            <a:endParaRPr lang="en-US" sz="2300"/>
          </a:p>
        </p:txBody>
      </p:sp>
      <p:sp>
        <p:nvSpPr>
          <p:cNvPr id="6" name="Rectangles 5"/>
          <p:cNvSpPr/>
          <p:nvPr/>
        </p:nvSpPr>
        <p:spPr>
          <a:xfrm>
            <a:off x="2879725" y="1048385"/>
            <a:ext cx="3688715" cy="49911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7" name="Down Arrow 6"/>
          <p:cNvSpPr/>
          <p:nvPr/>
        </p:nvSpPr>
        <p:spPr>
          <a:xfrm rot="2520000">
            <a:off x="2607945" y="1336040"/>
            <a:ext cx="296545" cy="2159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Down Arrow 7"/>
          <p:cNvSpPr/>
          <p:nvPr/>
        </p:nvSpPr>
        <p:spPr>
          <a:xfrm>
            <a:off x="4525645" y="1548130"/>
            <a:ext cx="296545" cy="17018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Down Arrow 8"/>
          <p:cNvSpPr/>
          <p:nvPr/>
        </p:nvSpPr>
        <p:spPr>
          <a:xfrm rot="19440000">
            <a:off x="6233160" y="1423035"/>
            <a:ext cx="296545" cy="2000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Flowchart: Terminator 9"/>
          <p:cNvSpPr/>
          <p:nvPr/>
        </p:nvSpPr>
        <p:spPr>
          <a:xfrm>
            <a:off x="601345" y="3235325"/>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Flowchart: Terminator 10"/>
          <p:cNvSpPr/>
          <p:nvPr/>
        </p:nvSpPr>
        <p:spPr>
          <a:xfrm>
            <a:off x="3587115"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Flowchart: Terminator 11"/>
          <p:cNvSpPr/>
          <p:nvPr/>
        </p:nvSpPr>
        <p:spPr>
          <a:xfrm>
            <a:off x="6480810"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3851275" y="3340100"/>
            <a:ext cx="1745615" cy="619125"/>
          </a:xfrm>
          <a:prstGeom prst="rect">
            <a:avLst/>
          </a:prstGeom>
          <a:noFill/>
        </p:spPr>
        <p:txBody>
          <a:bodyPr wrap="square" rtlCol="0">
            <a:noAutofit/>
          </a:bodyPr>
          <a:p>
            <a:r>
              <a:rPr lang="en-US" sz="2800">
                <a:solidFill>
                  <a:schemeClr val="accent6"/>
                </a:solidFill>
              </a:rPr>
              <a:t>PATIENT</a:t>
            </a:r>
            <a:endParaRPr lang="en-US" sz="2800">
              <a:solidFill>
                <a:schemeClr val="accent6"/>
              </a:solidFill>
            </a:endParaRPr>
          </a:p>
        </p:txBody>
      </p:sp>
      <p:sp>
        <p:nvSpPr>
          <p:cNvPr id="15" name="Text Box 14"/>
          <p:cNvSpPr txBox="1"/>
          <p:nvPr/>
        </p:nvSpPr>
        <p:spPr>
          <a:xfrm>
            <a:off x="762000" y="3340100"/>
            <a:ext cx="1832610" cy="618490"/>
          </a:xfrm>
          <a:prstGeom prst="rect">
            <a:avLst/>
          </a:prstGeom>
          <a:noFill/>
        </p:spPr>
        <p:txBody>
          <a:bodyPr wrap="square" rtlCol="0">
            <a:noAutofit/>
          </a:bodyPr>
          <a:p>
            <a:r>
              <a:rPr lang="en-US">
                <a:solidFill>
                  <a:schemeClr val="accent6"/>
                </a:solidFill>
              </a:rPr>
              <a:t>     </a:t>
            </a:r>
            <a:r>
              <a:rPr lang="en-US" sz="2800">
                <a:solidFill>
                  <a:schemeClr val="accent6"/>
                </a:solidFill>
              </a:rPr>
              <a:t>ADMIN</a:t>
            </a:r>
            <a:endParaRPr lang="en-US" sz="2800">
              <a:solidFill>
                <a:schemeClr val="accent6"/>
              </a:solidFill>
            </a:endParaRPr>
          </a:p>
        </p:txBody>
      </p:sp>
      <p:sp>
        <p:nvSpPr>
          <p:cNvPr id="16" name="Text Box 15"/>
          <p:cNvSpPr txBox="1"/>
          <p:nvPr/>
        </p:nvSpPr>
        <p:spPr>
          <a:xfrm>
            <a:off x="6708140" y="3340100"/>
            <a:ext cx="1745615" cy="619125"/>
          </a:xfrm>
          <a:prstGeom prst="rect">
            <a:avLst/>
          </a:prstGeom>
          <a:noFill/>
        </p:spPr>
        <p:txBody>
          <a:bodyPr wrap="square" rtlCol="0">
            <a:noAutofit/>
          </a:bodyPr>
          <a:p>
            <a:r>
              <a:rPr lang="en-US" sz="2800">
                <a:solidFill>
                  <a:schemeClr val="accent6"/>
                </a:solidFill>
              </a:rPr>
              <a:t>DOCTOR</a:t>
            </a:r>
            <a:endParaRPr lang="en-US" sz="2800">
              <a:solidFill>
                <a:schemeClr val="accent6"/>
              </a:solidFill>
            </a:endParaRPr>
          </a:p>
        </p:txBody>
      </p:sp>
    </p:spTree>
  </p:cSld>
  <p:clrMapOvr>
    <a:masterClrMapping/>
  </p:clrMapOvr>
</p:sld>
</file>

<file path=ppt/theme/theme1.xml><?xml version="1.0" encoding="utf-8"?>
<a:theme xmlns:a="http://schemas.openxmlformats.org/drawingml/2006/main" name="Medical Theme for Career Day by Slidesgo">
  <a:themeElements>
    <a:clrScheme name="Simple Light">
      <a:dk1>
        <a:srgbClr val="FF7B02"/>
      </a:dk1>
      <a:lt1>
        <a:srgbClr val="36B8B1"/>
      </a:lt1>
      <a:dk2>
        <a:srgbClr val="B7E7E5"/>
      </a:dk2>
      <a:lt2>
        <a:srgbClr val="1B7772"/>
      </a:lt2>
      <a:accent1>
        <a:srgbClr val="000000"/>
      </a:accent1>
      <a:accent2>
        <a:srgbClr val="FFE599"/>
      </a:accent2>
      <a:accent3>
        <a:srgbClr val="F6B26B"/>
      </a:accent3>
      <a:accent4>
        <a:srgbClr val="FFFFFF"/>
      </a:accent4>
      <a:accent5>
        <a:srgbClr val="FFFFFF"/>
      </a:accent5>
      <a:accent6>
        <a:srgbClr val="FFFFFF"/>
      </a:accent6>
      <a:hlink>
        <a:srgbClr val="FF7B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4479</Words>
  <Application>WPS Presentation</Application>
  <PresentationFormat>On-screen Show (16:9)</PresentationFormat>
  <Paragraphs>101</Paragraphs>
  <Slides>10</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10</vt:i4>
      </vt:variant>
    </vt:vector>
  </HeadingPairs>
  <TitlesOfParts>
    <vt:vector size="25" baseType="lpstr">
      <vt:lpstr>Arial</vt:lpstr>
      <vt:lpstr>SimSun</vt:lpstr>
      <vt:lpstr>Wingdings</vt:lpstr>
      <vt:lpstr>Arial</vt:lpstr>
      <vt:lpstr>Righteous</vt:lpstr>
      <vt:lpstr>Liberation Mono</vt:lpstr>
      <vt:lpstr>Darker Grotesque SemiBold</vt:lpstr>
      <vt:lpstr>PT Sans</vt:lpstr>
      <vt:lpstr>Darker Grotesque Black</vt:lpstr>
      <vt:lpstr>Proxima Nova</vt:lpstr>
      <vt:lpstr>Söhne</vt:lpstr>
      <vt:lpstr>Microsoft YaHei</vt:lpstr>
      <vt:lpstr>Arial Unicode MS</vt:lpstr>
      <vt:lpstr>Medical Theme for Career Day by Slidesgo</vt:lpstr>
      <vt:lpstr>Slidesgo Final Pages</vt:lpstr>
      <vt:lpstr>IMPROVING PATIENT APPOINTMENT SCHEDULING </vt:lpstr>
      <vt:lpstr>02</vt:lpstr>
      <vt:lpstr>Problem Statement</vt:lpstr>
      <vt:lpstr>Why do we need to improve patient appointment scheduling? </vt:lpstr>
      <vt:lpstr>Solution</vt:lpstr>
      <vt:lpstr>BUSINESS MODEL</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c:title>
  <dc:creator/>
  <cp:lastModifiedBy>dellf</cp:lastModifiedBy>
  <cp:revision>17</cp:revision>
  <dcterms:created xsi:type="dcterms:W3CDTF">2024-04-29T05:53:22Z</dcterms:created>
  <dcterms:modified xsi:type="dcterms:W3CDTF">2024-04-29T06:32:08Z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7279F96E2335452E806C267B2953B5CF_12</vt:lpwstr>
  </property>
  <property fmtid="{D5CDD505-2E9C-101B-9397-08002B2CF9AE}" pid="3" name="KSOProductBuildVer">
    <vt:lpwstr>1033-12.2.0.16731</vt:lpwstr>
  </property>
</Properties>
</file>