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310" r:id="rId9"/>
    <p:sldId id="309" r:id="rId10"/>
    <p:sldId id="311" r:id="rId11"/>
    <p:sldId id="313" r:id="rId12"/>
    <p:sldId id="320" r:id="rId13"/>
    <p:sldId id="312" r:id="rId14"/>
    <p:sldId id="314" r:id="rId15"/>
    <p:sldId id="315" r:id="rId16"/>
    <p:sldId id="317" r:id="rId17"/>
    <p:sldId id="318" r:id="rId18"/>
    <p:sldId id="316" r:id="rId19"/>
    <p:sldId id="319" r:id="rId20"/>
    <p:sldId id="327" r:id="rId21"/>
    <p:sldId id="328" r:id="rId22"/>
    <p:sldId id="329" r:id="rId23"/>
    <p:sldId id="330" r:id="rId24"/>
    <p:sldId id="321" r:id="rId25"/>
    <p:sldId id="346" r:id="rId26"/>
    <p:sldId id="342" r:id="rId27"/>
    <p:sldId id="343" r:id="rId28"/>
    <p:sldId id="344" r:id="rId29"/>
    <p:sldId id="345" r:id="rId30"/>
    <p:sldId id="341" r:id="rId31"/>
    <p:sldId id="340" r:id="rId32"/>
    <p:sldId id="347" r:id="rId33"/>
    <p:sldId id="349" r:id="rId34"/>
    <p:sldId id="34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pal kaur" userId="8cbd6eba5eeb7a79" providerId="LiveId" clId="{E2BDE9C0-FFB1-4D99-9EAD-79DD0A585E6D}"/>
    <pc:docChg chg="undo custSel addSld delSld modSld sldOrd">
      <pc:chgData name="pritpal kaur" userId="8cbd6eba5eeb7a79" providerId="LiveId" clId="{E2BDE9C0-FFB1-4D99-9EAD-79DD0A585E6D}" dt="2023-04-12T07:50:10.229" v="3212" actId="27636"/>
      <pc:docMkLst>
        <pc:docMk/>
      </pc:docMkLst>
      <pc:sldChg chg="new del">
        <pc:chgData name="pritpal kaur" userId="8cbd6eba5eeb7a79" providerId="LiveId" clId="{E2BDE9C0-FFB1-4D99-9EAD-79DD0A585E6D}" dt="2023-04-09T12:34:41.330" v="9" actId="47"/>
        <pc:sldMkLst>
          <pc:docMk/>
          <pc:sldMk cId="1539231062" sldId="263"/>
        </pc:sldMkLst>
      </pc:sldChg>
      <pc:sldChg chg="delSp modSp add mod ord">
        <pc:chgData name="pritpal kaur" userId="8cbd6eba5eeb7a79" providerId="LiveId" clId="{E2BDE9C0-FFB1-4D99-9EAD-79DD0A585E6D}" dt="2023-04-09T12:35:19.603" v="12"/>
        <pc:sldMkLst>
          <pc:docMk/>
          <pc:sldMk cId="203591030" sldId="309"/>
        </pc:sldMkLst>
        <pc:spChg chg="del mod">
          <ac:chgData name="pritpal kaur" userId="8cbd6eba5eeb7a79" providerId="LiveId" clId="{E2BDE9C0-FFB1-4D99-9EAD-79DD0A585E6D}" dt="2023-04-09T12:33:53.335" v="3" actId="478"/>
          <ac:spMkLst>
            <pc:docMk/>
            <pc:sldMk cId="203591030" sldId="309"/>
            <ac:spMk id="5" creationId="{00000000-0000-0000-0000-000000000000}"/>
          </ac:spMkLst>
        </pc:spChg>
        <pc:graphicFrameChg chg="mod modGraphic">
          <ac:chgData name="pritpal kaur" userId="8cbd6eba5eeb7a79" providerId="LiveId" clId="{E2BDE9C0-FFB1-4D99-9EAD-79DD0A585E6D}" dt="2023-04-09T12:34:22.672" v="6" actId="1076"/>
          <ac:graphicFrameMkLst>
            <pc:docMk/>
            <pc:sldMk cId="203591030" sldId="309"/>
            <ac:graphicFrameMk id="6" creationId="{00000000-0000-0000-0000-000000000000}"/>
          </ac:graphicFrameMkLst>
        </pc:graphicFrameChg>
        <pc:picChg chg="mod">
          <ac:chgData name="pritpal kaur" userId="8cbd6eba5eeb7a79" providerId="LiveId" clId="{E2BDE9C0-FFB1-4D99-9EAD-79DD0A585E6D}" dt="2023-04-09T12:34:31.039" v="8" actId="1076"/>
          <ac:picMkLst>
            <pc:docMk/>
            <pc:sldMk cId="203591030" sldId="309"/>
            <ac:picMk id="4098" creationId="{00000000-0000-0000-0000-000000000000}"/>
          </ac:picMkLst>
        </pc:picChg>
      </pc:sldChg>
      <pc:sldChg chg="modSp new mod">
        <pc:chgData name="pritpal kaur" userId="8cbd6eba5eeb7a79" providerId="LiveId" clId="{E2BDE9C0-FFB1-4D99-9EAD-79DD0A585E6D}" dt="2023-04-09T12:36:25.568" v="39" actId="27636"/>
        <pc:sldMkLst>
          <pc:docMk/>
          <pc:sldMk cId="2310392076" sldId="310"/>
        </pc:sldMkLst>
        <pc:spChg chg="mod">
          <ac:chgData name="pritpal kaur" userId="8cbd6eba5eeb7a79" providerId="LiveId" clId="{E2BDE9C0-FFB1-4D99-9EAD-79DD0A585E6D}" dt="2023-04-09T12:35:28.897" v="34" actId="20577"/>
          <ac:spMkLst>
            <pc:docMk/>
            <pc:sldMk cId="2310392076" sldId="310"/>
            <ac:spMk id="2" creationId="{B1912BAE-E0DA-311F-035D-25D696B6BECE}"/>
          </ac:spMkLst>
        </pc:spChg>
        <pc:spChg chg="mod">
          <ac:chgData name="pritpal kaur" userId="8cbd6eba5eeb7a79" providerId="LiveId" clId="{E2BDE9C0-FFB1-4D99-9EAD-79DD0A585E6D}" dt="2023-04-09T12:36:25.568" v="39" actId="27636"/>
          <ac:spMkLst>
            <pc:docMk/>
            <pc:sldMk cId="2310392076" sldId="310"/>
            <ac:spMk id="3" creationId="{10884B86-5339-4327-A1F2-CBD77B17E5C6}"/>
          </ac:spMkLst>
        </pc:spChg>
      </pc:sldChg>
      <pc:sldChg chg="addSp delSp modSp new mod">
        <pc:chgData name="pritpal kaur" userId="8cbd6eba5eeb7a79" providerId="LiveId" clId="{E2BDE9C0-FFB1-4D99-9EAD-79DD0A585E6D}" dt="2023-04-09T12:37:35.582" v="93" actId="20577"/>
        <pc:sldMkLst>
          <pc:docMk/>
          <pc:sldMk cId="1042426009" sldId="311"/>
        </pc:sldMkLst>
        <pc:spChg chg="mod">
          <ac:chgData name="pritpal kaur" userId="8cbd6eba5eeb7a79" providerId="LiveId" clId="{E2BDE9C0-FFB1-4D99-9EAD-79DD0A585E6D}" dt="2023-04-09T12:37:35.582" v="93" actId="20577"/>
          <ac:spMkLst>
            <pc:docMk/>
            <pc:sldMk cId="1042426009" sldId="311"/>
            <ac:spMk id="2" creationId="{6BFE81B3-503E-F26D-4473-B88A14A28DFA}"/>
          </ac:spMkLst>
        </pc:spChg>
        <pc:spChg chg="del">
          <ac:chgData name="pritpal kaur" userId="8cbd6eba5eeb7a79" providerId="LiveId" clId="{E2BDE9C0-FFB1-4D99-9EAD-79DD0A585E6D}" dt="2023-04-09T12:37:02.905" v="41"/>
          <ac:spMkLst>
            <pc:docMk/>
            <pc:sldMk cId="1042426009" sldId="311"/>
            <ac:spMk id="3" creationId="{53EF5A3D-3D28-A795-6A0A-9E5374379199}"/>
          </ac:spMkLst>
        </pc:spChg>
        <pc:picChg chg="add mod">
          <ac:chgData name="pritpal kaur" userId="8cbd6eba5eeb7a79" providerId="LiveId" clId="{E2BDE9C0-FFB1-4D99-9EAD-79DD0A585E6D}" dt="2023-04-09T12:37:06.442" v="43" actId="14100"/>
          <ac:picMkLst>
            <pc:docMk/>
            <pc:sldMk cId="1042426009" sldId="311"/>
            <ac:picMk id="4" creationId="{B45AA952-D6A2-8570-469D-98A13D2CC910}"/>
          </ac:picMkLst>
        </pc:picChg>
      </pc:sldChg>
      <pc:sldChg chg="addSp modSp new mod ord">
        <pc:chgData name="pritpal kaur" userId="8cbd6eba5eeb7a79" providerId="LiveId" clId="{E2BDE9C0-FFB1-4D99-9EAD-79DD0A585E6D}" dt="2023-04-09T12:42:19.045" v="164" actId="14100"/>
        <pc:sldMkLst>
          <pc:docMk/>
          <pc:sldMk cId="49955645" sldId="312"/>
        </pc:sldMkLst>
        <pc:spChg chg="mod">
          <ac:chgData name="pritpal kaur" userId="8cbd6eba5eeb7a79" providerId="LiveId" clId="{E2BDE9C0-FFB1-4D99-9EAD-79DD0A585E6D}" dt="2023-04-09T12:41:27.577" v="156" actId="20577"/>
          <ac:spMkLst>
            <pc:docMk/>
            <pc:sldMk cId="49955645" sldId="312"/>
            <ac:spMk id="2" creationId="{79D7EF9E-1EEB-C6FA-4A2A-CDDBB75E4EE6}"/>
          </ac:spMkLst>
        </pc:spChg>
        <pc:spChg chg="mod">
          <ac:chgData name="pritpal kaur" userId="8cbd6eba5eeb7a79" providerId="LiveId" clId="{E2BDE9C0-FFB1-4D99-9EAD-79DD0A585E6D}" dt="2023-04-09T12:41:15.347" v="134" actId="3626"/>
          <ac:spMkLst>
            <pc:docMk/>
            <pc:sldMk cId="49955645" sldId="312"/>
            <ac:spMk id="3" creationId="{160EA2B8-923C-5E26-334D-4C12689E7FC3}"/>
          </ac:spMkLst>
        </pc:spChg>
        <pc:picChg chg="add mod">
          <ac:chgData name="pritpal kaur" userId="8cbd6eba5eeb7a79" providerId="LiveId" clId="{E2BDE9C0-FFB1-4D99-9EAD-79DD0A585E6D}" dt="2023-04-09T12:42:19.045" v="164" actId="14100"/>
          <ac:picMkLst>
            <pc:docMk/>
            <pc:sldMk cId="49955645" sldId="312"/>
            <ac:picMk id="5" creationId="{63F6E985-A982-FFBC-F70C-0ABAB17F93B6}"/>
          </ac:picMkLst>
        </pc:picChg>
      </pc:sldChg>
      <pc:sldChg chg="delSp modSp add mod">
        <pc:chgData name="pritpal kaur" userId="8cbd6eba5eeb7a79" providerId="LiveId" clId="{E2BDE9C0-FFB1-4D99-9EAD-79DD0A585E6D}" dt="2023-04-09T12:39:23.123" v="100" actId="478"/>
        <pc:sldMkLst>
          <pc:docMk/>
          <pc:sldMk cId="1668182764" sldId="313"/>
        </pc:sldMkLst>
        <pc:spChg chg="del mod">
          <ac:chgData name="pritpal kaur" userId="8cbd6eba5eeb7a79" providerId="LiveId" clId="{E2BDE9C0-FFB1-4D99-9EAD-79DD0A585E6D}" dt="2023-04-09T12:39:23.123" v="100" actId="478"/>
          <ac:spMkLst>
            <pc:docMk/>
            <pc:sldMk cId="1668182764" sldId="313"/>
            <ac:spMk id="5" creationId="{00000000-0000-0000-0000-000000000000}"/>
          </ac:spMkLst>
        </pc:spChg>
        <pc:graphicFrameChg chg="modGraphic">
          <ac:chgData name="pritpal kaur" userId="8cbd6eba5eeb7a79" providerId="LiveId" clId="{E2BDE9C0-FFB1-4D99-9EAD-79DD0A585E6D}" dt="2023-04-09T12:39:15.407" v="98" actId="14100"/>
          <ac:graphicFrameMkLst>
            <pc:docMk/>
            <pc:sldMk cId="1668182764" sldId="313"/>
            <ac:graphicFrameMk id="6" creationId="{00000000-0000-0000-0000-000000000000}"/>
          </ac:graphicFrameMkLst>
        </pc:graphicFrameChg>
        <pc:picChg chg="mod">
          <ac:chgData name="pritpal kaur" userId="8cbd6eba5eeb7a79" providerId="LiveId" clId="{E2BDE9C0-FFB1-4D99-9EAD-79DD0A585E6D}" dt="2023-04-09T12:39:10.365" v="97" actId="1076"/>
          <ac:picMkLst>
            <pc:docMk/>
            <pc:sldMk cId="1668182764" sldId="313"/>
            <ac:picMk id="7170" creationId="{00000000-0000-0000-0000-000000000000}"/>
          </ac:picMkLst>
        </pc:picChg>
      </pc:sldChg>
      <pc:sldChg chg="modSp new mod">
        <pc:chgData name="pritpal kaur" userId="8cbd6eba5eeb7a79" providerId="LiveId" clId="{E2BDE9C0-FFB1-4D99-9EAD-79DD0A585E6D}" dt="2023-04-09T12:45:49.231" v="224" actId="20577"/>
        <pc:sldMkLst>
          <pc:docMk/>
          <pc:sldMk cId="4201020381" sldId="314"/>
        </pc:sldMkLst>
        <pc:spChg chg="mod">
          <ac:chgData name="pritpal kaur" userId="8cbd6eba5eeb7a79" providerId="LiveId" clId="{E2BDE9C0-FFB1-4D99-9EAD-79DD0A585E6D}" dt="2023-04-09T12:45:49.231" v="224" actId="20577"/>
          <ac:spMkLst>
            <pc:docMk/>
            <pc:sldMk cId="4201020381" sldId="314"/>
            <ac:spMk id="2" creationId="{55F2519E-C3B3-B718-AF8D-5E096BD76AC8}"/>
          </ac:spMkLst>
        </pc:spChg>
        <pc:spChg chg="mod">
          <ac:chgData name="pritpal kaur" userId="8cbd6eba5eeb7a79" providerId="LiveId" clId="{E2BDE9C0-FFB1-4D99-9EAD-79DD0A585E6D}" dt="2023-04-09T12:45:16.825" v="193" actId="5793"/>
          <ac:spMkLst>
            <pc:docMk/>
            <pc:sldMk cId="4201020381" sldId="314"/>
            <ac:spMk id="3" creationId="{0E9C8F83-24FA-3622-2759-DDED468EB0D8}"/>
          </ac:spMkLst>
        </pc:spChg>
      </pc:sldChg>
      <pc:sldChg chg="modSp new mod">
        <pc:chgData name="pritpal kaur" userId="8cbd6eba5eeb7a79" providerId="LiveId" clId="{E2BDE9C0-FFB1-4D99-9EAD-79DD0A585E6D}" dt="2023-04-09T12:47:17.468" v="237" actId="403"/>
        <pc:sldMkLst>
          <pc:docMk/>
          <pc:sldMk cId="3003951825" sldId="315"/>
        </pc:sldMkLst>
        <pc:spChg chg="mod">
          <ac:chgData name="pritpal kaur" userId="8cbd6eba5eeb7a79" providerId="LiveId" clId="{E2BDE9C0-FFB1-4D99-9EAD-79DD0A585E6D}" dt="2023-04-09T12:46:10.345" v="226"/>
          <ac:spMkLst>
            <pc:docMk/>
            <pc:sldMk cId="3003951825" sldId="315"/>
            <ac:spMk id="2" creationId="{30D03B0F-91BA-E123-D579-2D8D09198986}"/>
          </ac:spMkLst>
        </pc:spChg>
        <pc:spChg chg="mod">
          <ac:chgData name="pritpal kaur" userId="8cbd6eba5eeb7a79" providerId="LiveId" clId="{E2BDE9C0-FFB1-4D99-9EAD-79DD0A585E6D}" dt="2023-04-09T12:47:17.468" v="237" actId="403"/>
          <ac:spMkLst>
            <pc:docMk/>
            <pc:sldMk cId="3003951825" sldId="315"/>
            <ac:spMk id="3" creationId="{FDB47B3A-1F7D-6717-E7B0-41B1346ADCBC}"/>
          </ac:spMkLst>
        </pc:spChg>
      </pc:sldChg>
      <pc:sldChg chg="modSp new mod">
        <pc:chgData name="pritpal kaur" userId="8cbd6eba5eeb7a79" providerId="LiveId" clId="{E2BDE9C0-FFB1-4D99-9EAD-79DD0A585E6D}" dt="2023-04-09T13:29:43.932" v="796" actId="20577"/>
        <pc:sldMkLst>
          <pc:docMk/>
          <pc:sldMk cId="2577339793" sldId="316"/>
        </pc:sldMkLst>
        <pc:spChg chg="mod">
          <ac:chgData name="pritpal kaur" userId="8cbd6eba5eeb7a79" providerId="LiveId" clId="{E2BDE9C0-FFB1-4D99-9EAD-79DD0A585E6D}" dt="2023-04-09T13:29:43.932" v="796" actId="20577"/>
          <ac:spMkLst>
            <pc:docMk/>
            <pc:sldMk cId="2577339793" sldId="316"/>
            <ac:spMk id="2" creationId="{40D4C3D1-6D66-74AD-398B-5286E2EF2D48}"/>
          </ac:spMkLst>
        </pc:spChg>
        <pc:spChg chg="mod">
          <ac:chgData name="pritpal kaur" userId="8cbd6eba5eeb7a79" providerId="LiveId" clId="{E2BDE9C0-FFB1-4D99-9EAD-79DD0A585E6D}" dt="2023-04-09T13:29:18.209" v="783" actId="20577"/>
          <ac:spMkLst>
            <pc:docMk/>
            <pc:sldMk cId="2577339793" sldId="316"/>
            <ac:spMk id="3" creationId="{BD65F948-29EE-8C95-79A1-30D467BA4DDA}"/>
          </ac:spMkLst>
        </pc:spChg>
      </pc:sldChg>
      <pc:sldChg chg="addSp delSp modSp new mod">
        <pc:chgData name="pritpal kaur" userId="8cbd6eba5eeb7a79" providerId="LiveId" clId="{E2BDE9C0-FFB1-4D99-9EAD-79DD0A585E6D}" dt="2023-04-09T13:10:12.828" v="551"/>
        <pc:sldMkLst>
          <pc:docMk/>
          <pc:sldMk cId="3056511136" sldId="317"/>
        </pc:sldMkLst>
        <pc:spChg chg="mod">
          <ac:chgData name="pritpal kaur" userId="8cbd6eba5eeb7a79" providerId="LiveId" clId="{E2BDE9C0-FFB1-4D99-9EAD-79DD0A585E6D}" dt="2023-04-09T13:08:06.522" v="495" actId="20577"/>
          <ac:spMkLst>
            <pc:docMk/>
            <pc:sldMk cId="3056511136" sldId="317"/>
            <ac:spMk id="2" creationId="{F07B6FB6-87F9-7AD0-0E12-3C87B56AC9D1}"/>
          </ac:spMkLst>
        </pc:spChg>
        <pc:spChg chg="mod">
          <ac:chgData name="pritpal kaur" userId="8cbd6eba5eeb7a79" providerId="LiveId" clId="{E2BDE9C0-FFB1-4D99-9EAD-79DD0A585E6D}" dt="2023-04-09T13:10:12.828" v="551"/>
          <ac:spMkLst>
            <pc:docMk/>
            <pc:sldMk cId="3056511136" sldId="317"/>
            <ac:spMk id="3" creationId="{6A55614A-A6B0-FCEA-30D5-37B17D21D0C4}"/>
          </ac:spMkLst>
        </pc:spChg>
        <pc:spChg chg="add del mod">
          <ac:chgData name="pritpal kaur" userId="8cbd6eba5eeb7a79" providerId="LiveId" clId="{E2BDE9C0-FFB1-4D99-9EAD-79DD0A585E6D}" dt="2023-04-09T13:05:00.412" v="376" actId="478"/>
          <ac:spMkLst>
            <pc:docMk/>
            <pc:sldMk cId="3056511136" sldId="317"/>
            <ac:spMk id="4" creationId="{069983D3-101D-2B36-8644-81F6BEE548BF}"/>
          </ac:spMkLst>
        </pc:spChg>
      </pc:sldChg>
      <pc:sldChg chg="modSp new mod">
        <pc:chgData name="pritpal kaur" userId="8cbd6eba5eeb7a79" providerId="LiveId" clId="{E2BDE9C0-FFB1-4D99-9EAD-79DD0A585E6D}" dt="2023-04-09T13:13:32.816" v="582" actId="313"/>
        <pc:sldMkLst>
          <pc:docMk/>
          <pc:sldMk cId="46811318" sldId="318"/>
        </pc:sldMkLst>
        <pc:spChg chg="mod">
          <ac:chgData name="pritpal kaur" userId="8cbd6eba5eeb7a79" providerId="LiveId" clId="{E2BDE9C0-FFB1-4D99-9EAD-79DD0A585E6D}" dt="2023-04-09T13:07:24.129" v="447" actId="20577"/>
          <ac:spMkLst>
            <pc:docMk/>
            <pc:sldMk cId="46811318" sldId="318"/>
            <ac:spMk id="2" creationId="{2D02229D-2902-B3AE-5EF0-0F1D61BB0DAD}"/>
          </ac:spMkLst>
        </pc:spChg>
        <pc:spChg chg="mod">
          <ac:chgData name="pritpal kaur" userId="8cbd6eba5eeb7a79" providerId="LiveId" clId="{E2BDE9C0-FFB1-4D99-9EAD-79DD0A585E6D}" dt="2023-04-09T13:13:32.816" v="582" actId="313"/>
          <ac:spMkLst>
            <pc:docMk/>
            <pc:sldMk cId="46811318" sldId="318"/>
            <ac:spMk id="3" creationId="{D3837CDF-EAA9-218F-D38C-0DD101BB463A}"/>
          </ac:spMkLst>
        </pc:spChg>
      </pc:sldChg>
      <pc:sldChg chg="addSp delSp modSp new mod">
        <pc:chgData name="pritpal kaur" userId="8cbd6eba5eeb7a79" providerId="LiveId" clId="{E2BDE9C0-FFB1-4D99-9EAD-79DD0A585E6D}" dt="2023-04-09T13:52:46.228" v="953" actId="14100"/>
        <pc:sldMkLst>
          <pc:docMk/>
          <pc:sldMk cId="2663949007" sldId="319"/>
        </pc:sldMkLst>
        <pc:spChg chg="mod">
          <ac:chgData name="pritpal kaur" userId="8cbd6eba5eeb7a79" providerId="LiveId" clId="{E2BDE9C0-FFB1-4D99-9EAD-79DD0A585E6D}" dt="2023-04-09T13:30:05.983" v="814" actId="20577"/>
          <ac:spMkLst>
            <pc:docMk/>
            <pc:sldMk cId="2663949007" sldId="319"/>
            <ac:spMk id="2" creationId="{6CA02472-1D97-7E82-6EFC-782C8B6F5D2D}"/>
          </ac:spMkLst>
        </pc:spChg>
        <pc:spChg chg="del">
          <ac:chgData name="pritpal kaur" userId="8cbd6eba5eeb7a79" providerId="LiveId" clId="{E2BDE9C0-FFB1-4D99-9EAD-79DD0A585E6D}" dt="2023-04-09T13:52:40.589" v="951"/>
          <ac:spMkLst>
            <pc:docMk/>
            <pc:sldMk cId="2663949007" sldId="319"/>
            <ac:spMk id="3" creationId="{4E1C054B-A36C-2B5C-B3D9-1D0B89AE5160}"/>
          </ac:spMkLst>
        </pc:spChg>
        <pc:picChg chg="add mod">
          <ac:chgData name="pritpal kaur" userId="8cbd6eba5eeb7a79" providerId="LiveId" clId="{E2BDE9C0-FFB1-4D99-9EAD-79DD0A585E6D}" dt="2023-04-09T13:52:46.228" v="953" actId="14100"/>
          <ac:picMkLst>
            <pc:docMk/>
            <pc:sldMk cId="2663949007" sldId="319"/>
            <ac:picMk id="4" creationId="{CB1ED218-9029-109F-5F05-3AD5E9239F04}"/>
          </ac:picMkLst>
        </pc:picChg>
      </pc:sldChg>
      <pc:sldChg chg="modSp new mod">
        <pc:chgData name="pritpal kaur" userId="8cbd6eba5eeb7a79" providerId="LiveId" clId="{E2BDE9C0-FFB1-4D99-9EAD-79DD0A585E6D}" dt="2023-04-09T13:39:06.449" v="950" actId="27636"/>
        <pc:sldMkLst>
          <pc:docMk/>
          <pc:sldMk cId="3888933741" sldId="320"/>
        </pc:sldMkLst>
        <pc:spChg chg="mod">
          <ac:chgData name="pritpal kaur" userId="8cbd6eba5eeb7a79" providerId="LiveId" clId="{E2BDE9C0-FFB1-4D99-9EAD-79DD0A585E6D}" dt="2023-04-09T13:32:27.378" v="842" actId="20577"/>
          <ac:spMkLst>
            <pc:docMk/>
            <pc:sldMk cId="3888933741" sldId="320"/>
            <ac:spMk id="2" creationId="{56F655A3-D679-D95C-BA78-0D5E2AB69B72}"/>
          </ac:spMkLst>
        </pc:spChg>
        <pc:spChg chg="mod">
          <ac:chgData name="pritpal kaur" userId="8cbd6eba5eeb7a79" providerId="LiveId" clId="{E2BDE9C0-FFB1-4D99-9EAD-79DD0A585E6D}" dt="2023-04-09T13:39:06.449" v="950" actId="27636"/>
          <ac:spMkLst>
            <pc:docMk/>
            <pc:sldMk cId="3888933741" sldId="320"/>
            <ac:spMk id="3" creationId="{2ECF4DCC-1BDB-F1F8-C963-668DC124D084}"/>
          </ac:spMkLst>
        </pc:spChg>
      </pc:sldChg>
      <pc:sldChg chg="addSp modSp new mod">
        <pc:chgData name="pritpal kaur" userId="8cbd6eba5eeb7a79" providerId="LiveId" clId="{E2BDE9C0-FFB1-4D99-9EAD-79DD0A585E6D}" dt="2023-04-10T17:23:29.529" v="2224" actId="27636"/>
        <pc:sldMkLst>
          <pc:docMk/>
          <pc:sldMk cId="120809084" sldId="321"/>
        </pc:sldMkLst>
        <pc:spChg chg="mod">
          <ac:chgData name="pritpal kaur" userId="8cbd6eba5eeb7a79" providerId="LiveId" clId="{E2BDE9C0-FFB1-4D99-9EAD-79DD0A585E6D}" dt="2023-04-09T14:03:23.303" v="1007" actId="20577"/>
          <ac:spMkLst>
            <pc:docMk/>
            <pc:sldMk cId="120809084" sldId="321"/>
            <ac:spMk id="2" creationId="{0A5A97D2-58D1-DA44-4763-5DB9365A2AC6}"/>
          </ac:spMkLst>
        </pc:spChg>
        <pc:spChg chg="mod">
          <ac:chgData name="pritpal kaur" userId="8cbd6eba5eeb7a79" providerId="LiveId" clId="{E2BDE9C0-FFB1-4D99-9EAD-79DD0A585E6D}" dt="2023-04-10T17:23:29.529" v="2224" actId="27636"/>
          <ac:spMkLst>
            <pc:docMk/>
            <pc:sldMk cId="120809084" sldId="321"/>
            <ac:spMk id="3" creationId="{3099A882-1482-0891-F6BE-3CE22E3064D0}"/>
          </ac:spMkLst>
        </pc:spChg>
        <pc:picChg chg="add mod">
          <ac:chgData name="pritpal kaur" userId="8cbd6eba5eeb7a79" providerId="LiveId" clId="{E2BDE9C0-FFB1-4D99-9EAD-79DD0A585E6D}" dt="2023-04-10T17:23:17.955" v="2220" actId="1076"/>
          <ac:picMkLst>
            <pc:docMk/>
            <pc:sldMk cId="120809084" sldId="321"/>
            <ac:picMk id="3074" creationId="{BD6C8E4E-D96D-231B-3B51-8754D242967F}"/>
          </ac:picMkLst>
        </pc:picChg>
      </pc:sldChg>
      <pc:sldChg chg="modSp new del mod">
        <pc:chgData name="pritpal kaur" userId="8cbd6eba5eeb7a79" providerId="LiveId" clId="{E2BDE9C0-FFB1-4D99-9EAD-79DD0A585E6D}" dt="2023-04-09T13:56:06.457" v="982" actId="47"/>
        <pc:sldMkLst>
          <pc:docMk/>
          <pc:sldMk cId="343078406" sldId="322"/>
        </pc:sldMkLst>
        <pc:spChg chg="mod">
          <ac:chgData name="pritpal kaur" userId="8cbd6eba5eeb7a79" providerId="LiveId" clId="{E2BDE9C0-FFB1-4D99-9EAD-79DD0A585E6D}" dt="2023-04-09T13:53:33.498" v="964"/>
          <ac:spMkLst>
            <pc:docMk/>
            <pc:sldMk cId="343078406" sldId="322"/>
            <ac:spMk id="2" creationId="{318728A1-1BE0-C056-49EF-95B7DEADA599}"/>
          </ac:spMkLst>
        </pc:spChg>
        <pc:spChg chg="mod">
          <ac:chgData name="pritpal kaur" userId="8cbd6eba5eeb7a79" providerId="LiveId" clId="{E2BDE9C0-FFB1-4D99-9EAD-79DD0A585E6D}" dt="2023-04-09T13:55:10.319" v="976" actId="5793"/>
          <ac:spMkLst>
            <pc:docMk/>
            <pc:sldMk cId="343078406" sldId="322"/>
            <ac:spMk id="3" creationId="{41560F89-E739-A62F-BE4C-9C4AA5EA4A73}"/>
          </ac:spMkLst>
        </pc:spChg>
      </pc:sldChg>
      <pc:sldChg chg="addSp delSp modSp add mod">
        <pc:chgData name="pritpal kaur" userId="8cbd6eba5eeb7a79" providerId="LiveId" clId="{E2BDE9C0-FFB1-4D99-9EAD-79DD0A585E6D}" dt="2023-04-10T07:28:19.703" v="1101" actId="732"/>
        <pc:sldMkLst>
          <pc:docMk/>
          <pc:sldMk cId="3648528328" sldId="327"/>
        </pc:sldMkLst>
        <pc:spChg chg="del mod">
          <ac:chgData name="pritpal kaur" userId="8cbd6eba5eeb7a79" providerId="LiveId" clId="{E2BDE9C0-FFB1-4D99-9EAD-79DD0A585E6D}" dt="2023-04-09T13:55:51.332" v="980" actId="478"/>
          <ac:spMkLst>
            <pc:docMk/>
            <pc:sldMk cId="3648528328" sldId="327"/>
            <ac:spMk id="5" creationId="{00000000-0000-0000-0000-000000000000}"/>
          </ac:spMkLst>
        </pc:spChg>
        <pc:spChg chg="add del mod">
          <ac:chgData name="pritpal kaur" userId="8cbd6eba5eeb7a79" providerId="LiveId" clId="{E2BDE9C0-FFB1-4D99-9EAD-79DD0A585E6D}" dt="2023-04-10T07:26:13.029" v="1099" actId="478"/>
          <ac:spMkLst>
            <pc:docMk/>
            <pc:sldMk cId="3648528328" sldId="327"/>
            <ac:spMk id="5" creationId="{8282C53A-2576-9137-77D9-E7F277866353}"/>
          </ac:spMkLst>
        </pc:spChg>
        <pc:graphicFrameChg chg="del mod modGraphic">
          <ac:chgData name="pritpal kaur" userId="8cbd6eba5eeb7a79" providerId="LiveId" clId="{E2BDE9C0-FFB1-4D99-9EAD-79DD0A585E6D}" dt="2023-04-10T07:26:00.640" v="1097" actId="478"/>
          <ac:graphicFrameMkLst>
            <pc:docMk/>
            <pc:sldMk cId="3648528328" sldId="327"/>
            <ac:graphicFrameMk id="6" creationId="{00000000-0000-0000-0000-000000000000}"/>
          </ac:graphicFrameMkLst>
        </pc:graphicFrameChg>
        <pc:picChg chg="add mod">
          <ac:chgData name="pritpal kaur" userId="8cbd6eba5eeb7a79" providerId="LiveId" clId="{E2BDE9C0-FFB1-4D99-9EAD-79DD0A585E6D}" dt="2023-04-10T07:28:19.703" v="1101" actId="732"/>
          <ac:picMkLst>
            <pc:docMk/>
            <pc:sldMk cId="3648528328" sldId="327"/>
            <ac:picMk id="1026" creationId="{D43D3F95-B522-AC69-5C17-1E897697D83F}"/>
          </ac:picMkLst>
        </pc:picChg>
      </pc:sldChg>
      <pc:sldChg chg="modSp new mod">
        <pc:chgData name="pritpal kaur" userId="8cbd6eba5eeb7a79" providerId="LiveId" clId="{E2BDE9C0-FFB1-4D99-9EAD-79DD0A585E6D}" dt="2023-04-10T16:52:43.086" v="1501" actId="12"/>
        <pc:sldMkLst>
          <pc:docMk/>
          <pc:sldMk cId="39975191" sldId="328"/>
        </pc:sldMkLst>
        <pc:spChg chg="mod">
          <ac:chgData name="pritpal kaur" userId="8cbd6eba5eeb7a79" providerId="LiveId" clId="{E2BDE9C0-FFB1-4D99-9EAD-79DD0A585E6D}" dt="2023-04-10T16:46:44.936" v="1128" actId="20577"/>
          <ac:spMkLst>
            <pc:docMk/>
            <pc:sldMk cId="39975191" sldId="328"/>
            <ac:spMk id="2" creationId="{6740E81B-71A2-802E-2FA4-CE483B28FC05}"/>
          </ac:spMkLst>
        </pc:spChg>
        <pc:spChg chg="mod">
          <ac:chgData name="pritpal kaur" userId="8cbd6eba5eeb7a79" providerId="LiveId" clId="{E2BDE9C0-FFB1-4D99-9EAD-79DD0A585E6D}" dt="2023-04-10T16:52:43.086" v="1501" actId="12"/>
          <ac:spMkLst>
            <pc:docMk/>
            <pc:sldMk cId="39975191" sldId="328"/>
            <ac:spMk id="3" creationId="{654EF477-4B52-02DE-86CC-ECD1D83EBA81}"/>
          </ac:spMkLst>
        </pc:spChg>
      </pc:sldChg>
      <pc:sldChg chg="addSp modSp new mod">
        <pc:chgData name="pritpal kaur" userId="8cbd6eba5eeb7a79" providerId="LiveId" clId="{E2BDE9C0-FFB1-4D99-9EAD-79DD0A585E6D}" dt="2023-04-10T17:13:04.066" v="2214" actId="14100"/>
        <pc:sldMkLst>
          <pc:docMk/>
          <pc:sldMk cId="459659921" sldId="329"/>
        </pc:sldMkLst>
        <pc:spChg chg="mod">
          <ac:chgData name="pritpal kaur" userId="8cbd6eba5eeb7a79" providerId="LiveId" clId="{E2BDE9C0-FFB1-4D99-9EAD-79DD0A585E6D}" dt="2023-04-10T16:50:52.523" v="1368" actId="20577"/>
          <ac:spMkLst>
            <pc:docMk/>
            <pc:sldMk cId="459659921" sldId="329"/>
            <ac:spMk id="2" creationId="{63229F5F-2C74-61B5-37B6-3483AF008BCE}"/>
          </ac:spMkLst>
        </pc:spChg>
        <pc:spChg chg="mod">
          <ac:chgData name="pritpal kaur" userId="8cbd6eba5eeb7a79" providerId="LiveId" clId="{E2BDE9C0-FFB1-4D99-9EAD-79DD0A585E6D}" dt="2023-04-10T17:13:04.066" v="2214" actId="14100"/>
          <ac:spMkLst>
            <pc:docMk/>
            <pc:sldMk cId="459659921" sldId="329"/>
            <ac:spMk id="3" creationId="{477CAB41-CBA3-26AE-273A-5104E9542276}"/>
          </ac:spMkLst>
        </pc:spChg>
        <pc:picChg chg="add mod">
          <ac:chgData name="pritpal kaur" userId="8cbd6eba5eeb7a79" providerId="LiveId" clId="{E2BDE9C0-FFB1-4D99-9EAD-79DD0A585E6D}" dt="2023-04-10T17:12:59.981" v="2213" actId="14100"/>
          <ac:picMkLst>
            <pc:docMk/>
            <pc:sldMk cId="459659921" sldId="329"/>
            <ac:picMk id="2050" creationId="{27C6BFFF-D962-CA71-699C-298231BFF2B3}"/>
          </ac:picMkLst>
        </pc:picChg>
      </pc:sldChg>
      <pc:sldChg chg="addSp modSp new mod">
        <pc:chgData name="pritpal kaur" userId="8cbd6eba5eeb7a79" providerId="LiveId" clId="{E2BDE9C0-FFB1-4D99-9EAD-79DD0A585E6D}" dt="2023-04-10T17:06:30.553" v="2206" actId="14100"/>
        <pc:sldMkLst>
          <pc:docMk/>
          <pc:sldMk cId="3194361579" sldId="330"/>
        </pc:sldMkLst>
        <pc:spChg chg="mod">
          <ac:chgData name="pritpal kaur" userId="8cbd6eba5eeb7a79" providerId="LiveId" clId="{E2BDE9C0-FFB1-4D99-9EAD-79DD0A585E6D}" dt="2023-04-10T16:55:30.632" v="1569" actId="20577"/>
          <ac:spMkLst>
            <pc:docMk/>
            <pc:sldMk cId="3194361579" sldId="330"/>
            <ac:spMk id="2" creationId="{2147445F-5FB1-6AE6-AFB5-A24EE489BB65}"/>
          </ac:spMkLst>
        </pc:spChg>
        <pc:spChg chg="mod">
          <ac:chgData name="pritpal kaur" userId="8cbd6eba5eeb7a79" providerId="LiveId" clId="{E2BDE9C0-FFB1-4D99-9EAD-79DD0A585E6D}" dt="2023-04-10T17:06:22.569" v="2203" actId="1076"/>
          <ac:spMkLst>
            <pc:docMk/>
            <pc:sldMk cId="3194361579" sldId="330"/>
            <ac:spMk id="3" creationId="{7B97252A-4DA8-E0B6-CA7A-08C6C836CF4F}"/>
          </ac:spMkLst>
        </pc:spChg>
        <pc:picChg chg="add mod">
          <ac:chgData name="pritpal kaur" userId="8cbd6eba5eeb7a79" providerId="LiveId" clId="{E2BDE9C0-FFB1-4D99-9EAD-79DD0A585E6D}" dt="2023-04-10T17:06:30.553" v="2206" actId="14100"/>
          <ac:picMkLst>
            <pc:docMk/>
            <pc:sldMk cId="3194361579" sldId="330"/>
            <ac:picMk id="1026" creationId="{711E1D3F-B52F-638F-2BB6-A9BB44823593}"/>
          </ac:picMkLst>
        </pc:picChg>
      </pc:sldChg>
      <pc:sldChg chg="del">
        <pc:chgData name="pritpal kaur" userId="8cbd6eba5eeb7a79" providerId="LiveId" clId="{E2BDE9C0-FFB1-4D99-9EAD-79DD0A585E6D}" dt="2023-04-11T16:39:53.556" v="2226" actId="47"/>
        <pc:sldMkLst>
          <pc:docMk/>
          <pc:sldMk cId="956201105" sldId="331"/>
        </pc:sldMkLst>
      </pc:sldChg>
      <pc:sldChg chg="modSp del mod">
        <pc:chgData name="pritpal kaur" userId="8cbd6eba5eeb7a79" providerId="LiveId" clId="{E2BDE9C0-FFB1-4D99-9EAD-79DD0A585E6D}" dt="2023-04-11T16:59:28.297" v="2470" actId="2696"/>
        <pc:sldMkLst>
          <pc:docMk/>
          <pc:sldMk cId="2321348143" sldId="332"/>
        </pc:sldMkLst>
        <pc:spChg chg="mod">
          <ac:chgData name="pritpal kaur" userId="8cbd6eba5eeb7a79" providerId="LiveId" clId="{E2BDE9C0-FFB1-4D99-9EAD-79DD0A585E6D}" dt="2023-04-11T16:59:15.051" v="2469" actId="20577"/>
          <ac:spMkLst>
            <pc:docMk/>
            <pc:sldMk cId="2321348143" sldId="332"/>
            <ac:spMk id="3" creationId="{614E8526-6C11-92E7-AC95-4EF3721317C8}"/>
          </ac:spMkLst>
        </pc:spChg>
      </pc:sldChg>
      <pc:sldChg chg="del">
        <pc:chgData name="pritpal kaur" userId="8cbd6eba5eeb7a79" providerId="LiveId" clId="{E2BDE9C0-FFB1-4D99-9EAD-79DD0A585E6D}" dt="2023-04-11T16:39:51.273" v="2225" actId="47"/>
        <pc:sldMkLst>
          <pc:docMk/>
          <pc:sldMk cId="1942663499" sldId="333"/>
        </pc:sldMkLst>
      </pc:sldChg>
      <pc:sldChg chg="del">
        <pc:chgData name="pritpal kaur" userId="8cbd6eba5eeb7a79" providerId="LiveId" clId="{E2BDE9C0-FFB1-4D99-9EAD-79DD0A585E6D}" dt="2023-04-11T16:39:55.898" v="2227" actId="47"/>
        <pc:sldMkLst>
          <pc:docMk/>
          <pc:sldMk cId="1282892069" sldId="334"/>
        </pc:sldMkLst>
      </pc:sldChg>
      <pc:sldChg chg="del">
        <pc:chgData name="pritpal kaur" userId="8cbd6eba5eeb7a79" providerId="LiveId" clId="{E2BDE9C0-FFB1-4D99-9EAD-79DD0A585E6D}" dt="2023-04-11T16:40:06.664" v="2232" actId="47"/>
        <pc:sldMkLst>
          <pc:docMk/>
          <pc:sldMk cId="2226486368" sldId="335"/>
        </pc:sldMkLst>
      </pc:sldChg>
      <pc:sldChg chg="del">
        <pc:chgData name="pritpal kaur" userId="8cbd6eba5eeb7a79" providerId="LiveId" clId="{E2BDE9C0-FFB1-4D99-9EAD-79DD0A585E6D}" dt="2023-04-11T16:39:58.048" v="2228" actId="47"/>
        <pc:sldMkLst>
          <pc:docMk/>
          <pc:sldMk cId="709435359" sldId="336"/>
        </pc:sldMkLst>
      </pc:sldChg>
      <pc:sldChg chg="del">
        <pc:chgData name="pritpal kaur" userId="8cbd6eba5eeb7a79" providerId="LiveId" clId="{E2BDE9C0-FFB1-4D99-9EAD-79DD0A585E6D}" dt="2023-04-11T16:40:00.564" v="2229" actId="47"/>
        <pc:sldMkLst>
          <pc:docMk/>
          <pc:sldMk cId="1293910132" sldId="337"/>
        </pc:sldMkLst>
      </pc:sldChg>
      <pc:sldChg chg="del">
        <pc:chgData name="pritpal kaur" userId="8cbd6eba5eeb7a79" providerId="LiveId" clId="{E2BDE9C0-FFB1-4D99-9EAD-79DD0A585E6D}" dt="2023-04-11T16:40:02.251" v="2230" actId="47"/>
        <pc:sldMkLst>
          <pc:docMk/>
          <pc:sldMk cId="2453433317" sldId="338"/>
        </pc:sldMkLst>
      </pc:sldChg>
      <pc:sldChg chg="del">
        <pc:chgData name="pritpal kaur" userId="8cbd6eba5eeb7a79" providerId="LiveId" clId="{E2BDE9C0-FFB1-4D99-9EAD-79DD0A585E6D}" dt="2023-04-11T16:40:04.214" v="2231" actId="47"/>
        <pc:sldMkLst>
          <pc:docMk/>
          <pc:sldMk cId="2032656203" sldId="339"/>
        </pc:sldMkLst>
      </pc:sldChg>
      <pc:sldChg chg="addSp modSp mod">
        <pc:chgData name="pritpal kaur" userId="8cbd6eba5eeb7a79" providerId="LiveId" clId="{E2BDE9C0-FFB1-4D99-9EAD-79DD0A585E6D}" dt="2023-04-11T17:20:31.455" v="2613" actId="1076"/>
        <pc:sldMkLst>
          <pc:docMk/>
          <pc:sldMk cId="1974994244" sldId="340"/>
        </pc:sldMkLst>
        <pc:spChg chg="mod">
          <ac:chgData name="pritpal kaur" userId="8cbd6eba5eeb7a79" providerId="LiveId" clId="{E2BDE9C0-FFB1-4D99-9EAD-79DD0A585E6D}" dt="2023-04-11T17:15:12.497" v="2562" actId="20577"/>
          <ac:spMkLst>
            <pc:docMk/>
            <pc:sldMk cId="1974994244" sldId="340"/>
            <ac:spMk id="2" creationId="{FDF9998F-F488-DE44-D110-1AE5CE44EC8C}"/>
          </ac:spMkLst>
        </pc:spChg>
        <pc:spChg chg="mod">
          <ac:chgData name="pritpal kaur" userId="8cbd6eba5eeb7a79" providerId="LiveId" clId="{E2BDE9C0-FFB1-4D99-9EAD-79DD0A585E6D}" dt="2023-04-11T17:20:28.781" v="2612" actId="27636"/>
          <ac:spMkLst>
            <pc:docMk/>
            <pc:sldMk cId="1974994244" sldId="340"/>
            <ac:spMk id="3" creationId="{A0700A9E-BBA1-338B-30D4-C72CEDCB2D19}"/>
          </ac:spMkLst>
        </pc:spChg>
        <pc:picChg chg="add mod">
          <ac:chgData name="pritpal kaur" userId="8cbd6eba5eeb7a79" providerId="LiveId" clId="{E2BDE9C0-FFB1-4D99-9EAD-79DD0A585E6D}" dt="2023-04-11T17:20:31.455" v="2613" actId="1076"/>
          <ac:picMkLst>
            <pc:docMk/>
            <pc:sldMk cId="1974994244" sldId="340"/>
            <ac:picMk id="1026" creationId="{F5F03715-C341-3558-5AC7-C68B87EF1CF3}"/>
          </ac:picMkLst>
        </pc:picChg>
      </pc:sldChg>
      <pc:sldChg chg="modSp mod">
        <pc:chgData name="pritpal kaur" userId="8cbd6eba5eeb7a79" providerId="LiveId" clId="{E2BDE9C0-FFB1-4D99-9EAD-79DD0A585E6D}" dt="2023-04-11T16:40:34.747" v="2279" actId="20577"/>
        <pc:sldMkLst>
          <pc:docMk/>
          <pc:sldMk cId="3202716627" sldId="341"/>
        </pc:sldMkLst>
        <pc:spChg chg="mod">
          <ac:chgData name="pritpal kaur" userId="8cbd6eba5eeb7a79" providerId="LiveId" clId="{E2BDE9C0-FFB1-4D99-9EAD-79DD0A585E6D}" dt="2023-04-11T16:40:34.747" v="2279" actId="20577"/>
          <ac:spMkLst>
            <pc:docMk/>
            <pc:sldMk cId="3202716627" sldId="341"/>
            <ac:spMk id="2" creationId="{50F76DE0-47C7-B79D-76EE-EB84F491C281}"/>
          </ac:spMkLst>
        </pc:spChg>
      </pc:sldChg>
      <pc:sldChg chg="addSp delSp modSp new mod">
        <pc:chgData name="pritpal kaur" userId="8cbd6eba5eeb7a79" providerId="LiveId" clId="{E2BDE9C0-FFB1-4D99-9EAD-79DD0A585E6D}" dt="2023-04-11T16:42:21.490" v="2313" actId="14100"/>
        <pc:sldMkLst>
          <pc:docMk/>
          <pc:sldMk cId="1131285951" sldId="342"/>
        </pc:sldMkLst>
        <pc:spChg chg="mod">
          <ac:chgData name="pritpal kaur" userId="8cbd6eba5eeb7a79" providerId="LiveId" clId="{E2BDE9C0-FFB1-4D99-9EAD-79DD0A585E6D}" dt="2023-04-11T16:41:08.341" v="2308" actId="20577"/>
          <ac:spMkLst>
            <pc:docMk/>
            <pc:sldMk cId="1131285951" sldId="342"/>
            <ac:spMk id="2" creationId="{000F2D44-1AFB-1F78-B4DB-BCB654E08C0F}"/>
          </ac:spMkLst>
        </pc:spChg>
        <pc:spChg chg="del">
          <ac:chgData name="pritpal kaur" userId="8cbd6eba5eeb7a79" providerId="LiveId" clId="{E2BDE9C0-FFB1-4D99-9EAD-79DD0A585E6D}" dt="2023-04-11T16:42:09.187" v="2309" actId="22"/>
          <ac:spMkLst>
            <pc:docMk/>
            <pc:sldMk cId="1131285951" sldId="342"/>
            <ac:spMk id="3" creationId="{DA6267B9-E312-839E-C552-DAD35CF59885}"/>
          </ac:spMkLst>
        </pc:spChg>
        <pc:picChg chg="add mod ord">
          <ac:chgData name="pritpal kaur" userId="8cbd6eba5eeb7a79" providerId="LiveId" clId="{E2BDE9C0-FFB1-4D99-9EAD-79DD0A585E6D}" dt="2023-04-11T16:42:21.490" v="2313" actId="14100"/>
          <ac:picMkLst>
            <pc:docMk/>
            <pc:sldMk cId="1131285951" sldId="342"/>
            <ac:picMk id="5" creationId="{EF633B3A-58C6-3263-9DE0-DE46B90E9FB3}"/>
          </ac:picMkLst>
        </pc:picChg>
      </pc:sldChg>
      <pc:sldChg chg="addSp delSp modSp new mod">
        <pc:chgData name="pritpal kaur" userId="8cbd6eba5eeb7a79" providerId="LiveId" clId="{E2BDE9C0-FFB1-4D99-9EAD-79DD0A585E6D}" dt="2023-04-11T16:44:07.774" v="2341" actId="14100"/>
        <pc:sldMkLst>
          <pc:docMk/>
          <pc:sldMk cId="2075487848" sldId="343"/>
        </pc:sldMkLst>
        <pc:spChg chg="mod">
          <ac:chgData name="pritpal kaur" userId="8cbd6eba5eeb7a79" providerId="LiveId" clId="{E2BDE9C0-FFB1-4D99-9EAD-79DD0A585E6D}" dt="2023-04-11T16:42:40.946" v="2337" actId="20577"/>
          <ac:spMkLst>
            <pc:docMk/>
            <pc:sldMk cId="2075487848" sldId="343"/>
            <ac:spMk id="2" creationId="{26CB8956-1A74-EF7C-5637-EFE65752569C}"/>
          </ac:spMkLst>
        </pc:spChg>
        <pc:spChg chg="del">
          <ac:chgData name="pritpal kaur" userId="8cbd6eba5eeb7a79" providerId="LiveId" clId="{E2BDE9C0-FFB1-4D99-9EAD-79DD0A585E6D}" dt="2023-04-11T16:43:59.330" v="2338" actId="22"/>
          <ac:spMkLst>
            <pc:docMk/>
            <pc:sldMk cId="2075487848" sldId="343"/>
            <ac:spMk id="3" creationId="{BC2424DB-21B7-DC68-8869-1B2FD9D9B05C}"/>
          </ac:spMkLst>
        </pc:spChg>
        <pc:picChg chg="add mod ord">
          <ac:chgData name="pritpal kaur" userId="8cbd6eba5eeb7a79" providerId="LiveId" clId="{E2BDE9C0-FFB1-4D99-9EAD-79DD0A585E6D}" dt="2023-04-11T16:44:07.774" v="2341" actId="14100"/>
          <ac:picMkLst>
            <pc:docMk/>
            <pc:sldMk cId="2075487848" sldId="343"/>
            <ac:picMk id="5" creationId="{16A80819-2B9A-7755-4C8F-6DFCA6F75E68}"/>
          </ac:picMkLst>
        </pc:picChg>
      </pc:sldChg>
      <pc:sldChg chg="addSp delSp modSp new mod">
        <pc:chgData name="pritpal kaur" userId="8cbd6eba5eeb7a79" providerId="LiveId" clId="{E2BDE9C0-FFB1-4D99-9EAD-79DD0A585E6D}" dt="2023-04-11T16:53:45.221" v="2373" actId="1076"/>
        <pc:sldMkLst>
          <pc:docMk/>
          <pc:sldMk cId="4131388433" sldId="344"/>
        </pc:sldMkLst>
        <pc:spChg chg="mod">
          <ac:chgData name="pritpal kaur" userId="8cbd6eba5eeb7a79" providerId="LiveId" clId="{E2BDE9C0-FFB1-4D99-9EAD-79DD0A585E6D}" dt="2023-04-11T16:53:40.076" v="2372" actId="20577"/>
          <ac:spMkLst>
            <pc:docMk/>
            <pc:sldMk cId="4131388433" sldId="344"/>
            <ac:spMk id="2" creationId="{7F7E7E5F-3661-7E8C-C0CF-AB79D16F9C34}"/>
          </ac:spMkLst>
        </pc:spChg>
        <pc:spChg chg="del">
          <ac:chgData name="pritpal kaur" userId="8cbd6eba5eeb7a79" providerId="LiveId" clId="{E2BDE9C0-FFB1-4D99-9EAD-79DD0A585E6D}" dt="2023-04-11T16:53:21.958" v="2343" actId="22"/>
          <ac:spMkLst>
            <pc:docMk/>
            <pc:sldMk cId="4131388433" sldId="344"/>
            <ac:spMk id="3" creationId="{093B10B2-EC23-D01F-C416-52ABED5F5E57}"/>
          </ac:spMkLst>
        </pc:spChg>
        <pc:picChg chg="add mod ord">
          <ac:chgData name="pritpal kaur" userId="8cbd6eba5eeb7a79" providerId="LiveId" clId="{E2BDE9C0-FFB1-4D99-9EAD-79DD0A585E6D}" dt="2023-04-11T16:53:45.221" v="2373" actId="1076"/>
          <ac:picMkLst>
            <pc:docMk/>
            <pc:sldMk cId="4131388433" sldId="344"/>
            <ac:picMk id="5" creationId="{D35450E6-F1AE-1D1C-CE94-61891A72AECA}"/>
          </ac:picMkLst>
        </pc:picChg>
      </pc:sldChg>
      <pc:sldChg chg="addSp delSp modSp new mod">
        <pc:chgData name="pritpal kaur" userId="8cbd6eba5eeb7a79" providerId="LiveId" clId="{E2BDE9C0-FFB1-4D99-9EAD-79DD0A585E6D}" dt="2023-04-11T16:56:18.984" v="2426" actId="5793"/>
        <pc:sldMkLst>
          <pc:docMk/>
          <pc:sldMk cId="348710276" sldId="345"/>
        </pc:sldMkLst>
        <pc:spChg chg="mod">
          <ac:chgData name="pritpal kaur" userId="8cbd6eba5eeb7a79" providerId="LiveId" clId="{E2BDE9C0-FFB1-4D99-9EAD-79DD0A585E6D}" dt="2023-04-11T16:56:18.984" v="2426" actId="5793"/>
          <ac:spMkLst>
            <pc:docMk/>
            <pc:sldMk cId="348710276" sldId="345"/>
            <ac:spMk id="2" creationId="{FB8FD9F1-53F2-0DF6-BA15-E26CB1987208}"/>
          </ac:spMkLst>
        </pc:spChg>
        <pc:spChg chg="del">
          <ac:chgData name="pritpal kaur" userId="8cbd6eba5eeb7a79" providerId="LiveId" clId="{E2BDE9C0-FFB1-4D99-9EAD-79DD0A585E6D}" dt="2023-04-11T16:55:49.968" v="2404" actId="22"/>
          <ac:spMkLst>
            <pc:docMk/>
            <pc:sldMk cId="348710276" sldId="345"/>
            <ac:spMk id="3" creationId="{61B2BF2D-54F6-0DD5-E89C-CBCB87E8BBE6}"/>
          </ac:spMkLst>
        </pc:spChg>
        <pc:picChg chg="add mod ord">
          <ac:chgData name="pritpal kaur" userId="8cbd6eba5eeb7a79" providerId="LiveId" clId="{E2BDE9C0-FFB1-4D99-9EAD-79DD0A585E6D}" dt="2023-04-11T16:55:57.443" v="2407" actId="14100"/>
          <ac:picMkLst>
            <pc:docMk/>
            <pc:sldMk cId="348710276" sldId="345"/>
            <ac:picMk id="5" creationId="{69A2F807-E6E9-A639-4A5A-79C43CF0662B}"/>
          </ac:picMkLst>
        </pc:picChg>
      </pc:sldChg>
      <pc:sldChg chg="addSp delSp modSp new mod">
        <pc:chgData name="pritpal kaur" userId="8cbd6eba5eeb7a79" providerId="LiveId" clId="{E2BDE9C0-FFB1-4D99-9EAD-79DD0A585E6D}" dt="2023-04-11T17:09:25.087" v="2517" actId="14100"/>
        <pc:sldMkLst>
          <pc:docMk/>
          <pc:sldMk cId="3872368696" sldId="346"/>
        </pc:sldMkLst>
        <pc:spChg chg="mod">
          <ac:chgData name="pritpal kaur" userId="8cbd6eba5eeb7a79" providerId="LiveId" clId="{E2BDE9C0-FFB1-4D99-9EAD-79DD0A585E6D}" dt="2023-04-11T16:59:43.624" v="2496" actId="20577"/>
          <ac:spMkLst>
            <pc:docMk/>
            <pc:sldMk cId="3872368696" sldId="346"/>
            <ac:spMk id="2" creationId="{594C8E14-72B6-D5D3-3032-20D52D30E1B5}"/>
          </ac:spMkLst>
        </pc:spChg>
        <pc:spChg chg="mod">
          <ac:chgData name="pritpal kaur" userId="8cbd6eba5eeb7a79" providerId="LiveId" clId="{E2BDE9C0-FFB1-4D99-9EAD-79DD0A585E6D}" dt="2023-04-11T17:09:17.920" v="2514" actId="27636"/>
          <ac:spMkLst>
            <pc:docMk/>
            <pc:sldMk cId="3872368696" sldId="346"/>
            <ac:spMk id="3" creationId="{6C2454D5-5F9B-3E5C-224F-473C1F8B798E}"/>
          </ac:spMkLst>
        </pc:spChg>
        <pc:picChg chg="add del mod">
          <ac:chgData name="pritpal kaur" userId="8cbd6eba5eeb7a79" providerId="LiveId" clId="{E2BDE9C0-FFB1-4D99-9EAD-79DD0A585E6D}" dt="2023-04-11T17:07:20.861" v="2510" actId="478"/>
          <ac:picMkLst>
            <pc:docMk/>
            <pc:sldMk cId="3872368696" sldId="346"/>
            <ac:picMk id="1026" creationId="{8BD45D23-6108-BAD4-931C-ACF28D848BA7}"/>
          </ac:picMkLst>
        </pc:picChg>
        <pc:picChg chg="add mod">
          <ac:chgData name="pritpal kaur" userId="8cbd6eba5eeb7a79" providerId="LiveId" clId="{E2BDE9C0-FFB1-4D99-9EAD-79DD0A585E6D}" dt="2023-04-11T17:09:25.087" v="2517" actId="14100"/>
          <ac:picMkLst>
            <pc:docMk/>
            <pc:sldMk cId="3872368696" sldId="346"/>
            <ac:picMk id="1028" creationId="{C30EEC03-F4E9-4FF6-072B-0CFAB0CCCD8D}"/>
          </ac:picMkLst>
        </pc:picChg>
      </pc:sldChg>
      <pc:sldChg chg="modSp new mod">
        <pc:chgData name="pritpal kaur" userId="8cbd6eba5eeb7a79" providerId="LiveId" clId="{E2BDE9C0-FFB1-4D99-9EAD-79DD0A585E6D}" dt="2023-04-12T05:50:29.218" v="2786" actId="14100"/>
        <pc:sldMkLst>
          <pc:docMk/>
          <pc:sldMk cId="255830555" sldId="347"/>
        </pc:sldMkLst>
        <pc:spChg chg="mod">
          <ac:chgData name="pritpal kaur" userId="8cbd6eba5eeb7a79" providerId="LiveId" clId="{E2BDE9C0-FFB1-4D99-9EAD-79DD0A585E6D}" dt="2023-04-12T05:48:19.673" v="2636" actId="20577"/>
          <ac:spMkLst>
            <pc:docMk/>
            <pc:sldMk cId="255830555" sldId="347"/>
            <ac:spMk id="2" creationId="{77C67582-B64D-78AF-A0CE-95C5F9A81588}"/>
          </ac:spMkLst>
        </pc:spChg>
        <pc:spChg chg="mod">
          <ac:chgData name="pritpal kaur" userId="8cbd6eba5eeb7a79" providerId="LiveId" clId="{E2BDE9C0-FFB1-4D99-9EAD-79DD0A585E6D}" dt="2023-04-12T05:50:29.218" v="2786" actId="14100"/>
          <ac:spMkLst>
            <pc:docMk/>
            <pc:sldMk cId="255830555" sldId="347"/>
            <ac:spMk id="3" creationId="{E9D467A1-76EE-D4CF-0B9C-C5C01A798975}"/>
          </ac:spMkLst>
        </pc:spChg>
      </pc:sldChg>
      <pc:sldChg chg="modSp new mod">
        <pc:chgData name="pritpal kaur" userId="8cbd6eba5eeb7a79" providerId="LiveId" clId="{E2BDE9C0-FFB1-4D99-9EAD-79DD0A585E6D}" dt="2023-04-12T07:50:10.229" v="3212" actId="27636"/>
        <pc:sldMkLst>
          <pc:docMk/>
          <pc:sldMk cId="3347518894" sldId="348"/>
        </pc:sldMkLst>
        <pc:spChg chg="mod">
          <ac:chgData name="pritpal kaur" userId="8cbd6eba5eeb7a79" providerId="LiveId" clId="{E2BDE9C0-FFB1-4D99-9EAD-79DD0A585E6D}" dt="2023-04-12T05:53:19.007" v="2891" actId="20577"/>
          <ac:spMkLst>
            <pc:docMk/>
            <pc:sldMk cId="3347518894" sldId="348"/>
            <ac:spMk id="2" creationId="{3B5EFEDC-D5BC-1F60-8A87-493834A0FB2D}"/>
          </ac:spMkLst>
        </pc:spChg>
        <pc:spChg chg="mod">
          <ac:chgData name="pritpal kaur" userId="8cbd6eba5eeb7a79" providerId="LiveId" clId="{E2BDE9C0-FFB1-4D99-9EAD-79DD0A585E6D}" dt="2023-04-12T07:50:10.229" v="3212" actId="27636"/>
          <ac:spMkLst>
            <pc:docMk/>
            <pc:sldMk cId="3347518894" sldId="348"/>
            <ac:spMk id="3" creationId="{10AC99E3-B77F-22E5-DD10-41A861C2CE92}"/>
          </ac:spMkLst>
        </pc:spChg>
      </pc:sldChg>
      <pc:sldChg chg="modSp new mod">
        <pc:chgData name="pritpal kaur" userId="8cbd6eba5eeb7a79" providerId="LiveId" clId="{E2BDE9C0-FFB1-4D99-9EAD-79DD0A585E6D}" dt="2023-04-12T05:53:06.779" v="2881" actId="14100"/>
        <pc:sldMkLst>
          <pc:docMk/>
          <pc:sldMk cId="4051906739" sldId="349"/>
        </pc:sldMkLst>
        <pc:spChg chg="mod">
          <ac:chgData name="pritpal kaur" userId="8cbd6eba5eeb7a79" providerId="LiveId" clId="{E2BDE9C0-FFB1-4D99-9EAD-79DD0A585E6D}" dt="2023-04-12T05:52:36.279" v="2833" actId="20577"/>
          <ac:spMkLst>
            <pc:docMk/>
            <pc:sldMk cId="4051906739" sldId="349"/>
            <ac:spMk id="2" creationId="{B4868A43-914E-3ADA-E963-0015BAA92466}"/>
          </ac:spMkLst>
        </pc:spChg>
        <pc:spChg chg="mod">
          <ac:chgData name="pritpal kaur" userId="8cbd6eba5eeb7a79" providerId="LiveId" clId="{E2BDE9C0-FFB1-4D99-9EAD-79DD0A585E6D}" dt="2023-04-12T05:53:06.779" v="2881" actId="14100"/>
          <ac:spMkLst>
            <pc:docMk/>
            <pc:sldMk cId="4051906739" sldId="349"/>
            <ac:spMk id="3" creationId="{5C24385C-E9D9-0913-4278-E287BB7E86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6420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2616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374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74249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93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186634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187699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11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91261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0706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9A9BF-01AD-4C9B-A73B-95667972B35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85582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9A9BF-01AD-4C9B-A73B-95667972B351}"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410426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9A9BF-01AD-4C9B-A73B-95667972B351}"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13459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9A9BF-01AD-4C9B-A73B-95667972B351}"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93605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9A9BF-01AD-4C9B-A73B-95667972B35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67942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9A9BF-01AD-4C9B-A73B-95667972B351}"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1725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9A9BF-01AD-4C9B-A73B-95667972B351}" type="datetimeFigureOut">
              <a:rPr lang="en-IN" smtClean="0"/>
              <a:t>12-04-2023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4D14E4-5652-4AE0-8FF0-F42298518FB6}" type="slidenum">
              <a:rPr lang="en-IN" smtClean="0"/>
              <a:t>‹#›</a:t>
            </a:fld>
            <a:endParaRPr lang="en-IN"/>
          </a:p>
        </p:txBody>
      </p:sp>
    </p:spTree>
    <p:extLst>
      <p:ext uri="{BB962C8B-B14F-4D97-AF65-F5344CB8AC3E}">
        <p14:creationId xmlns:p14="http://schemas.microsoft.com/office/powerpoint/2010/main" val="342273308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4DED-ACCB-5758-CF32-90765486090C}"/>
              </a:ext>
            </a:extLst>
          </p:cNvPr>
          <p:cNvSpPr>
            <a:spLocks noGrp="1"/>
          </p:cNvSpPr>
          <p:nvPr>
            <p:ph type="ctrTitle"/>
          </p:nvPr>
        </p:nvSpPr>
        <p:spPr/>
        <p:txBody>
          <a:bodyPr/>
          <a:lstStyle/>
          <a:p>
            <a:r>
              <a:rPr lang="en-IN" dirty="0"/>
              <a:t>CORE JAVA</a:t>
            </a:r>
          </a:p>
        </p:txBody>
      </p:sp>
      <p:sp>
        <p:nvSpPr>
          <p:cNvPr id="3" name="Subtitle 2">
            <a:extLst>
              <a:ext uri="{FF2B5EF4-FFF2-40B4-BE49-F238E27FC236}">
                <a16:creationId xmlns:a16="http://schemas.microsoft.com/office/drawing/2014/main" id="{D3CB52CA-20E7-5A03-1B41-0185EF5264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409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81B3-503E-F26D-4473-B88A14A28DFA}"/>
              </a:ext>
            </a:extLst>
          </p:cNvPr>
          <p:cNvSpPr>
            <a:spLocks noGrp="1"/>
          </p:cNvSpPr>
          <p:nvPr>
            <p:ph type="title"/>
          </p:nvPr>
        </p:nvSpPr>
        <p:spPr/>
        <p:txBody>
          <a:bodyPr/>
          <a:lstStyle/>
          <a:p>
            <a:r>
              <a:rPr lang="en-IN" dirty="0"/>
              <a:t>What happens at run time</a:t>
            </a:r>
          </a:p>
        </p:txBody>
      </p:sp>
      <p:pic>
        <p:nvPicPr>
          <p:cNvPr id="4" name="Picture 4" descr="Java Runtime Processing">
            <a:extLst>
              <a:ext uri="{FF2B5EF4-FFF2-40B4-BE49-F238E27FC236}">
                <a16:creationId xmlns:a16="http://schemas.microsoft.com/office/drawing/2014/main" id="{B45AA952-D6A2-8570-469D-98A13D2CC9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775" y="2160588"/>
            <a:ext cx="447198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2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Save a java source file by other name</a:t>
            </a:r>
            <a:endParaRPr lang="en-IN" dirty="0"/>
          </a:p>
        </p:txBody>
      </p:sp>
      <p:sp>
        <p:nvSpPr>
          <p:cNvPr id="3" name="Content Placeholder 2"/>
          <p:cNvSpPr>
            <a:spLocks noGrp="1"/>
          </p:cNvSpPr>
          <p:nvPr>
            <p:ph idx="1"/>
          </p:nvPr>
        </p:nvSpPr>
        <p:spPr/>
        <p:txBody>
          <a:bodyPr/>
          <a:lstStyle/>
          <a:p>
            <a:r>
              <a:rPr lang="en-IN" dirty="0"/>
              <a:t>Yes, if the class is not public. It is explained in the figure given below:</a:t>
            </a:r>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12-04-2023</a:t>
            </a:fld>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52" y="2692797"/>
            <a:ext cx="7142523" cy="276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1686758758"/>
              </p:ext>
            </p:extLst>
          </p:nvPr>
        </p:nvGraphicFramePr>
        <p:xfrm>
          <a:off x="1509304" y="5568837"/>
          <a:ext cx="7764698" cy="731520"/>
        </p:xfrm>
        <a:graphic>
          <a:graphicData uri="http://schemas.openxmlformats.org/drawingml/2006/table">
            <a:tbl>
              <a:tblPr/>
              <a:tblGrid>
                <a:gridCol w="3882349">
                  <a:extLst>
                    <a:ext uri="{9D8B030D-6E8A-4147-A177-3AD203B41FA5}">
                      <a16:colId xmlns:a16="http://schemas.microsoft.com/office/drawing/2014/main" val="20000"/>
                    </a:ext>
                  </a:extLst>
                </a:gridCol>
                <a:gridCol w="3882349">
                  <a:extLst>
                    <a:ext uri="{9D8B030D-6E8A-4147-A177-3AD203B41FA5}">
                      <a16:colId xmlns:a16="http://schemas.microsoft.com/office/drawing/2014/main" val="20001"/>
                    </a:ext>
                  </a:extLst>
                </a:gridCol>
              </a:tblGrid>
              <a:tr h="0">
                <a:tc>
                  <a:txBody>
                    <a:bodyPr/>
                    <a:lstStyle/>
                    <a:p>
                      <a:r>
                        <a:rPr lang="en-IN" b="1" dirty="0">
                          <a:solidFill>
                            <a:srgbClr val="000000"/>
                          </a:solidFill>
                          <a:effectLst/>
                          <a:latin typeface="verdana"/>
                        </a:rPr>
                        <a:t>To compile: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a:solidFill>
                            <a:srgbClr val="000000"/>
                          </a:solidFill>
                          <a:effectLst/>
                          <a:latin typeface="verdana"/>
                        </a:rPr>
                        <a:t>javac Hard.java</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IN" b="1" dirty="0">
                          <a:solidFill>
                            <a:srgbClr val="000000"/>
                          </a:solidFill>
                          <a:effectLst/>
                          <a:latin typeface="verdana"/>
                        </a:rPr>
                        <a:t>To execute: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a:solidFill>
                            <a:srgbClr val="000000"/>
                          </a:solidFill>
                          <a:effectLst/>
                          <a:latin typeface="verdana"/>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1809750" y="363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818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55A3-D679-D95C-BA78-0D5E2AB69B72}"/>
              </a:ext>
            </a:extLst>
          </p:cNvPr>
          <p:cNvSpPr>
            <a:spLocks noGrp="1"/>
          </p:cNvSpPr>
          <p:nvPr>
            <p:ph type="title"/>
          </p:nvPr>
        </p:nvSpPr>
        <p:spPr/>
        <p:txBody>
          <a:bodyPr/>
          <a:lstStyle/>
          <a:p>
            <a:r>
              <a:rPr lang="en-IN" dirty="0"/>
              <a:t>Memory management in java</a:t>
            </a:r>
          </a:p>
        </p:txBody>
      </p:sp>
      <p:sp>
        <p:nvSpPr>
          <p:cNvPr id="3" name="Content Placeholder 2">
            <a:extLst>
              <a:ext uri="{FF2B5EF4-FFF2-40B4-BE49-F238E27FC236}">
                <a16:creationId xmlns:a16="http://schemas.microsoft.com/office/drawing/2014/main" id="{2ECF4DCC-1BDB-F1F8-C963-668DC124D084}"/>
              </a:ext>
            </a:extLst>
          </p:cNvPr>
          <p:cNvSpPr>
            <a:spLocks noGrp="1"/>
          </p:cNvSpPr>
          <p:nvPr>
            <p:ph idx="1"/>
          </p:nvPr>
        </p:nvSpPr>
        <p:spPr>
          <a:xfrm>
            <a:off x="677334" y="1728789"/>
            <a:ext cx="8596668" cy="4312574"/>
          </a:xfrm>
        </p:spPr>
        <p:txBody>
          <a:bodyPr>
            <a:normAutofit/>
          </a:bodyPr>
          <a:lstStyle/>
          <a:p>
            <a:r>
              <a:rPr lang="en-IN" b="1" dirty="0"/>
              <a:t>Heap</a:t>
            </a:r>
            <a:r>
              <a:rPr lang="en-IN" dirty="0"/>
              <a:t>: </a:t>
            </a:r>
            <a:r>
              <a:rPr lang="en-US" dirty="0">
                <a:latin typeface="Times New Roman" panose="02020603050405020304" pitchFamily="18" charset="0"/>
                <a:cs typeface="Times New Roman" panose="02020603050405020304" pitchFamily="18" charset="0"/>
              </a:rPr>
              <a:t>It is created by the Java Virtual Machine when it starts. The memory is used as long as the application is running. Java runtime uses it to allocate memory to objects and Java Runtime Environment (JRE) classes.</a:t>
            </a:r>
          </a:p>
          <a:p>
            <a:r>
              <a:rPr lang="en-US" dirty="0">
                <a:latin typeface="Times New Roman" panose="02020603050405020304" pitchFamily="18" charset="0"/>
                <a:cs typeface="Times New Roman" panose="02020603050405020304" pitchFamily="18" charset="0"/>
              </a:rPr>
              <a:t>Young generation</a:t>
            </a:r>
          </a:p>
          <a:p>
            <a:r>
              <a:rPr lang="en-US" dirty="0">
                <a:latin typeface="Times New Roman" panose="02020603050405020304" pitchFamily="18" charset="0"/>
                <a:cs typeface="Times New Roman" panose="02020603050405020304" pitchFamily="18" charset="0"/>
              </a:rPr>
              <a:t>Old generation</a:t>
            </a:r>
          </a:p>
          <a:p>
            <a:r>
              <a:rPr lang="en-IN" b="1" dirty="0">
                <a:latin typeface="Times New Roman" panose="02020603050405020304" pitchFamily="18" charset="0"/>
                <a:cs typeface="Times New Roman" panose="02020603050405020304" pitchFamily="18" charset="0"/>
              </a:rPr>
              <a:t>Garbage collection</a:t>
            </a:r>
            <a:endParaRPr lang="en-US" dirty="0">
              <a:latin typeface="Times New Roman" panose="02020603050405020304" pitchFamily="18" charset="0"/>
              <a:cs typeface="Times New Roman" panose="02020603050405020304" pitchFamily="18" charset="0"/>
            </a:endParaRPr>
          </a:p>
          <a:p>
            <a:r>
              <a:rPr lang="en-US" b="1" dirty="0"/>
              <a:t>Stack: </a:t>
            </a:r>
            <a:r>
              <a:rPr lang="en-US" dirty="0">
                <a:latin typeface="Times New Roman" panose="02020603050405020304" pitchFamily="18" charset="0"/>
                <a:cs typeface="Times New Roman" panose="02020603050405020304" pitchFamily="18" charset="0"/>
              </a:rPr>
              <a:t>This is the temporary memory where variable values are stored when their methods are invoked. After the method is finished, the memory containing those values is cleared to make room for new methods.</a:t>
            </a:r>
          </a:p>
          <a:p>
            <a:r>
              <a:rPr lang="en-US" dirty="0">
                <a:latin typeface="Times New Roman" panose="02020603050405020304" pitchFamily="18" charset="0"/>
                <a:cs typeface="Times New Roman" panose="02020603050405020304" pitchFamily="18" charset="0"/>
              </a:rPr>
              <a:t>When a new method is invoked, a new block of memory will be created in the Stack. This new block will store the temporary values invoked by the method and references to objects stored in the Heap that are being used by the method.</a:t>
            </a:r>
          </a:p>
        </p:txBody>
      </p:sp>
    </p:spTree>
    <p:extLst>
      <p:ext uri="{BB962C8B-B14F-4D97-AF65-F5344CB8AC3E}">
        <p14:creationId xmlns:p14="http://schemas.microsoft.com/office/powerpoint/2010/main" val="388893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EF9E-1EEB-C6FA-4A2A-CDDBB75E4EE6}"/>
              </a:ext>
            </a:extLst>
          </p:cNvPr>
          <p:cNvSpPr>
            <a:spLocks noGrp="1"/>
          </p:cNvSpPr>
          <p:nvPr>
            <p:ph type="title"/>
          </p:nvPr>
        </p:nvSpPr>
        <p:spPr/>
        <p:txBody>
          <a:bodyPr/>
          <a:lstStyle/>
          <a:p>
            <a:r>
              <a:rPr lang="en-IN" dirty="0"/>
              <a:t>Core concepts: Variables and identifiers</a:t>
            </a:r>
          </a:p>
        </p:txBody>
      </p:sp>
      <p:sp>
        <p:nvSpPr>
          <p:cNvPr id="3" name="Content Placeholder 2">
            <a:extLst>
              <a:ext uri="{FF2B5EF4-FFF2-40B4-BE49-F238E27FC236}">
                <a16:creationId xmlns:a16="http://schemas.microsoft.com/office/drawing/2014/main" id="{160EA2B8-923C-5E26-334D-4C12689E7FC3}"/>
              </a:ext>
            </a:extLst>
          </p:cNvPr>
          <p:cNvSpPr>
            <a:spLocks noGrp="1"/>
          </p:cNvSpPr>
          <p:nvPr>
            <p:ph idx="1"/>
          </p:nvPr>
        </p:nvSpPr>
        <p:spPr/>
        <p:txBody>
          <a:bodyPr/>
          <a:lstStyle/>
          <a:p>
            <a:r>
              <a:rPr lang="en-IN" dirty="0"/>
              <a:t>A variable is a container which holds the value while the Java program is executed. A variable is assigned with a data type.</a:t>
            </a:r>
          </a:p>
          <a:p>
            <a:r>
              <a:rPr lang="en-IN" dirty="0"/>
              <a:t>Variable is a name of memory location. There are three types of variables in java: local, instance and static.</a:t>
            </a:r>
          </a:p>
          <a:p>
            <a:r>
              <a:rPr lang="en-IN" b="1" dirty="0"/>
              <a:t>Variable</a:t>
            </a:r>
            <a:r>
              <a:rPr lang="en-IN" dirty="0"/>
              <a:t> is name of reserved area allocated in</a:t>
            </a:r>
          </a:p>
          <a:p>
            <a:pPr marL="0" indent="0">
              <a:buNone/>
            </a:pPr>
            <a:r>
              <a:rPr lang="en-IN" dirty="0"/>
              <a:t>    memory. In other words, it is a name of memory</a:t>
            </a:r>
          </a:p>
          <a:p>
            <a:pPr marL="0" indent="0">
              <a:buNone/>
            </a:pPr>
            <a:r>
              <a:rPr lang="en-IN" dirty="0"/>
              <a:t>    location. </a:t>
            </a:r>
          </a:p>
          <a:p>
            <a:pPr marL="0" indent="0">
              <a:buNone/>
            </a:pPr>
            <a:r>
              <a:rPr lang="en-IN" dirty="0"/>
              <a:t>   It is a combination of "vary + able" that means its </a:t>
            </a:r>
          </a:p>
          <a:p>
            <a:pPr marL="0" indent="0">
              <a:buNone/>
            </a:pPr>
            <a:r>
              <a:rPr lang="en-IN" dirty="0"/>
              <a:t>   value can be changed.</a:t>
            </a:r>
          </a:p>
          <a:p>
            <a:endParaRPr lang="en-IN" dirty="0"/>
          </a:p>
        </p:txBody>
      </p:sp>
      <p:pic>
        <p:nvPicPr>
          <p:cNvPr id="5" name="Picture 4">
            <a:extLst>
              <a:ext uri="{FF2B5EF4-FFF2-40B4-BE49-F238E27FC236}">
                <a16:creationId xmlns:a16="http://schemas.microsoft.com/office/drawing/2014/main" id="{63F6E985-A982-FFBC-F70C-0ABAB17F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214688"/>
            <a:ext cx="4411489" cy="3643312"/>
          </a:xfrm>
          <a:prstGeom prst="rect">
            <a:avLst/>
          </a:prstGeom>
        </p:spPr>
      </p:pic>
    </p:spTree>
    <p:extLst>
      <p:ext uri="{BB962C8B-B14F-4D97-AF65-F5344CB8AC3E}">
        <p14:creationId xmlns:p14="http://schemas.microsoft.com/office/powerpoint/2010/main" val="4995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519E-C3B3-B718-AF8D-5E096BD76AC8}"/>
              </a:ext>
            </a:extLst>
          </p:cNvPr>
          <p:cNvSpPr>
            <a:spLocks noGrp="1"/>
          </p:cNvSpPr>
          <p:nvPr>
            <p:ph type="title"/>
          </p:nvPr>
        </p:nvSpPr>
        <p:spPr>
          <a:xfrm>
            <a:off x="677334" y="609600"/>
            <a:ext cx="8596668" cy="990601"/>
          </a:xfrm>
        </p:spPr>
        <p:txBody>
          <a:bodyPr/>
          <a:lstStyle/>
          <a:p>
            <a:r>
              <a:rPr lang="en-IN" dirty="0"/>
              <a:t>Types of variables:</a:t>
            </a:r>
          </a:p>
        </p:txBody>
      </p:sp>
      <p:sp>
        <p:nvSpPr>
          <p:cNvPr id="3" name="Content Placeholder 2">
            <a:extLst>
              <a:ext uri="{FF2B5EF4-FFF2-40B4-BE49-F238E27FC236}">
                <a16:creationId xmlns:a16="http://schemas.microsoft.com/office/drawing/2014/main" id="{0E9C8F83-24FA-3622-2759-DDED468EB0D8}"/>
              </a:ext>
            </a:extLst>
          </p:cNvPr>
          <p:cNvSpPr>
            <a:spLocks noGrp="1"/>
          </p:cNvSpPr>
          <p:nvPr>
            <p:ph idx="1"/>
          </p:nvPr>
        </p:nvSpPr>
        <p:spPr>
          <a:xfrm>
            <a:off x="677334" y="1600201"/>
            <a:ext cx="8596668" cy="4441162"/>
          </a:xfrm>
        </p:spPr>
        <p:txBody>
          <a:bodyPr>
            <a:normAutofit/>
          </a:bodyPr>
          <a:lstStyle/>
          <a:p>
            <a:r>
              <a:rPr lang="en-IN" dirty="0"/>
              <a:t>There are three types of variables in Java:</a:t>
            </a:r>
          </a:p>
          <a:p>
            <a:r>
              <a:rPr lang="en-IN" dirty="0"/>
              <a:t>1) Local Variable</a:t>
            </a:r>
          </a:p>
          <a:p>
            <a:pPr marL="0" indent="0">
              <a:buNone/>
            </a:pPr>
            <a:r>
              <a:rPr lang="en-IN" dirty="0"/>
              <a:t>A variable declared inside the body of the method is called local variable. You can use this variable only within that method and the other methods in the class aren't even aware that the variable exists.</a:t>
            </a:r>
          </a:p>
          <a:p>
            <a:pPr marL="0" indent="0">
              <a:buNone/>
            </a:pPr>
            <a:r>
              <a:rPr lang="en-IN" dirty="0"/>
              <a:t>A local variable cannot be defined with "static" keyword.</a:t>
            </a:r>
          </a:p>
          <a:p>
            <a:r>
              <a:rPr lang="en-IN" dirty="0"/>
              <a:t>2) Instance Variable</a:t>
            </a:r>
          </a:p>
          <a:p>
            <a:pPr marL="0" indent="0">
              <a:buNone/>
            </a:pPr>
            <a:r>
              <a:rPr lang="en-IN" dirty="0"/>
              <a:t>A variable declared inside the class but outside the body of the method, is called instance variable. It is not declared as static.</a:t>
            </a:r>
          </a:p>
          <a:p>
            <a:pPr marL="0" indent="0">
              <a:buNone/>
            </a:pPr>
            <a:r>
              <a:rPr lang="en-IN" dirty="0"/>
              <a:t>It is called instance variable because its value is instance specific and is not shared among instances.</a:t>
            </a:r>
          </a:p>
          <a:p>
            <a:endParaRPr lang="en-IN" dirty="0"/>
          </a:p>
        </p:txBody>
      </p:sp>
    </p:spTree>
    <p:extLst>
      <p:ext uri="{BB962C8B-B14F-4D97-AF65-F5344CB8AC3E}">
        <p14:creationId xmlns:p14="http://schemas.microsoft.com/office/powerpoint/2010/main" val="420102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3B0F-91BA-E123-D579-2D8D09198986}"/>
              </a:ext>
            </a:extLst>
          </p:cNvPr>
          <p:cNvSpPr>
            <a:spLocks noGrp="1"/>
          </p:cNvSpPr>
          <p:nvPr>
            <p:ph type="title"/>
          </p:nvPr>
        </p:nvSpPr>
        <p:spPr/>
        <p:txBody>
          <a:bodyPr/>
          <a:lstStyle/>
          <a:p>
            <a:r>
              <a:rPr lang="en-IN" dirty="0"/>
              <a:t>Types of variables:</a:t>
            </a:r>
          </a:p>
        </p:txBody>
      </p:sp>
      <p:sp>
        <p:nvSpPr>
          <p:cNvPr id="3" name="Content Placeholder 2">
            <a:extLst>
              <a:ext uri="{FF2B5EF4-FFF2-40B4-BE49-F238E27FC236}">
                <a16:creationId xmlns:a16="http://schemas.microsoft.com/office/drawing/2014/main" id="{FDB47B3A-1F7D-6717-E7B0-41B1346ADCBC}"/>
              </a:ext>
            </a:extLst>
          </p:cNvPr>
          <p:cNvSpPr>
            <a:spLocks noGrp="1"/>
          </p:cNvSpPr>
          <p:nvPr>
            <p:ph idx="1"/>
          </p:nvPr>
        </p:nvSpPr>
        <p:spPr>
          <a:xfrm>
            <a:off x="677334" y="1930401"/>
            <a:ext cx="8596668" cy="4110962"/>
          </a:xfrm>
        </p:spPr>
        <p:txBody>
          <a:bodyPr>
            <a:normAutofit fontScale="92500" lnSpcReduction="20000"/>
          </a:bodyPr>
          <a:lstStyle/>
          <a:p>
            <a:pPr marL="0" indent="0">
              <a:buNone/>
            </a:pPr>
            <a:r>
              <a:rPr lang="en-IN" sz="1900" b="1" dirty="0"/>
              <a:t>3) Static variable</a:t>
            </a:r>
          </a:p>
          <a:p>
            <a:pPr marL="0" indent="0">
              <a:buNone/>
            </a:pPr>
            <a:r>
              <a:rPr lang="en-IN"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pPr marL="0" indent="0">
              <a:buNone/>
            </a:pPr>
            <a:r>
              <a:rPr lang="en-IN" b="1" dirty="0"/>
              <a:t>class</a:t>
            </a:r>
            <a:r>
              <a:rPr lang="en-IN" dirty="0"/>
              <a:t> A{  </a:t>
            </a:r>
          </a:p>
          <a:p>
            <a:pPr marL="0" indent="0">
              <a:buNone/>
            </a:pPr>
            <a:r>
              <a:rPr lang="en-IN" b="1" dirty="0"/>
              <a:t>int</a:t>
            </a:r>
            <a:r>
              <a:rPr lang="en-IN" dirty="0"/>
              <a:t> data=50;//instance variable  </a:t>
            </a:r>
          </a:p>
          <a:p>
            <a:pPr marL="0" indent="0">
              <a:buNone/>
            </a:pPr>
            <a:r>
              <a:rPr lang="en-IN" b="1" dirty="0"/>
              <a:t>static</a:t>
            </a:r>
            <a:r>
              <a:rPr lang="en-IN" dirty="0"/>
              <a:t> </a:t>
            </a:r>
            <a:r>
              <a:rPr lang="en-IN" b="1" dirty="0"/>
              <a:t>int</a:t>
            </a:r>
            <a:r>
              <a:rPr lang="en-IN" dirty="0"/>
              <a:t> m=100;//static variable    Class Student </a:t>
            </a:r>
          </a:p>
          <a:p>
            <a:pPr marL="0" indent="0">
              <a:buNone/>
            </a:pPr>
            <a:endParaRPr lang="en-IN" dirty="0"/>
          </a:p>
          <a:p>
            <a:pPr marL="0" indent="0">
              <a:buNone/>
            </a:pPr>
            <a:r>
              <a:rPr lang="en-IN" b="1" dirty="0"/>
              <a:t>void</a:t>
            </a:r>
            <a:r>
              <a:rPr lang="en-IN" dirty="0"/>
              <a:t> method(){  </a:t>
            </a:r>
          </a:p>
          <a:p>
            <a:pPr marL="0" indent="0">
              <a:buNone/>
            </a:pPr>
            <a:r>
              <a:rPr lang="en-IN" b="1" dirty="0"/>
              <a:t>int</a:t>
            </a:r>
            <a:r>
              <a:rPr lang="en-IN" dirty="0"/>
              <a:t> n=90;//local variable  </a:t>
            </a:r>
          </a:p>
          <a:p>
            <a:pPr marL="0" indent="0">
              <a:buNone/>
            </a:pPr>
            <a:r>
              <a:rPr lang="en-IN" dirty="0"/>
              <a:t>}  </a:t>
            </a:r>
          </a:p>
          <a:p>
            <a:pPr marL="0" indent="0">
              <a:buNone/>
            </a:pPr>
            <a:r>
              <a:rPr lang="en-IN" dirty="0"/>
              <a:t>}//end of class </a:t>
            </a:r>
          </a:p>
        </p:txBody>
      </p:sp>
    </p:spTree>
    <p:extLst>
      <p:ext uri="{BB962C8B-B14F-4D97-AF65-F5344CB8AC3E}">
        <p14:creationId xmlns:p14="http://schemas.microsoft.com/office/powerpoint/2010/main" val="300395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6FB6-87F9-7AD0-0E12-3C87B56AC9D1}"/>
              </a:ext>
            </a:extLst>
          </p:cNvPr>
          <p:cNvSpPr>
            <a:spLocks noGrp="1"/>
          </p:cNvSpPr>
          <p:nvPr>
            <p:ph type="title"/>
          </p:nvPr>
        </p:nvSpPr>
        <p:spPr/>
        <p:txBody>
          <a:bodyPr/>
          <a:lstStyle/>
          <a:p>
            <a:r>
              <a:rPr lang="en-IN" dirty="0"/>
              <a:t>Standard output</a:t>
            </a:r>
          </a:p>
        </p:txBody>
      </p:sp>
      <p:sp>
        <p:nvSpPr>
          <p:cNvPr id="3" name="Content Placeholder 2">
            <a:extLst>
              <a:ext uri="{FF2B5EF4-FFF2-40B4-BE49-F238E27FC236}">
                <a16:creationId xmlns:a16="http://schemas.microsoft.com/office/drawing/2014/main" id="{6A55614A-A6B0-FCEA-30D5-37B17D21D0C4}"/>
              </a:ext>
            </a:extLst>
          </p:cNvPr>
          <p:cNvSpPr>
            <a:spLocks noGrp="1"/>
          </p:cNvSpPr>
          <p:nvPr>
            <p:ph idx="1"/>
          </p:nvPr>
        </p:nvSpPr>
        <p:spPr/>
        <p:txBody>
          <a:bodyPr/>
          <a:lstStyle/>
          <a:p>
            <a:pPr algn="l" fontAlgn="base">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rPr>
              <a:t>System.out</a:t>
            </a:r>
            <a:r>
              <a:rPr lang="en-US" sz="2000" b="1" i="0" dirty="0">
                <a:solidFill>
                  <a:srgbClr val="273239"/>
                </a:solidFill>
                <a:effectLst/>
                <a:latin typeface="Times New Roman" panose="02020603050405020304" pitchFamily="18" charset="0"/>
                <a:cs typeface="Times New Roman" panose="02020603050405020304" pitchFamily="18" charset="0"/>
              </a:rPr>
              <a:t>:</a:t>
            </a:r>
            <a:r>
              <a:rPr lang="en-US" sz="2000" b="0" i="0" dirty="0">
                <a:solidFill>
                  <a:srgbClr val="273239"/>
                </a:solidFill>
                <a:effectLst/>
                <a:latin typeface="Times New Roman" panose="02020603050405020304" pitchFamily="18" charset="0"/>
                <a:cs typeface="Times New Roman" panose="02020603050405020304" pitchFamily="18" charset="0"/>
              </a:rPr>
              <a:t> This is the </a:t>
            </a:r>
            <a:r>
              <a:rPr lang="en-US" sz="2000" b="1" i="0" dirty="0">
                <a:solidFill>
                  <a:srgbClr val="273239"/>
                </a:solidFill>
                <a:effectLst/>
                <a:latin typeface="Times New Roman" panose="02020603050405020304" pitchFamily="18" charset="0"/>
                <a:cs typeface="Times New Roman" panose="02020603050405020304" pitchFamily="18" charset="0"/>
              </a:rPr>
              <a:t>standard output stream</a:t>
            </a:r>
            <a:r>
              <a:rPr lang="en-US" sz="2000" b="0" i="0" dirty="0">
                <a:solidFill>
                  <a:srgbClr val="273239"/>
                </a:solidFill>
                <a:effectLst/>
                <a:latin typeface="Times New Roman" panose="02020603050405020304" pitchFamily="18" charset="0"/>
                <a:cs typeface="Times New Roman" panose="02020603050405020304" pitchFamily="18" charset="0"/>
              </a:rPr>
              <a:t> that is used to produce the result of a program on an output device like the computer screen.</a:t>
            </a:r>
          </a:p>
          <a:p>
            <a:pPr algn="l" fontAlgn="base">
              <a:buFont typeface="+mj-lt"/>
              <a:buAutoNum type="arabicPeriod"/>
            </a:pPr>
            <a:r>
              <a:rPr lang="en-US" sz="2000" dirty="0">
                <a:solidFill>
                  <a:srgbClr val="273239"/>
                </a:solidFill>
                <a:latin typeface="Times New Roman" panose="02020603050405020304" pitchFamily="18" charset="0"/>
                <a:cs typeface="Times New Roman" panose="02020603050405020304" pitchFamily="18" charset="0"/>
              </a:rPr>
              <a:t>Different functions with System.out</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print()</a:t>
            </a:r>
          </a:p>
          <a:p>
            <a:pPr marL="0" indent="0" algn="l" fontAlgn="base">
              <a:buNone/>
            </a:pPr>
            <a:r>
              <a:rPr lang="en-US" sz="2000" dirty="0">
                <a:solidFill>
                  <a:srgbClr val="273239"/>
                </a:solidFill>
                <a:latin typeface="Times New Roman" panose="02020603050405020304" pitchFamily="18" charset="0"/>
                <a:cs typeface="Times New Roman" panose="02020603050405020304" pitchFamily="18" charset="0"/>
              </a:rPr>
              <a:t>     </a:t>
            </a:r>
            <a:r>
              <a:rPr lang="en-US" sz="2000" dirty="0" err="1">
                <a:solidFill>
                  <a:srgbClr val="273239"/>
                </a:solidFill>
                <a:latin typeface="Times New Roman" panose="02020603050405020304" pitchFamily="18" charset="0"/>
                <a:cs typeface="Times New Roman" panose="02020603050405020304" pitchFamily="18" charset="0"/>
              </a:rPr>
              <a:t>println</a:t>
            </a:r>
            <a:r>
              <a:rPr lang="en-US" sz="2000" dirty="0">
                <a:solidFill>
                  <a:srgbClr val="273239"/>
                </a:solidFill>
                <a:latin typeface="Times New Roman" panose="02020603050405020304" pitchFamily="18" charset="0"/>
                <a:cs typeface="Times New Roman" panose="02020603050405020304" pitchFamily="18" charset="0"/>
              </a:rPr>
              <a:t>()</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dirty="0" err="1">
                <a:solidFill>
                  <a:srgbClr val="273239"/>
                </a:solidFill>
                <a:effectLst/>
                <a:latin typeface="Times New Roman" panose="02020603050405020304" pitchFamily="18" charset="0"/>
                <a:cs typeface="Times New Roman" panose="02020603050405020304" pitchFamily="18" charset="0"/>
              </a:rPr>
              <a:t>printf</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0" indent="0" algn="l" fontAlgn="base">
              <a:buNone/>
            </a:pPr>
            <a:r>
              <a:rPr lang="en-US" sz="2000" dirty="0">
                <a:solidFill>
                  <a:srgbClr val="273239"/>
                </a:solidFill>
                <a:latin typeface="Times New Roman" panose="02020603050405020304" pitchFamily="18" charset="0"/>
                <a:cs typeface="Times New Roman" panose="02020603050405020304" pitchFamily="18" charset="0"/>
              </a:rPr>
              <a:t>     </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51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229D-2902-B3AE-5EF0-0F1D61BB0DAD}"/>
              </a:ext>
            </a:extLst>
          </p:cNvPr>
          <p:cNvSpPr>
            <a:spLocks noGrp="1"/>
          </p:cNvSpPr>
          <p:nvPr>
            <p:ph type="title"/>
          </p:nvPr>
        </p:nvSpPr>
        <p:spPr/>
        <p:txBody>
          <a:bodyPr/>
          <a:lstStyle/>
          <a:p>
            <a:r>
              <a:rPr lang="en-IN" dirty="0"/>
              <a:t>Standard input:</a:t>
            </a:r>
          </a:p>
        </p:txBody>
      </p:sp>
      <p:sp>
        <p:nvSpPr>
          <p:cNvPr id="3" name="Content Placeholder 2">
            <a:extLst>
              <a:ext uri="{FF2B5EF4-FFF2-40B4-BE49-F238E27FC236}">
                <a16:creationId xmlns:a16="http://schemas.microsoft.com/office/drawing/2014/main" id="{D3837CDF-EAA9-218F-D38C-0DD101BB463A}"/>
              </a:ext>
            </a:extLst>
          </p:cNvPr>
          <p:cNvSpPr>
            <a:spLocks noGrp="1"/>
          </p:cNvSpPr>
          <p:nvPr>
            <p:ph idx="1"/>
          </p:nvPr>
        </p:nvSpPr>
        <p:spPr/>
        <p:txBody>
          <a:bodyPr/>
          <a:lstStyle/>
          <a:p>
            <a:pPr fontAlgn="base">
              <a:buFont typeface="+mj-lt"/>
              <a:buAutoNum type="arabicPeriod"/>
            </a:pPr>
            <a:r>
              <a:rPr lang="en-US" sz="1800" b="0" i="0" u="sng" dirty="0">
                <a:solidFill>
                  <a:srgbClr val="273239"/>
                </a:solidFill>
                <a:effectLst/>
                <a:latin typeface="Times New Roman" panose="02020603050405020304" pitchFamily="18" charset="0"/>
                <a:cs typeface="Times New Roman" panose="02020603050405020304" pitchFamily="18" charset="0"/>
              </a:rPr>
              <a:t>System.in</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This is the </a:t>
            </a:r>
            <a:r>
              <a:rPr lang="en-US" sz="1800" b="1" i="0" dirty="0">
                <a:solidFill>
                  <a:srgbClr val="273239"/>
                </a:solidFill>
                <a:effectLst/>
                <a:latin typeface="Times New Roman" panose="02020603050405020304" pitchFamily="18" charset="0"/>
                <a:cs typeface="Times New Roman" panose="02020603050405020304" pitchFamily="18" charset="0"/>
              </a:rPr>
              <a:t>standard input stream</a:t>
            </a:r>
            <a:r>
              <a:rPr lang="en-US" sz="1800" b="0" i="0" dirty="0">
                <a:solidFill>
                  <a:srgbClr val="273239"/>
                </a:solidFill>
                <a:effectLst/>
                <a:latin typeface="Times New Roman" panose="02020603050405020304" pitchFamily="18" charset="0"/>
                <a:cs typeface="Times New Roman" panose="02020603050405020304" pitchFamily="18" charset="0"/>
              </a:rPr>
              <a:t> that is used to read characters from the keyboard or any other standard input device.</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Scanner class: Scanner is a class in </a:t>
            </a:r>
            <a:r>
              <a:rPr lang="en-US" sz="1800" b="0" i="0" dirty="0" err="1">
                <a:solidFill>
                  <a:srgbClr val="273239"/>
                </a:solidFill>
                <a:effectLst/>
                <a:latin typeface="Times New Roman" panose="02020603050405020304" pitchFamily="18" charset="0"/>
                <a:cs typeface="Times New Roman" panose="02020603050405020304" pitchFamily="18" charset="0"/>
              </a:rPr>
              <a:t>java.util</a:t>
            </a:r>
            <a:r>
              <a:rPr lang="en-US" sz="1800" b="0" i="0" dirty="0">
                <a:solidFill>
                  <a:srgbClr val="273239"/>
                </a:solidFill>
                <a:effectLst/>
                <a:latin typeface="Times New Roman" panose="02020603050405020304" pitchFamily="18" charset="0"/>
                <a:cs typeface="Times New Roman" panose="02020603050405020304" pitchFamily="18" charset="0"/>
              </a:rPr>
              <a:t> package used for obtaining the input of the primitive types like int, double, etc. and strings. It is the easiest way to read input in a Java program.</a:t>
            </a:r>
          </a:p>
          <a:p>
            <a:pPr marL="0" indent="0" algn="l" fontAlgn="base">
              <a:buNone/>
            </a:pPr>
            <a:r>
              <a:rPr lang="en-US" dirty="0">
                <a:solidFill>
                  <a:srgbClr val="273239"/>
                </a:solidFill>
                <a:latin typeface="Times New Roman" panose="02020603050405020304" pitchFamily="18" charset="0"/>
                <a:cs typeface="Times New Roman" panose="02020603050405020304" pitchFamily="18" charset="0"/>
              </a:rPr>
              <a:t>Example:</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Scanner </a:t>
            </a:r>
            <a:r>
              <a:rPr lang="en-US" sz="1800" b="0" i="0" dirty="0" err="1">
                <a:solidFill>
                  <a:srgbClr val="273239"/>
                </a:solidFill>
                <a:effectLst/>
                <a:latin typeface="Times New Roman" panose="02020603050405020304" pitchFamily="18" charset="0"/>
                <a:cs typeface="Times New Roman" panose="02020603050405020304" pitchFamily="18" charset="0"/>
              </a:rPr>
              <a:t>sc</a:t>
            </a:r>
            <a:r>
              <a:rPr lang="en-US" sz="1800" b="0" i="0" dirty="0">
                <a:solidFill>
                  <a:srgbClr val="273239"/>
                </a:solidFill>
                <a:effectLst/>
                <a:latin typeface="Times New Roman" panose="02020603050405020304" pitchFamily="18" charset="0"/>
                <a:cs typeface="Times New Roman" panose="02020603050405020304" pitchFamily="18" charset="0"/>
              </a:rPr>
              <a:t> = new Scanner(System.in);</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int </a:t>
            </a:r>
            <a:r>
              <a:rPr lang="en-US" sz="1800" b="0" i="0" dirty="0" err="1">
                <a:solidFill>
                  <a:srgbClr val="273239"/>
                </a:solidFill>
                <a:effectLst/>
                <a:latin typeface="Times New Roman" panose="02020603050405020304" pitchFamily="18" charset="0"/>
                <a:cs typeface="Times New Roman" panose="02020603050405020304" pitchFamily="18" charset="0"/>
              </a:rPr>
              <a:t>i</a:t>
            </a:r>
            <a:r>
              <a:rPr lang="en-US" sz="1800" b="0" i="0" dirty="0">
                <a:solidFill>
                  <a:srgbClr val="273239"/>
                </a:solidFill>
                <a:effectLst/>
                <a:latin typeface="Times New Roman" panose="02020603050405020304" pitchFamily="18" charset="0"/>
                <a:cs typeface="Times New Roman" panose="02020603050405020304" pitchFamily="18" charset="0"/>
              </a:rPr>
              <a:t> = </a:t>
            </a:r>
            <a:r>
              <a:rPr lang="en-US" sz="1800" b="0" i="0" dirty="0" err="1">
                <a:solidFill>
                  <a:srgbClr val="273239"/>
                </a:solidFill>
                <a:effectLst/>
                <a:latin typeface="Times New Roman" panose="02020603050405020304" pitchFamily="18" charset="0"/>
                <a:cs typeface="Times New Roman" panose="02020603050405020304" pitchFamily="18" charset="0"/>
              </a:rPr>
              <a:t>sc.nextInt</a:t>
            </a:r>
            <a:r>
              <a:rPr lang="en-US" sz="1800" b="0" i="0" dirty="0">
                <a:solidFill>
                  <a:srgbClr val="27323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81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C3D1-6D66-74AD-398B-5286E2EF2D48}"/>
              </a:ext>
            </a:extLst>
          </p:cNvPr>
          <p:cNvSpPr>
            <a:spLocks noGrp="1"/>
          </p:cNvSpPr>
          <p:nvPr>
            <p:ph type="title"/>
          </p:nvPr>
        </p:nvSpPr>
        <p:spPr/>
        <p:txBody>
          <a:bodyPr/>
          <a:lstStyle/>
          <a:p>
            <a:r>
              <a:rPr lang="en-IN" dirty="0"/>
              <a:t>Coding Exercise for the session</a:t>
            </a:r>
          </a:p>
        </p:txBody>
      </p:sp>
      <p:sp>
        <p:nvSpPr>
          <p:cNvPr id="3" name="Content Placeholder 2">
            <a:extLst>
              <a:ext uri="{FF2B5EF4-FFF2-40B4-BE49-F238E27FC236}">
                <a16:creationId xmlns:a16="http://schemas.microsoft.com/office/drawing/2014/main" id="{BD65F948-29EE-8C95-79A1-30D467BA4DDA}"/>
              </a:ext>
            </a:extLst>
          </p:cNvPr>
          <p:cNvSpPr>
            <a:spLocks noGrp="1"/>
          </p:cNvSpPr>
          <p:nvPr>
            <p:ph idx="1"/>
          </p:nvPr>
        </p:nvSpPr>
        <p:spPr>
          <a:xfrm>
            <a:off x="677334" y="1614489"/>
            <a:ext cx="8596668" cy="4426874"/>
          </a:xfrm>
        </p:spPr>
        <p:txBody>
          <a:bodyPr>
            <a:normAutofit/>
          </a:bodyPr>
          <a:lstStyle/>
          <a:p>
            <a:r>
              <a:rPr lang="en-US" dirty="0"/>
              <a:t>read an integer, a double, and a String from stdin, then print the values</a:t>
            </a:r>
          </a:p>
          <a:p>
            <a:pPr marL="0" indent="0">
              <a:spcBef>
                <a:spcPts val="0"/>
              </a:spcBef>
              <a:buNone/>
            </a:pPr>
            <a:r>
              <a:rPr lang="en-US" dirty="0"/>
              <a:t>Sample Input</a:t>
            </a:r>
          </a:p>
          <a:p>
            <a:pPr marL="0" indent="0">
              <a:spcBef>
                <a:spcPts val="0"/>
              </a:spcBef>
              <a:buNone/>
            </a:pPr>
            <a:r>
              <a:rPr lang="en-US" dirty="0"/>
              <a:t>42</a:t>
            </a:r>
          </a:p>
          <a:p>
            <a:pPr marL="0" indent="0">
              <a:spcBef>
                <a:spcPts val="0"/>
              </a:spcBef>
              <a:buNone/>
            </a:pPr>
            <a:r>
              <a:rPr lang="en-US" dirty="0"/>
              <a:t>3.1415</a:t>
            </a:r>
          </a:p>
          <a:p>
            <a:pPr marL="0" indent="0">
              <a:spcBef>
                <a:spcPts val="0"/>
              </a:spcBef>
              <a:buNone/>
            </a:pPr>
            <a:r>
              <a:rPr lang="en-US" dirty="0"/>
              <a:t>Welcome to Java tutorials!</a:t>
            </a:r>
          </a:p>
          <a:p>
            <a:pPr marL="0" indent="0">
              <a:spcBef>
                <a:spcPts val="0"/>
              </a:spcBef>
              <a:buNone/>
            </a:pPr>
            <a:endParaRPr lang="en-US" dirty="0"/>
          </a:p>
          <a:p>
            <a:pPr marL="0" indent="0">
              <a:spcBef>
                <a:spcPts val="0"/>
              </a:spcBef>
              <a:buNone/>
            </a:pPr>
            <a:r>
              <a:rPr lang="en-US" dirty="0"/>
              <a:t>Sample Output</a:t>
            </a:r>
          </a:p>
          <a:p>
            <a:pPr marL="0" indent="0">
              <a:spcBef>
                <a:spcPts val="0"/>
              </a:spcBef>
              <a:buNone/>
            </a:pPr>
            <a:r>
              <a:rPr lang="en-US" dirty="0"/>
              <a:t>String: Welcome to Java tutorials!</a:t>
            </a:r>
          </a:p>
          <a:p>
            <a:pPr marL="0" indent="0">
              <a:spcBef>
                <a:spcPts val="0"/>
              </a:spcBef>
              <a:buNone/>
            </a:pPr>
            <a:r>
              <a:rPr lang="en-US" dirty="0"/>
              <a:t>Double: 3.1415</a:t>
            </a:r>
          </a:p>
          <a:p>
            <a:pPr marL="0" indent="0">
              <a:spcBef>
                <a:spcPts val="0"/>
              </a:spcBef>
              <a:buNone/>
            </a:pPr>
            <a:r>
              <a:rPr lang="en-US" dirty="0"/>
              <a:t>Int: 42</a:t>
            </a:r>
          </a:p>
          <a:p>
            <a:pPr>
              <a:spcBef>
                <a:spcPts val="0"/>
              </a:spcBef>
            </a:pPr>
            <a:r>
              <a:rPr lang="en-IN" dirty="0"/>
              <a:t>Take two Strings as input from user and concatenate the two strings, and print it.</a:t>
            </a:r>
          </a:p>
          <a:p>
            <a:pPr marL="0" indent="0">
              <a:spcBef>
                <a:spcPts val="0"/>
              </a:spcBef>
              <a:buNone/>
            </a:pPr>
            <a:r>
              <a:rPr lang="en-IN" dirty="0"/>
              <a:t>Sample input: hello </a:t>
            </a:r>
          </a:p>
          <a:p>
            <a:pPr marL="0" indent="0">
              <a:spcBef>
                <a:spcPts val="0"/>
              </a:spcBef>
              <a:buNone/>
            </a:pPr>
            <a:r>
              <a:rPr lang="en-IN" dirty="0"/>
              <a:t>                     class</a:t>
            </a:r>
          </a:p>
          <a:p>
            <a:pPr marL="0" indent="0">
              <a:spcBef>
                <a:spcPts val="0"/>
              </a:spcBef>
              <a:buNone/>
            </a:pPr>
            <a:r>
              <a:rPr lang="en-IN" dirty="0"/>
              <a:t>Sample output: hello class</a:t>
            </a:r>
          </a:p>
        </p:txBody>
      </p:sp>
    </p:spTree>
    <p:extLst>
      <p:ext uri="{BB962C8B-B14F-4D97-AF65-F5344CB8AC3E}">
        <p14:creationId xmlns:p14="http://schemas.microsoft.com/office/powerpoint/2010/main" val="2577339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2472-1D97-7E82-6EFC-782C8B6F5D2D}"/>
              </a:ext>
            </a:extLst>
          </p:cNvPr>
          <p:cNvSpPr>
            <a:spLocks noGrp="1"/>
          </p:cNvSpPr>
          <p:nvPr>
            <p:ph type="title"/>
          </p:nvPr>
        </p:nvSpPr>
        <p:spPr/>
        <p:txBody>
          <a:bodyPr/>
          <a:lstStyle/>
          <a:p>
            <a:r>
              <a:rPr lang="en-IN" dirty="0"/>
              <a:t>Data types in JAVA</a:t>
            </a:r>
          </a:p>
        </p:txBody>
      </p:sp>
      <p:pic>
        <p:nvPicPr>
          <p:cNvPr id="4" name="Picture 4" descr="Java Data Types">
            <a:extLst>
              <a:ext uri="{FF2B5EF4-FFF2-40B4-BE49-F238E27FC236}">
                <a16:creationId xmlns:a16="http://schemas.microsoft.com/office/drawing/2014/main" id="{CB1ED218-9029-109F-5F05-3AD5E9239F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560" y="1737416"/>
            <a:ext cx="8222441" cy="419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4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4C95-8963-5E18-9AD9-512D8C8381CC}"/>
              </a:ext>
            </a:extLst>
          </p:cNvPr>
          <p:cNvSpPr>
            <a:spLocks noGrp="1"/>
          </p:cNvSpPr>
          <p:nvPr>
            <p:ph type="title"/>
          </p:nvPr>
        </p:nvSpPr>
        <p:spPr/>
        <p:txBody>
          <a:bodyPr/>
          <a:lstStyle/>
          <a:p>
            <a:r>
              <a:rPr lang="en-US" altLang="en-US" dirty="0"/>
              <a:t>OBJECT –ORIENTED PROGRAMMING</a:t>
            </a:r>
            <a:endParaRPr lang="en-IN" dirty="0"/>
          </a:p>
        </p:txBody>
      </p:sp>
      <p:sp>
        <p:nvSpPr>
          <p:cNvPr id="3" name="Content Placeholder 2">
            <a:extLst>
              <a:ext uri="{FF2B5EF4-FFF2-40B4-BE49-F238E27FC236}">
                <a16:creationId xmlns:a16="http://schemas.microsoft.com/office/drawing/2014/main" id="{4D52AD1F-8802-7DAB-B0F8-F147B179D0A4}"/>
              </a:ext>
            </a:extLst>
          </p:cNvPr>
          <p:cNvSpPr>
            <a:spLocks noGrp="1"/>
          </p:cNvSpPr>
          <p:nvPr>
            <p:ph idx="1"/>
          </p:nvPr>
        </p:nvSpPr>
        <p:spPr/>
        <p:txBody>
          <a:bodyPr/>
          <a:lstStyle/>
          <a:p>
            <a:r>
              <a:rPr lang="en-IN" dirty="0">
                <a:latin typeface="Times New Roman" pitchFamily="18" charset="0"/>
                <a:cs typeface="Times New Roman" pitchFamily="18" charset="0"/>
              </a:rPr>
              <a:t>Objects and classes</a:t>
            </a:r>
          </a:p>
          <a:p>
            <a:r>
              <a:rPr lang="en-IN" dirty="0">
                <a:latin typeface="Times New Roman" pitchFamily="18" charset="0"/>
                <a:cs typeface="Times New Roman" pitchFamily="18" charset="0"/>
              </a:rPr>
              <a:t>Data abstraction and Encapsulation</a:t>
            </a:r>
          </a:p>
          <a:p>
            <a:r>
              <a:rPr lang="en-IN" dirty="0">
                <a:latin typeface="Times New Roman" pitchFamily="18" charset="0"/>
                <a:cs typeface="Times New Roman" pitchFamily="18" charset="0"/>
              </a:rPr>
              <a:t>Inheritance</a:t>
            </a:r>
          </a:p>
          <a:p>
            <a:r>
              <a:rPr lang="en-IN" dirty="0">
                <a:latin typeface="Times New Roman" pitchFamily="18" charset="0"/>
                <a:cs typeface="Times New Roman" pitchFamily="18" charset="0"/>
              </a:rPr>
              <a:t>Polymorphism</a:t>
            </a:r>
          </a:p>
          <a:p>
            <a:r>
              <a:rPr lang="en-IN" dirty="0">
                <a:latin typeface="Times New Roman" pitchFamily="18" charset="0"/>
                <a:cs typeface="Times New Roman" pitchFamily="18" charset="0"/>
              </a:rPr>
              <a:t>Compile time and runtime Mechanism</a:t>
            </a:r>
          </a:p>
          <a:p>
            <a:r>
              <a:rPr lang="en-IN" dirty="0">
                <a:latin typeface="Times New Roman" pitchFamily="18" charset="0"/>
                <a:cs typeface="Times New Roman" pitchFamily="18" charset="0"/>
              </a:rPr>
              <a:t>Dynamic Binding</a:t>
            </a:r>
          </a:p>
          <a:p>
            <a:r>
              <a:rPr lang="en-IN" dirty="0">
                <a:latin typeface="Times New Roman" pitchFamily="18" charset="0"/>
                <a:cs typeface="Times New Roman" pitchFamily="18" charset="0"/>
              </a:rPr>
              <a:t>Message Communication</a:t>
            </a:r>
          </a:p>
        </p:txBody>
      </p:sp>
      <p:pic>
        <p:nvPicPr>
          <p:cNvPr id="4" name="Picture 4" descr="Java OOPs Concepts">
            <a:extLst>
              <a:ext uri="{FF2B5EF4-FFF2-40B4-BE49-F238E27FC236}">
                <a16:creationId xmlns:a16="http://schemas.microsoft.com/office/drawing/2014/main" id="{CD7A2E66-54D0-D539-4EF8-DFB2485EE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259" y="1618661"/>
            <a:ext cx="5165126"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77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Java</a:t>
            </a:r>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12-04-2023</a:t>
            </a:fld>
            <a:endParaRPr lang="en-IN" dirty="0"/>
          </a:p>
        </p:txBody>
      </p:sp>
      <p:pic>
        <p:nvPicPr>
          <p:cNvPr id="1026" name="Picture 2" descr="Java data types - Java tutorial for beginners">
            <a:extLst>
              <a:ext uri="{FF2B5EF4-FFF2-40B4-BE49-F238E27FC236}">
                <a16:creationId xmlns:a16="http://schemas.microsoft.com/office/drawing/2014/main" id="{D43D3F95-B522-AC69-5C17-1E897697D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10" b="9410"/>
          <a:stretch/>
        </p:blipFill>
        <p:spPr bwMode="auto">
          <a:xfrm>
            <a:off x="457200" y="1285875"/>
            <a:ext cx="9585960" cy="432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2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E81B-71A2-802E-2FA4-CE483B28FC05}"/>
              </a:ext>
            </a:extLst>
          </p:cNvPr>
          <p:cNvSpPr>
            <a:spLocks noGrp="1"/>
          </p:cNvSpPr>
          <p:nvPr>
            <p:ph type="title"/>
          </p:nvPr>
        </p:nvSpPr>
        <p:spPr/>
        <p:txBody>
          <a:bodyPr/>
          <a:lstStyle/>
          <a:p>
            <a:r>
              <a:rPr lang="en-IN" dirty="0"/>
              <a:t>Type conversion (Widening)</a:t>
            </a:r>
          </a:p>
        </p:txBody>
      </p:sp>
      <p:sp>
        <p:nvSpPr>
          <p:cNvPr id="3" name="Content Placeholder 2">
            <a:extLst>
              <a:ext uri="{FF2B5EF4-FFF2-40B4-BE49-F238E27FC236}">
                <a16:creationId xmlns:a16="http://schemas.microsoft.com/office/drawing/2014/main" id="{654EF477-4B52-02DE-86CC-ECD1D83EBA81}"/>
              </a:ext>
            </a:extLst>
          </p:cNvPr>
          <p:cNvSpPr>
            <a:spLocks noGrp="1"/>
          </p:cNvSpPr>
          <p:nvPr>
            <p:ph idx="1"/>
          </p:nvPr>
        </p:nvSpPr>
        <p:spPr>
          <a:xfrm>
            <a:off x="677334" y="1706880"/>
            <a:ext cx="8596668" cy="4334483"/>
          </a:xfrm>
        </p:spPr>
        <p:txBody>
          <a:bodyPr>
            <a:normAutofit/>
          </a:bodyPr>
          <a:lstStyle/>
          <a:p>
            <a:r>
              <a:rPr lang="en-IN" b="1" dirty="0"/>
              <a:t>Widening or type conversion means converting a smaller data type into a bigger size data type. i.e. Providing more space to a variable by converting it’s data type. </a:t>
            </a:r>
          </a:p>
          <a:p>
            <a:r>
              <a:rPr lang="en-IN" b="1" dirty="0"/>
              <a:t>Example:</a:t>
            </a:r>
          </a:p>
          <a:p>
            <a:pPr marL="0" indent="0">
              <a:buNone/>
            </a:pPr>
            <a:r>
              <a:rPr lang="en-IN" b="1" dirty="0"/>
              <a:t>class</a:t>
            </a:r>
            <a:r>
              <a:rPr lang="en-IN" dirty="0"/>
              <a:t> Simple{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int</a:t>
            </a:r>
            <a:r>
              <a:rPr lang="en-IN" dirty="0"/>
              <a:t> a=10;  //Assigning value 10 to a variable “a” of int type</a:t>
            </a:r>
          </a:p>
          <a:p>
            <a:pPr marL="0" indent="0">
              <a:buNone/>
            </a:pPr>
            <a:r>
              <a:rPr lang="en-IN" b="1" dirty="0"/>
              <a:t>float</a:t>
            </a:r>
            <a:r>
              <a:rPr lang="en-IN" dirty="0"/>
              <a:t> f=a;  // Assigning value of “a” to variable “f” which is of type float.</a:t>
            </a:r>
          </a:p>
          <a:p>
            <a:pPr marL="0" indent="0">
              <a:buNone/>
            </a:pPr>
            <a:r>
              <a:rPr lang="en-IN" dirty="0" err="1"/>
              <a:t>System.out.println</a:t>
            </a:r>
            <a:r>
              <a:rPr lang="en-IN" dirty="0"/>
              <a:t>(a);  </a:t>
            </a:r>
          </a:p>
          <a:p>
            <a:pPr marL="0" indent="0">
              <a:buNone/>
            </a:pPr>
            <a:r>
              <a:rPr lang="en-IN" dirty="0" err="1"/>
              <a:t>System.out.println</a:t>
            </a:r>
            <a:r>
              <a:rPr lang="en-IN" dirty="0"/>
              <a:t>(f);  </a:t>
            </a:r>
          </a:p>
          <a:p>
            <a:pPr marL="0" indent="0">
              <a:buNone/>
            </a:pPr>
            <a:r>
              <a:rPr lang="en-IN" dirty="0"/>
              <a:t>}}  </a:t>
            </a:r>
          </a:p>
          <a:p>
            <a:endParaRPr lang="en-US" dirty="0"/>
          </a:p>
          <a:p>
            <a:endParaRPr lang="en-IN" dirty="0"/>
          </a:p>
        </p:txBody>
      </p:sp>
    </p:spTree>
    <p:extLst>
      <p:ext uri="{BB962C8B-B14F-4D97-AF65-F5344CB8AC3E}">
        <p14:creationId xmlns:p14="http://schemas.microsoft.com/office/powerpoint/2010/main" val="3997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9F5F-2C74-61B5-37B6-3483AF008BCE}"/>
              </a:ext>
            </a:extLst>
          </p:cNvPr>
          <p:cNvSpPr>
            <a:spLocks noGrp="1"/>
          </p:cNvSpPr>
          <p:nvPr>
            <p:ph type="title"/>
          </p:nvPr>
        </p:nvSpPr>
        <p:spPr/>
        <p:txBody>
          <a:bodyPr/>
          <a:lstStyle/>
          <a:p>
            <a:r>
              <a:rPr lang="en-IN" dirty="0"/>
              <a:t>Type casting (Narrowing)</a:t>
            </a:r>
          </a:p>
        </p:txBody>
      </p:sp>
      <p:sp>
        <p:nvSpPr>
          <p:cNvPr id="3" name="Content Placeholder 2">
            <a:extLst>
              <a:ext uri="{FF2B5EF4-FFF2-40B4-BE49-F238E27FC236}">
                <a16:creationId xmlns:a16="http://schemas.microsoft.com/office/drawing/2014/main" id="{477CAB41-CBA3-26AE-273A-5104E9542276}"/>
              </a:ext>
            </a:extLst>
          </p:cNvPr>
          <p:cNvSpPr>
            <a:spLocks noGrp="1"/>
          </p:cNvSpPr>
          <p:nvPr>
            <p:ph idx="1"/>
          </p:nvPr>
        </p:nvSpPr>
        <p:spPr>
          <a:xfrm>
            <a:off x="677334" y="1930401"/>
            <a:ext cx="7841826" cy="4110962"/>
          </a:xfrm>
        </p:spPr>
        <p:txBody>
          <a:bodyPr>
            <a:normAutofit fontScale="92500" lnSpcReduction="10000"/>
          </a:bodyPr>
          <a:lstStyle/>
          <a:p>
            <a:r>
              <a:rPr lang="en-IN" b="1" dirty="0"/>
              <a:t>Type casting is a method in which you convert a bigger size data type into a smaller one.</a:t>
            </a:r>
          </a:p>
          <a:p>
            <a:r>
              <a:rPr lang="en-IN" dirty="0"/>
              <a:t>Example:</a:t>
            </a:r>
          </a:p>
          <a:p>
            <a:pPr marL="0" indent="0">
              <a:buNone/>
            </a:pPr>
            <a:r>
              <a:rPr lang="en-IN" b="1" dirty="0"/>
              <a:t>class</a:t>
            </a:r>
            <a:r>
              <a:rPr lang="en-IN" dirty="0"/>
              <a:t> Simple{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float</a:t>
            </a:r>
            <a:r>
              <a:rPr lang="en-IN" dirty="0"/>
              <a:t> f=10.5f;  </a:t>
            </a:r>
          </a:p>
          <a:p>
            <a:pPr marL="0" indent="0">
              <a:buNone/>
            </a:pPr>
            <a:r>
              <a:rPr lang="en-IN" dirty="0"/>
              <a:t>//int a=f;//Compile time error  // assigning float value to int value// larger value to smaller value</a:t>
            </a:r>
          </a:p>
          <a:p>
            <a:pPr marL="0" indent="0">
              <a:buNone/>
            </a:pPr>
            <a:r>
              <a:rPr lang="en-IN" b="1" dirty="0"/>
              <a:t>int</a:t>
            </a:r>
            <a:r>
              <a:rPr lang="en-IN" dirty="0"/>
              <a:t> a=(</a:t>
            </a:r>
            <a:r>
              <a:rPr lang="en-IN" b="1" dirty="0"/>
              <a:t>int</a:t>
            </a:r>
            <a:r>
              <a:rPr lang="en-IN" dirty="0"/>
              <a:t>)f;  </a:t>
            </a:r>
          </a:p>
          <a:p>
            <a:pPr marL="0" indent="0">
              <a:buNone/>
            </a:pPr>
            <a:r>
              <a:rPr lang="en-IN" dirty="0" err="1"/>
              <a:t>System.out.println</a:t>
            </a:r>
            <a:r>
              <a:rPr lang="en-IN" dirty="0"/>
              <a:t>(f);  </a:t>
            </a:r>
          </a:p>
          <a:p>
            <a:pPr marL="0" indent="0">
              <a:buNone/>
            </a:pPr>
            <a:r>
              <a:rPr lang="en-IN" dirty="0" err="1"/>
              <a:t>System.out.println</a:t>
            </a:r>
            <a:r>
              <a:rPr lang="en-IN" dirty="0"/>
              <a:t>(a);  </a:t>
            </a:r>
          </a:p>
          <a:p>
            <a:pPr marL="0" indent="0">
              <a:buNone/>
            </a:pPr>
            <a:r>
              <a:rPr lang="en-IN" dirty="0"/>
              <a:t>}}  </a:t>
            </a:r>
          </a:p>
          <a:p>
            <a:endParaRPr lang="en-IN" dirty="0"/>
          </a:p>
        </p:txBody>
      </p:sp>
      <p:pic>
        <p:nvPicPr>
          <p:cNvPr id="2050" name="Picture 2" descr="The Best JavaScript Meme I've Ever Seen, Explained in detail">
            <a:extLst>
              <a:ext uri="{FF2B5EF4-FFF2-40B4-BE49-F238E27FC236}">
                <a16:creationId xmlns:a16="http://schemas.microsoft.com/office/drawing/2014/main" id="{27C6BFFF-D962-CA71-699C-298231BF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160" y="1976120"/>
            <a:ext cx="3529013" cy="326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5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445F-5FB1-6AE6-AFB5-A24EE489BB65}"/>
              </a:ext>
            </a:extLst>
          </p:cNvPr>
          <p:cNvSpPr>
            <a:spLocks noGrp="1"/>
          </p:cNvSpPr>
          <p:nvPr>
            <p:ph type="title"/>
          </p:nvPr>
        </p:nvSpPr>
        <p:spPr/>
        <p:txBody>
          <a:bodyPr/>
          <a:lstStyle/>
          <a:p>
            <a:r>
              <a:rPr lang="en-IN" dirty="0"/>
              <a:t>Type Promotion </a:t>
            </a:r>
          </a:p>
        </p:txBody>
      </p:sp>
      <p:sp>
        <p:nvSpPr>
          <p:cNvPr id="3" name="Content Placeholder 2">
            <a:extLst>
              <a:ext uri="{FF2B5EF4-FFF2-40B4-BE49-F238E27FC236}">
                <a16:creationId xmlns:a16="http://schemas.microsoft.com/office/drawing/2014/main" id="{7B97252A-4DA8-E0B6-CA7A-08C6C836CF4F}"/>
              </a:ext>
            </a:extLst>
          </p:cNvPr>
          <p:cNvSpPr>
            <a:spLocks noGrp="1"/>
          </p:cNvSpPr>
          <p:nvPr>
            <p:ph idx="1"/>
          </p:nvPr>
        </p:nvSpPr>
        <p:spPr>
          <a:xfrm>
            <a:off x="677334" y="1541002"/>
            <a:ext cx="8596668" cy="3880773"/>
          </a:xfrm>
        </p:spPr>
        <p:txBody>
          <a:bodyPr/>
          <a:lstStyle/>
          <a:p>
            <a:r>
              <a:rPr lang="en-IN" dirty="0"/>
              <a:t>Whenever evaluating a expression JAVA do some automating type conversions which is called type promotion.</a:t>
            </a:r>
          </a:p>
          <a:p>
            <a:r>
              <a:rPr lang="en-IN" dirty="0"/>
              <a:t>Rule of automatic type conversion:</a:t>
            </a:r>
          </a:p>
          <a:p>
            <a:pPr>
              <a:buAutoNum type="arabicPeriod"/>
            </a:pPr>
            <a:r>
              <a:rPr lang="en-IN" dirty="0"/>
              <a:t>If evaluating expression with variables of type short or byte, result will automatically promoted to integer type.</a:t>
            </a:r>
          </a:p>
          <a:p>
            <a:pPr>
              <a:buAutoNum type="arabicPeriod"/>
            </a:pPr>
            <a:r>
              <a:rPr lang="en-IN" dirty="0"/>
              <a:t>If you are evaluating the expression having variables of multiple data type the result will always be stored in the variable with largest data type in expression.</a:t>
            </a:r>
          </a:p>
          <a:p>
            <a:pPr marL="0" indent="0">
              <a:buNone/>
            </a:pPr>
            <a:r>
              <a:rPr lang="en-IN" dirty="0"/>
              <a:t>  </a:t>
            </a:r>
          </a:p>
        </p:txBody>
      </p:sp>
      <p:pic>
        <p:nvPicPr>
          <p:cNvPr id="1026" name="Picture 2" descr="Typecasting in Java - Simple Snippets">
            <a:extLst>
              <a:ext uri="{FF2B5EF4-FFF2-40B4-BE49-F238E27FC236}">
                <a16:creationId xmlns:a16="http://schemas.microsoft.com/office/drawing/2014/main" id="{711E1D3F-B52F-638F-2BB6-A9BB44823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840" y="4251960"/>
            <a:ext cx="6842760"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61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97D2-58D1-DA44-4763-5DB9365A2AC6}"/>
              </a:ext>
            </a:extLst>
          </p:cNvPr>
          <p:cNvSpPr>
            <a:spLocks noGrp="1"/>
          </p:cNvSpPr>
          <p:nvPr>
            <p:ph type="title"/>
          </p:nvPr>
        </p:nvSpPr>
        <p:spPr/>
        <p:txBody>
          <a:bodyPr/>
          <a:lstStyle/>
          <a:p>
            <a:r>
              <a:rPr lang="en-IN" dirty="0"/>
              <a:t>Coding exercise:</a:t>
            </a:r>
          </a:p>
        </p:txBody>
      </p:sp>
      <p:sp>
        <p:nvSpPr>
          <p:cNvPr id="3" name="Content Placeholder 2">
            <a:extLst>
              <a:ext uri="{FF2B5EF4-FFF2-40B4-BE49-F238E27FC236}">
                <a16:creationId xmlns:a16="http://schemas.microsoft.com/office/drawing/2014/main" id="{3099A882-1482-0891-F6BE-3CE22E3064D0}"/>
              </a:ext>
            </a:extLst>
          </p:cNvPr>
          <p:cNvSpPr>
            <a:spLocks noGrp="1"/>
          </p:cNvSpPr>
          <p:nvPr>
            <p:ph idx="1"/>
          </p:nvPr>
        </p:nvSpPr>
        <p:spPr>
          <a:xfrm>
            <a:off x="677334" y="1676401"/>
            <a:ext cx="5952066" cy="4364962"/>
          </a:xfrm>
        </p:spPr>
        <p:txBody>
          <a:bodyPr>
            <a:normAutofit fontScale="92500"/>
          </a:bodyPr>
          <a:lstStyle/>
          <a:p>
            <a:r>
              <a:rPr lang="en-US" sz="3200" b="0" i="0" dirty="0">
                <a:effectLst/>
                <a:latin typeface="Times New Roman" panose="02020603050405020304" pitchFamily="18" charset="0"/>
                <a:cs typeface="Times New Roman" panose="02020603050405020304" pitchFamily="18" charset="0"/>
              </a:rPr>
              <a:t>Write a Java program to convert temperature from Fahrenheit to Celsius degree.</a:t>
            </a:r>
          </a:p>
          <a:p>
            <a:r>
              <a:rPr lang="en-US" sz="3200" b="0" i="0" dirty="0">
                <a:effectLst/>
                <a:latin typeface="Times New Roman" panose="02020603050405020304" pitchFamily="18" charset="0"/>
                <a:cs typeface="Times New Roman" panose="02020603050405020304" pitchFamily="18" charset="0"/>
              </a:rPr>
              <a:t>Write a Java program to takes the user for a distance (in meters) and the time was taken (as three numbers: hours, minutes, seconds), and display the speed, in meters per second, kilometers per hour.</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3074" name="Picture 2" descr="programming problems | Programming humor, Programmer humor, Programmer jokes">
            <a:extLst>
              <a:ext uri="{FF2B5EF4-FFF2-40B4-BE49-F238E27FC236}">
                <a16:creationId xmlns:a16="http://schemas.microsoft.com/office/drawing/2014/main" id="{BD6C8E4E-D96D-231B-3B51-8754D2429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43" y="274320"/>
            <a:ext cx="431482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0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8E14-72B6-D5D3-3032-20D52D30E1B5}"/>
              </a:ext>
            </a:extLst>
          </p:cNvPr>
          <p:cNvSpPr>
            <a:spLocks noGrp="1"/>
          </p:cNvSpPr>
          <p:nvPr>
            <p:ph type="title"/>
          </p:nvPr>
        </p:nvSpPr>
        <p:spPr/>
        <p:txBody>
          <a:bodyPr/>
          <a:lstStyle/>
          <a:p>
            <a:r>
              <a:rPr lang="en-IN" dirty="0"/>
              <a:t>Operators in JAVA</a:t>
            </a:r>
          </a:p>
        </p:txBody>
      </p:sp>
      <p:sp>
        <p:nvSpPr>
          <p:cNvPr id="3" name="Content Placeholder 2">
            <a:extLst>
              <a:ext uri="{FF2B5EF4-FFF2-40B4-BE49-F238E27FC236}">
                <a16:creationId xmlns:a16="http://schemas.microsoft.com/office/drawing/2014/main" id="{6C2454D5-5F9B-3E5C-224F-473C1F8B798E}"/>
              </a:ext>
            </a:extLst>
          </p:cNvPr>
          <p:cNvSpPr>
            <a:spLocks noGrp="1"/>
          </p:cNvSpPr>
          <p:nvPr>
            <p:ph idx="1"/>
          </p:nvPr>
        </p:nvSpPr>
        <p:spPr>
          <a:xfrm>
            <a:off x="677334" y="1600201"/>
            <a:ext cx="9228666" cy="4441162"/>
          </a:xfrm>
        </p:spPr>
        <p:txBody>
          <a:bodyPr>
            <a:normAutofit/>
          </a:bodyPr>
          <a:lstStyle/>
          <a:p>
            <a:r>
              <a:rPr lang="en-US" sz="3200" dirty="0"/>
              <a:t>Operators are symbols that perform operations on variables and values. For example, + is an operator used for addition, while * is also an operator used for multiplication.</a:t>
            </a:r>
            <a:endParaRPr lang="en-IN" sz="3200" dirty="0"/>
          </a:p>
        </p:txBody>
      </p:sp>
      <p:pic>
        <p:nvPicPr>
          <p:cNvPr id="1028" name="Picture 4" descr="LOOK AT ALL THOSE OPERATORS OUT THERE COULD IT BE OPERATOR ERROR - Buzz and  Woody (Toy Story) Meme | Make a Meme">
            <a:extLst>
              <a:ext uri="{FF2B5EF4-FFF2-40B4-BE49-F238E27FC236}">
                <a16:creationId xmlns:a16="http://schemas.microsoft.com/office/drawing/2014/main" id="{C30EEC03-F4E9-4FF6-072B-0CFAB0CCC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68" y="3789045"/>
            <a:ext cx="5715000" cy="290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D44-1AFB-1F78-B4DB-BCB654E08C0F}"/>
              </a:ext>
            </a:extLst>
          </p:cNvPr>
          <p:cNvSpPr>
            <a:spLocks noGrp="1"/>
          </p:cNvSpPr>
          <p:nvPr>
            <p:ph type="title"/>
          </p:nvPr>
        </p:nvSpPr>
        <p:spPr/>
        <p:txBody>
          <a:bodyPr/>
          <a:lstStyle/>
          <a:p>
            <a:r>
              <a:rPr lang="en-IN" dirty="0"/>
              <a:t>Arithmetic operators: </a:t>
            </a:r>
          </a:p>
        </p:txBody>
      </p:sp>
      <p:pic>
        <p:nvPicPr>
          <p:cNvPr id="5" name="Content Placeholder 4">
            <a:extLst>
              <a:ext uri="{FF2B5EF4-FFF2-40B4-BE49-F238E27FC236}">
                <a16:creationId xmlns:a16="http://schemas.microsoft.com/office/drawing/2014/main" id="{EF633B3A-58C6-3263-9DE0-DE46B90E9FB3}"/>
              </a:ext>
            </a:extLst>
          </p:cNvPr>
          <p:cNvPicPr>
            <a:picLocks noGrp="1" noChangeAspect="1"/>
          </p:cNvPicPr>
          <p:nvPr>
            <p:ph idx="1"/>
          </p:nvPr>
        </p:nvPicPr>
        <p:blipFill>
          <a:blip r:embed="rId2"/>
          <a:stretch>
            <a:fillRect/>
          </a:stretch>
        </p:blipFill>
        <p:spPr>
          <a:xfrm>
            <a:off x="1158240" y="1627258"/>
            <a:ext cx="7802880" cy="4586092"/>
          </a:xfrm>
        </p:spPr>
      </p:pic>
    </p:spTree>
    <p:extLst>
      <p:ext uri="{BB962C8B-B14F-4D97-AF65-F5344CB8AC3E}">
        <p14:creationId xmlns:p14="http://schemas.microsoft.com/office/powerpoint/2010/main" val="113128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8956-1A74-EF7C-5637-EFE65752569C}"/>
              </a:ext>
            </a:extLst>
          </p:cNvPr>
          <p:cNvSpPr>
            <a:spLocks noGrp="1"/>
          </p:cNvSpPr>
          <p:nvPr>
            <p:ph type="title"/>
          </p:nvPr>
        </p:nvSpPr>
        <p:spPr/>
        <p:txBody>
          <a:bodyPr/>
          <a:lstStyle/>
          <a:p>
            <a:r>
              <a:rPr lang="en-IN" dirty="0"/>
              <a:t>Bitwise Operators</a:t>
            </a:r>
          </a:p>
        </p:txBody>
      </p:sp>
      <p:pic>
        <p:nvPicPr>
          <p:cNvPr id="5" name="Content Placeholder 4">
            <a:extLst>
              <a:ext uri="{FF2B5EF4-FFF2-40B4-BE49-F238E27FC236}">
                <a16:creationId xmlns:a16="http://schemas.microsoft.com/office/drawing/2014/main" id="{16A80819-2B9A-7755-4C8F-6DFCA6F75E68}"/>
              </a:ext>
            </a:extLst>
          </p:cNvPr>
          <p:cNvPicPr>
            <a:picLocks noGrp="1" noChangeAspect="1"/>
          </p:cNvPicPr>
          <p:nvPr>
            <p:ph idx="1"/>
          </p:nvPr>
        </p:nvPicPr>
        <p:blipFill>
          <a:blip r:embed="rId2"/>
          <a:stretch>
            <a:fillRect/>
          </a:stretch>
        </p:blipFill>
        <p:spPr>
          <a:xfrm>
            <a:off x="1356360" y="1529776"/>
            <a:ext cx="5791200" cy="4718624"/>
          </a:xfrm>
        </p:spPr>
      </p:pic>
    </p:spTree>
    <p:extLst>
      <p:ext uri="{BB962C8B-B14F-4D97-AF65-F5344CB8AC3E}">
        <p14:creationId xmlns:p14="http://schemas.microsoft.com/office/powerpoint/2010/main" val="207548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7E5F-3661-7E8C-C0CF-AB79D16F9C34}"/>
              </a:ext>
            </a:extLst>
          </p:cNvPr>
          <p:cNvSpPr>
            <a:spLocks noGrp="1"/>
          </p:cNvSpPr>
          <p:nvPr>
            <p:ph type="title"/>
          </p:nvPr>
        </p:nvSpPr>
        <p:spPr/>
        <p:txBody>
          <a:bodyPr/>
          <a:lstStyle/>
          <a:p>
            <a:r>
              <a:rPr lang="en-IN" dirty="0"/>
              <a:t>Relational operators</a:t>
            </a:r>
          </a:p>
        </p:txBody>
      </p:sp>
      <p:pic>
        <p:nvPicPr>
          <p:cNvPr id="5" name="Content Placeholder 4">
            <a:extLst>
              <a:ext uri="{FF2B5EF4-FFF2-40B4-BE49-F238E27FC236}">
                <a16:creationId xmlns:a16="http://schemas.microsoft.com/office/drawing/2014/main" id="{D35450E6-F1AE-1D1C-CE94-61891A72AECA}"/>
              </a:ext>
            </a:extLst>
          </p:cNvPr>
          <p:cNvPicPr>
            <a:picLocks noGrp="1" noChangeAspect="1"/>
          </p:cNvPicPr>
          <p:nvPr>
            <p:ph idx="1"/>
          </p:nvPr>
        </p:nvPicPr>
        <p:blipFill>
          <a:blip r:embed="rId2"/>
          <a:stretch>
            <a:fillRect/>
          </a:stretch>
        </p:blipFill>
        <p:spPr>
          <a:xfrm>
            <a:off x="1188720" y="2275830"/>
            <a:ext cx="6537960" cy="2951489"/>
          </a:xfrm>
        </p:spPr>
      </p:pic>
    </p:spTree>
    <p:extLst>
      <p:ext uri="{BB962C8B-B14F-4D97-AF65-F5344CB8AC3E}">
        <p14:creationId xmlns:p14="http://schemas.microsoft.com/office/powerpoint/2010/main" val="413138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D9F1-53F2-0DF6-BA15-E26CB1987208}"/>
              </a:ext>
            </a:extLst>
          </p:cNvPr>
          <p:cNvSpPr>
            <a:spLocks noGrp="1"/>
          </p:cNvSpPr>
          <p:nvPr>
            <p:ph type="title"/>
          </p:nvPr>
        </p:nvSpPr>
        <p:spPr/>
        <p:txBody>
          <a:bodyPr/>
          <a:lstStyle/>
          <a:p>
            <a:r>
              <a:rPr lang="en-IN" dirty="0"/>
              <a:t>Boolean Logical operators</a:t>
            </a:r>
          </a:p>
        </p:txBody>
      </p:sp>
      <p:pic>
        <p:nvPicPr>
          <p:cNvPr id="5" name="Content Placeholder 4">
            <a:extLst>
              <a:ext uri="{FF2B5EF4-FFF2-40B4-BE49-F238E27FC236}">
                <a16:creationId xmlns:a16="http://schemas.microsoft.com/office/drawing/2014/main" id="{69A2F807-E6E9-A639-4A5A-79C43CF0662B}"/>
              </a:ext>
            </a:extLst>
          </p:cNvPr>
          <p:cNvPicPr>
            <a:picLocks noGrp="1" noChangeAspect="1"/>
          </p:cNvPicPr>
          <p:nvPr>
            <p:ph idx="1"/>
          </p:nvPr>
        </p:nvPicPr>
        <p:blipFill>
          <a:blip r:embed="rId2"/>
          <a:stretch>
            <a:fillRect/>
          </a:stretch>
        </p:blipFill>
        <p:spPr>
          <a:xfrm>
            <a:off x="1135221" y="1624662"/>
            <a:ext cx="6637179" cy="4488324"/>
          </a:xfrm>
        </p:spPr>
      </p:pic>
    </p:spTree>
    <p:extLst>
      <p:ext uri="{BB962C8B-B14F-4D97-AF65-F5344CB8AC3E}">
        <p14:creationId xmlns:p14="http://schemas.microsoft.com/office/powerpoint/2010/main" val="3487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2C3C-0D1F-1C56-1514-8700BD7F763B}"/>
              </a:ext>
            </a:extLst>
          </p:cNvPr>
          <p:cNvSpPr>
            <a:spLocks noGrp="1"/>
          </p:cNvSpPr>
          <p:nvPr>
            <p:ph type="title"/>
          </p:nvPr>
        </p:nvSpPr>
        <p:spPr/>
        <p:txBody>
          <a:bodyPr/>
          <a:lstStyle/>
          <a:p>
            <a:r>
              <a:rPr lang="en-IN" dirty="0"/>
              <a:t>What is a class</a:t>
            </a:r>
          </a:p>
        </p:txBody>
      </p:sp>
      <p:sp>
        <p:nvSpPr>
          <p:cNvPr id="3" name="Content Placeholder 2">
            <a:extLst>
              <a:ext uri="{FF2B5EF4-FFF2-40B4-BE49-F238E27FC236}">
                <a16:creationId xmlns:a16="http://schemas.microsoft.com/office/drawing/2014/main" id="{11169123-0558-65F2-1152-16C9EF6C14F1}"/>
              </a:ext>
            </a:extLst>
          </p:cNvPr>
          <p:cNvSpPr>
            <a:spLocks noGrp="1"/>
          </p:cNvSpPr>
          <p:nvPr>
            <p:ph idx="1"/>
          </p:nvPr>
        </p:nvSpPr>
        <p:spPr>
          <a:xfrm>
            <a:off x="677334" y="1930401"/>
            <a:ext cx="8596668" cy="4110962"/>
          </a:xfrm>
        </p:spPr>
        <p:txBody>
          <a:bodyPr/>
          <a:lstStyle/>
          <a:p>
            <a:r>
              <a:rPr lang="en-IN" i="1" dirty="0"/>
              <a:t>Collection of objects</a:t>
            </a:r>
            <a:r>
              <a:rPr lang="en-IN" dirty="0"/>
              <a:t> is called class. It is a logical entity.</a:t>
            </a:r>
          </a:p>
          <a:p>
            <a:r>
              <a:rPr lang="en-IN" dirty="0"/>
              <a:t>A class can also be defined as a blueprint from which you can create an individual object. Class doesn't consume any space.</a:t>
            </a:r>
            <a:endParaRPr lang="en-AU" altLang="en-AU" dirty="0">
              <a:latin typeface="Times New Roman" pitchFamily="18" charset="0"/>
              <a:cs typeface="Times New Roman" pitchFamily="18" charset="0"/>
            </a:endParaRPr>
          </a:p>
          <a:p>
            <a:pPr algn="just">
              <a:spcBef>
                <a:spcPts val="0"/>
              </a:spcBef>
            </a:pPr>
            <a:r>
              <a:rPr lang="en-IN" dirty="0">
                <a:latin typeface="Times New Roman" pitchFamily="18" charset="0"/>
                <a:cs typeface="Times New Roman" pitchFamily="18" charset="0"/>
              </a:rPr>
              <a:t>Syntax:</a:t>
            </a:r>
          </a:p>
          <a:p>
            <a:pPr algn="just">
              <a:spcBef>
                <a:spcPts val="0"/>
              </a:spcBef>
              <a:buFont typeface="Arial" pitchFamily="34" charset="0"/>
              <a:buNone/>
            </a:pPr>
            <a:r>
              <a:rPr lang="en-IN" dirty="0">
                <a:latin typeface="Times New Roman" pitchFamily="18" charset="0"/>
                <a:cs typeface="Times New Roman" pitchFamily="18" charset="0"/>
              </a:rPr>
              <a:t>                class &lt;</a:t>
            </a:r>
            <a:r>
              <a:rPr lang="en-IN" dirty="0" err="1">
                <a:latin typeface="Times New Roman" pitchFamily="18" charset="0"/>
                <a:cs typeface="Times New Roman" pitchFamily="18" charset="0"/>
              </a:rPr>
              <a:t>classname</a:t>
            </a:r>
            <a:r>
              <a:rPr lang="en-IN" dirty="0">
                <a:latin typeface="Times New Roman" pitchFamily="18" charset="0"/>
                <a:cs typeface="Times New Roman" pitchFamily="18" charset="0"/>
              </a:rPr>
              <a:t>&gt;</a:t>
            </a:r>
          </a:p>
          <a:p>
            <a:pPr algn="just">
              <a:spcBef>
                <a:spcPts val="0"/>
              </a:spcBef>
              <a:buFont typeface="Arial" pitchFamily="34" charset="0"/>
              <a:buNone/>
            </a:pPr>
            <a:r>
              <a:rPr lang="en-IN" dirty="0">
                <a:latin typeface="Times New Roman" pitchFamily="18" charset="0"/>
                <a:cs typeface="Times New Roman" pitchFamily="18" charset="0"/>
              </a:rPr>
              <a:t>                 { 	</a:t>
            </a:r>
          </a:p>
          <a:p>
            <a:pPr lvl="3" algn="just">
              <a:spcBef>
                <a:spcPts val="0"/>
              </a:spcBef>
              <a:buFont typeface="Arial" pitchFamily="34" charset="0"/>
              <a:buNone/>
            </a:pPr>
            <a:r>
              <a:rPr lang="en-IN" dirty="0">
                <a:latin typeface="Times New Roman" pitchFamily="18" charset="0"/>
                <a:cs typeface="Times New Roman" pitchFamily="18" charset="0"/>
              </a:rPr>
              <a:t>       fields declaration;</a:t>
            </a:r>
          </a:p>
          <a:p>
            <a:pPr lvl="4" algn="just">
              <a:spcBef>
                <a:spcPts val="0"/>
              </a:spcBef>
              <a:buFont typeface="Arial" pitchFamily="34" charset="0"/>
              <a:buNone/>
            </a:pPr>
            <a:r>
              <a:rPr lang="en-IN" dirty="0">
                <a:latin typeface="Times New Roman" pitchFamily="18" charset="0"/>
                <a:cs typeface="Times New Roman" pitchFamily="18" charset="0"/>
              </a:rPr>
              <a:t>methods declaration;</a:t>
            </a:r>
            <a:endParaRPr lang="en-IN" dirty="0">
              <a:latin typeface="Times New Roman" pitchFamily="18" charset="0"/>
            </a:endParaRPr>
          </a:p>
          <a:p>
            <a:pPr lvl="4" algn="just">
              <a:spcBef>
                <a:spcPts val="0"/>
              </a:spcBef>
              <a:buFont typeface="Arial" pitchFamily="34" charset="0"/>
              <a:buNone/>
            </a:pPr>
            <a:r>
              <a:rPr lang="en-IN" dirty="0">
                <a:latin typeface="Times New Roman" pitchFamily="18" charset="0"/>
                <a:cs typeface="Times New Roman" pitchFamily="18" charset="0"/>
              </a:rPr>
              <a:t>}</a:t>
            </a:r>
          </a:p>
          <a:p>
            <a:pPr lvl="4" algn="just">
              <a:spcBef>
                <a:spcPts val="0"/>
              </a:spcBef>
              <a:buFont typeface="Arial" pitchFamily="34" charset="0"/>
              <a:buNone/>
            </a:pPr>
            <a:endParaRPr lang="en-US" dirty="0">
              <a:latin typeface="Times New Roman" pitchFamily="18" charset="0"/>
            </a:endParaRPr>
          </a:p>
          <a:p>
            <a:pPr lvl="4" algn="just">
              <a:spcBef>
                <a:spcPts val="0"/>
              </a:spcBef>
              <a:buFont typeface="Arial" pitchFamily="34" charset="0"/>
              <a:buNone/>
            </a:pPr>
            <a:endParaRPr lang="en-US" dirty="0">
              <a:latin typeface="Times New Roman" pitchFamily="18" charset="0"/>
              <a:cs typeface="Times New Roman" pitchFamily="18" charset="0"/>
            </a:endParaRPr>
          </a:p>
          <a:p>
            <a:pPr lvl="4" algn="just">
              <a:spcBef>
                <a:spcPts val="0"/>
              </a:spcBef>
              <a:buFont typeface="Arial" pitchFamily="34" charset="0"/>
              <a:buNone/>
            </a:pPr>
            <a:r>
              <a:rPr lang="en-US" dirty="0">
                <a:latin typeface="Times New Roman" pitchFamily="18" charset="0"/>
              </a:rPr>
              <a:t>Room? object</a:t>
            </a:r>
          </a:p>
          <a:p>
            <a:pPr lvl="4" algn="just">
              <a:spcBef>
                <a:spcPts val="0"/>
              </a:spcBef>
              <a:buFont typeface="Arial" pitchFamily="34" charset="0"/>
              <a:buNone/>
            </a:pPr>
            <a:r>
              <a:rPr lang="en-US" dirty="0">
                <a:latin typeface="Times New Roman" pitchFamily="18" charset="0"/>
              </a:rPr>
              <a:t>Objects?</a:t>
            </a:r>
          </a:p>
          <a:p>
            <a:endParaRPr lang="en-IN" dirty="0"/>
          </a:p>
        </p:txBody>
      </p:sp>
    </p:spTree>
    <p:extLst>
      <p:ext uri="{BB962C8B-B14F-4D97-AF65-F5344CB8AC3E}">
        <p14:creationId xmlns:p14="http://schemas.microsoft.com/office/powerpoint/2010/main" val="2952414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DE0-47C7-B79D-76EE-EB84F491C281}"/>
              </a:ext>
            </a:extLst>
          </p:cNvPr>
          <p:cNvSpPr>
            <a:spLocks noGrp="1"/>
          </p:cNvSpPr>
          <p:nvPr>
            <p:ph type="title"/>
          </p:nvPr>
        </p:nvSpPr>
        <p:spPr/>
        <p:txBody>
          <a:bodyPr/>
          <a:lstStyle/>
          <a:p>
            <a:r>
              <a:rPr lang="en-IN" dirty="0"/>
              <a:t>Precedence of operators java</a:t>
            </a:r>
          </a:p>
        </p:txBody>
      </p:sp>
      <p:pic>
        <p:nvPicPr>
          <p:cNvPr id="1026" name="Picture 2" descr="This image describes the precedence of various operators in java.">
            <a:extLst>
              <a:ext uri="{FF2B5EF4-FFF2-40B4-BE49-F238E27FC236}">
                <a16:creationId xmlns:a16="http://schemas.microsoft.com/office/drawing/2014/main" id="{18DD8DE8-AA15-6FDB-44CC-B089D78DD3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948" y="1343026"/>
            <a:ext cx="8034451" cy="490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16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998F-F488-DE44-D110-1AE5CE44EC8C}"/>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A0700A9E-BBA1-338B-30D4-C72CEDCB2D19}"/>
              </a:ext>
            </a:extLst>
          </p:cNvPr>
          <p:cNvSpPr>
            <a:spLocks noGrp="1"/>
          </p:cNvSpPr>
          <p:nvPr>
            <p:ph idx="1"/>
          </p:nvPr>
        </p:nvSpPr>
        <p:spPr>
          <a:xfrm>
            <a:off x="677334" y="1706881"/>
            <a:ext cx="7719906" cy="4334482"/>
          </a:xfrm>
        </p:spPr>
        <p:txBody>
          <a:bodyPr>
            <a:normAutofit fontScale="92500" lnSpcReduction="10000"/>
          </a:bodyPr>
          <a:lstStyle/>
          <a:p>
            <a:r>
              <a:rPr lang="en-US" sz="2800" dirty="0"/>
              <a:t>The total number of students in a class are 90 out of which 45 are boys. If 50% of the total students secured grade 'A' out of which 20 are boys, then write a program to calculate the total number of girls getting grade 'A’.</a:t>
            </a:r>
          </a:p>
          <a:p>
            <a:r>
              <a:rPr lang="en-US" sz="2800" dirty="0"/>
              <a:t>Write a program to calculate the sum of the first and the second last digit of a 5 digit. E.g.- NUMBER : 12345        OUTPUT : 1+4=5</a:t>
            </a:r>
          </a:p>
          <a:p>
            <a:r>
              <a:rPr lang="en-US" sz="2800" dirty="0"/>
              <a:t>Write a program to reverse a 3-digit number without using an array. E.g.-Number : 132        Output : 231</a:t>
            </a:r>
            <a:endParaRPr lang="en-IN" sz="2800" dirty="0"/>
          </a:p>
        </p:txBody>
      </p:sp>
      <p:pic>
        <p:nvPicPr>
          <p:cNvPr id="1026" name="Picture 2" descr="17 Coding Memes For The Frustrated Software Engineer ...">
            <a:extLst>
              <a:ext uri="{FF2B5EF4-FFF2-40B4-BE49-F238E27FC236}">
                <a16:creationId xmlns:a16="http://schemas.microsoft.com/office/drawing/2014/main" id="{F5F03715-C341-3558-5AC7-C68B87EF1C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9" r="49199"/>
          <a:stretch/>
        </p:blipFill>
        <p:spPr bwMode="auto">
          <a:xfrm>
            <a:off x="8397240" y="396240"/>
            <a:ext cx="3794760" cy="397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94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7582-B64D-78AF-A0CE-95C5F9A81588}"/>
              </a:ext>
            </a:extLst>
          </p:cNvPr>
          <p:cNvSpPr>
            <a:spLocks noGrp="1"/>
          </p:cNvSpPr>
          <p:nvPr>
            <p:ph type="title"/>
          </p:nvPr>
        </p:nvSpPr>
        <p:spPr/>
        <p:txBody>
          <a:bodyPr/>
          <a:lstStyle/>
          <a:p>
            <a:r>
              <a:rPr lang="en-IN" dirty="0"/>
              <a:t>Control Statements</a:t>
            </a:r>
          </a:p>
        </p:txBody>
      </p:sp>
      <p:sp>
        <p:nvSpPr>
          <p:cNvPr id="3" name="Content Placeholder 2">
            <a:extLst>
              <a:ext uri="{FF2B5EF4-FFF2-40B4-BE49-F238E27FC236}">
                <a16:creationId xmlns:a16="http://schemas.microsoft.com/office/drawing/2014/main" id="{E9D467A1-76EE-D4CF-0B9C-C5C01A798975}"/>
              </a:ext>
            </a:extLst>
          </p:cNvPr>
          <p:cNvSpPr>
            <a:spLocks noGrp="1"/>
          </p:cNvSpPr>
          <p:nvPr>
            <p:ph idx="1"/>
          </p:nvPr>
        </p:nvSpPr>
        <p:spPr>
          <a:xfrm>
            <a:off x="677334" y="1722121"/>
            <a:ext cx="8596668" cy="4319242"/>
          </a:xfrm>
        </p:spPr>
        <p:txBody>
          <a:bodyPr/>
          <a:lstStyle/>
          <a:p>
            <a:r>
              <a:rPr lang="en-US" dirty="0">
                <a:effectLst/>
                <a:latin typeface="Times New Roman" panose="02020603050405020304" pitchFamily="18" charset="0"/>
              </a:rPr>
              <a:t>programming language uses control statements to cause the flow of execution to</a:t>
            </a:r>
            <a:br>
              <a:rPr lang="en-US" dirty="0"/>
            </a:br>
            <a:r>
              <a:rPr lang="en-US" dirty="0">
                <a:effectLst/>
                <a:latin typeface="Times New Roman" panose="02020603050405020304" pitchFamily="18" charset="0"/>
              </a:rPr>
              <a:t>advance and branch based on changes to the state of a program. Java’s program</a:t>
            </a:r>
            <a:br>
              <a:rPr lang="en-US" dirty="0"/>
            </a:br>
            <a:r>
              <a:rPr lang="en-US" dirty="0">
                <a:effectLst/>
                <a:latin typeface="Times New Roman" panose="02020603050405020304" pitchFamily="18" charset="0"/>
              </a:rPr>
              <a:t>control statements can be put into the following categories: selection, iteration, and</a:t>
            </a:r>
            <a:br>
              <a:rPr lang="en-US" dirty="0"/>
            </a:br>
            <a:r>
              <a:rPr lang="en-US" dirty="0">
                <a:effectLst/>
                <a:latin typeface="Times New Roman" panose="02020603050405020304" pitchFamily="18" charset="0"/>
              </a:rPr>
              <a:t>jump. Selection statements allow your program to choose different paths of execution based upon the outcome of an expression or the state of a variable. Iteration statements enable program execution to repeat one or more statements (that is, iteration statements form loops).</a:t>
            </a:r>
          </a:p>
          <a:p>
            <a:r>
              <a:rPr lang="en-US" dirty="0">
                <a:latin typeface="Times New Roman" panose="02020603050405020304" pitchFamily="18" charset="0"/>
              </a:rPr>
              <a:t>Types of control Statement :</a:t>
            </a:r>
          </a:p>
          <a:p>
            <a:pPr marL="0" indent="0">
              <a:buNone/>
            </a:pPr>
            <a:r>
              <a:rPr lang="en-US" dirty="0">
                <a:latin typeface="Times New Roman" panose="02020603050405020304" pitchFamily="18" charset="0"/>
              </a:rPr>
              <a:t>1. Selection or Decision statements</a:t>
            </a:r>
          </a:p>
          <a:p>
            <a:pPr marL="0" indent="0">
              <a:buNone/>
            </a:pPr>
            <a:r>
              <a:rPr lang="en-US" dirty="0">
                <a:latin typeface="Times New Roman" panose="02020603050405020304" pitchFamily="18" charset="0"/>
              </a:rPr>
              <a:t>2. Iterative Statements or looping statements.</a:t>
            </a:r>
            <a:endParaRPr lang="en-IN" dirty="0"/>
          </a:p>
        </p:txBody>
      </p:sp>
    </p:spTree>
    <p:extLst>
      <p:ext uri="{BB962C8B-B14F-4D97-AF65-F5344CB8AC3E}">
        <p14:creationId xmlns:p14="http://schemas.microsoft.com/office/powerpoint/2010/main" val="255830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8A43-914E-3ADA-E963-0015BAA92466}"/>
              </a:ext>
            </a:extLst>
          </p:cNvPr>
          <p:cNvSpPr>
            <a:spLocks noGrp="1"/>
          </p:cNvSpPr>
          <p:nvPr>
            <p:ph type="title"/>
          </p:nvPr>
        </p:nvSpPr>
        <p:spPr/>
        <p:txBody>
          <a:bodyPr/>
          <a:lstStyle/>
          <a:p>
            <a:r>
              <a:rPr lang="en-US" dirty="0">
                <a:latin typeface="Times New Roman" panose="02020603050405020304" pitchFamily="18" charset="0"/>
              </a:rPr>
              <a:t>Decision Constructs</a:t>
            </a:r>
            <a:endParaRPr lang="en-IN" dirty="0"/>
          </a:p>
        </p:txBody>
      </p:sp>
      <p:sp>
        <p:nvSpPr>
          <p:cNvPr id="3" name="Content Placeholder 2">
            <a:extLst>
              <a:ext uri="{FF2B5EF4-FFF2-40B4-BE49-F238E27FC236}">
                <a16:creationId xmlns:a16="http://schemas.microsoft.com/office/drawing/2014/main" id="{5C24385C-E9D9-0913-4278-E287BB7E8612}"/>
              </a:ext>
            </a:extLst>
          </p:cNvPr>
          <p:cNvSpPr>
            <a:spLocks noGrp="1"/>
          </p:cNvSpPr>
          <p:nvPr>
            <p:ph idx="1"/>
          </p:nvPr>
        </p:nvSpPr>
        <p:spPr>
          <a:xfrm>
            <a:off x="677334" y="1930401"/>
            <a:ext cx="8596668" cy="4110962"/>
          </a:xfrm>
        </p:spPr>
        <p:txBody>
          <a:bodyPr/>
          <a:lstStyle/>
          <a:p>
            <a:r>
              <a:rPr lang="en-IN" dirty="0"/>
              <a:t>If-else</a:t>
            </a:r>
          </a:p>
          <a:p>
            <a:r>
              <a:rPr lang="en-IN" dirty="0"/>
              <a:t>Nested if else</a:t>
            </a:r>
          </a:p>
          <a:p>
            <a:r>
              <a:rPr lang="en-IN" dirty="0"/>
              <a:t>If else ladder</a:t>
            </a:r>
          </a:p>
          <a:p>
            <a:r>
              <a:rPr lang="en-IN" dirty="0"/>
              <a:t>Switch</a:t>
            </a:r>
          </a:p>
        </p:txBody>
      </p:sp>
    </p:spTree>
    <p:extLst>
      <p:ext uri="{BB962C8B-B14F-4D97-AF65-F5344CB8AC3E}">
        <p14:creationId xmlns:p14="http://schemas.microsoft.com/office/powerpoint/2010/main" val="4051906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FEDC-D5BC-1F60-8A87-493834A0FB2D}"/>
              </a:ext>
            </a:extLst>
          </p:cNvPr>
          <p:cNvSpPr>
            <a:spLocks noGrp="1"/>
          </p:cNvSpPr>
          <p:nvPr>
            <p:ph type="title"/>
          </p:nvPr>
        </p:nvSpPr>
        <p:spPr/>
        <p:txBody>
          <a:bodyPr/>
          <a:lstStyle/>
          <a:p>
            <a:r>
              <a:rPr lang="en-IN" dirty="0"/>
              <a:t>Practice questions if else:</a:t>
            </a:r>
          </a:p>
        </p:txBody>
      </p:sp>
      <p:sp>
        <p:nvSpPr>
          <p:cNvPr id="3" name="Content Placeholder 2">
            <a:extLst>
              <a:ext uri="{FF2B5EF4-FFF2-40B4-BE49-F238E27FC236}">
                <a16:creationId xmlns:a16="http://schemas.microsoft.com/office/drawing/2014/main" id="{10AC99E3-B77F-22E5-DD10-41A861C2CE92}"/>
              </a:ext>
            </a:extLst>
          </p:cNvPr>
          <p:cNvSpPr>
            <a:spLocks noGrp="1"/>
          </p:cNvSpPr>
          <p:nvPr>
            <p:ph idx="1"/>
          </p:nvPr>
        </p:nvSpPr>
        <p:spPr>
          <a:xfrm>
            <a:off x="677334" y="1341120"/>
            <a:ext cx="9213426" cy="5059680"/>
          </a:xfrm>
        </p:spPr>
        <p:txBody>
          <a:bodyPr>
            <a:normAutofit/>
          </a:bodyPr>
          <a:lstStyle/>
          <a:p>
            <a:pPr>
              <a:buFont typeface="Wingdings" panose="05000000000000000000" pitchFamily="2" charset="2"/>
              <a:buChar char="Ø"/>
            </a:pPr>
            <a:r>
              <a:rPr lang="en-US" sz="2000" b="1" dirty="0">
                <a:effectLst/>
                <a:latin typeface="Times New Roman" panose="02020603050405020304" pitchFamily="18" charset="0"/>
                <a:cs typeface="Times New Roman" panose="02020603050405020304" pitchFamily="18" charset="0"/>
              </a:rPr>
              <a:t>program that uses an if-else-if ladder to determine which season a particular</a:t>
            </a:r>
            <a:br>
              <a:rPr lang="en-US" sz="2000" b="1" dirty="0">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month is in.</a:t>
            </a:r>
          </a:p>
          <a:p>
            <a:pPr lvl="0">
              <a:lnSpc>
                <a:spcPct val="107000"/>
              </a:lnSpc>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Check whether the number is even or odd.</a:t>
            </a:r>
          </a:p>
          <a:p>
            <a:pPr lvl="0">
              <a:lnSpc>
                <a:spcPct val="107000"/>
              </a:lnSpc>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Write a program to</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convert marks into grades</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Where A grade&gt;85; B grade&gt;75; C grade&gt; 65; D grade&lt;65</a:t>
            </a:r>
          </a:p>
          <a:p>
            <a:pPr lvl="0">
              <a:lnSpc>
                <a:spcPct val="107000"/>
              </a:lnSpc>
              <a:buFont typeface="Wingdings" panose="05000000000000000000" pitchFamily="2" charset="2"/>
              <a:buChar char="Ø"/>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Write a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to check whether the triangle is valid or not if angles are given</a:t>
            </a:r>
            <a:endParaRPr lang="en-IN" sz="20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Ø"/>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Take the amount from user and calculate the discount for user.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purchase below 25000 discount 5%</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purchase is above 25000 discount is 20%</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purchase is above 50000 discount is 40%</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1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20A0-E3F4-AAE4-0DA8-58A00FD5D3B1}"/>
              </a:ext>
            </a:extLst>
          </p:cNvPr>
          <p:cNvSpPr>
            <a:spLocks noGrp="1"/>
          </p:cNvSpPr>
          <p:nvPr>
            <p:ph type="title"/>
          </p:nvPr>
        </p:nvSpPr>
        <p:spPr/>
        <p:txBody>
          <a:bodyPr/>
          <a:lstStyle/>
          <a:p>
            <a:r>
              <a:rPr lang="en-IN" dirty="0"/>
              <a:t>Data abstraction and Encapsulation</a:t>
            </a:r>
          </a:p>
        </p:txBody>
      </p:sp>
      <p:sp>
        <p:nvSpPr>
          <p:cNvPr id="3" name="Content Placeholder 2">
            <a:extLst>
              <a:ext uri="{FF2B5EF4-FFF2-40B4-BE49-F238E27FC236}">
                <a16:creationId xmlns:a16="http://schemas.microsoft.com/office/drawing/2014/main" id="{EAEB3AF1-7AD7-C921-3395-BB9F9ECEA4FD}"/>
              </a:ext>
            </a:extLst>
          </p:cNvPr>
          <p:cNvSpPr>
            <a:spLocks noGrp="1"/>
          </p:cNvSpPr>
          <p:nvPr>
            <p:ph idx="1"/>
          </p:nvPr>
        </p:nvSpPr>
        <p:spPr/>
        <p:txBody>
          <a:bodyPr>
            <a:normAutofit fontScale="92500" lnSpcReduction="20000"/>
          </a:bodyPr>
          <a:lstStyle/>
          <a:p>
            <a:r>
              <a:rPr lang="en-IN" b="1" dirty="0"/>
              <a:t>Abstraction</a:t>
            </a:r>
            <a:r>
              <a:rPr lang="en-IN" dirty="0"/>
              <a:t> is the concept of object-oriented programming that "shows" only essential attributes and "hides" unnecessary information. The main purpose of abstraction is hiding the unnecessary details from the users. Abstraction is selecting data from a larger pool to show only relevant details of the object to the user. It helps in reducing programming complexity and efforts. It is one of the most important concepts of OOPs.</a:t>
            </a:r>
          </a:p>
          <a:p>
            <a:endParaRPr lang="en-US" dirty="0">
              <a:latin typeface="Times New Roman" pitchFamily="18" charset="0"/>
              <a:cs typeface="Times New Roman" pitchFamily="18" charset="0"/>
            </a:endParaRPr>
          </a:p>
          <a:p>
            <a:r>
              <a:rPr lang="en-IN" dirty="0"/>
              <a:t>Encapsulation is one of the fundamental concepts in object-oriented programming (OOP). It describes the idea of bundling data and methods that work on that data within one unit, e.g., a class in Java.</a:t>
            </a:r>
          </a:p>
          <a:p>
            <a:r>
              <a:rPr lang="en-IN" dirty="0"/>
              <a:t>This concept is also often used to hide the internal representation, or state, of an object from the outside. This is called information hiding. The general idea of this mechanism is simple. If you have an attribute that is not visible from the outside of an object, and bundle it with methods that provide read or write access to it, then you can hide specific information and control access to the internal state of the object.</a:t>
            </a:r>
          </a:p>
          <a:p>
            <a:endParaRPr lang="en-IN" dirty="0"/>
          </a:p>
        </p:txBody>
      </p:sp>
    </p:spTree>
    <p:extLst>
      <p:ext uri="{BB962C8B-B14F-4D97-AF65-F5344CB8AC3E}">
        <p14:creationId xmlns:p14="http://schemas.microsoft.com/office/powerpoint/2010/main" val="227581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7CC3-DD64-5B8B-2DEF-8C474A081BD5}"/>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54A485C0-E2AF-0B43-156E-949D6B086C1B}"/>
              </a:ext>
            </a:extLst>
          </p:cNvPr>
          <p:cNvSpPr>
            <a:spLocks noGrp="1"/>
          </p:cNvSpPr>
          <p:nvPr>
            <p:ph idx="1"/>
          </p:nvPr>
        </p:nvSpPr>
        <p:spPr/>
        <p:txBody>
          <a:bodyPr/>
          <a:lstStyle/>
          <a:p>
            <a:pPr>
              <a:defRPr/>
            </a:pPr>
            <a:r>
              <a:rPr lang="en-US" b="1" dirty="0">
                <a:latin typeface="Times New Roman" pitchFamily="18" charset="0"/>
                <a:cs typeface="Times New Roman" pitchFamily="18" charset="0"/>
              </a:rPr>
              <a:t>Inheritance in java</a:t>
            </a:r>
            <a:r>
              <a:rPr lang="en-US" dirty="0">
                <a:latin typeface="Times New Roman" pitchFamily="18" charset="0"/>
                <a:cs typeface="Times New Roman" pitchFamily="18" charset="0"/>
              </a:rPr>
              <a:t> is a mechanism in which one object inherits all the properties and behaviors of parent object.</a:t>
            </a:r>
          </a:p>
          <a:p>
            <a:pPr>
              <a:defRPr/>
            </a:pPr>
            <a:r>
              <a:rPr lang="en-US" dirty="0">
                <a:latin typeface="Times New Roman" pitchFamily="18" charset="0"/>
                <a:cs typeface="Times New Roman" pitchFamily="18" charset="0"/>
              </a:rPr>
              <a:t>We use inheritance for :</a:t>
            </a:r>
          </a:p>
          <a:p>
            <a:pPr marL="571500" indent="-571500" algn="just">
              <a:buFont typeface="+mj-lt"/>
              <a:buAutoNum type="romanUcPeriod"/>
              <a:defRPr/>
            </a:pPr>
            <a:r>
              <a:rPr lang="en-US" dirty="0">
                <a:latin typeface="Times New Roman" pitchFamily="18" charset="0"/>
                <a:cs typeface="Times New Roman" pitchFamily="18" charset="0"/>
              </a:rPr>
              <a:t>For Method Overriding (so runtime polymorphism can be  achieved).</a:t>
            </a:r>
          </a:p>
          <a:p>
            <a:pPr marL="571500" indent="-571500" algn="just">
              <a:buFont typeface="+mj-lt"/>
              <a:buAutoNum type="romanUcPeriod"/>
              <a:defRPr/>
            </a:pPr>
            <a:r>
              <a:rPr lang="en-US" dirty="0">
                <a:latin typeface="Times New Roman" pitchFamily="18" charset="0"/>
                <a:cs typeface="Times New Roman" pitchFamily="18" charset="0"/>
              </a:rPr>
              <a:t>For Code Reusability.</a:t>
            </a:r>
          </a:p>
          <a:p>
            <a:pPr marL="0" indent="0" algn="just">
              <a:buNone/>
              <a:defRPr/>
            </a:pPr>
            <a:r>
              <a:rPr lang="en-IN" i="1" dirty="0"/>
              <a:t>--When one object acquires all the properties and </a:t>
            </a:r>
            <a:r>
              <a:rPr lang="en-IN" i="1" dirty="0" err="1"/>
              <a:t>behaviors</a:t>
            </a:r>
            <a:r>
              <a:rPr lang="en-IN" i="1" dirty="0"/>
              <a:t> of a parent object</a:t>
            </a:r>
            <a:r>
              <a:rPr lang="en-IN" dirty="0"/>
              <a:t>, it is known as inheritance. It provides code reusability. It is used to achieve runtime polymorphism.</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0180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2775-9E32-C62E-8CF8-E46C8AA6D817}"/>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FE8B2237-4C40-7DB8-C663-DD3BEDA32B4F}"/>
              </a:ext>
            </a:extLst>
          </p:cNvPr>
          <p:cNvSpPr>
            <a:spLocks noGrp="1"/>
          </p:cNvSpPr>
          <p:nvPr>
            <p:ph idx="1"/>
          </p:nvPr>
        </p:nvSpPr>
        <p:spPr/>
        <p:txBody>
          <a:bodyPr/>
          <a:lstStyle/>
          <a:p>
            <a:pPr algn="just"/>
            <a:r>
              <a:rPr lang="en-US" dirty="0">
                <a:latin typeface="Times New Roman" pitchFamily="18" charset="0"/>
                <a:cs typeface="Times New Roman" pitchFamily="18" charset="0"/>
              </a:rPr>
              <a:t>Polymorphism is the ability of an object to take on many forms. The most common use of polymorphism in OOP occurs when a parent class reference is used to refer to a child class object.</a:t>
            </a:r>
          </a:p>
          <a:p>
            <a:pPr algn="just"/>
            <a:r>
              <a:rPr lang="en-US" dirty="0">
                <a:latin typeface="Times New Roman" pitchFamily="18" charset="0"/>
              </a:rPr>
              <a:t>Types of polymorphism</a:t>
            </a:r>
          </a:p>
          <a:p>
            <a:pPr lvl="1" algn="just"/>
            <a:r>
              <a:rPr lang="en-US" dirty="0">
                <a:latin typeface="Times New Roman" pitchFamily="18" charset="0"/>
                <a:cs typeface="Times New Roman" pitchFamily="18" charset="0"/>
              </a:rPr>
              <a:t>Compile-time polymorphism // method overloading </a:t>
            </a:r>
          </a:p>
          <a:p>
            <a:pPr lvl="1" algn="just"/>
            <a:r>
              <a:rPr lang="en-US" dirty="0">
                <a:latin typeface="Times New Roman" pitchFamily="18" charset="0"/>
              </a:rPr>
              <a:t>Run-time polymorphism // method overriding</a:t>
            </a:r>
            <a:endParaRPr lang="en-US" dirty="0">
              <a:latin typeface="Times New Roman" pitchFamily="18" charset="0"/>
              <a:cs typeface="Times New Roman" pitchFamily="18" charset="0"/>
            </a:endParaRPr>
          </a:p>
          <a:p>
            <a:pPr marL="0" indent="0">
              <a:buNone/>
            </a:pPr>
            <a:endParaRPr lang="en-IN" dirty="0"/>
          </a:p>
        </p:txBody>
      </p:sp>
      <p:pic>
        <p:nvPicPr>
          <p:cNvPr id="1026" name="Picture 2">
            <a:extLst>
              <a:ext uri="{FF2B5EF4-FFF2-40B4-BE49-F238E27FC236}">
                <a16:creationId xmlns:a16="http://schemas.microsoft.com/office/drawing/2014/main" id="{8655C771-12F1-6A15-AB87-A8B1925FC4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61" b="16937"/>
          <a:stretch/>
        </p:blipFill>
        <p:spPr bwMode="auto">
          <a:xfrm>
            <a:off x="6429375" y="2884365"/>
            <a:ext cx="5191125" cy="397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10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0AE7-88DB-3F13-654C-4F8A775B1E34}"/>
              </a:ext>
            </a:extLst>
          </p:cNvPr>
          <p:cNvSpPr>
            <a:spLocks noGrp="1"/>
          </p:cNvSpPr>
          <p:nvPr>
            <p:ph type="title"/>
          </p:nvPr>
        </p:nvSpPr>
        <p:spPr/>
        <p:txBody>
          <a:bodyPr/>
          <a:lstStyle/>
          <a:p>
            <a:r>
              <a:rPr lang="en-IN" dirty="0"/>
              <a:t>First code in JAVA</a:t>
            </a:r>
          </a:p>
        </p:txBody>
      </p:sp>
      <p:sp>
        <p:nvSpPr>
          <p:cNvPr id="3" name="Content Placeholder 2">
            <a:extLst>
              <a:ext uri="{FF2B5EF4-FFF2-40B4-BE49-F238E27FC236}">
                <a16:creationId xmlns:a16="http://schemas.microsoft.com/office/drawing/2014/main" id="{B98A02C5-C2F4-2E20-97E2-154D30589581}"/>
              </a:ext>
            </a:extLst>
          </p:cNvPr>
          <p:cNvSpPr>
            <a:spLocks noGrp="1"/>
          </p:cNvSpPr>
          <p:nvPr>
            <p:ph idx="1"/>
          </p:nvPr>
        </p:nvSpPr>
        <p:spPr/>
        <p:txBody>
          <a:bodyPr>
            <a:normAutofit fontScale="85000" lnSpcReduction="20000"/>
          </a:bodyPr>
          <a:lstStyle/>
          <a:p>
            <a:r>
              <a:rPr lang="en-IN" dirty="0"/>
              <a:t>To create a simple java program, you need to create a class that contains the main method.</a:t>
            </a:r>
          </a:p>
          <a:p>
            <a:r>
              <a:rPr lang="en-IN" dirty="0"/>
              <a:t>Let's understand the requirement first.</a:t>
            </a:r>
          </a:p>
          <a:p>
            <a:r>
              <a:rPr lang="en-IN" dirty="0"/>
              <a:t>For executing any java program, you need to</a:t>
            </a:r>
          </a:p>
          <a:p>
            <a:r>
              <a:rPr lang="en-IN" dirty="0"/>
              <a:t>Install the JDK if you don't have installed it, download the JDK and install it.</a:t>
            </a:r>
          </a:p>
          <a:p>
            <a:r>
              <a:rPr lang="en-IN" dirty="0"/>
              <a:t>Set path of the </a:t>
            </a:r>
            <a:r>
              <a:rPr lang="en-IN" dirty="0" err="1"/>
              <a:t>jdk</a:t>
            </a:r>
            <a:r>
              <a:rPr lang="en-IN" dirty="0"/>
              <a:t>/bin directory. </a:t>
            </a:r>
          </a:p>
          <a:p>
            <a:r>
              <a:rPr lang="en-IN" dirty="0"/>
              <a:t>Create the java program</a:t>
            </a:r>
          </a:p>
          <a:p>
            <a:r>
              <a:rPr lang="en-IN" dirty="0"/>
              <a:t>Compile and run the java program</a:t>
            </a:r>
          </a:p>
          <a:p>
            <a:r>
              <a:rPr lang="en-IN" sz="2100" b="1" dirty="0"/>
              <a:t>class Simple{  </a:t>
            </a:r>
          </a:p>
          <a:p>
            <a:r>
              <a:rPr lang="en-IN" sz="2100" b="1" dirty="0"/>
              <a:t>    public static void main(String </a:t>
            </a:r>
            <a:r>
              <a:rPr lang="en-IN" sz="2100" b="1" dirty="0" err="1"/>
              <a:t>args</a:t>
            </a:r>
            <a:r>
              <a:rPr lang="en-IN" sz="2100" b="1" dirty="0"/>
              <a:t>[]){  </a:t>
            </a:r>
          </a:p>
          <a:p>
            <a:r>
              <a:rPr lang="en-IN" sz="2100" b="1" dirty="0"/>
              <a:t>     </a:t>
            </a:r>
            <a:r>
              <a:rPr lang="en-IN" sz="2100" b="1" dirty="0" err="1"/>
              <a:t>System.out.println</a:t>
            </a:r>
            <a:r>
              <a:rPr lang="en-IN" sz="2100" b="1" dirty="0"/>
              <a:t>("Hello Java");  </a:t>
            </a:r>
          </a:p>
          <a:p>
            <a:r>
              <a:rPr lang="en-IN" sz="2100" b="1" dirty="0"/>
              <a:t>    }  </a:t>
            </a:r>
          </a:p>
          <a:p>
            <a:r>
              <a:rPr lang="en-IN" sz="2100" b="1" dirty="0"/>
              <a:t>}  </a:t>
            </a:r>
          </a:p>
          <a:p>
            <a:endParaRPr lang="en-IN" dirty="0"/>
          </a:p>
        </p:txBody>
      </p:sp>
    </p:spTree>
    <p:extLst>
      <p:ext uri="{BB962C8B-B14F-4D97-AF65-F5344CB8AC3E}">
        <p14:creationId xmlns:p14="http://schemas.microsoft.com/office/powerpoint/2010/main" val="420944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BAE-E0DA-311F-035D-25D696B6BECE}"/>
              </a:ext>
            </a:extLst>
          </p:cNvPr>
          <p:cNvSpPr>
            <a:spLocks noGrp="1"/>
          </p:cNvSpPr>
          <p:nvPr>
            <p:ph type="title"/>
          </p:nvPr>
        </p:nvSpPr>
        <p:spPr/>
        <p:txBody>
          <a:bodyPr/>
          <a:lstStyle/>
          <a:p>
            <a:r>
              <a:rPr lang="en-IN" dirty="0"/>
              <a:t>Breaking Down the code</a:t>
            </a:r>
          </a:p>
        </p:txBody>
      </p:sp>
      <p:sp>
        <p:nvSpPr>
          <p:cNvPr id="3" name="Content Placeholder 2">
            <a:extLst>
              <a:ext uri="{FF2B5EF4-FFF2-40B4-BE49-F238E27FC236}">
                <a16:creationId xmlns:a16="http://schemas.microsoft.com/office/drawing/2014/main" id="{10884B86-5339-4327-A1F2-CBD77B17E5C6}"/>
              </a:ext>
            </a:extLst>
          </p:cNvPr>
          <p:cNvSpPr>
            <a:spLocks noGrp="1"/>
          </p:cNvSpPr>
          <p:nvPr>
            <p:ph idx="1"/>
          </p:nvPr>
        </p:nvSpPr>
        <p:spPr>
          <a:xfrm>
            <a:off x="677334" y="1930401"/>
            <a:ext cx="8596668" cy="4110962"/>
          </a:xfrm>
        </p:spPr>
        <p:txBody>
          <a:bodyPr>
            <a:normAutofit fontScale="92500" lnSpcReduction="10000"/>
          </a:bodyPr>
          <a:lstStyle/>
          <a:p>
            <a:r>
              <a:rPr lang="en-IN" b="1" dirty="0"/>
              <a:t>class</a:t>
            </a:r>
            <a:r>
              <a:rPr lang="en-IN" dirty="0"/>
              <a:t> keyword is used to declare a class in java.</a:t>
            </a:r>
          </a:p>
          <a:p>
            <a:r>
              <a:rPr lang="en-IN" b="1" dirty="0"/>
              <a:t>public</a:t>
            </a:r>
            <a:r>
              <a:rPr lang="en-IN" dirty="0"/>
              <a:t> keyword is an access modifier which represents visibility. It means it is visible to all.</a:t>
            </a:r>
          </a:p>
          <a:p>
            <a:r>
              <a:rPr lang="en-IN" b="1" dirty="0"/>
              <a:t>static</a:t>
            </a:r>
            <a:r>
              <a:rPr lang="en-IN"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IN" b="1" dirty="0"/>
              <a:t>void</a:t>
            </a:r>
            <a:r>
              <a:rPr lang="en-IN" dirty="0"/>
              <a:t> is the return type of the method. It means it doesn't return any value.</a:t>
            </a:r>
          </a:p>
          <a:p>
            <a:r>
              <a:rPr lang="en-IN" b="1" dirty="0"/>
              <a:t>main</a:t>
            </a:r>
            <a:r>
              <a:rPr lang="en-IN" dirty="0"/>
              <a:t> represents the starting point of the program.</a:t>
            </a:r>
          </a:p>
          <a:p>
            <a:r>
              <a:rPr lang="en-IN" b="1" dirty="0"/>
              <a:t>String[] </a:t>
            </a:r>
            <a:r>
              <a:rPr lang="en-IN" b="1" dirty="0" err="1"/>
              <a:t>args</a:t>
            </a:r>
            <a:r>
              <a:rPr lang="en-IN" dirty="0"/>
              <a:t> is used for command line argument. We will learn it later.</a:t>
            </a:r>
          </a:p>
          <a:p>
            <a:r>
              <a:rPr lang="en-IN" b="1" dirty="0" err="1"/>
              <a:t>System.out.println</a:t>
            </a:r>
            <a:r>
              <a:rPr lang="en-IN" b="1" dirty="0"/>
              <a:t>()</a:t>
            </a:r>
            <a:r>
              <a:rPr lang="en-IN" dirty="0"/>
              <a:t> is used to print statement. Here, System is a class, out is the object of </a:t>
            </a:r>
            <a:r>
              <a:rPr lang="en-IN" dirty="0" err="1"/>
              <a:t>PrintStream</a:t>
            </a:r>
            <a:r>
              <a:rPr lang="en-IN" dirty="0"/>
              <a:t> class, </a:t>
            </a:r>
            <a:r>
              <a:rPr lang="en-IN" dirty="0" err="1"/>
              <a:t>println</a:t>
            </a:r>
            <a:r>
              <a:rPr lang="en-IN" dirty="0"/>
              <a:t>() is the method of </a:t>
            </a:r>
            <a:r>
              <a:rPr lang="en-IN" dirty="0" err="1"/>
              <a:t>PrintStream</a:t>
            </a:r>
            <a:r>
              <a:rPr lang="en-IN" dirty="0"/>
              <a:t> class. </a:t>
            </a:r>
          </a:p>
          <a:p>
            <a:endParaRPr lang="en-IN" dirty="0"/>
          </a:p>
        </p:txBody>
      </p:sp>
    </p:spTree>
    <p:extLst>
      <p:ext uri="{BB962C8B-B14F-4D97-AF65-F5344CB8AC3E}">
        <p14:creationId xmlns:p14="http://schemas.microsoft.com/office/powerpoint/2010/main" val="23103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JAVA Program</a:t>
            </a:r>
            <a:endParaRPr lang="en-IN" dirty="0"/>
          </a:p>
        </p:txBody>
      </p:sp>
      <p:sp>
        <p:nvSpPr>
          <p:cNvPr id="3" name="Content Placeholder 2"/>
          <p:cNvSpPr>
            <a:spLocks noGrp="1"/>
          </p:cNvSpPr>
          <p:nvPr>
            <p:ph idx="1"/>
          </p:nvPr>
        </p:nvSpPr>
        <p:spPr/>
        <p:txBody>
          <a:bodyPr/>
          <a:lstStyle/>
          <a:p>
            <a:r>
              <a:rPr lang="en-IN" dirty="0"/>
              <a:t>save this file as Simple.java</a:t>
            </a:r>
          </a:p>
          <a:p>
            <a:endParaRPr lang="en-IN" dirty="0"/>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12-04-2023</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51736780"/>
              </p:ext>
            </p:extLst>
          </p:nvPr>
        </p:nvGraphicFramePr>
        <p:xfrm>
          <a:off x="1621827" y="2661920"/>
          <a:ext cx="8572500" cy="731520"/>
        </p:xfrm>
        <a:graphic>
          <a:graphicData uri="http://schemas.openxmlformats.org/drawingml/2006/table">
            <a:tbl>
              <a:tblPr/>
              <a:tblGrid>
                <a:gridCol w="42862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0">
                <a:tc>
                  <a:txBody>
                    <a:bodyPr/>
                    <a:lstStyle/>
                    <a:p>
                      <a:r>
                        <a:rPr lang="en-IN" b="1" dirty="0">
                          <a:solidFill>
                            <a:srgbClr val="000000"/>
                          </a:solidFill>
                          <a:effectLst/>
                          <a:latin typeface="verdana"/>
                        </a:rPr>
                        <a:t>To compile: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err="1">
                          <a:solidFill>
                            <a:srgbClr val="000000"/>
                          </a:solidFill>
                          <a:effectLst/>
                          <a:latin typeface="verdana"/>
                        </a:rPr>
                        <a:t>javac</a:t>
                      </a:r>
                      <a:r>
                        <a:rPr lang="en-IN" dirty="0">
                          <a:solidFill>
                            <a:srgbClr val="000000"/>
                          </a:solidFill>
                          <a:effectLst/>
                          <a:latin typeface="verdana"/>
                        </a:rPr>
                        <a:t>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IN" b="1">
                          <a:solidFill>
                            <a:srgbClr val="000000"/>
                          </a:solidFill>
                          <a:effectLst/>
                          <a:latin typeface="verdana"/>
                        </a:rPr>
                        <a:t>To execute:</a:t>
                      </a:r>
                      <a:endParaRPr lang="en-IN">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a:solidFill>
                            <a:srgbClr val="000000"/>
                          </a:solidFill>
                          <a:effectLst/>
                          <a:latin typeface="verdana"/>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pic>
        <p:nvPicPr>
          <p:cNvPr id="4098" name="Picture 2" descr="Java How to Comp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778" y="3374458"/>
            <a:ext cx="6867294" cy="20091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71153" y="5383964"/>
            <a:ext cx="10554789" cy="923330"/>
          </a:xfrm>
          <a:prstGeom prst="rect">
            <a:avLst/>
          </a:prstGeom>
        </p:spPr>
        <p:txBody>
          <a:bodyPr wrap="square">
            <a:spAutoFit/>
          </a:bodyPr>
          <a:lstStyle/>
          <a:p>
            <a:r>
              <a:rPr lang="en-IN" b="1" dirty="0"/>
              <a:t>Compilation Flow:</a:t>
            </a:r>
            <a:endParaRPr lang="en-IN" dirty="0"/>
          </a:p>
          <a:p>
            <a:r>
              <a:rPr lang="en-IN" dirty="0"/>
              <a:t>When we compile Java program using </a:t>
            </a:r>
            <a:r>
              <a:rPr lang="en-IN" dirty="0" err="1"/>
              <a:t>javac</a:t>
            </a:r>
            <a:r>
              <a:rPr lang="en-IN" dirty="0"/>
              <a:t> tool, java compiler converts the source code into byte code.</a:t>
            </a:r>
          </a:p>
        </p:txBody>
      </p:sp>
    </p:spTree>
    <p:extLst>
      <p:ext uri="{BB962C8B-B14F-4D97-AF65-F5344CB8AC3E}">
        <p14:creationId xmlns:p14="http://schemas.microsoft.com/office/powerpoint/2010/main" val="2035910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223</TotalTime>
  <Words>2186</Words>
  <Application>Microsoft Office PowerPoint</Application>
  <PresentationFormat>Widescreen</PresentationFormat>
  <Paragraphs>203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Times New Roman</vt:lpstr>
      <vt:lpstr>Trebuchet MS</vt:lpstr>
      <vt:lpstr>verdana</vt:lpstr>
      <vt:lpstr>Wingdings</vt:lpstr>
      <vt:lpstr>Wingdings 3</vt:lpstr>
      <vt:lpstr>Facet</vt:lpstr>
      <vt:lpstr>CORE JAVA</vt:lpstr>
      <vt:lpstr>OBJECT –ORIENTED PROGRAMMING</vt:lpstr>
      <vt:lpstr>What is a class</vt:lpstr>
      <vt:lpstr>Data abstraction and Encapsulation</vt:lpstr>
      <vt:lpstr>Inheritance</vt:lpstr>
      <vt:lpstr>Polymorphism</vt:lpstr>
      <vt:lpstr>First code in JAVA</vt:lpstr>
      <vt:lpstr>Breaking Down the code</vt:lpstr>
      <vt:lpstr>Simple JAVA Program</vt:lpstr>
      <vt:lpstr>What happens at run time</vt:lpstr>
      <vt:lpstr>Save a java source file by other name</vt:lpstr>
      <vt:lpstr>Memory management in java</vt:lpstr>
      <vt:lpstr>Core concepts: Variables and identifiers</vt:lpstr>
      <vt:lpstr>Types of variables:</vt:lpstr>
      <vt:lpstr>Types of variables:</vt:lpstr>
      <vt:lpstr>Standard output</vt:lpstr>
      <vt:lpstr>Standard input:</vt:lpstr>
      <vt:lpstr>Coding Exercise for the session</vt:lpstr>
      <vt:lpstr>Data types in JAVA</vt:lpstr>
      <vt:lpstr>Data Types in Java</vt:lpstr>
      <vt:lpstr>Type conversion (Widening)</vt:lpstr>
      <vt:lpstr>Type casting (Narrowing)</vt:lpstr>
      <vt:lpstr>Type Promotion </vt:lpstr>
      <vt:lpstr>Coding exercise:</vt:lpstr>
      <vt:lpstr>Operators in JAVA</vt:lpstr>
      <vt:lpstr>Arithmetic operators: </vt:lpstr>
      <vt:lpstr>Bitwise Operators</vt:lpstr>
      <vt:lpstr>Relational operators</vt:lpstr>
      <vt:lpstr>Boolean Logical operators</vt:lpstr>
      <vt:lpstr>Precedence of operators java</vt:lpstr>
      <vt:lpstr>Practice questions:</vt:lpstr>
      <vt:lpstr>Control Statements</vt:lpstr>
      <vt:lpstr>Decision Constructs</vt:lpstr>
      <vt:lpstr>Practice questions if else: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pritpal kaur</dc:creator>
  <cp:lastModifiedBy>pritpal kaur</cp:lastModifiedBy>
  <cp:revision>4</cp:revision>
  <dcterms:created xsi:type="dcterms:W3CDTF">2023-04-09T12:16:05Z</dcterms:created>
  <dcterms:modified xsi:type="dcterms:W3CDTF">2023-04-12T07:50:17Z</dcterms:modified>
</cp:coreProperties>
</file>