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2" r:id="rId5"/>
    <p:sldId id="259" r:id="rId6"/>
    <p:sldId id="263" r:id="rId7"/>
    <p:sldId id="264" r:id="rId8"/>
    <p:sldId id="265" r:id="rId9"/>
    <p:sldId id="260" r:id="rId10"/>
    <p:sldId id="262" r:id="rId11"/>
    <p:sldId id="261" r:id="rId12"/>
    <p:sldId id="266" r:id="rId13"/>
    <p:sldId id="268" r:id="rId14"/>
    <p:sldId id="269"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43:51.659"/>
    </inkml:context>
    <inkml:brush xml:id="br0">
      <inkml:brushProperty name="width" value="0.05" units="cm"/>
      <inkml:brushProperty name="height" value="0.05" units="cm"/>
      <inkml:brushProperty name="color" value="#E71224"/>
    </inkml:brush>
  </inkml:definitions>
  <inkml:trace contextRef="#ctx0" brushRef="#br0">0 0 24575,'87'1'0,"131"16"0,-192-13 0,64 10 0,166 5 0,246-21 0,-491 3 0,0 0 0,0 1 0,0 0 0,0 1 0,-1 0 0,1 0 0,16 9 0,15 5 0,-21-12-13,0-1-1,1-1 1,-1-1 0,1 0-1,-1-2 1,30-3-1,-2 1-1257,-26 2-5555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0:08.45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0:08.79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0:10.410"/>
    </inkml:context>
    <inkml:brush xml:id="br0">
      <inkml:brushProperty name="width" value="0.05" units="cm"/>
      <inkml:brushProperty name="height" value="0.05" units="cm"/>
      <inkml:brushProperty name="color" value="#E71224"/>
    </inkml:brush>
  </inkml:definitions>
  <inkml:trace contextRef="#ctx0" brushRef="#br0">1 0 24575,'4'0'0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0:10.73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8:45.405"/>
    </inkml:context>
    <inkml:brush xml:id="br0">
      <inkml:brushProperty name="width" value="0.1" units="cm"/>
      <inkml:brushProperty name="height" value="0.1" units="cm"/>
      <inkml:brushProperty name="color" value="#E71224"/>
    </inkml:brush>
  </inkml:definitions>
  <inkml:trace contextRef="#ctx0" brushRef="#br0">0 55 24575,'1579'0'0,"-1558"-1"0,0-1 0,31-8 0,14-1 0,-42 8 169,28-8 1,-31 6-738,0 1 0,22-2 0,-22 5-6258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8:48.581"/>
    </inkml:context>
    <inkml:brush xml:id="br0">
      <inkml:brushProperty name="width" value="0.1" units="cm"/>
      <inkml:brushProperty name="height" value="0.1" units="cm"/>
      <inkml:brushProperty name="color" value="#E71224"/>
    </inkml:brush>
  </inkml:definitions>
  <inkml:trace contextRef="#ctx0" brushRef="#br0">0 0 24575,'28'0'0,"94"4"0,-103-2 0,0 1 0,-1 1 0,1 0 0,27 11 0,248 87 0,-109-45 0,-160-48 0,-2 0 0,1 2 0,-1 0 0,-1 1 0,32 25 0,-51-36 0,-1 1 0,1 0 0,-1-1 0,0 1 0,1 1 0,-1-1 0,0 0 0,0 0 0,-1 1 0,1-1 0,0 1 0,-1 0 0,0-1 0,0 1 0,2 4 0,-3-5 0,0 0 0,0 0 0,0 0 0,0 0 0,0-1 0,0 1 0,-1 0 0,1 0 0,-1 0 0,1-1 0,-1 1 0,0 0 0,0 0 0,1-1 0,-1 1 0,0-1 0,-1 1 0,1-1 0,0 1 0,0-1 0,-1 1 0,1-1 0,0 0 0,-1 0 0,-2 1 0,-41 25 0,36-22 0,-1 0 0,1 0 0,0 1 0,1 1 0,-12 10 0,-17 26 0,28-31 0,0-1 0,-1 0 0,0-1 0,0 0 0,-16 11 0,-72 48 0,-59 36 0,134-92 0,1 1 0,0 1 0,-20 18 0,38-29 0,1 1 0,0-1 0,-1 0 0,1 1 0,-4 8 0,-12 17 0,-3 0-1365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9:16.222"/>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9:18.378"/>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09:37.284"/>
    </inkml:context>
    <inkml:brush xml:id="br0">
      <inkml:brushProperty name="width" value="0.1" units="cm"/>
      <inkml:brushProperty name="height" value="0.1"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3:17.929"/>
    </inkml:context>
    <inkml:brush xml:id="br0">
      <inkml:brushProperty name="width" value="0.05" units="cm"/>
      <inkml:brushProperty name="height" value="0.05" units="cm"/>
      <inkml:brushProperty name="color" value="#E71224"/>
    </inkml:brush>
  </inkml:definitions>
  <inkml:trace contextRef="#ctx0" brushRef="#br0">0 0 24575,'87'1'0,"131"16"0,-192-13 0,64 10 0,166 5 0,246-21 0,-491 3 0,0 0 0,0 1 0,0 0 0,0 1 0,-1 0 0,1 0 0,16 9 0,15 5 0,-21-12-13,0-1-1,1-1 1,-1-1 0,1 0-1,-1-2 1,30-3-1,-2 1-1257,-26 2-5555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43:55.047"/>
    </inkml:context>
    <inkml:brush xml:id="br0">
      <inkml:brushProperty name="width" value="0.05" units="cm"/>
      <inkml:brushProperty name="height" value="0.05" units="cm"/>
      <inkml:brushProperty name="color" value="#E71224"/>
    </inkml:brush>
  </inkml:definitions>
  <inkml:trace contextRef="#ctx0" brushRef="#br0">0 0 24575,'7'1'0,"1"0"0,-1 1 0,0-1 0,0 2 0,1-1 0,-2 1 0,1 0 0,8 4 0,64 40 0,-42-23 0,58 40 0,-59-37 0,58 30 0,-71-45 0,90 49 0,-94-49 0,0 1 0,-1 1 0,28 27 0,-35-30 0,-6-6 0,0 0 0,0 0 0,0 0 0,-1 1 0,0-1 0,6 12 0,-9-16 0,-1 1 0,1-1 0,-1 0 0,0 0 0,0 0 0,1 0 0,-1 0 0,0 0 0,0 0 0,0 1 0,0-1 0,-1 0 0,1 0 0,0 0 0,0 0 0,-1 0 0,1 0 0,0 0 0,-2 2 0,1-1 0,0-1 0,-1 1 0,0 0 0,1-1 0,-1 1 0,0-1 0,0 0 0,0 1 0,0-1 0,0 0 0,0 0 0,0 0 0,-3 0 0,-8 4 0,-1-2 0,-27 4 0,28-5 0,0 0 0,0 1 0,0 0 0,-13 6 0,-195 85 0,209-90 0,0 0 0,0-1 0,-21 3 0,25-6 0,0 1 0,-1 1 0,1-1 0,1 2 0,-1-1 0,0 1 0,0 0 0,1 0 0,0 1 0,-11 7 0,9-4-341,1 1 0,0-1-1,-7 11 1,5-5-6485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3:17.930"/>
    </inkml:context>
    <inkml:brush xml:id="br0">
      <inkml:brushProperty name="width" value="0.05" units="cm"/>
      <inkml:brushProperty name="height" value="0.05" units="cm"/>
      <inkml:brushProperty name="color" value="#E71224"/>
    </inkml:brush>
  </inkml:definitions>
  <inkml:trace contextRef="#ctx0" brushRef="#br0">0 0 24575,'7'1'0,"1"0"0,-1 1 0,0-1 0,0 2 0,1-1 0,-2 1 0,1 0 0,8 4 0,64 40 0,-42-23 0,58 40 0,-59-37 0,58 30 0,-71-45 0,90 49 0,-94-49 0,0 1 0,-1 1 0,28 27 0,-35-30 0,-6-6 0,0 0 0,0 0 0,0 0 0,-1 1 0,0-1 0,6 12 0,-9-16 0,-1 1 0,1-1 0,-1 0 0,0 0 0,0 0 0,1 0 0,-1 0 0,0 0 0,0 0 0,0 1 0,0-1 0,-1 0 0,1 0 0,0 0 0,0 0 0,-1 0 0,1 0 0,0 0 0,-2 2 0,1-1 0,0-1 0,-1 1 0,0 0 0,1-1 0,-1 1 0,0-1 0,0 0 0,0 1 0,0-1 0,0 0 0,0 0 0,0 0 0,-3 0 0,-8 4 0,-1-2 0,-27 4 0,28-5 0,0 0 0,0 1 0,0 0 0,-13 6 0,-195 85 0,209-90 0,0 0 0,0-1 0,-21 3 0,25-6 0,0 1 0,-1 1 0,1-1 0,1 2 0,-1-1 0,0 1 0,0 0 0,1 0 0,0 1 0,-11 7 0,9-4-341,1 1 0,0-1-1,-7 11 1,5-5-6485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8:27.264"/>
    </inkml:context>
    <inkml:brush xml:id="br0">
      <inkml:brushProperty name="width" value="0.05" units="cm"/>
      <inkml:brushProperty name="height" value="0.05" units="cm"/>
      <inkml:brushProperty name="color" value="#E71224"/>
    </inkml:brush>
  </inkml:definitions>
  <inkml:trace contextRef="#ctx0" brushRef="#br0">0 0 24575,'87'1'0,"131"16"0,-192-13 0,64 10 0,166 5 0,246-21 0,-491 3 0,0 0 0,0 1 0,0 0 0,0 1 0,-1 0 0,1 0 0,16 9 0,15 5 0,-21-12-13,0-1-1,1-1 1,-1-1 0,1 0-1,-1-2 1,30-3-1,-2 1-1257,-26 2-5555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8:27.265"/>
    </inkml:context>
    <inkml:brush xml:id="br0">
      <inkml:brushProperty name="width" value="0.05" units="cm"/>
      <inkml:brushProperty name="height" value="0.05" units="cm"/>
      <inkml:brushProperty name="color" value="#E71224"/>
    </inkml:brush>
  </inkml:definitions>
  <inkml:trace contextRef="#ctx0" brushRef="#br0">0 0 24575,'7'1'0,"1"0"0,-1 1 0,0-1 0,0 2 0,1-1 0,-2 1 0,1 0 0,8 4 0,64 40 0,-42-23 0,58 40 0,-59-37 0,58 30 0,-71-45 0,90 49 0,-94-49 0,0 1 0,-1 1 0,28 27 0,-35-30 0,-6-6 0,0 0 0,0 0 0,0 0 0,-1 1 0,0-1 0,6 12 0,-9-16 0,-1 1 0,1-1 0,-1 0 0,0 0 0,0 0 0,1 0 0,-1 0 0,0 0 0,0 0 0,0 1 0,0-1 0,-1 0 0,1 0 0,0 0 0,0 0 0,-1 0 0,1 0 0,0 0 0,-2 2 0,1-1 0,0-1 0,-1 1 0,0 0 0,1-1 0,-1 1 0,0-1 0,0 0 0,0 1 0,0-1 0,0 0 0,0 0 0,0 0 0,-3 0 0,-8 4 0,-1-2 0,-27 4 0,28-5 0,0 0 0,0 1 0,0 0 0,-13 6 0,-195 85 0,209-90 0,0 0 0,0-1 0,-21 3 0,25-6 0,0 1 0,-1 1 0,1-1 0,1 2 0,-1-1 0,0 1 0,0 0 0,1 0 0,0 1 0,-11 7 0,9-4-341,1 1 0,0-1-1,-7 11 1,5-5-6485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9:15.624"/>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9:19.847"/>
    </inkml:context>
    <inkml:brush xml:id="br0">
      <inkml:brushProperty name="width" value="0.1" units="cm"/>
      <inkml:brushProperty name="height" value="0.1" units="cm"/>
      <inkml:brushProperty name="color" value="#E71224"/>
    </inkml:brush>
  </inkml:definitions>
  <inkml:trace contextRef="#ctx0" brushRef="#br0">19 1 24575,'-19'0'0,"45"1"0,27 3 0,84 18 0,-76-10 0,249 45-546,144 23-1887,1685 257-4930,-1772-284 5892,-89-18 1034,44-6 491,-206-31 2536,-44-5 2373,-40 4-1307,233-1-2774,-144 6-777,134-13-105,-79-3 0,207 10 0,-209 5 0,521-1-1365,-672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19:22.208"/>
    </inkml:context>
    <inkml:brush xml:id="br0">
      <inkml:brushProperty name="width" value="0.1" units="cm"/>
      <inkml:brushProperty name="height" value="0.1" units="cm"/>
      <inkml:brushProperty name="color" value="#E71224"/>
    </inkml:brush>
  </inkml:definitions>
  <inkml:trace contextRef="#ctx0" brushRef="#br0">1 1 24575,'0'2'0,"1"-1"0,-1 1 0,0 0 0,1 0 0,0-1 0,-1 1 0,1-1 0,0 1 0,0 0 0,0-1 0,0 0 0,0 1 0,0-1 0,1 0 0,-1 1 0,0-1 0,2 1 0,28 19 0,-27-19 0,9 4 0,-1 0 0,2-1 0,-1 0 0,23 4 0,18 6 0,1 4 0,131 53 0,-122-46 0,-50-21 0,0 0 0,0 0 0,0 1 0,-1 1 0,0 0 0,-1 1 0,17 13 0,9 11 0,-26-23 0,0 0 0,0 1 0,-1 0 0,16 21 0,-25-28 0,0-1 0,0 1 0,-1 0 0,1 0 0,-1 0 0,1 1 0,-1-1 0,0 0 0,0 0 0,-1 1 0,1-1 0,-1 0 0,1 1 0,-1-1 0,0 0 0,0 1 0,-1-1 0,1 1 0,-1-1 0,0 0 0,1 1 0,-1-1 0,-1 0 0,1 0 0,0 0 0,-3 3 0,-4 6 0,-1-1 0,0 0 0,0 0 0,-21 16 0,-4 5 0,-157 159 0,164-164 0,-50 37 0,0 0 0,47-38-682,-33 22-1,46-37-6143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33.049"/>
    </inkml:context>
    <inkml:brush xml:id="br0">
      <inkml:brushProperty name="width" value="0.1" units="cm"/>
      <inkml:brushProperty name="height" value="0.1" units="cm"/>
      <inkml:brushProperty name="color" value="#E71224"/>
    </inkml:brush>
  </inkml:definitions>
  <inkml:trace contextRef="#ctx0" brushRef="#br0">1 1 24575,'723'0'-1365,"-700"0"-5461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35.656"/>
    </inkml:context>
    <inkml:brush xml:id="br0">
      <inkml:brushProperty name="width" value="0.1" units="cm"/>
      <inkml:brushProperty name="height" value="0.1" units="cm"/>
      <inkml:brushProperty name="color" value="#E71224"/>
    </inkml:brush>
  </inkml:definitions>
  <inkml:trace contextRef="#ctx0" brushRef="#br0">0 0 24575,'0'8'0,"1"0"0,0 0 0,0 0 0,1 0 0,0 0 0,1 0 0,-1-1 0,2 1 0,-1-1 0,5 9 0,7 6 0,30 37 0,-26-36 0,16 26 0,-9-8 0,1-2 0,2-1 0,1-1 0,47 44 0,-74-79 0,-1 0 0,0 0 0,0 0 0,0 0 0,0 0 0,-1 0 0,1 1 0,-1-1 0,1 1 0,-1-1 0,0 1 0,0 0 0,0-1 0,0 1 0,0 0 0,-1 0 0,1 0 0,-1-1 0,0 1 0,0 0 0,0 0 0,0 0 0,0 0 0,-1 0 0,1 0 0,-2 3 0,-1 1 0,0 0 0,-1 0 0,0-1 0,0 0 0,0 1 0,-1-1 0,0-1 0,-11 11 0,6-4 0,0 0 0,0 1 0,2 1 0,-1-1 0,-9 24 0,12-24 0,-13 31 0,15-34 0,0 0 0,-1 0 0,0-1 0,0 1 0,-1-1 0,-13 16 0,7-11-1365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37.959"/>
    </inkml:context>
    <inkml:brush xml:id="br0">
      <inkml:brushProperty name="width" value="0.1" units="cm"/>
      <inkml:brushProperty name="height" value="0.1" units="cm"/>
      <inkml:brushProperty name="color" value="#E71224"/>
    </inkml:brush>
  </inkml:definitions>
  <inkml:trace contextRef="#ctx0" brushRef="#br0">1 1 24575,'1044'0'-1365,"-1022"0"-5461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42.389"/>
    </inkml:context>
    <inkml:brush xml:id="br0">
      <inkml:brushProperty name="width" value="0.1" units="cm"/>
      <inkml:brushProperty name="height" value="0.1" units="cm"/>
      <inkml:brushProperty name="color" value="#E71224"/>
    </inkml:brush>
  </inkml:definitions>
  <inkml:trace contextRef="#ctx0" brushRef="#br0">1 0 24575,'18'16'0,"0"-1"0,32 20 0,-27-20 0,32 28 0,-26-19 0,2-2 0,61 35 0,-78-48 0,75 33 0,1 0 0,-62-27 0,-19-11 0,0 1 0,0 0 0,9 7 0,-15-9 0,0-1 0,-1 0 0,0 1 0,1 0 0,-1-1 0,0 1 0,0 0 0,0 0 0,-1 0 0,1 0 0,-1 1 0,1-1 0,0 5 0,0 4 0,0 1 0,0 0 0,-1 0 0,-1 0 0,0 0 0,-1 0 0,0-1 0,-1 1 0,-1 0 0,0-1 0,0 1 0,-2-1 0,1 0 0,-11 18 0,-3 3 0,-2 0 0,-2-2 0,-42 48 0,39-49 0,13-15 0,0-1 0,-1 0 0,-15 13 0,13-14 96,1 0 0,-15 21 0,22-25-246,0 0 0,-1-1-1,1 0 1,-2 0 0,1-1-1,-1 0 1,0 0 0,-1-1 0,1 0-1,-14 5 1,6-5-6676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47:49.975"/>
    </inkml:context>
    <inkml:brush xml:id="br0">
      <inkml:brushProperty name="width" value="0.05" units="cm"/>
      <inkml:brushProperty name="height" value="0.05" units="cm"/>
      <inkml:brushProperty name="color" value="#E71224"/>
    </inkml:brush>
  </inkml:definitions>
  <inkml:trace contextRef="#ctx0" brushRef="#br0">0 0 24575,'87'1'0,"131"16"0,-192-13 0,64 10 0,166 5 0,246-21 0,-491 3 0,0 0 0,0 1 0,0 0 0,0 1 0,-1 0 0,1 0 0,16 9 0,15 5 0,-21-12-13,0-1-1,1-1 1,-1-1 0,1 0-1,-1-2 1,30-3-1,-2 1-1257,-26 2-5555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55.127"/>
    </inkml:context>
    <inkml:brush xml:id="br0">
      <inkml:brushProperty name="width" value="0.1" units="cm"/>
      <inkml:brushProperty name="height" value="0.1" units="cm"/>
      <inkml:brushProperty name="color" value="#E71224"/>
    </inkml:brush>
  </inkml:definitions>
  <inkml:trace contextRef="#ctx0" brushRef="#br0">0 1869 24575,'64'-58'0,"2"4"0,123-78 0,-94 69 0,47-49 0,-9 6 0,-92 77 0,229-149 0,-253 169 0,211-115 0,-101 51 0,-92 54 0,55-26 0,-61 33 0,0-2 0,-1 0 0,-1-2 0,0-1 0,-1-2 0,25-23 0,-39 33 0,0 0 0,0 0 0,1 2 0,24-12 0,-2 0 0,541-248 0,-491 233 0,151-70 0,-219 93 0,0 0 0,16-14 0,6-5 0,57-46 0,-80 66 0,0 0 0,1 1 0,34-12 0,18-10 0,-33 15-1365,-19 11-5461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27:58.490"/>
    </inkml:context>
    <inkml:brush xml:id="br0">
      <inkml:brushProperty name="width" value="0.1" units="cm"/>
      <inkml:brushProperty name="height" value="0.1" units="cm"/>
      <inkml:brushProperty name="color" value="#E71224"/>
    </inkml:brush>
  </inkml:definitions>
  <inkml:trace contextRef="#ctx0" brushRef="#br0">1 3 24575,'56'-1'0,"-30"0"0,0 0 0,1 2 0,-1 1 0,44 9 0,-36-4 0,58 6 0,-27-5 0,42 2 0,182-5 0,-170-6 0,-115 1 0,0 0 0,0 0 0,0 0 0,0 1 0,0 0 0,0-1 0,0 1 0,-1 1 0,1-1 0,0 1 0,-1-1 0,1 1 0,-1 0 0,7 5 0,-8-5 0,0 0 0,0 1 0,0-1 0,-1 1 0,1-1 0,-1 1 0,0 0 0,1-1 0,-1 1 0,0 0 0,0 0 0,-1 0 0,1 0 0,-1 0 0,0 0 0,1 0 0,-1 0 0,0 0 0,-1 0 0,0 4 0,-2 7 0,0-1 0,-1 1 0,-1-1 0,-1 0 0,0 0 0,-11 18 0,-4 9 0,-9 32 0,3 2 0,-24 100 0,46-146 0,1 0 0,0 0 0,2 39 0,-1 6 0,0-52 0,-10 37 0,6-28 0,-26 76-1365,26-85-5461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0:54.638"/>
    </inkml:context>
    <inkml:brush xml:id="br0">
      <inkml:brushProperty name="width" value="0.1" units="cm"/>
      <inkml:brushProperty name="height" value="0.1" units="cm"/>
      <inkml:brushProperty name="color" value="#E71224"/>
    </inkml:brush>
  </inkml:definitions>
  <inkml:trace contextRef="#ctx0" brushRef="#br0">0 109 24575,'1234'0'0,"-1208"-2"0,0-1 0,-1-1 0,50-14 0,-47 10 0,1 1 0,53-5 0,52 10 0,-70 3 0,81-10 0,-4-4 0,199 8 0,-199 6 0,-113-2 0,0-2 0,30-6 0,37-5 0,42 13-1365,-114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0:56.798"/>
    </inkml:context>
    <inkml:brush xml:id="br0">
      <inkml:brushProperty name="width" value="0.1" units="cm"/>
      <inkml:brushProperty name="height" value="0.1" units="cm"/>
      <inkml:brushProperty name="color" value="#E71224"/>
    </inkml:brush>
  </inkml:definitions>
  <inkml:trace contextRef="#ctx0" brushRef="#br0">0 1 24575,'22'-1'0,"0"2"0,0 0 0,0 1 0,0 2 0,38 10 0,146 37 0,-70-21 0,-76-16 0,-38-10 0,0 1 0,0 1 0,0 1 0,37 17 0,-43-16 0,1-1 0,31 9 0,2 1 0,6 2 0,-34-13 0,0 2 0,34 17 0,-14-9 0,-36-15 0,0 1 0,0 0 0,0 1 0,0-1 0,11 7 0,-16-7 0,1-1 0,-1 0 0,1 1 0,-1-1 0,0 1 0,1 0 0,-1-1 0,0 1 0,0 0 0,0 0 0,0 0 0,-1 0 0,1 0 0,0 0 0,-1 0 0,1 0 0,-1 0 0,0 0 0,0 0 0,0 0 0,0 0 0,0 4 0,-1 0 0,0 0 0,0 0 0,0 0 0,-1 0 0,0 0 0,0 0 0,-1 0 0,0 0 0,0-1 0,-6 10 0,-3 0 0,-1 0 0,-17 14 0,16-15 0,-24 29 0,10-8 0,-1-2 0,-1 0 0,-2-2 0,-46 35 0,15-20 0,-108 60 0,158-100 0,0 2 0,0 0 0,1 0 0,0 1 0,0 1 0,1 0 0,-13 15 0,18-18 0,0-1 0,-1 0 0,0-1 0,0 1 0,-1-1 0,1-1 0,-1 1 0,0-1 0,0-1 0,-17 6 0,13-5 0,1 1 0,-1 0 0,1 1 0,-16 11 0,13-4-1365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4:49.460"/>
    </inkml:context>
    <inkml:brush xml:id="br0">
      <inkml:brushProperty name="width" value="0.1" units="cm"/>
      <inkml:brushProperty name="height" value="0.1" units="cm"/>
      <inkml:brushProperty name="color" value="#E71224"/>
    </inkml:brush>
  </inkml:definitions>
  <inkml:trace contextRef="#ctx0" brushRef="#br0">1 57 24575,'760'0'0,"-413"-28"0,-227 13 0,131 2 0,685 15 158,-514-3-1681,-400 1-5303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4:51.446"/>
    </inkml:context>
    <inkml:brush xml:id="br0">
      <inkml:brushProperty name="width" value="0.1" units="cm"/>
      <inkml:brushProperty name="height" value="0.1" units="cm"/>
      <inkml:brushProperty name="color" value="#E71224"/>
    </inkml:brush>
  </inkml:definitions>
  <inkml:trace contextRef="#ctx0" brushRef="#br0">1 1 24575,'0'4'0,"0"0"0,1-1 0,-1 1 0,1 0 0,0 0 0,0-1 0,0 1 0,1-1 0,-1 1 0,1-1 0,0 1 0,0-1 0,0 0 0,0 0 0,0 0 0,1 0 0,-1 0 0,1 0 0,0-1 0,0 0 0,0 1 0,0-1 0,1 0 0,5 3 0,7 2 0,0-1 0,1-1 0,0 0 0,21 3 0,-1 0 0,-1 4 0,41 17 0,-18-5 0,104 43 0,-106-44 0,38 14 0,-63-29 0,-23-7 0,-1 1 0,0 1 0,1-1 0,-1 1 0,8 5 0,32 15 0,60 22 0,37 18 0,-113-48 0,-22-11 0,0 0 0,-1 1 0,1 0 0,-1 1 0,9 7 0,-16-11 0,0 0 0,0-1 0,0 1 0,-1 0 0,1 1 0,-1-1 0,1 0 0,-1 0 0,0 1 0,0-1 0,0 1 0,0-1 0,0 1 0,0-1 0,-1 1 0,0-1 0,1 1 0,-1 0 0,0-1 0,0 1 0,0 0 0,0-1 0,-1 1 0,1-1 0,-2 5 0,-1 2 0,-1 1 0,0-1 0,0-1 0,-1 1 0,-10 15 0,-37 39 0,14-17 0,-98 118 0,61-75 0,-113 105 0,144-154 223,-60 50-1811,87-77-5238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8:39.758"/>
    </inkml:context>
    <inkml:brush xml:id="br0">
      <inkml:brushProperty name="width" value="0.1" units="cm"/>
      <inkml:brushProperty name="height" value="0.1" units="cm"/>
      <inkml:brushProperty name="color" value="#E71224"/>
    </inkml:brush>
  </inkml:definitions>
  <inkml:trace contextRef="#ctx0" brushRef="#br0">0 93 24575,'10'-1'0,"-1"0"0,0-1 0,0 1 0,10-5 0,24-3 0,154-19 0,-122 21 0,128 6 0,-98 3 0,-20-1 0,132-18 0,-123 8 0,180 5 0,-141 6 0,-50-3 0,92 3 0,-159 0 0,-1 1 0,0 1 0,-1 0 0,21 9 0,-19-7 0,0 0 0,0-1 0,25 4 0,2-5 0,0-2 0,0-2 0,44-5 0,-67 2 0,29-8 0,-8 0 0,3 1 0,-20 4 0,39-5 0,-15 4-1365,-30 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38:42.301"/>
    </inkml:context>
    <inkml:brush xml:id="br0">
      <inkml:brushProperty name="width" value="0.1" units="cm"/>
      <inkml:brushProperty name="height" value="0.1" units="cm"/>
      <inkml:brushProperty name="color" value="#E71224"/>
    </inkml:brush>
  </inkml:definitions>
  <inkml:trace contextRef="#ctx0" brushRef="#br0">1 0 24575,'24'2'0,"-1"1"0,1 0 0,-1 2 0,0 0 0,0 2 0,27 12 0,-46-18 0,63 20 0,91 15 0,-113-27 0,-4 2 0,42 15 0,-46-12 0,52 10 0,-70-19 0,-1 1 0,0 0 0,31 16 0,-34-14 0,0-1 0,1-1 0,0 0 0,0-1 0,24 5 0,-10-5 0,0 2 0,-1 1 0,0 1 0,36 18 0,-59-25 0,0 0 0,-1 1 0,0 0 0,0 1 0,0-1 0,0 1 0,0 0 0,0 0 0,-1 0 0,0 0 0,0 1 0,0 0 0,-1 0 0,1 0 0,2 6 0,-5-7 0,1 1 0,-1-1 0,0 1 0,0-1 0,0 1 0,-1-1 0,1 1 0,-1-1 0,0 1 0,-1-1 0,1 1 0,-1-1 0,0 1 0,0-1 0,0 1 0,-1-1 0,1 0 0,-1 0 0,0 0 0,-5 8 0,-7 11 0,6-8 0,-1 0 0,-1-1 0,0 0 0,-13 14 0,-66 67 0,-7 8 0,-33 29 0,49-48 0,3-18 0,51-44 0,-13 9 145,12-11-523,2 2 1,0 0-1,-25 31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41:49.252"/>
    </inkml:context>
    <inkml:brush xml:id="br0">
      <inkml:brushProperty name="width" value="0.1" units="cm"/>
      <inkml:brushProperty name="height" value="0.1" units="cm"/>
      <inkml:brushProperty name="color" value="#E71224"/>
    </inkml:brush>
  </inkml:definitions>
  <inkml:trace contextRef="#ctx0" brushRef="#br0">1 30 24575,'0'-1'0,"0"0"0,0 1 0,1-1 0,-1 0 0,0 0 0,1 0 0,-1 0 0,1 0 0,-1 0 0,1 1 0,0-1 0,-1 0 0,1 0 0,0 1 0,-1-1 0,1 0 0,0 1 0,0-1 0,-1 1 0,1-1 0,0 1 0,0 0 0,0-1 0,0 1 0,0 0 0,2-1 0,28-5 0,-29 6 0,68-5 0,98 5 0,-65 2 0,988-2 0,-1054 2 0,0 2 0,1 2 0,-2 1 0,46 16 0,-72-21 0,21 4 0,0-1 0,1-2 0,-1-1 0,62-5 0,-18 1 0,102 2-1365,-154 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41:51.562"/>
    </inkml:context>
    <inkml:brush xml:id="br0">
      <inkml:brushProperty name="width" value="0.1" units="cm"/>
      <inkml:brushProperty name="height" value="0.1" units="cm"/>
      <inkml:brushProperty name="color" value="#E71224"/>
    </inkml:brush>
  </inkml:definitions>
  <inkml:trace contextRef="#ctx0" brushRef="#br0">0 2 24575,'44'-1'0,"57"3"0,-89-1 0,0 1 0,0 0 0,0 1 0,0 0 0,-1 1 0,15 7 0,-2 2 0,0 1 0,24 20 0,-14-10 0,39 15 0,-29-14 0,-30-18 0,0 1 0,-1 0 0,14 12 0,-1 0 0,1-1 0,1-1 0,36 17 0,-6-4 0,46 22 0,11 7 0,-74-44 0,-34-14 0,1 1 0,0-1 0,-1 2 0,1-1 0,11 8 0,-18-10 0,1 0 0,-1 0 0,0 1 0,0-1 0,1 0 0,-1 1 0,0-1 0,0 1 0,-1-1 0,1 1 0,0-1 0,0 1 0,-1 0 0,1-1 0,-1 1 0,1 0 0,-1 0 0,0-1 0,0 1 0,0 0 0,0 0 0,0-1 0,0 1 0,0 0 0,0 0 0,-1-1 0,1 1 0,-1 0 0,1-1 0,-2 4 0,-6 9 0,0 0 0,0-1 0,-1 0 0,-1 0 0,0-1 0,-20 18 0,-66 66 0,-260 247 0,316-305 0,14-13 0,-1 0 0,-44 29 0,37-30 159,-46 43-1,-3 1-1840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47:49.976"/>
    </inkml:context>
    <inkml:brush xml:id="br0">
      <inkml:brushProperty name="width" value="0.05" units="cm"/>
      <inkml:brushProperty name="height" value="0.05" units="cm"/>
      <inkml:brushProperty name="color" value="#E71224"/>
    </inkml:brush>
  </inkml:definitions>
  <inkml:trace contextRef="#ctx0" brushRef="#br0">0 0 24575,'7'1'0,"1"0"0,-1 1 0,0-1 0,0 2 0,1-1 0,-2 1 0,1 0 0,8 4 0,64 40 0,-42-23 0,58 40 0,-59-37 0,58 30 0,-71-45 0,90 49 0,-94-49 0,0 1 0,-1 1 0,28 27 0,-35-30 0,-6-6 0,0 0 0,0 0 0,0 0 0,-1 1 0,0-1 0,6 12 0,-9-16 0,-1 1 0,1-1 0,-1 0 0,0 0 0,0 0 0,1 0 0,-1 0 0,0 0 0,0 0 0,0 1 0,0-1 0,-1 0 0,1 0 0,0 0 0,0 0 0,-1 0 0,1 0 0,0 0 0,-2 2 0,1-1 0,0-1 0,-1 1 0,0 0 0,1-1 0,-1 1 0,0-1 0,0 0 0,0 1 0,0-1 0,0 0 0,0 0 0,0 0 0,-3 0 0,-8 4 0,-1-2 0,-27 4 0,28-5 0,0 0 0,0 1 0,0 0 0,-13 6 0,-195 85 0,209-90 0,0 0 0,0-1 0,-21 3 0,25-6 0,0 1 0,-1 1 0,1-1 0,1 2 0,-1-1 0,0 1 0,0 0 0,1 0 0,0 1 0,-11 7 0,9-4-341,1 1 0,0-1-1,-7 11 1,5-5-6485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44:29.756"/>
    </inkml:context>
    <inkml:brush xml:id="br0">
      <inkml:brushProperty name="width" value="0.1" units="cm"/>
      <inkml:brushProperty name="height" value="0.1" units="cm"/>
      <inkml:brushProperty name="color" value="#E71224"/>
    </inkml:brush>
  </inkml:definitions>
  <inkml:trace contextRef="#ctx0" brushRef="#br0">0 82 24575,'0'-1'0,"1"0"0,-1 0 0,0 0 0,1 0 0,-1 0 0,1 1 0,-1-1 0,1 0 0,-1 0 0,1 0 0,-1 1 0,1-1 0,0 0 0,-1 1 0,1-1 0,0 0 0,0 1 0,0-1 0,-1 1 0,1-1 0,0 1 0,0 0 0,0-1 0,0 1 0,0 0 0,0 0 0,0-1 0,1 1 0,36-5 0,-27 4 0,346-24 0,3 22 0,-53 1 0,-23-12 0,55 1 0,190 14-1365,-506-1-5461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44:31.649"/>
    </inkml:context>
    <inkml:brush xml:id="br0">
      <inkml:brushProperty name="width" value="0.1" units="cm"/>
      <inkml:brushProperty name="height" value="0.1" units="cm"/>
      <inkml:brushProperty name="color" value="#E71224"/>
    </inkml:brush>
  </inkml:definitions>
  <inkml:trace contextRef="#ctx0" brushRef="#br0">1 0 24575,'0'1'0,"1"1"0,-1-1 0,1 0 0,0 0 0,-1 1 0,1-1 0,0 0 0,0 0 0,0 0 0,0 0 0,0 0 0,0 0 0,0 0 0,0 0 0,0-1 0,0 1 0,1 0 0,1 0 0,29 15 0,-25-13 0,241 88 0,-104-41 0,426 161 0,-539-198 0,1 2 0,56 36 0,-48-27 0,-37-22 0,0-1 0,0 1 0,0 1 0,0-1 0,-1 0 0,1 0 0,0 1 0,-1 0 0,0-1 0,0 1 0,0 0 0,0 0 0,0 0 0,0 1 0,-1-1 0,1 0 0,-1 0 0,0 1 0,0-1 0,-1 1 0,2 6 0,-2-5 0,-1 0 0,0 0 0,0 0 0,0 0 0,0 0 0,0 0 0,-1-1 0,0 1 0,0-1 0,-1 1 0,1-1 0,-1 0 0,0 0 0,0 0 0,-5 6 0,-28 24 0,-2 0 0,-1-3 0,-68 42 0,-38 30 0,-113 138 0,228-212-341,-1 0 0,-1-3-1,-37 24 1,53-40-6485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08.833"/>
    </inkml:context>
    <inkml:brush xml:id="br0">
      <inkml:brushProperty name="width" value="0.1" units="cm"/>
      <inkml:brushProperty name="height" value="0.1" units="cm"/>
      <inkml:brushProperty name="color" value="#E71224"/>
    </inkml:brush>
  </inkml:definitions>
  <inkml:trace contextRef="#ctx0" brushRef="#br0">0 0 24575,'0'14'0,"1"0"0,0-1 0,0 1 0,4 13 0,-2-20 0,-1 1 0,1-1 0,0 0 0,1 0 0,-1 0 0,1-1 0,1 1 0,7 8 0,19 18 0,1-2 0,49 36 0,18 15 0,141 187 0,-156-168 0,87 118 0,-147-189 0,1 0 0,1-2 0,1-1 0,51 38 0,6 7 0,128 139 0,-128-125 0,34 39 0,-35-13 0,10 25 0,-66-99 0,-19-28 0,-1 1 0,0 0 0,11 22 0,-7-11 0,1 0 0,1-1 0,1 0 0,28 31 0,16 23 0,-29-28 0,40 89 0,-50-94 0,2-2 0,29 44 0,46 76 0,-54-87 0,-23-44 0,-2 1 0,19 47 0,7 60 0,-36-115-1365,0-4-5461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09.974"/>
    </inkml:context>
    <inkml:brush xml:id="br0">
      <inkml:brushProperty name="width" value="0.1" units="cm"/>
      <inkml:brushProperty name="height" value="0.1" units="cm"/>
      <inkml:brushProperty name="color" value="#E71224"/>
    </inkml:brush>
  </inkml:definitions>
  <inkml:trace contextRef="#ctx0" brushRef="#br0">525 446 24575,'-4'-1'0,"1"1"0,-1-1 0,1 0 0,0 1 0,-1-1 0,1-1 0,0 1 0,0 0 0,0-1 0,-5-3 0,-28-23 0,25 19 0,-99-76 0,65 54 0,2-3 0,1-2 0,-52-57 0,84 83 0,0 0 0,0 1 0,-13-9 0,-6-5 0,26 20 49,1 1 0,0-1 0,0 1-1,0-1 1,0 0 0,-3-6 0,5 9-82,-1-1 1,1 1 0,0 0 0,-1-1 0,1 1-1,0-1 1,0 1 0,0-1 0,-1 1 0,1-1-1,0 1 1,0-1 0,0 1 0,0-1 0,0 1-1,0-1 1,0 1 0,0-1 0,0 0 0,0 1-1,0-1 1,1 1 0,-1-1 0,0 1 0,0 0-1,0-1 1,1 1 0,-1-1 0,0 1 0,1-1-1,-1 1 1,0-1 0,1 1 0,-1 0 0,0-1-1,1 1 1,-1 0 0,1-1 0,-1 1 0,0 0-1,1 0 1,-1 0 0,1-1 0,-1 1 0,1 0-1,-1 0 1,1 0 0,-1 0 0,1 0 0,-1 0-1,1 0 1,0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11.319"/>
    </inkml:context>
    <inkml:brush xml:id="br0">
      <inkml:brushProperty name="width" value="0.1" units="cm"/>
      <inkml:brushProperty name="height" value="0.1" units="cm"/>
      <inkml:brushProperty name="color" value="#E71224"/>
    </inkml:brush>
  </inkml:definitions>
  <inkml:trace contextRef="#ctx0" brushRef="#br0">2 559 24575,'-1'-69'0,"3"-76"0,0 133 0,0 0 0,1 0 0,1 0 0,0 1 0,6-14 0,-5 13 0,0 0 0,0 0 0,-2-1 0,4-16 0,7-40 324,-9 46-1168,5-45-1,-9 46-5981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14.417"/>
    </inkml:context>
    <inkml:brush xml:id="br0">
      <inkml:brushProperty name="width" value="0.1" units="cm"/>
      <inkml:brushProperty name="height" value="0.1" units="cm"/>
      <inkml:brushProperty name="color" value="#E71224"/>
    </inkml:brush>
  </inkml:definitions>
  <inkml:trace contextRef="#ctx0" brushRef="#br0">2305 0 24575,'-8'2'0,"0"0"0,0 0 0,1 1 0,-1 0 0,1 0 0,-1 1 0,1 0 0,-12 9 0,17-12 0,-50 37 0,2 2 0,-76 79 0,24-21 0,-48 36 37,-118 111-258,-309 281-1087,126-107 2800,330-310-1492,87-73 0,16-17 0,-25 20 0,33-30 0,0 1 0,1 0 0,-12 17 0,15-19 0,0 0 0,-1 0 0,0 0 0,0-1 0,-1 0 0,0 0 0,-17 10 0,-64 32-1365,71-38-5461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15.668"/>
    </inkml:context>
    <inkml:brush xml:id="br0">
      <inkml:brushProperty name="width" value="0.1" units="cm"/>
      <inkml:brushProperty name="height" value="0.1" units="cm"/>
      <inkml:brushProperty name="color" value="#E71224"/>
    </inkml:brush>
  </inkml:definitions>
  <inkml:trace contextRef="#ctx0" brushRef="#br0">1 826 24575,'0'-13'0,"-1"0"0,2 0 0,0 1 0,0-1 0,1 1 0,1-1 0,0 1 0,0 0 0,11-23 0,7-13 0,-2-1 0,17-68 0,14-38 0,-43 135 0,2 0 0,10-42 0,5-16 317,-17 56-878,0 0 1,7-42-1,-12 43-6265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0:17.169"/>
    </inkml:context>
    <inkml:brush xml:id="br0">
      <inkml:brushProperty name="width" value="0.1" units="cm"/>
      <inkml:brushProperty name="height" value="0.1" units="cm"/>
      <inkml:brushProperty name="color" value="#E71224"/>
    </inkml:brush>
  </inkml:definitions>
  <inkml:trace contextRef="#ctx0" brushRef="#br0">0 398 24575,'1'-4'0,"-1"0"0,1 1 0,0-1 0,0 0 0,0 1 0,0-1 0,1 1 0,-1 0 0,1-1 0,0 1 0,0 0 0,0 0 0,1 0 0,-1 0 0,0 0 0,1 1 0,5-4 0,5-5 0,0 2 0,24-14 0,-29 19 0,193-124 0,-188 121 0,0 1 0,0 1 0,1 0 0,0 1 0,-1 1 0,2 0 0,23-2 0,-14 2 0,38-10 0,-34 5 0,1 1 0,-1 1 0,2 1 0,44-1 0,-55 6 0,1-1 0,-1-1 0,1-1 0,-1 0 0,0-1 0,31-12 0,-43 13-273,-1-1 0,0 0 0,0 0 0,10-10 0,2-3-6553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9:32.974"/>
    </inkml:context>
    <inkml:brush xml:id="br0">
      <inkml:brushProperty name="width" value="0.1" units="cm"/>
      <inkml:brushProperty name="height" value="0.1" units="cm"/>
      <inkml:brushProperty name="color" value="#E71224"/>
    </inkml:brush>
  </inkml:definitions>
  <inkml:trace contextRef="#ctx0" brushRef="#br0">1 31 24575,'0'-1'0,"0"1"0,0-1 0,1 0 0,-1 0 0,0 1 0,0-1 0,1 0 0,-1 1 0,1-1 0,-1 0 0,0 1 0,1-1 0,-1 0 0,1 1 0,-1-1 0,1 1 0,0-1 0,-1 1 0,1-1 0,0 1 0,-1 0 0,1-1 0,0 1 0,-1 0 0,1-1 0,0 1 0,0 0 0,26-5 0,-23 4 0,81-6 0,1 4 0,118 12 0,-111-4 0,1-1 0,750 62 0,-638-42 0,66 10 0,-211-23 0,-1 3 0,83 30 0,-117-35 0,1 0 0,0-2 0,33 5 0,-39-8 0,0 1 0,25 10 0,-28-9 0,2 0 0,36 6 0,20 2 0,-51-8 0,0-2 0,36 2 0,18-6-1365,-56 0-5461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9:59:34.694"/>
    </inkml:context>
    <inkml:brush xml:id="br0">
      <inkml:brushProperty name="width" value="0.1" units="cm"/>
      <inkml:brushProperty name="height" value="0.1" units="cm"/>
      <inkml:brushProperty name="color" value="#E71224"/>
    </inkml:brush>
  </inkml:definitions>
  <inkml:trace contextRef="#ctx0" brushRef="#br0">1 1 24575,'0'3'0,"0"0"0,1 0 0,0 0 0,0 1 0,0-1 0,0 0 0,0 0 0,0-1 0,1 1 0,0 0 0,-1 0 0,1-1 0,0 1 0,0-1 0,1 1 0,-1-1 0,0 0 0,6 4 0,6 3 0,0 0 0,23 11 0,-12-7 0,418 216 0,-420-217 0,40 30 0,-46-29 0,0-2 0,1 0 0,28 13 0,140 62 0,-183-84 0,1 0 0,-1 0 0,0 0 0,1 1 0,-1-1 0,0 1 0,0 0 0,-1 0 0,1 0 0,-1 0 0,1 1 0,-1-1 0,0 0 0,0 1 0,0 0 0,-1-1 0,1 1 0,-1 0 0,0 0 0,0 0 0,-1 0 0,1 0 0,0 8 0,-2-5 0,0-1 0,0 1 0,0 0 0,-1 0 0,0 0 0,0-1 0,0 1 0,-1-1 0,0 1 0,-1-1 0,1 0 0,-1 0 0,-5 5 0,-108 129 0,86-107 0,-1-1 0,-41 30 0,-43 42 0,105-95 0,0 0 0,-1 0 0,0-1 0,-1-1 0,0 0 0,-15 6 0,12-5 0,7-4-170,-1 0-1,0-1 0,0-1 1,0 1-1,0-1 0,0-1 1,-12 1-1,0-2-6655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52:57.957"/>
    </inkml:context>
    <inkml:brush xml:id="br0">
      <inkml:brushProperty name="width" value="0.05" units="cm"/>
      <inkml:brushProperty name="height" value="0.05" units="cm"/>
      <inkml:brushProperty name="color" value="#E71224"/>
    </inkml:brush>
  </inkml:definitions>
  <inkml:trace contextRef="#ctx0" brushRef="#br0">0 0 24575,'2595'0'-1365,"-2572"0"-5461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0:44.629"/>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0:50.794"/>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2:52.250"/>
    </inkml:context>
    <inkml:brush xml:id="br0">
      <inkml:brushProperty name="width" value="0.1" units="cm"/>
      <inkml:brushProperty name="height" value="0.1" units="cm"/>
      <inkml:brushProperty name="color" value="#E71224"/>
    </inkml:brush>
  </inkml:definitions>
  <inkml:trace contextRef="#ctx0" brushRef="#br0">1 0 24575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2:54.813"/>
    </inkml:context>
    <inkml:brush xml:id="br0">
      <inkml:brushProperty name="width" value="0.1" units="cm"/>
      <inkml:brushProperty name="height" value="0.1" units="cm"/>
      <inkml:brushProperty name="color" value="#E71224"/>
    </inkml:brush>
  </inkml:definitions>
  <inkml:trace contextRef="#ctx0" brushRef="#br0">1 1 24575,'1257'0'-1365,"-1234"0"-5461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2:56.472"/>
    </inkml:context>
    <inkml:brush xml:id="br0">
      <inkml:brushProperty name="width" value="0.1" units="cm"/>
      <inkml:brushProperty name="height" value="0.1" units="cm"/>
      <inkml:brushProperty name="color" value="#E71224"/>
    </inkml:brush>
  </inkml:definitions>
  <inkml:trace contextRef="#ctx0" brushRef="#br0">1 1 24575,'4'1'0,"0"1"0,0 0 0,0 0 0,0 0 0,-1 0 0,1 1 0,0-1 0,-1 1 0,0 0 0,0 0 0,0 0 0,3 5 0,3 0 0,5 4 0,0-2 0,1 1 0,0-2 0,1 0 0,0-1 0,0-1 0,30 10 0,-17-6 0,-9-4 0,-1 1 0,0 1 0,-1 1 0,0 0 0,18 14 0,-34-22 0,0 0 0,1 0 0,-1 0 0,-1 0 0,1 0 0,0 0 0,0 1 0,-1-1 0,0 1 0,1-1 0,-1 1 0,0-1 0,0 1 0,0 0 0,-1 0 0,1-1 0,-1 1 0,1 0 0,-1 0 0,0 0 0,0 0 0,0 0 0,0-1 0,-1 1 0,-1 5 0,-2 4 0,0-1 0,-1 0 0,-1 0 0,0 0 0,-8 9 0,7-8 0,-1 1 0,-6 15 0,0 2 0,-2 0 0,-1-1 0,-22 29 0,9-13 0,-2 5 0,11-15 0,-2-1 0,-51 58 0,71-87-273,-1-1 0,0 0 0,1 1 0,-6 9 0,2 2-6553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2:58.176"/>
    </inkml:context>
    <inkml:brush xml:id="br0">
      <inkml:brushProperty name="width" value="0.1" units="cm"/>
      <inkml:brushProperty name="height" value="0.1" units="cm"/>
      <inkml:brushProperty name="color" value="#E71224"/>
    </inkml:brush>
  </inkml:definitions>
  <inkml:trace contextRef="#ctx0" brushRef="#br0">1 136 24575,'38'-2'0,"65"-11"0,-28 2 0,380-18 0,-92 8 0,-199 7 0,541-31 0,-609 46-1365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3:00.633"/>
    </inkml:context>
    <inkml:brush xml:id="br0">
      <inkml:brushProperty name="width" value="0.1" units="cm"/>
      <inkml:brushProperty name="height" value="0.1" units="cm"/>
      <inkml:brushProperty name="color" value="#E71224"/>
    </inkml:brush>
  </inkml:definitions>
  <inkml:trace contextRef="#ctx0" brushRef="#br0">0 1 24575,'19'2'0,"-1"0"0,0 2 0,0 0 0,0 1 0,-1 0 0,31 16 0,-27-13 0,50 25 0,-44-19 0,54 18 0,-66-27 0,0 1 0,0 1 0,-1 0 0,0 0 0,0 2 0,-1-1 0,0 2 0,0 0 0,-1 0 0,0 1 0,-1 1 0,0 0 0,-1 0 0,0 1 0,-1 1 0,-1-1 0,9 20 0,25 41 0,-6-13 0,-29-49 0,-2 0 0,1 1 0,-2-1 0,5 18 0,-8-25 0,0 0 0,-1 0 0,0-1 0,0 1 0,0 0 0,0 0 0,-1 0 0,0 0 0,0-1 0,0 1 0,0 0 0,-1-1 0,0 1 0,0-1 0,-4 7 0,-2 0 0,-1 0 0,0 0 0,-1-1 0,0 0 0,0-1 0,-1 0 0,0 0 0,-1-1 0,0-1 0,0 0 0,-16 6 0,17-7 0,1 1 0,0-1 0,0 2 0,0-1 0,1 1 0,-13 15 0,-17 14 0,35-33-76,0 0 1,1 0-1,-1 0 0,1 0 0,0 1 0,0-1 0,1 1 0,-1 0 1,1 0-1,0 0 0,1 0 0,-1 0 0,1 1 0,0-1 1,0 0-1,1 1 0,-1 5 0,0 11-6750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3:04.384"/>
    </inkml:context>
    <inkml:brush xml:id="br0">
      <inkml:brushProperty name="width" value="0.1" units="cm"/>
      <inkml:brushProperty name="height" value="0.1" units="cm"/>
      <inkml:brushProperty name="color" value="#E71224"/>
    </inkml:brush>
  </inkml:definitions>
  <inkml:trace contextRef="#ctx0" brushRef="#br0">4017 1 24575,'0'6'0,"1"0"0,-1 0 0,2 0 0,-1 0 0,1 0 0,-1 0 0,2 0 0,2 7 0,29 44 0,-7-12 0,-19-28 0,-2 1 0,0 0 0,-1 1 0,-1-1 0,-1 1 0,2 26 0,2 8 0,2 25 0,-3 0 0,-8 149 0,-2-206 0,0-1 0,-1 0 0,0 0 0,-2 0 0,-17 35 0,-3 8 0,18-41 0,-2 1 0,0-1 0,-27 37 0,-52 55 0,53-69 0,-222 234 0,201-225 0,-2-3 0,-99 65 0,-147 62 0,-29-9 0,282-141 0,-1-3 0,-92 29 0,-42 18 0,45-16 0,-89 32 0,200-76 0,-1-1 0,0-2 0,-62 9 0,8-7 0,-71 13 0,83-7 0,25-7 0,-66 22 0,98-26 0,-1-1 0,1-1 0,-1 0 0,-31 0 0,-78-4 0,64-2 0,-395 2 0,432-2 0,0 0 0,-29-8 0,27 5 0,-45-3 0,-3 9 0,-32-2 0,107 1 0,1 0 0,0 0 0,0 0 0,-1 0 0,1 0 0,0 0 0,-1-1 0,1 1 0,0 0 0,0-1 0,0 1 0,-1-1 0,1 1 0,0-1 0,0 0 0,0 1 0,0-1 0,0 0 0,0 0 0,0 0 0,0 1 0,0-1 0,0 0 0,1 0 0,-1-1 0,0 1 0,1 0 0,-2-2 0,2 1 0,0 0 0,1 0 0,-1 0 0,0-1 0,1 1 0,-1 0 0,1 0 0,0 0 0,0 0 0,0 0 0,0 1 0,0-1 0,0 0 0,0 0 0,0 1 0,1-1 0,2-2 0,29-29 0,70-54 0,-17 16 0,-50 35 0,-1-2 0,43-62 0,-58 74 0,18-19 0,-25 31 0,0-1 0,18-29 0,-1-3 262,-19 30-669,0 1 0,-1-2 1,10-24-1,-15 25-6419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3:05.854"/>
    </inkml:context>
    <inkml:brush xml:id="br0">
      <inkml:brushProperty name="width" value="0.1" units="cm"/>
      <inkml:brushProperty name="height" value="0.1" units="cm"/>
      <inkml:brushProperty name="color" value="#E71224"/>
    </inkml:brush>
  </inkml:definitions>
  <inkml:trace contextRef="#ctx0" brushRef="#br0">1 2 24575,'26'0'0,"-11"-1"0,0 1 0,1 0 0,-1 1 0,0 1 0,0 0 0,1 1 0,-2 1 0,20 7 0,157 84 0,-74-39 0,-72-32 0,1-2 0,91 28 0,-48-22 0,95 45 0,-131-51 0,-36-14 0,27 17 0,5 3 0,-4-4-1365,-28-12-5461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7:53.436"/>
    </inkml:context>
    <inkml:brush xml:id="br0">
      <inkml:brushProperty name="width" value="0.1" units="cm"/>
      <inkml:brushProperty name="height" value="0.1" units="cm"/>
      <inkml:brushProperty name="color" value="#E71224"/>
    </inkml:brush>
  </inkml:definitions>
  <inkml:trace contextRef="#ctx0" brushRef="#br0">0 1 24575,'2516'0'-1365,"-2493"0"-5461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53:01.319"/>
    </inkml:context>
    <inkml:brush xml:id="br0">
      <inkml:brushProperty name="width" value="0.05" units="cm"/>
      <inkml:brushProperty name="height" value="0.05" units="cm"/>
      <inkml:brushProperty name="color" value="#E71224"/>
    </inkml:brush>
  </inkml:definitions>
  <inkml:trace contextRef="#ctx0" brushRef="#br0">1 1 24575,'34'2'0,"0"1"0,0 3 0,0 0 0,0 2 0,-1 2 0,33 14 0,-5-7 0,-44-14 0,0 2 0,22 8 0,6 4 0,0-2 0,72 13 0,-107-25 0,1 1 0,-1 0 0,0 0 0,11 7 0,-11-6 0,0 0 0,1 0 0,13 3 0,26 8 0,0 2 0,-1 2 0,-1 2 0,71 46 0,-112-64 0,-1 1 0,1 0 0,-1 0 0,-1 0 0,1 1 0,-1 0 0,0 0 0,0 0 0,-1 1 0,0 0 0,0 0 0,0 0 0,-1 0 0,0 0 0,0 1 0,-1-1 0,0 1 0,0 0 0,-1 0 0,0 0 0,-1-1 0,0 1 0,0 0 0,-2 15 0,1-18 0,1-1 0,-2 0 0,1 0 0,0 0 0,-1 1 0,0-1 0,0-1 0,0 1 0,0 0 0,0 0 0,-1-1 0,0 1 0,-4 3 0,-4 4 0,-2-1 0,-17 13 0,-3 2 0,22-15 0,0-1 0,-1-1 0,1 0 0,-2 0 0,1-1 0,-21 8 0,-30 10 0,-64 22 0,100-39 0,0 1 0,0 1 0,1 1 0,-47 28 0,65-34 0,-1-1 0,0 1 0,-1-1 0,1-1 0,-1 0 0,1 0 0,-15 1 0,10-1 0,-1 1 0,-16 6 0,27-9 22,1 2-1,-1-1 0,1 0 1,0 1-1,0-1 0,0 1 1,0 0-1,0 0 0,1 0 1,-1 0-1,1 1 0,0-1 1,0 1-1,0-1 0,-2 7 1,-1 2-449,1 0 0,1 0 1,-4 22-1,5-13-6399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0:07:55.172"/>
    </inkml:context>
    <inkml:brush xml:id="br0">
      <inkml:brushProperty name="width" value="0.1" units="cm"/>
      <inkml:brushProperty name="height" value="0.1" units="cm"/>
      <inkml:brushProperty name="color" value="#E71224"/>
    </inkml:brush>
  </inkml:definitions>
  <inkml:trace contextRef="#ctx0" brushRef="#br0">1 1 24575,'11'-1'0,"0"1"0,0 1 0,0 0 0,0 0 0,-1 1 0,1 1 0,0 0 0,-1 0 0,19 9 0,120 50 0,-36-18 0,-88-33 0,23 11 0,82 25 0,-109-40 0,-1 1 0,0 1 0,-1 1 0,25 16 0,17 9 0,-57-33 0,0 1 0,0 0 0,0-1 0,-1 1 0,1 1 0,0-1 0,-1 0 0,0 1 0,0 0 0,0-1 0,0 1 0,-1 0 0,0 1 0,3 5 0,-4-7 0,1 0 0,-2 0 0,1 0 0,0 1 0,-1-1 0,1 0 0,-1 0 0,0 0 0,0 1 0,0-1 0,0 0 0,-1 0 0,0 0 0,1 1 0,-1-1 0,0 0 0,0 0 0,-1 0 0,1 0 0,-1 0 0,1-1 0,-3 4 0,-5 4 0,-1 0 0,0 0 0,0-1 0,-22 15 0,1-1 0,-72 46 0,39-29 0,-33 24 0,-114 83 0,200-138 0,0 0 0,-1-1 0,1-1 0,-2 0 0,1 0 0,-1-2 0,-19 7 0,28-10-88,-1 0 0,1 0 0,-1 1-1,1-1 1,0 1 0,0 0 0,0 0-1,-4 4 1,5-4-483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59:47.916"/>
    </inkml:context>
    <inkml:brush xml:id="br0">
      <inkml:brushProperty name="width" value="0.05" units="cm"/>
      <inkml:brushProperty name="height" value="0.05" units="cm"/>
      <inkml:brushProperty name="color" value="#E71224"/>
    </inkml:brush>
  </inkml:definitions>
  <inkml:trace contextRef="#ctx0" brushRef="#br0">0 189 24575,'218'10'0,"-110"6"0,-25-4 0,136 5 0,197-19 0,-400 1 0,0 0 0,0-2 0,21-5 0,-18 3 0,-1 1 0,21-1 0,117-11 0,-68 6 0,-70 7 0,-1-1 0,0 0 0,30-12 0,-5 1 0,37-2 0,-54 12 0,41-12 0,-25 5 0,1 1 0,48-5 0,38-8 0,-99 18 0,0 1 0,1 2 0,56 1 0,0 0 0,4-11 0,-60 8 0,44-3 0,133 7 238,-95 2-1841,-89-1-5223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59:50.933"/>
    </inkml:context>
    <inkml:brush xml:id="br0">
      <inkml:brushProperty name="width" value="0.05" units="cm"/>
      <inkml:brushProperty name="height" value="0.05" units="cm"/>
      <inkml:brushProperty name="color" value="#E71224"/>
    </inkml:brush>
  </inkml:definitions>
  <inkml:trace contextRef="#ctx0" brushRef="#br0">1 1 24575,'12'1'0,"0"0"0,-1 0 0,1 1 0,0 1 0,-1 0 0,1 1 0,15 7 0,74 43 0,-60-29 0,181 111 0,-74-49 0,-32-10 0,-93-61 0,2-2 0,29 13 0,-11-5 0,-17-9 0,-11-4 0,0-2 0,0 0 0,25 8 0,-38-15 0,0 0 0,-1 1 0,1-1 0,0 0 0,0 1 0,0 0 0,-1-1 0,1 1 0,0 0 0,-1 0 0,1 0 0,0 0 0,-1 0 0,0 1 0,1-1 0,-1 0 0,0 1 0,1-1 0,-1 1 0,0-1 0,0 1 0,0 0 0,0-1 0,-1 1 0,1 0 0,0-1 0,-1 1 0,1 0 0,-1 0 0,0 0 0,1 0 0,-1 0 0,0-1 0,0 1 0,0 0 0,-1 0 0,1 0 0,0 0 0,-1 0 0,1-1 0,-1 1 0,1 0 0,-1 0 0,0-1 0,0 1 0,-1 1 0,-40 74 0,-1-1 0,28-48 0,-1 0 0,-23 29 0,3-5 0,18-28 0,0 0 0,-2-1 0,-34 30 0,35-35 0,-70 63 0,41-39 0,-46 53 0,77-76 0,7-7 0,0 0 0,0-1 0,-1 0 0,0 0 0,-1-1 0,-1-1 0,-22 14 0,-10-2-1365,28-11-5461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08:59:59.44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5.png"/><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4.png"/><Relationship Id="rId5" Type="http://schemas.openxmlformats.org/officeDocument/2006/relationships/customXml" Target="../ink/ink15.xml"/><Relationship Id="rId10" Type="http://schemas.openxmlformats.org/officeDocument/2006/relationships/customXml" Target="../ink/ink18.xml"/><Relationship Id="rId4" Type="http://schemas.openxmlformats.org/officeDocument/2006/relationships/image" Target="../media/image21.png"/><Relationship Id="rId9" Type="http://schemas.openxmlformats.org/officeDocument/2006/relationships/customXml" Target="../ink/ink17.xml"/></Relationships>
</file>

<file path=ppt/slides/_rels/slide14.xml.rels><?xml version="1.0" encoding="UTF-8" standalone="yes"?>
<Relationships xmlns="http://schemas.openxmlformats.org/package/2006/relationships"><Relationship Id="rId3" Type="http://schemas.openxmlformats.org/officeDocument/2006/relationships/customXml" Target="../ink/ink19.xml"/><Relationship Id="rId7"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0.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28.png"/><Relationship Id="rId3" Type="http://schemas.openxmlformats.org/officeDocument/2006/relationships/customXml" Target="../ink/ink21.xml"/><Relationship Id="rId7" Type="http://schemas.openxmlformats.org/officeDocument/2006/relationships/image" Target="../media/image26.png"/><Relationship Id="rId12" Type="http://schemas.openxmlformats.org/officeDocument/2006/relationships/customXml" Target="../ink/ink2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7.png"/><Relationship Id="rId5" Type="http://schemas.openxmlformats.org/officeDocument/2006/relationships/customXml" Target="../ink/ink22.xml"/><Relationship Id="rId10" Type="http://schemas.openxmlformats.org/officeDocument/2006/relationships/customXml" Target="../ink/ink24.xml"/><Relationship Id="rId4" Type="http://schemas.openxmlformats.org/officeDocument/2006/relationships/image" Target="../media/image5.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30.xml"/><Relationship Id="rId3" Type="http://schemas.openxmlformats.org/officeDocument/2006/relationships/image" Target="../media/image30.png"/><Relationship Id="rId7" Type="http://schemas.openxmlformats.org/officeDocument/2006/relationships/customXml" Target="../ink/ink27.xml"/><Relationship Id="rId12" Type="http://schemas.openxmlformats.org/officeDocument/2006/relationships/image" Target="../media/image34.png"/><Relationship Id="rId2" Type="http://schemas.openxmlformats.org/officeDocument/2006/relationships/image" Target="../media/image29.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customXml" Target="../ink/ink28.xml"/><Relationship Id="rId1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33.xml"/><Relationship Id="rId5" Type="http://schemas.openxmlformats.org/officeDocument/2006/relationships/image" Target="../media/image39.png"/><Relationship Id="rId4" Type="http://schemas.openxmlformats.org/officeDocument/2006/relationships/customXml" Target="../ink/ink3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43.png"/><Relationship Id="rId4" Type="http://schemas.openxmlformats.org/officeDocument/2006/relationships/customXml" Target="../ink/ink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7.xml"/><Relationship Id="rId5" Type="http://schemas.openxmlformats.org/officeDocument/2006/relationships/image" Target="../media/image47.png"/><Relationship Id="rId4" Type="http://schemas.openxmlformats.org/officeDocument/2006/relationships/customXml" Target="../ink/ink3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51.png"/><Relationship Id="rId4" Type="http://schemas.openxmlformats.org/officeDocument/2006/relationships/customXml" Target="../ink/ink38.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54.png"/><Relationship Id="rId4" Type="http://schemas.openxmlformats.org/officeDocument/2006/relationships/customXml" Target="../ink/ink40.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6.xml"/><Relationship Id="rId3" Type="http://schemas.openxmlformats.org/officeDocument/2006/relationships/image" Target="../media/image57.png"/><Relationship Id="rId7" Type="http://schemas.openxmlformats.org/officeDocument/2006/relationships/customXml" Target="../ink/ink43.xml"/><Relationship Id="rId12" Type="http://schemas.openxmlformats.org/officeDocument/2006/relationships/image" Target="../media/image62.png"/><Relationship Id="rId2" Type="http://schemas.openxmlformats.org/officeDocument/2006/relationships/image" Target="../media/image56.png"/><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customXml" Target="../ink/ink45.xml"/><Relationship Id="rId5" Type="http://schemas.openxmlformats.org/officeDocument/2006/relationships/customXml" Target="../ink/ink42.xml"/><Relationship Id="rId15" Type="http://schemas.openxmlformats.org/officeDocument/2006/relationships/customXml" Target="../ink/ink4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44.xml"/><Relationship Id="rId14"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customXml" Target="../ink/ink50.xml"/><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customXml" Target="../ink/ink49.xml"/><Relationship Id="rId5" Type="http://schemas.openxmlformats.org/officeDocument/2006/relationships/image" Target="../media/image67.png"/><Relationship Id="rId4" Type="http://schemas.openxmlformats.org/officeDocument/2006/relationships/customXml" Target="../ink/ink48.xml"/><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customXml" Target="../ink/ink52.xml"/><Relationship Id="rId13" Type="http://schemas.openxmlformats.org/officeDocument/2006/relationships/customXml" Target="../ink/ink55.xml"/><Relationship Id="rId18" Type="http://schemas.openxmlformats.org/officeDocument/2006/relationships/image" Target="../media/image76.png"/><Relationship Id="rId3" Type="http://schemas.openxmlformats.org/officeDocument/2006/relationships/customXml" Target="../ink/ink51.xml"/><Relationship Id="rId7" Type="http://schemas.openxmlformats.org/officeDocument/2006/relationships/image" Target="../media/image71.png"/><Relationship Id="rId12" Type="http://schemas.openxmlformats.org/officeDocument/2006/relationships/image" Target="../media/image73.png"/><Relationship Id="rId17" Type="http://schemas.openxmlformats.org/officeDocument/2006/relationships/customXml" Target="../ink/ink57.xml"/><Relationship Id="rId2" Type="http://schemas.openxmlformats.org/officeDocument/2006/relationships/image" Target="../media/image69.png"/><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customXml" Target="../ink/ink54.xml"/><Relationship Id="rId5" Type="http://schemas.openxmlformats.org/officeDocument/2006/relationships/image" Target="../media/image70.png"/><Relationship Id="rId15" Type="http://schemas.openxmlformats.org/officeDocument/2006/relationships/customXml" Target="../ink/ink56.xml"/><Relationship Id="rId10" Type="http://schemas.openxmlformats.org/officeDocument/2006/relationships/image" Target="../media/image72.png"/><Relationship Id="rId19" Type="http://schemas.openxmlformats.org/officeDocument/2006/relationships/customXml" Target="../ink/ink58.xml"/><Relationship Id="rId4" Type="http://schemas.openxmlformats.org/officeDocument/2006/relationships/image" Target="../media/image23.png"/><Relationship Id="rId9" Type="http://schemas.openxmlformats.org/officeDocument/2006/relationships/customXml" Target="../ink/ink53.xml"/><Relationship Id="rId14" Type="http://schemas.openxmlformats.org/officeDocument/2006/relationships/image" Target="../media/image74.png"/></Relationships>
</file>

<file path=ppt/slides/_rels/slide2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9.png"/><Relationship Id="rId7" Type="http://schemas.openxmlformats.org/officeDocument/2006/relationships/customXml" Target="../ink/ink60.xml"/><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customXml" Target="../ink/ink59.xml"/><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5.png"/><Relationship Id="rId10" Type="http://schemas.openxmlformats.org/officeDocument/2006/relationships/customXml" Target="../ink/ink3.xml"/><Relationship Id="rId4" Type="http://schemas.openxmlformats.org/officeDocument/2006/relationships/customXml" Target="../ink/ink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1.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4E1E-0F1E-4677-A9DE-8E1F50FADA6A}"/>
              </a:ext>
            </a:extLst>
          </p:cNvPr>
          <p:cNvSpPr>
            <a:spLocks noGrp="1"/>
          </p:cNvSpPr>
          <p:nvPr>
            <p:ph type="ctrTitle"/>
          </p:nvPr>
        </p:nvSpPr>
        <p:spPr/>
        <p:txBody>
          <a:bodyPr/>
          <a:lstStyle/>
          <a:p>
            <a:r>
              <a:rPr lang="en-IN" dirty="0"/>
              <a:t>Time Management System</a:t>
            </a:r>
          </a:p>
        </p:txBody>
      </p:sp>
      <p:sp>
        <p:nvSpPr>
          <p:cNvPr id="3" name="Subtitle 2">
            <a:extLst>
              <a:ext uri="{FF2B5EF4-FFF2-40B4-BE49-F238E27FC236}">
                <a16:creationId xmlns:a16="http://schemas.microsoft.com/office/drawing/2014/main" id="{0F9EE503-5914-4E70-93B4-C0F3D3773BD5}"/>
              </a:ext>
            </a:extLst>
          </p:cNvPr>
          <p:cNvSpPr>
            <a:spLocks noGrp="1"/>
          </p:cNvSpPr>
          <p:nvPr>
            <p:ph type="subTitle" idx="1"/>
          </p:nvPr>
        </p:nvSpPr>
        <p:spPr/>
        <p:txBody>
          <a:bodyPr>
            <a:normAutofit/>
          </a:bodyPr>
          <a:lstStyle/>
          <a:p>
            <a:r>
              <a:rPr lang="en-IN" dirty="0"/>
              <a:t>Harsh chandel</a:t>
            </a:r>
          </a:p>
          <a:p>
            <a:endParaRPr lang="en-IN" dirty="0"/>
          </a:p>
        </p:txBody>
      </p:sp>
    </p:spTree>
    <p:extLst>
      <p:ext uri="{BB962C8B-B14F-4D97-AF65-F5344CB8AC3E}">
        <p14:creationId xmlns:p14="http://schemas.microsoft.com/office/powerpoint/2010/main" val="420463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D273-0307-4885-A6F6-D671F066D52F}"/>
              </a:ext>
            </a:extLst>
          </p:cNvPr>
          <p:cNvSpPr>
            <a:spLocks noGrp="1"/>
          </p:cNvSpPr>
          <p:nvPr>
            <p:ph type="title"/>
          </p:nvPr>
        </p:nvSpPr>
        <p:spPr/>
        <p:txBody>
          <a:bodyPr/>
          <a:lstStyle/>
          <a:p>
            <a:r>
              <a:rPr lang="en-IN" dirty="0"/>
              <a:t>Admin Interface</a:t>
            </a:r>
          </a:p>
        </p:txBody>
      </p:sp>
      <p:sp>
        <p:nvSpPr>
          <p:cNvPr id="3" name="Content Placeholder 2">
            <a:extLst>
              <a:ext uri="{FF2B5EF4-FFF2-40B4-BE49-F238E27FC236}">
                <a16:creationId xmlns:a16="http://schemas.microsoft.com/office/drawing/2014/main" id="{BEDE7240-D6BF-4957-9C23-89364BED1AF8}"/>
              </a:ext>
            </a:extLst>
          </p:cNvPr>
          <p:cNvSpPr>
            <a:spLocks noGrp="1"/>
          </p:cNvSpPr>
          <p:nvPr>
            <p:ph idx="1"/>
          </p:nvPr>
        </p:nvSpPr>
        <p:spPr/>
        <p:txBody>
          <a:bodyPr/>
          <a:lstStyle/>
          <a:p>
            <a:r>
              <a:rPr lang="en-IN" dirty="0"/>
              <a:t>As already mentioned, admin is provided the following functionalities:-</a:t>
            </a:r>
          </a:p>
          <a:p>
            <a:r>
              <a:rPr lang="en-IN" dirty="0"/>
              <a:t>1. View Statistics</a:t>
            </a:r>
          </a:p>
          <a:p>
            <a:r>
              <a:rPr lang="en-IN" dirty="0"/>
              <a:t>2.  Control Access Rights</a:t>
            </a:r>
          </a:p>
          <a:p>
            <a:r>
              <a:rPr lang="en-IN" dirty="0"/>
              <a:t>3. Register New Executive</a:t>
            </a:r>
          </a:p>
        </p:txBody>
      </p:sp>
    </p:spTree>
    <p:extLst>
      <p:ext uri="{BB962C8B-B14F-4D97-AF65-F5344CB8AC3E}">
        <p14:creationId xmlns:p14="http://schemas.microsoft.com/office/powerpoint/2010/main" val="52036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476D-4F70-47DE-BDDA-416D61038D1E}"/>
              </a:ext>
            </a:extLst>
          </p:cNvPr>
          <p:cNvSpPr>
            <a:spLocks noGrp="1"/>
          </p:cNvSpPr>
          <p:nvPr>
            <p:ph type="title"/>
          </p:nvPr>
        </p:nvSpPr>
        <p:spPr/>
        <p:txBody>
          <a:bodyPr/>
          <a:lstStyle/>
          <a:p>
            <a:r>
              <a:rPr lang="en-IN" dirty="0"/>
              <a:t>1. View Statistics</a:t>
            </a:r>
          </a:p>
        </p:txBody>
      </p:sp>
      <p:sp>
        <p:nvSpPr>
          <p:cNvPr id="3" name="Content Placeholder 2">
            <a:extLst>
              <a:ext uri="{FF2B5EF4-FFF2-40B4-BE49-F238E27FC236}">
                <a16:creationId xmlns:a16="http://schemas.microsoft.com/office/drawing/2014/main" id="{CFA26431-E1EF-4F40-98D4-B8D56D7D928C}"/>
              </a:ext>
            </a:extLst>
          </p:cNvPr>
          <p:cNvSpPr>
            <a:spLocks noGrp="1"/>
          </p:cNvSpPr>
          <p:nvPr>
            <p:ph idx="1"/>
          </p:nvPr>
        </p:nvSpPr>
        <p:spPr/>
        <p:txBody>
          <a:bodyPr/>
          <a:lstStyle/>
          <a:p>
            <a:r>
              <a:rPr lang="en-IN" dirty="0"/>
              <a:t>On entering either the correct project Id or executive Id or both the Admin is shown statistics related to meetings associated with the project ,or the meetings associated with an  executive or meetings associated with a particular executive on a particular project respectively.</a:t>
            </a:r>
          </a:p>
          <a:p>
            <a:endParaRPr lang="en-IN" dirty="0"/>
          </a:p>
        </p:txBody>
      </p:sp>
      <p:pic>
        <p:nvPicPr>
          <p:cNvPr id="5" name="Picture 4">
            <a:extLst>
              <a:ext uri="{FF2B5EF4-FFF2-40B4-BE49-F238E27FC236}">
                <a16:creationId xmlns:a16="http://schemas.microsoft.com/office/drawing/2014/main" id="{6C3BF9CE-B7C4-4310-8B8A-EA60E4591083}"/>
              </a:ext>
            </a:extLst>
          </p:cNvPr>
          <p:cNvPicPr>
            <a:picLocks noChangeAspect="1"/>
          </p:cNvPicPr>
          <p:nvPr/>
        </p:nvPicPr>
        <p:blipFill>
          <a:blip r:embed="rId2"/>
          <a:stretch>
            <a:fillRect/>
          </a:stretch>
        </p:blipFill>
        <p:spPr>
          <a:xfrm>
            <a:off x="1409300" y="3092603"/>
            <a:ext cx="3829247" cy="3156112"/>
          </a:xfrm>
          <a:prstGeom prst="rect">
            <a:avLst/>
          </a:prstGeom>
        </p:spPr>
      </p:pic>
      <p:pic>
        <p:nvPicPr>
          <p:cNvPr id="7" name="Picture 6">
            <a:extLst>
              <a:ext uri="{FF2B5EF4-FFF2-40B4-BE49-F238E27FC236}">
                <a16:creationId xmlns:a16="http://schemas.microsoft.com/office/drawing/2014/main" id="{81BAE40B-5130-4741-80BC-CA4CC7E2CB0D}"/>
              </a:ext>
            </a:extLst>
          </p:cNvPr>
          <p:cNvPicPr>
            <a:picLocks noChangeAspect="1"/>
          </p:cNvPicPr>
          <p:nvPr/>
        </p:nvPicPr>
        <p:blipFill>
          <a:blip r:embed="rId3"/>
          <a:stretch>
            <a:fillRect/>
          </a:stretch>
        </p:blipFill>
        <p:spPr>
          <a:xfrm>
            <a:off x="6953455" y="3070377"/>
            <a:ext cx="3308520" cy="320056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DED9D1C-2B4E-4D12-B6FC-2048DAB2DD56}"/>
                  </a:ext>
                </a:extLst>
              </p14:cNvPr>
              <p14:cNvContentPartPr/>
              <p14:nvPr/>
            </p14:nvContentPartPr>
            <p14:xfrm>
              <a:off x="5438501" y="4484842"/>
              <a:ext cx="1028880" cy="87840"/>
            </p14:xfrm>
          </p:contentPart>
        </mc:Choice>
        <mc:Fallback xmlns="">
          <p:pic>
            <p:nvPicPr>
              <p:cNvPr id="8" name="Ink 7">
                <a:extLst>
                  <a:ext uri="{FF2B5EF4-FFF2-40B4-BE49-F238E27FC236}">
                    <a16:creationId xmlns:a16="http://schemas.microsoft.com/office/drawing/2014/main" id="{0DED9D1C-2B4E-4D12-B6FC-2048DAB2DD56}"/>
                  </a:ext>
                </a:extLst>
              </p:cNvPr>
              <p:cNvPicPr/>
              <p:nvPr/>
            </p:nvPicPr>
            <p:blipFill>
              <a:blip r:embed="rId5"/>
              <a:stretch>
                <a:fillRect/>
              </a:stretch>
            </p:blipFill>
            <p:spPr>
              <a:xfrm>
                <a:off x="5429501" y="4475842"/>
                <a:ext cx="1046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2520A63-5B7F-4EE3-A611-7DF69F7E02EF}"/>
                  </a:ext>
                </a:extLst>
              </p14:cNvPr>
              <p14:cNvContentPartPr/>
              <p14:nvPr/>
            </p14:nvContentPartPr>
            <p14:xfrm>
              <a:off x="6130781" y="4273162"/>
              <a:ext cx="372240" cy="514800"/>
            </p14:xfrm>
          </p:contentPart>
        </mc:Choice>
        <mc:Fallback xmlns="">
          <p:pic>
            <p:nvPicPr>
              <p:cNvPr id="9" name="Ink 8">
                <a:extLst>
                  <a:ext uri="{FF2B5EF4-FFF2-40B4-BE49-F238E27FC236}">
                    <a16:creationId xmlns:a16="http://schemas.microsoft.com/office/drawing/2014/main" id="{62520A63-5B7F-4EE3-A611-7DF69F7E02EF}"/>
                  </a:ext>
                </a:extLst>
              </p:cNvPr>
              <p:cNvPicPr/>
              <p:nvPr/>
            </p:nvPicPr>
            <p:blipFill>
              <a:blip r:embed="rId7"/>
              <a:stretch>
                <a:fillRect/>
              </a:stretch>
            </p:blipFill>
            <p:spPr>
              <a:xfrm>
                <a:off x="6122141" y="4264522"/>
                <a:ext cx="389880" cy="532440"/>
              </a:xfrm>
              <a:prstGeom prst="rect">
                <a:avLst/>
              </a:prstGeom>
            </p:spPr>
          </p:pic>
        </mc:Fallback>
      </mc:AlternateContent>
    </p:spTree>
    <p:extLst>
      <p:ext uri="{BB962C8B-B14F-4D97-AF65-F5344CB8AC3E}">
        <p14:creationId xmlns:p14="http://schemas.microsoft.com/office/powerpoint/2010/main" val="395406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FE44-E972-4599-A971-F4F4F956B98F}"/>
              </a:ext>
            </a:extLst>
          </p:cNvPr>
          <p:cNvSpPr>
            <a:spLocks noGrp="1"/>
          </p:cNvSpPr>
          <p:nvPr>
            <p:ph type="title"/>
          </p:nvPr>
        </p:nvSpPr>
        <p:spPr/>
        <p:txBody>
          <a:bodyPr/>
          <a:lstStyle/>
          <a:p>
            <a:r>
              <a:rPr lang="en-IN" dirty="0"/>
              <a:t>2.Control Access Rights</a:t>
            </a:r>
          </a:p>
        </p:txBody>
      </p:sp>
      <p:sp>
        <p:nvSpPr>
          <p:cNvPr id="3" name="Content Placeholder 2">
            <a:extLst>
              <a:ext uri="{FF2B5EF4-FFF2-40B4-BE49-F238E27FC236}">
                <a16:creationId xmlns:a16="http://schemas.microsoft.com/office/drawing/2014/main" id="{00A45299-A584-427F-B552-6519D9D120B9}"/>
              </a:ext>
            </a:extLst>
          </p:cNvPr>
          <p:cNvSpPr>
            <a:spLocks noGrp="1"/>
          </p:cNvSpPr>
          <p:nvPr>
            <p:ph idx="1"/>
          </p:nvPr>
        </p:nvSpPr>
        <p:spPr/>
        <p:txBody>
          <a:bodyPr/>
          <a:lstStyle/>
          <a:p>
            <a:r>
              <a:rPr lang="en-IN" dirty="0"/>
              <a:t>This feature allows the admin to control access rights of a particular executive so that the executive may only be allowed to view his schedule, or may be allowed to organize events or he/she may be prohibited from accessing his/her account altogether.</a:t>
            </a:r>
          </a:p>
          <a:p>
            <a:r>
              <a:rPr lang="en-IN" dirty="0"/>
              <a:t>The Admin must first enter the employee Id whose access rights need to be changed,  On clicking the Control Access Rights button on Admin Dashboard, he is prompted to enter the employee Id as shown below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A8385F-9DFC-48A8-AE59-C6EB9071C3BC}"/>
                  </a:ext>
                </a:extLst>
              </p14:cNvPr>
              <p14:cNvContentPartPr/>
              <p14:nvPr/>
            </p14:nvContentPartPr>
            <p14:xfrm>
              <a:off x="6785621" y="1366522"/>
              <a:ext cx="360" cy="360"/>
            </p14:xfrm>
          </p:contentPart>
        </mc:Choice>
        <mc:Fallback xmlns="">
          <p:pic>
            <p:nvPicPr>
              <p:cNvPr id="4" name="Ink 3">
                <a:extLst>
                  <a:ext uri="{FF2B5EF4-FFF2-40B4-BE49-F238E27FC236}">
                    <a16:creationId xmlns:a16="http://schemas.microsoft.com/office/drawing/2014/main" id="{A9A8385F-9DFC-48A8-AE59-C6EB9071C3BC}"/>
                  </a:ext>
                </a:extLst>
              </p:cNvPr>
              <p:cNvPicPr/>
              <p:nvPr/>
            </p:nvPicPr>
            <p:blipFill>
              <a:blip r:embed="rId3"/>
              <a:stretch>
                <a:fillRect/>
              </a:stretch>
            </p:blipFill>
            <p:spPr>
              <a:xfrm>
                <a:off x="6776981" y="1357522"/>
                <a:ext cx="18000" cy="18000"/>
              </a:xfrm>
              <a:prstGeom prst="rect">
                <a:avLst/>
              </a:prstGeom>
            </p:spPr>
          </p:pic>
        </mc:Fallback>
      </mc:AlternateContent>
      <p:grpSp>
        <p:nvGrpSpPr>
          <p:cNvPr id="7" name="Group 6">
            <a:extLst>
              <a:ext uri="{FF2B5EF4-FFF2-40B4-BE49-F238E27FC236}">
                <a16:creationId xmlns:a16="http://schemas.microsoft.com/office/drawing/2014/main" id="{0D5DBA76-4031-4982-B0AA-737D23F33567}"/>
              </a:ext>
            </a:extLst>
          </p:cNvPr>
          <p:cNvGrpSpPr/>
          <p:nvPr/>
        </p:nvGrpSpPr>
        <p:grpSpPr>
          <a:xfrm>
            <a:off x="2502701" y="1722922"/>
            <a:ext cx="360" cy="360"/>
            <a:chOff x="2502701" y="1722922"/>
            <a:chExt cx="360" cy="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22FA41A-8B32-404D-83BE-DF0221A086D5}"/>
                    </a:ext>
                  </a:extLst>
                </p14:cNvPr>
                <p14:cNvContentPartPr/>
                <p14:nvPr/>
              </p14:nvContentPartPr>
              <p14:xfrm>
                <a:off x="2502701" y="1722922"/>
                <a:ext cx="360" cy="360"/>
              </p14:xfrm>
            </p:contentPart>
          </mc:Choice>
          <mc:Fallback xmlns="">
            <p:pic>
              <p:nvPicPr>
                <p:cNvPr id="5" name="Ink 4">
                  <a:extLst>
                    <a:ext uri="{FF2B5EF4-FFF2-40B4-BE49-F238E27FC236}">
                      <a16:creationId xmlns:a16="http://schemas.microsoft.com/office/drawing/2014/main" id="{422FA41A-8B32-404D-83BE-DF0221A086D5}"/>
                    </a:ext>
                  </a:extLst>
                </p:cNvPr>
                <p:cNvPicPr/>
                <p:nvPr/>
              </p:nvPicPr>
              <p:blipFill>
                <a:blip r:embed="rId3"/>
                <a:stretch>
                  <a:fillRect/>
                </a:stretch>
              </p:blipFill>
              <p:spPr>
                <a:xfrm>
                  <a:off x="2493701" y="17139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C95B9E1-782B-49CD-84CB-14C126B47B65}"/>
                    </a:ext>
                  </a:extLst>
                </p14:cNvPr>
                <p14:cNvContentPartPr/>
                <p14:nvPr/>
              </p14:nvContentPartPr>
              <p14:xfrm>
                <a:off x="2502701" y="1722922"/>
                <a:ext cx="360" cy="360"/>
              </p14:xfrm>
            </p:contentPart>
          </mc:Choice>
          <mc:Fallback xmlns="">
            <p:pic>
              <p:nvPicPr>
                <p:cNvPr id="6" name="Ink 5">
                  <a:extLst>
                    <a:ext uri="{FF2B5EF4-FFF2-40B4-BE49-F238E27FC236}">
                      <a16:creationId xmlns:a16="http://schemas.microsoft.com/office/drawing/2014/main" id="{9C95B9E1-782B-49CD-84CB-14C126B47B65}"/>
                    </a:ext>
                  </a:extLst>
                </p:cNvPr>
                <p:cNvPicPr/>
                <p:nvPr/>
              </p:nvPicPr>
              <p:blipFill>
                <a:blip r:embed="rId3"/>
                <a:stretch>
                  <a:fillRect/>
                </a:stretch>
              </p:blipFill>
              <p:spPr>
                <a:xfrm>
                  <a:off x="2493701" y="1713922"/>
                  <a:ext cx="18000" cy="18000"/>
                </a:xfrm>
                <a:prstGeom prst="rect">
                  <a:avLst/>
                </a:prstGeom>
              </p:spPr>
            </p:pic>
          </mc:Fallback>
        </mc:AlternateContent>
      </p:grpSp>
      <p:grpSp>
        <p:nvGrpSpPr>
          <p:cNvPr id="10" name="Group 9">
            <a:extLst>
              <a:ext uri="{FF2B5EF4-FFF2-40B4-BE49-F238E27FC236}">
                <a16:creationId xmlns:a16="http://schemas.microsoft.com/office/drawing/2014/main" id="{1D2D5088-D61E-45D7-A1A5-EE6742D8E952}"/>
              </a:ext>
            </a:extLst>
          </p:cNvPr>
          <p:cNvGrpSpPr/>
          <p:nvPr/>
        </p:nvGrpSpPr>
        <p:grpSpPr>
          <a:xfrm>
            <a:off x="1116341" y="2223322"/>
            <a:ext cx="9720" cy="360"/>
            <a:chOff x="1116341" y="2223322"/>
            <a:chExt cx="9720" cy="36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327C301-CFB5-47EB-83BC-D4037441EA17}"/>
                    </a:ext>
                  </a:extLst>
                </p14:cNvPr>
                <p14:cNvContentPartPr/>
                <p14:nvPr/>
              </p14:nvContentPartPr>
              <p14:xfrm>
                <a:off x="1116341" y="2223322"/>
                <a:ext cx="1800" cy="360"/>
              </p14:xfrm>
            </p:contentPart>
          </mc:Choice>
          <mc:Fallback xmlns="">
            <p:pic>
              <p:nvPicPr>
                <p:cNvPr id="8" name="Ink 7">
                  <a:extLst>
                    <a:ext uri="{FF2B5EF4-FFF2-40B4-BE49-F238E27FC236}">
                      <a16:creationId xmlns:a16="http://schemas.microsoft.com/office/drawing/2014/main" id="{C327C301-CFB5-47EB-83BC-D4037441EA17}"/>
                    </a:ext>
                  </a:extLst>
                </p:cNvPr>
                <p:cNvPicPr/>
                <p:nvPr/>
              </p:nvPicPr>
              <p:blipFill>
                <a:blip r:embed="rId7"/>
                <a:stretch>
                  <a:fillRect/>
                </a:stretch>
              </p:blipFill>
              <p:spPr>
                <a:xfrm>
                  <a:off x="1107701" y="2214322"/>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2955E6A-9F60-4EFB-A00B-6009589C1D71}"/>
                    </a:ext>
                  </a:extLst>
                </p14:cNvPr>
                <p14:cNvContentPartPr/>
                <p14:nvPr/>
              </p14:nvContentPartPr>
              <p14:xfrm>
                <a:off x="1125701" y="2223322"/>
                <a:ext cx="360" cy="360"/>
              </p14:xfrm>
            </p:contentPart>
          </mc:Choice>
          <mc:Fallback xmlns="">
            <p:pic>
              <p:nvPicPr>
                <p:cNvPr id="9" name="Ink 8">
                  <a:extLst>
                    <a:ext uri="{FF2B5EF4-FFF2-40B4-BE49-F238E27FC236}">
                      <a16:creationId xmlns:a16="http://schemas.microsoft.com/office/drawing/2014/main" id="{22955E6A-9F60-4EFB-A00B-6009589C1D71}"/>
                    </a:ext>
                  </a:extLst>
                </p:cNvPr>
                <p:cNvPicPr/>
                <p:nvPr/>
              </p:nvPicPr>
              <p:blipFill>
                <a:blip r:embed="rId3"/>
                <a:stretch>
                  <a:fillRect/>
                </a:stretch>
              </p:blipFill>
              <p:spPr>
                <a:xfrm>
                  <a:off x="1117061" y="2214322"/>
                  <a:ext cx="18000" cy="18000"/>
                </a:xfrm>
                <a:prstGeom prst="rect">
                  <a:avLst/>
                </a:prstGeom>
              </p:spPr>
            </p:pic>
          </mc:Fallback>
        </mc:AlternateContent>
      </p:grpSp>
      <p:pic>
        <p:nvPicPr>
          <p:cNvPr id="16" name="Picture 15">
            <a:extLst>
              <a:ext uri="{FF2B5EF4-FFF2-40B4-BE49-F238E27FC236}">
                <a16:creationId xmlns:a16="http://schemas.microsoft.com/office/drawing/2014/main" id="{3E526B42-23C0-4F18-A218-F53093118FED}"/>
              </a:ext>
            </a:extLst>
          </p:cNvPr>
          <p:cNvPicPr>
            <a:picLocks noChangeAspect="1"/>
          </p:cNvPicPr>
          <p:nvPr/>
        </p:nvPicPr>
        <p:blipFill>
          <a:blip r:embed="rId9"/>
          <a:stretch>
            <a:fillRect/>
          </a:stretch>
        </p:blipFill>
        <p:spPr>
          <a:xfrm>
            <a:off x="6096000" y="3503991"/>
            <a:ext cx="3481925" cy="2771682"/>
          </a:xfrm>
          <a:prstGeom prst="rect">
            <a:avLst/>
          </a:prstGeom>
        </p:spPr>
      </p:pic>
    </p:spTree>
    <p:extLst>
      <p:ext uri="{BB962C8B-B14F-4D97-AF65-F5344CB8AC3E}">
        <p14:creationId xmlns:p14="http://schemas.microsoft.com/office/powerpoint/2010/main" val="21096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1181-D3C1-45B1-8813-3FCB59FD9FDA}"/>
              </a:ext>
            </a:extLst>
          </p:cNvPr>
          <p:cNvSpPr>
            <a:spLocks noGrp="1"/>
          </p:cNvSpPr>
          <p:nvPr>
            <p:ph type="title"/>
          </p:nvPr>
        </p:nvSpPr>
        <p:spPr/>
        <p:txBody>
          <a:bodyPr/>
          <a:lstStyle/>
          <a:p>
            <a:r>
              <a:rPr lang="en-IN" dirty="0"/>
              <a:t>2.Control Access Rights</a:t>
            </a:r>
          </a:p>
        </p:txBody>
      </p:sp>
      <p:pic>
        <p:nvPicPr>
          <p:cNvPr id="5" name="Content Placeholder 4">
            <a:extLst>
              <a:ext uri="{FF2B5EF4-FFF2-40B4-BE49-F238E27FC236}">
                <a16:creationId xmlns:a16="http://schemas.microsoft.com/office/drawing/2014/main" id="{269BFA22-B899-4E67-8DC8-FDCBDCDD03A5}"/>
              </a:ext>
            </a:extLst>
          </p:cNvPr>
          <p:cNvPicPr>
            <a:picLocks noGrp="1" noChangeAspect="1"/>
          </p:cNvPicPr>
          <p:nvPr>
            <p:ph idx="1"/>
          </p:nvPr>
        </p:nvPicPr>
        <p:blipFill>
          <a:blip r:embed="rId2"/>
          <a:stretch>
            <a:fillRect/>
          </a:stretch>
        </p:blipFill>
        <p:spPr>
          <a:xfrm>
            <a:off x="1570744" y="1823208"/>
            <a:ext cx="3778444" cy="301005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EBD9CD4-518A-4C43-AECE-03E3CB03A150}"/>
                  </a:ext>
                </a:extLst>
              </p14:cNvPr>
              <p14:cNvContentPartPr/>
              <p14:nvPr/>
            </p14:nvContentPartPr>
            <p14:xfrm>
              <a:off x="5380541" y="3156442"/>
              <a:ext cx="691920" cy="19800"/>
            </p14:xfrm>
          </p:contentPart>
        </mc:Choice>
        <mc:Fallback xmlns="">
          <p:pic>
            <p:nvPicPr>
              <p:cNvPr id="6" name="Ink 5">
                <a:extLst>
                  <a:ext uri="{FF2B5EF4-FFF2-40B4-BE49-F238E27FC236}">
                    <a16:creationId xmlns:a16="http://schemas.microsoft.com/office/drawing/2014/main" id="{4EBD9CD4-518A-4C43-AECE-03E3CB03A150}"/>
                  </a:ext>
                </a:extLst>
              </p:cNvPr>
              <p:cNvPicPr/>
              <p:nvPr/>
            </p:nvPicPr>
            <p:blipFill>
              <a:blip r:embed="rId4"/>
              <a:stretch>
                <a:fillRect/>
              </a:stretch>
            </p:blipFill>
            <p:spPr>
              <a:xfrm>
                <a:off x="5362541" y="3138802"/>
                <a:ext cx="7275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CBBAD35-D06B-4B0E-8389-04CFFD57F1F0}"/>
                  </a:ext>
                </a:extLst>
              </p14:cNvPr>
              <p14:cNvContentPartPr/>
              <p14:nvPr/>
            </p14:nvContentPartPr>
            <p14:xfrm>
              <a:off x="5784461" y="3012802"/>
              <a:ext cx="343440" cy="323280"/>
            </p14:xfrm>
          </p:contentPart>
        </mc:Choice>
        <mc:Fallback xmlns="">
          <p:pic>
            <p:nvPicPr>
              <p:cNvPr id="7" name="Ink 6">
                <a:extLst>
                  <a:ext uri="{FF2B5EF4-FFF2-40B4-BE49-F238E27FC236}">
                    <a16:creationId xmlns:a16="http://schemas.microsoft.com/office/drawing/2014/main" id="{3CBBAD35-D06B-4B0E-8389-04CFFD57F1F0}"/>
                  </a:ext>
                </a:extLst>
              </p:cNvPr>
              <p:cNvPicPr/>
              <p:nvPr/>
            </p:nvPicPr>
            <p:blipFill>
              <a:blip r:embed="rId6"/>
              <a:stretch>
                <a:fillRect/>
              </a:stretch>
            </p:blipFill>
            <p:spPr>
              <a:xfrm>
                <a:off x="5766461" y="2994802"/>
                <a:ext cx="3790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D6B2962-DFE2-45AA-944E-2337B351BEBD}"/>
                  </a:ext>
                </a:extLst>
              </p14:cNvPr>
              <p14:cNvContentPartPr/>
              <p14:nvPr/>
            </p14:nvContentPartPr>
            <p14:xfrm>
              <a:off x="8056061" y="2656402"/>
              <a:ext cx="360" cy="360"/>
            </p14:xfrm>
          </p:contentPart>
        </mc:Choice>
        <mc:Fallback xmlns="">
          <p:pic>
            <p:nvPicPr>
              <p:cNvPr id="8" name="Ink 7">
                <a:extLst>
                  <a:ext uri="{FF2B5EF4-FFF2-40B4-BE49-F238E27FC236}">
                    <a16:creationId xmlns:a16="http://schemas.microsoft.com/office/drawing/2014/main" id="{DD6B2962-DFE2-45AA-944E-2337B351BEBD}"/>
                  </a:ext>
                </a:extLst>
              </p:cNvPr>
              <p:cNvPicPr/>
              <p:nvPr/>
            </p:nvPicPr>
            <p:blipFill>
              <a:blip r:embed="rId8"/>
              <a:stretch>
                <a:fillRect/>
              </a:stretch>
            </p:blipFill>
            <p:spPr>
              <a:xfrm>
                <a:off x="8038421" y="263876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E28DCBF-A66D-4F01-81D4-352A41005522}"/>
                  </a:ext>
                </a:extLst>
              </p14:cNvPr>
              <p14:cNvContentPartPr/>
              <p14:nvPr/>
            </p14:nvContentPartPr>
            <p14:xfrm>
              <a:off x="7334261" y="2348242"/>
              <a:ext cx="360" cy="360"/>
            </p14:xfrm>
          </p:contentPart>
        </mc:Choice>
        <mc:Fallback xmlns="">
          <p:pic>
            <p:nvPicPr>
              <p:cNvPr id="9" name="Ink 8">
                <a:extLst>
                  <a:ext uri="{FF2B5EF4-FFF2-40B4-BE49-F238E27FC236}">
                    <a16:creationId xmlns:a16="http://schemas.microsoft.com/office/drawing/2014/main" id="{8E28DCBF-A66D-4F01-81D4-352A41005522}"/>
                  </a:ext>
                </a:extLst>
              </p:cNvPr>
              <p:cNvPicPr/>
              <p:nvPr/>
            </p:nvPicPr>
            <p:blipFill>
              <a:blip r:embed="rId8"/>
              <a:stretch>
                <a:fillRect/>
              </a:stretch>
            </p:blipFill>
            <p:spPr>
              <a:xfrm>
                <a:off x="7316261" y="233024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33FBE77-2DE9-4CA4-92DF-EE349846C642}"/>
                  </a:ext>
                </a:extLst>
              </p14:cNvPr>
              <p14:cNvContentPartPr/>
              <p14:nvPr/>
            </p14:nvContentPartPr>
            <p14:xfrm>
              <a:off x="7863461" y="3243562"/>
              <a:ext cx="360" cy="360"/>
            </p14:xfrm>
          </p:contentPart>
        </mc:Choice>
        <mc:Fallback xmlns="">
          <p:pic>
            <p:nvPicPr>
              <p:cNvPr id="10" name="Ink 9">
                <a:extLst>
                  <a:ext uri="{FF2B5EF4-FFF2-40B4-BE49-F238E27FC236}">
                    <a16:creationId xmlns:a16="http://schemas.microsoft.com/office/drawing/2014/main" id="{E33FBE77-2DE9-4CA4-92DF-EE349846C642}"/>
                  </a:ext>
                </a:extLst>
              </p:cNvPr>
              <p:cNvPicPr/>
              <p:nvPr/>
            </p:nvPicPr>
            <p:blipFill>
              <a:blip r:embed="rId8"/>
              <a:stretch>
                <a:fillRect/>
              </a:stretch>
            </p:blipFill>
            <p:spPr>
              <a:xfrm>
                <a:off x="7845461" y="3225922"/>
                <a:ext cx="36000" cy="36000"/>
              </a:xfrm>
              <a:prstGeom prst="rect">
                <a:avLst/>
              </a:prstGeom>
            </p:spPr>
          </p:pic>
        </mc:Fallback>
      </mc:AlternateContent>
      <p:pic>
        <p:nvPicPr>
          <p:cNvPr id="12" name="Picture 11">
            <a:extLst>
              <a:ext uri="{FF2B5EF4-FFF2-40B4-BE49-F238E27FC236}">
                <a16:creationId xmlns:a16="http://schemas.microsoft.com/office/drawing/2014/main" id="{6654C287-D520-4E80-B7B1-650789F5537C}"/>
              </a:ext>
            </a:extLst>
          </p:cNvPr>
          <p:cNvPicPr>
            <a:picLocks noChangeAspect="1"/>
          </p:cNvPicPr>
          <p:nvPr/>
        </p:nvPicPr>
        <p:blipFill>
          <a:blip r:embed="rId11"/>
          <a:stretch>
            <a:fillRect/>
          </a:stretch>
        </p:blipFill>
        <p:spPr>
          <a:xfrm>
            <a:off x="6150963" y="1831893"/>
            <a:ext cx="3810196" cy="3194214"/>
          </a:xfrm>
          <a:prstGeom prst="rect">
            <a:avLst/>
          </a:prstGeom>
        </p:spPr>
      </p:pic>
      <p:sp>
        <p:nvSpPr>
          <p:cNvPr id="13" name="TextBox 12">
            <a:extLst>
              <a:ext uri="{FF2B5EF4-FFF2-40B4-BE49-F238E27FC236}">
                <a16:creationId xmlns:a16="http://schemas.microsoft.com/office/drawing/2014/main" id="{9DFCADBE-4AAC-4E01-AED0-1AA87F9F4B72}"/>
              </a:ext>
            </a:extLst>
          </p:cNvPr>
          <p:cNvSpPr txBox="1"/>
          <p:nvPr/>
        </p:nvSpPr>
        <p:spPr>
          <a:xfrm>
            <a:off x="1029903" y="5399773"/>
            <a:ext cx="5765533" cy="1200329"/>
          </a:xfrm>
          <a:prstGeom prst="rect">
            <a:avLst/>
          </a:prstGeom>
          <a:noFill/>
        </p:spPr>
        <p:txBody>
          <a:bodyPr wrap="square" rtlCol="0">
            <a:spAutoFit/>
          </a:bodyPr>
          <a:lstStyle/>
          <a:p>
            <a:r>
              <a:rPr lang="en-IN" dirty="0"/>
              <a:t>On entering the correct executive Id , Admin is taken to next screen where he can control the rights to access account or the rights to introduce changes to schedule.</a:t>
            </a:r>
          </a:p>
          <a:p>
            <a:r>
              <a:rPr lang="en-IN" dirty="0"/>
              <a:t>Green  button – Off state  Dark Green – On state</a:t>
            </a:r>
          </a:p>
        </p:txBody>
      </p:sp>
    </p:spTree>
    <p:extLst>
      <p:ext uri="{BB962C8B-B14F-4D97-AF65-F5344CB8AC3E}">
        <p14:creationId xmlns:p14="http://schemas.microsoft.com/office/powerpoint/2010/main" val="189463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0D4A-A28D-42D2-8F89-30D0CBB1F9E6}"/>
              </a:ext>
            </a:extLst>
          </p:cNvPr>
          <p:cNvSpPr>
            <a:spLocks noGrp="1"/>
          </p:cNvSpPr>
          <p:nvPr>
            <p:ph type="title"/>
          </p:nvPr>
        </p:nvSpPr>
        <p:spPr/>
        <p:txBody>
          <a:bodyPr/>
          <a:lstStyle/>
          <a:p>
            <a:r>
              <a:rPr lang="en-IN" dirty="0"/>
              <a:t>2.Control Access Rights (Account access blocked)</a:t>
            </a:r>
          </a:p>
        </p:txBody>
      </p:sp>
      <p:sp>
        <p:nvSpPr>
          <p:cNvPr id="3" name="Content Placeholder 2">
            <a:extLst>
              <a:ext uri="{FF2B5EF4-FFF2-40B4-BE49-F238E27FC236}">
                <a16:creationId xmlns:a16="http://schemas.microsoft.com/office/drawing/2014/main" id="{29EC9590-D7C9-4EE8-A7FB-C8B816A7795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4B65BD79-9AC7-45F9-B156-D41419726BDF}"/>
              </a:ext>
            </a:extLst>
          </p:cNvPr>
          <p:cNvPicPr>
            <a:picLocks noChangeAspect="1"/>
          </p:cNvPicPr>
          <p:nvPr/>
        </p:nvPicPr>
        <p:blipFill>
          <a:blip r:embed="rId2"/>
          <a:stretch>
            <a:fillRect/>
          </a:stretch>
        </p:blipFill>
        <p:spPr>
          <a:xfrm>
            <a:off x="6663891" y="1935825"/>
            <a:ext cx="2768742" cy="178046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E22C479-BD31-4949-AD85-4AFE75F5468F}"/>
                  </a:ext>
                </a:extLst>
              </p14:cNvPr>
              <p14:cNvContentPartPr/>
              <p14:nvPr/>
            </p14:nvContentPartPr>
            <p14:xfrm>
              <a:off x="5767514" y="2823748"/>
              <a:ext cx="567360" cy="41040"/>
            </p14:xfrm>
          </p:contentPart>
        </mc:Choice>
        <mc:Fallback xmlns="">
          <p:pic>
            <p:nvPicPr>
              <p:cNvPr id="5" name="Ink 4">
                <a:extLst>
                  <a:ext uri="{FF2B5EF4-FFF2-40B4-BE49-F238E27FC236}">
                    <a16:creationId xmlns:a16="http://schemas.microsoft.com/office/drawing/2014/main" id="{8E22C479-BD31-4949-AD85-4AFE75F5468F}"/>
                  </a:ext>
                </a:extLst>
              </p:cNvPr>
              <p:cNvPicPr/>
              <p:nvPr/>
            </p:nvPicPr>
            <p:blipFill>
              <a:blip r:embed="rId4"/>
              <a:stretch>
                <a:fillRect/>
              </a:stretch>
            </p:blipFill>
            <p:spPr>
              <a:xfrm>
                <a:off x="5758514" y="2814748"/>
                <a:ext cx="585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DC973F9-6E93-4C69-9D23-E50D295B176F}"/>
                  </a:ext>
                </a:extLst>
              </p14:cNvPr>
              <p14:cNvContentPartPr/>
              <p14:nvPr/>
            </p14:nvContentPartPr>
            <p14:xfrm>
              <a:off x="6200954" y="2717908"/>
              <a:ext cx="253440" cy="262440"/>
            </p14:xfrm>
          </p:contentPart>
        </mc:Choice>
        <mc:Fallback xmlns="">
          <p:pic>
            <p:nvPicPr>
              <p:cNvPr id="6" name="Ink 5">
                <a:extLst>
                  <a:ext uri="{FF2B5EF4-FFF2-40B4-BE49-F238E27FC236}">
                    <a16:creationId xmlns:a16="http://schemas.microsoft.com/office/drawing/2014/main" id="{FDC973F9-6E93-4C69-9D23-E50D295B176F}"/>
                  </a:ext>
                </a:extLst>
              </p:cNvPr>
              <p:cNvPicPr/>
              <p:nvPr/>
            </p:nvPicPr>
            <p:blipFill>
              <a:blip r:embed="rId6"/>
              <a:stretch>
                <a:fillRect/>
              </a:stretch>
            </p:blipFill>
            <p:spPr>
              <a:xfrm>
                <a:off x="6191954" y="2708908"/>
                <a:ext cx="271080" cy="280080"/>
              </a:xfrm>
              <a:prstGeom prst="rect">
                <a:avLst/>
              </a:prstGeom>
            </p:spPr>
          </p:pic>
        </mc:Fallback>
      </mc:AlternateContent>
      <p:pic>
        <p:nvPicPr>
          <p:cNvPr id="8" name="Picture 7">
            <a:extLst>
              <a:ext uri="{FF2B5EF4-FFF2-40B4-BE49-F238E27FC236}">
                <a16:creationId xmlns:a16="http://schemas.microsoft.com/office/drawing/2014/main" id="{9260B5A3-6277-477F-B325-F81EEE10A90C}"/>
              </a:ext>
            </a:extLst>
          </p:cNvPr>
          <p:cNvPicPr>
            <a:picLocks noChangeAspect="1"/>
          </p:cNvPicPr>
          <p:nvPr/>
        </p:nvPicPr>
        <p:blipFill>
          <a:blip r:embed="rId7"/>
          <a:stretch>
            <a:fillRect/>
          </a:stretch>
        </p:blipFill>
        <p:spPr>
          <a:xfrm>
            <a:off x="3081386" y="1737360"/>
            <a:ext cx="2743341" cy="2260716"/>
          </a:xfrm>
          <a:prstGeom prst="rect">
            <a:avLst/>
          </a:prstGeom>
        </p:spPr>
      </p:pic>
    </p:spTree>
    <p:extLst>
      <p:ext uri="{BB962C8B-B14F-4D97-AF65-F5344CB8AC3E}">
        <p14:creationId xmlns:p14="http://schemas.microsoft.com/office/powerpoint/2010/main" val="331030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3230-9AFB-42A5-B576-7B4BDBF59FF4}"/>
              </a:ext>
            </a:extLst>
          </p:cNvPr>
          <p:cNvSpPr>
            <a:spLocks noGrp="1"/>
          </p:cNvSpPr>
          <p:nvPr>
            <p:ph type="title"/>
          </p:nvPr>
        </p:nvSpPr>
        <p:spPr/>
        <p:txBody>
          <a:bodyPr/>
          <a:lstStyle/>
          <a:p>
            <a:r>
              <a:rPr lang="en-IN" dirty="0"/>
              <a:t>2.Control Access Rights(Schedule Change Prohibited)</a:t>
            </a:r>
          </a:p>
        </p:txBody>
      </p:sp>
      <p:sp>
        <p:nvSpPr>
          <p:cNvPr id="3" name="Content Placeholder 2">
            <a:extLst>
              <a:ext uri="{FF2B5EF4-FFF2-40B4-BE49-F238E27FC236}">
                <a16:creationId xmlns:a16="http://schemas.microsoft.com/office/drawing/2014/main" id="{55D5AB94-C170-4B62-9347-DBAAC1A0BFEF}"/>
              </a:ext>
            </a:extLst>
          </p:cNvPr>
          <p:cNvSpPr>
            <a:spLocks noGrp="1"/>
          </p:cNvSpPr>
          <p:nvPr>
            <p:ph idx="1"/>
          </p:nvPr>
        </p:nvSpPr>
        <p:spPr/>
        <p:txBody>
          <a:bodyPr/>
          <a:lstStyle/>
          <a:p>
            <a:r>
              <a:rPr lang="en-IN" dirty="0"/>
              <a:t>An executive whose change schedule right is disabled by Admin, cannot use book a slot and organize meetings or delete events to introduce changes in schedule.</a:t>
            </a:r>
          </a:p>
          <a:p>
            <a:r>
              <a:rPr lang="en-IN" dirty="0"/>
              <a:t>On clicking these buttons “access blocked” message is displayed.</a:t>
            </a:r>
          </a:p>
        </p:txBody>
      </p:sp>
      <p:pic>
        <p:nvPicPr>
          <p:cNvPr id="4" name="Picture 3">
            <a:extLst>
              <a:ext uri="{FF2B5EF4-FFF2-40B4-BE49-F238E27FC236}">
                <a16:creationId xmlns:a16="http://schemas.microsoft.com/office/drawing/2014/main" id="{F148F342-9C6F-4445-B247-8D6A2C8E4B47}"/>
              </a:ext>
            </a:extLst>
          </p:cNvPr>
          <p:cNvPicPr>
            <a:picLocks noChangeAspect="1"/>
          </p:cNvPicPr>
          <p:nvPr/>
        </p:nvPicPr>
        <p:blipFill>
          <a:blip r:embed="rId2"/>
          <a:stretch>
            <a:fillRect/>
          </a:stretch>
        </p:blipFill>
        <p:spPr>
          <a:xfrm>
            <a:off x="7504667" y="3745375"/>
            <a:ext cx="2768742" cy="178046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D2A8A2A-2CC2-4FB7-889B-2C425BB181A7}"/>
                  </a:ext>
                </a:extLst>
              </p14:cNvPr>
              <p14:cNvContentPartPr/>
              <p14:nvPr/>
            </p14:nvContentPartPr>
            <p14:xfrm>
              <a:off x="6608290" y="4633298"/>
              <a:ext cx="567360" cy="41040"/>
            </p14:xfrm>
          </p:contentPart>
        </mc:Choice>
        <mc:Fallback xmlns="">
          <p:pic>
            <p:nvPicPr>
              <p:cNvPr id="5" name="Ink 4">
                <a:extLst>
                  <a:ext uri="{FF2B5EF4-FFF2-40B4-BE49-F238E27FC236}">
                    <a16:creationId xmlns:a16="http://schemas.microsoft.com/office/drawing/2014/main" id="{FD2A8A2A-2CC2-4FB7-889B-2C425BB181A7}"/>
                  </a:ext>
                </a:extLst>
              </p:cNvPr>
              <p:cNvPicPr/>
              <p:nvPr/>
            </p:nvPicPr>
            <p:blipFill>
              <a:blip r:embed="rId4"/>
              <a:stretch>
                <a:fillRect/>
              </a:stretch>
            </p:blipFill>
            <p:spPr>
              <a:xfrm>
                <a:off x="6599290" y="4624298"/>
                <a:ext cx="585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3B5EEAF-2A3C-4626-A94F-73335F5E2F72}"/>
                  </a:ext>
                </a:extLst>
              </p14:cNvPr>
              <p14:cNvContentPartPr/>
              <p14:nvPr/>
            </p14:nvContentPartPr>
            <p14:xfrm>
              <a:off x="7041730" y="4527458"/>
              <a:ext cx="253440" cy="262440"/>
            </p14:xfrm>
          </p:contentPart>
        </mc:Choice>
        <mc:Fallback xmlns="">
          <p:pic>
            <p:nvPicPr>
              <p:cNvPr id="6" name="Ink 5">
                <a:extLst>
                  <a:ext uri="{FF2B5EF4-FFF2-40B4-BE49-F238E27FC236}">
                    <a16:creationId xmlns:a16="http://schemas.microsoft.com/office/drawing/2014/main" id="{43B5EEAF-2A3C-4626-A94F-73335F5E2F72}"/>
                  </a:ext>
                </a:extLst>
              </p:cNvPr>
              <p:cNvPicPr/>
              <p:nvPr/>
            </p:nvPicPr>
            <p:blipFill>
              <a:blip r:embed="rId6"/>
              <a:stretch>
                <a:fillRect/>
              </a:stretch>
            </p:blipFill>
            <p:spPr>
              <a:xfrm>
                <a:off x="7032730" y="4518458"/>
                <a:ext cx="271080" cy="280080"/>
              </a:xfrm>
              <a:prstGeom prst="rect">
                <a:avLst/>
              </a:prstGeom>
            </p:spPr>
          </p:pic>
        </mc:Fallback>
      </mc:AlternateContent>
      <p:pic>
        <p:nvPicPr>
          <p:cNvPr id="8" name="Picture 7">
            <a:extLst>
              <a:ext uri="{FF2B5EF4-FFF2-40B4-BE49-F238E27FC236}">
                <a16:creationId xmlns:a16="http://schemas.microsoft.com/office/drawing/2014/main" id="{CEAEA406-5000-4CC0-8667-B6FAC4F65FEF}"/>
              </a:ext>
            </a:extLst>
          </p:cNvPr>
          <p:cNvPicPr>
            <a:picLocks noChangeAspect="1"/>
          </p:cNvPicPr>
          <p:nvPr/>
        </p:nvPicPr>
        <p:blipFill>
          <a:blip r:embed="rId7"/>
          <a:stretch>
            <a:fillRect/>
          </a:stretch>
        </p:blipFill>
        <p:spPr>
          <a:xfrm>
            <a:off x="2389526" y="3456388"/>
            <a:ext cx="3822896" cy="2521080"/>
          </a:xfrm>
          <a:prstGeom prst="rect">
            <a:avLst/>
          </a:prstGeom>
        </p:spPr>
      </p:pic>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4984E23-8965-4416-A2DC-9BB33FEDB10C}"/>
                  </a:ext>
                </a:extLst>
              </p14:cNvPr>
              <p14:cNvContentPartPr/>
              <p14:nvPr/>
            </p14:nvContentPartPr>
            <p14:xfrm>
              <a:off x="-924499" y="1443562"/>
              <a:ext cx="360" cy="360"/>
            </p14:xfrm>
          </p:contentPart>
        </mc:Choice>
        <mc:Fallback xmlns="">
          <p:pic>
            <p:nvPicPr>
              <p:cNvPr id="9" name="Ink 8">
                <a:extLst>
                  <a:ext uri="{FF2B5EF4-FFF2-40B4-BE49-F238E27FC236}">
                    <a16:creationId xmlns:a16="http://schemas.microsoft.com/office/drawing/2014/main" id="{34984E23-8965-4416-A2DC-9BB33FEDB10C}"/>
                  </a:ext>
                </a:extLst>
              </p:cNvPr>
              <p:cNvPicPr/>
              <p:nvPr/>
            </p:nvPicPr>
            <p:blipFill>
              <a:blip r:embed="rId9"/>
              <a:stretch>
                <a:fillRect/>
              </a:stretch>
            </p:blipFill>
            <p:spPr>
              <a:xfrm>
                <a:off x="-942139" y="1425562"/>
                <a:ext cx="36000" cy="36000"/>
              </a:xfrm>
              <a:prstGeom prst="rect">
                <a:avLst/>
              </a:prstGeom>
            </p:spPr>
          </p:pic>
        </mc:Fallback>
      </mc:AlternateContent>
      <p:grpSp>
        <p:nvGrpSpPr>
          <p:cNvPr id="12" name="Group 11">
            <a:extLst>
              <a:ext uri="{FF2B5EF4-FFF2-40B4-BE49-F238E27FC236}">
                <a16:creationId xmlns:a16="http://schemas.microsoft.com/office/drawing/2014/main" id="{8CE55120-84A9-47CD-BC8D-72465302E04E}"/>
              </a:ext>
            </a:extLst>
          </p:cNvPr>
          <p:cNvGrpSpPr/>
          <p:nvPr/>
        </p:nvGrpSpPr>
        <p:grpSpPr>
          <a:xfrm>
            <a:off x="792341" y="5283682"/>
            <a:ext cx="2356200" cy="400680"/>
            <a:chOff x="792341" y="5283682"/>
            <a:chExt cx="2356200" cy="4006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6866845-F264-4057-973B-36FE89474843}"/>
                    </a:ext>
                  </a:extLst>
                </p14:cNvPr>
                <p14:cNvContentPartPr/>
                <p14:nvPr/>
              </p14:nvContentPartPr>
              <p14:xfrm>
                <a:off x="792341" y="5283682"/>
                <a:ext cx="2325240" cy="227160"/>
              </p14:xfrm>
            </p:contentPart>
          </mc:Choice>
          <mc:Fallback xmlns="">
            <p:pic>
              <p:nvPicPr>
                <p:cNvPr id="10" name="Ink 9">
                  <a:extLst>
                    <a:ext uri="{FF2B5EF4-FFF2-40B4-BE49-F238E27FC236}">
                      <a16:creationId xmlns:a16="http://schemas.microsoft.com/office/drawing/2014/main" id="{36866845-F264-4057-973B-36FE89474843}"/>
                    </a:ext>
                  </a:extLst>
                </p:cNvPr>
                <p:cNvPicPr/>
                <p:nvPr/>
              </p:nvPicPr>
              <p:blipFill>
                <a:blip r:embed="rId11"/>
                <a:stretch>
                  <a:fillRect/>
                </a:stretch>
              </p:blipFill>
              <p:spPr>
                <a:xfrm>
                  <a:off x="774341" y="5266042"/>
                  <a:ext cx="2360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DD9F6FDE-BE3E-4BA1-96CC-5A3C03505B21}"/>
                    </a:ext>
                  </a:extLst>
                </p14:cNvPr>
                <p14:cNvContentPartPr/>
                <p14:nvPr/>
              </p14:nvContentPartPr>
              <p14:xfrm>
                <a:off x="2877821" y="5322562"/>
                <a:ext cx="270720" cy="361800"/>
              </p14:xfrm>
            </p:contentPart>
          </mc:Choice>
          <mc:Fallback xmlns="">
            <p:pic>
              <p:nvPicPr>
                <p:cNvPr id="11" name="Ink 10">
                  <a:extLst>
                    <a:ext uri="{FF2B5EF4-FFF2-40B4-BE49-F238E27FC236}">
                      <a16:creationId xmlns:a16="http://schemas.microsoft.com/office/drawing/2014/main" id="{DD9F6FDE-BE3E-4BA1-96CC-5A3C03505B21}"/>
                    </a:ext>
                  </a:extLst>
                </p:cNvPr>
                <p:cNvPicPr/>
                <p:nvPr/>
              </p:nvPicPr>
              <p:blipFill>
                <a:blip r:embed="rId13"/>
                <a:stretch>
                  <a:fillRect/>
                </a:stretch>
              </p:blipFill>
              <p:spPr>
                <a:xfrm>
                  <a:off x="2860181" y="5304922"/>
                  <a:ext cx="306360" cy="397440"/>
                </a:xfrm>
                <a:prstGeom prst="rect">
                  <a:avLst/>
                </a:prstGeom>
              </p:spPr>
            </p:pic>
          </mc:Fallback>
        </mc:AlternateContent>
      </p:grpSp>
      <p:sp>
        <p:nvSpPr>
          <p:cNvPr id="14" name="TextBox 13">
            <a:extLst>
              <a:ext uri="{FF2B5EF4-FFF2-40B4-BE49-F238E27FC236}">
                <a16:creationId xmlns:a16="http://schemas.microsoft.com/office/drawing/2014/main" id="{66E2B737-97CE-4707-9B01-3834F20B0742}"/>
              </a:ext>
            </a:extLst>
          </p:cNvPr>
          <p:cNvSpPr txBox="1"/>
          <p:nvPr/>
        </p:nvSpPr>
        <p:spPr>
          <a:xfrm>
            <a:off x="400977" y="4437734"/>
            <a:ext cx="1155957" cy="923330"/>
          </a:xfrm>
          <a:prstGeom prst="rect">
            <a:avLst/>
          </a:prstGeom>
          <a:noFill/>
        </p:spPr>
        <p:txBody>
          <a:bodyPr wrap="square" rtlCol="0">
            <a:spAutoFit/>
          </a:bodyPr>
          <a:lstStyle/>
          <a:p>
            <a:r>
              <a:rPr lang="en-IN" dirty="0"/>
              <a:t>Click on Organize Meeting</a:t>
            </a:r>
          </a:p>
        </p:txBody>
      </p:sp>
    </p:spTree>
    <p:extLst>
      <p:ext uri="{BB962C8B-B14F-4D97-AF65-F5344CB8AC3E}">
        <p14:creationId xmlns:p14="http://schemas.microsoft.com/office/powerpoint/2010/main" val="88782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6565-0C01-4B3E-A728-9DB882009311}"/>
              </a:ext>
            </a:extLst>
          </p:cNvPr>
          <p:cNvSpPr>
            <a:spLocks noGrp="1"/>
          </p:cNvSpPr>
          <p:nvPr>
            <p:ph type="title"/>
          </p:nvPr>
        </p:nvSpPr>
        <p:spPr/>
        <p:txBody>
          <a:bodyPr/>
          <a:lstStyle/>
          <a:p>
            <a:r>
              <a:rPr lang="en-IN" dirty="0"/>
              <a:t>3. Register New Executive</a:t>
            </a:r>
          </a:p>
        </p:txBody>
      </p:sp>
      <p:sp>
        <p:nvSpPr>
          <p:cNvPr id="3" name="Content Placeholder 2">
            <a:extLst>
              <a:ext uri="{FF2B5EF4-FFF2-40B4-BE49-F238E27FC236}">
                <a16:creationId xmlns:a16="http://schemas.microsoft.com/office/drawing/2014/main" id="{DBEE3C10-3CD4-4A62-825C-8B50FD6C1E2E}"/>
              </a:ext>
            </a:extLst>
          </p:cNvPr>
          <p:cNvSpPr>
            <a:spLocks noGrp="1"/>
          </p:cNvSpPr>
          <p:nvPr>
            <p:ph idx="1"/>
          </p:nvPr>
        </p:nvSpPr>
        <p:spPr/>
        <p:txBody>
          <a:bodyPr/>
          <a:lstStyle/>
          <a:p>
            <a:r>
              <a:rPr lang="en-IN" dirty="0"/>
              <a:t>The admin is also provided the privilege to  register new executives by clicking the “Enter New Executive” button on the dashboard.</a:t>
            </a:r>
          </a:p>
          <a:p>
            <a:r>
              <a:rPr lang="en-IN" dirty="0"/>
              <a:t>This screen is shown in which he can create credentials for a new executive. On entering valid details in this window the Admin is taken to control Access Rights window to give appropriate rights to the newly created executive account.</a:t>
            </a:r>
          </a:p>
        </p:txBody>
      </p:sp>
      <p:pic>
        <p:nvPicPr>
          <p:cNvPr id="5" name="Picture 4">
            <a:extLst>
              <a:ext uri="{FF2B5EF4-FFF2-40B4-BE49-F238E27FC236}">
                <a16:creationId xmlns:a16="http://schemas.microsoft.com/office/drawing/2014/main" id="{28058110-794D-4537-A0B2-824AC3F0F349}"/>
              </a:ext>
            </a:extLst>
          </p:cNvPr>
          <p:cNvPicPr>
            <a:picLocks noChangeAspect="1"/>
          </p:cNvPicPr>
          <p:nvPr/>
        </p:nvPicPr>
        <p:blipFill>
          <a:blip r:embed="rId2"/>
          <a:stretch>
            <a:fillRect/>
          </a:stretch>
        </p:blipFill>
        <p:spPr>
          <a:xfrm>
            <a:off x="3972896" y="3545760"/>
            <a:ext cx="3841947" cy="3149762"/>
          </a:xfrm>
          <a:prstGeom prst="rect">
            <a:avLst/>
          </a:prstGeom>
        </p:spPr>
      </p:pic>
      <p:pic>
        <p:nvPicPr>
          <p:cNvPr id="7" name="Picture 6">
            <a:extLst>
              <a:ext uri="{FF2B5EF4-FFF2-40B4-BE49-F238E27FC236}">
                <a16:creationId xmlns:a16="http://schemas.microsoft.com/office/drawing/2014/main" id="{D2E608AC-96AA-4B0C-98C8-89D737594ABD}"/>
              </a:ext>
            </a:extLst>
          </p:cNvPr>
          <p:cNvPicPr>
            <a:picLocks noChangeAspect="1"/>
          </p:cNvPicPr>
          <p:nvPr/>
        </p:nvPicPr>
        <p:blipFill>
          <a:blip r:embed="rId3"/>
          <a:stretch>
            <a:fillRect/>
          </a:stretch>
        </p:blipFill>
        <p:spPr>
          <a:xfrm>
            <a:off x="8375454" y="3520359"/>
            <a:ext cx="3816546" cy="3200564"/>
          </a:xfrm>
          <a:prstGeom prst="rect">
            <a:avLst/>
          </a:prstGeom>
        </p:spPr>
      </p:pic>
      <p:pic>
        <p:nvPicPr>
          <p:cNvPr id="8" name="Picture 7">
            <a:extLst>
              <a:ext uri="{FF2B5EF4-FFF2-40B4-BE49-F238E27FC236}">
                <a16:creationId xmlns:a16="http://schemas.microsoft.com/office/drawing/2014/main" id="{C8475753-FAA9-466D-A0F2-417DFB2B57A2}"/>
              </a:ext>
            </a:extLst>
          </p:cNvPr>
          <p:cNvPicPr>
            <a:picLocks noChangeAspect="1"/>
          </p:cNvPicPr>
          <p:nvPr/>
        </p:nvPicPr>
        <p:blipFill>
          <a:blip r:embed="rId4"/>
          <a:stretch>
            <a:fillRect/>
          </a:stretch>
        </p:blipFill>
        <p:spPr>
          <a:xfrm>
            <a:off x="386845" y="3659156"/>
            <a:ext cx="3116751" cy="2438342"/>
          </a:xfrm>
          <a:prstGeom prst="rect">
            <a:avLst/>
          </a:prstGeom>
        </p:spPr>
      </p:pic>
      <p:grpSp>
        <p:nvGrpSpPr>
          <p:cNvPr id="12" name="Group 11">
            <a:extLst>
              <a:ext uri="{FF2B5EF4-FFF2-40B4-BE49-F238E27FC236}">
                <a16:creationId xmlns:a16="http://schemas.microsoft.com/office/drawing/2014/main" id="{121A9EF2-6389-4616-B3CA-A4A747F5A96C}"/>
              </a:ext>
            </a:extLst>
          </p:cNvPr>
          <p:cNvGrpSpPr/>
          <p:nvPr/>
        </p:nvGrpSpPr>
        <p:grpSpPr>
          <a:xfrm>
            <a:off x="3455261" y="4658722"/>
            <a:ext cx="282600" cy="316440"/>
            <a:chOff x="3455261" y="4658722"/>
            <a:chExt cx="282600" cy="31644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A3CB847-2FC3-48AB-95BE-8AB661CB1248}"/>
                    </a:ext>
                  </a:extLst>
                </p14:cNvPr>
                <p14:cNvContentPartPr/>
                <p14:nvPr/>
              </p14:nvContentPartPr>
              <p14:xfrm>
                <a:off x="3455261" y="4793362"/>
                <a:ext cx="269280" cy="360"/>
              </p14:xfrm>
            </p:contentPart>
          </mc:Choice>
          <mc:Fallback xmlns="">
            <p:pic>
              <p:nvPicPr>
                <p:cNvPr id="10" name="Ink 9">
                  <a:extLst>
                    <a:ext uri="{FF2B5EF4-FFF2-40B4-BE49-F238E27FC236}">
                      <a16:creationId xmlns:a16="http://schemas.microsoft.com/office/drawing/2014/main" id="{9A3CB847-2FC3-48AB-95BE-8AB661CB1248}"/>
                    </a:ext>
                  </a:extLst>
                </p:cNvPr>
                <p:cNvPicPr/>
                <p:nvPr/>
              </p:nvPicPr>
              <p:blipFill>
                <a:blip r:embed="rId6"/>
                <a:stretch>
                  <a:fillRect/>
                </a:stretch>
              </p:blipFill>
              <p:spPr>
                <a:xfrm>
                  <a:off x="3437621" y="4775722"/>
                  <a:ext cx="304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E15B19BF-D9FC-498B-A277-C35ED143B920}"/>
                    </a:ext>
                  </a:extLst>
                </p14:cNvPr>
                <p14:cNvContentPartPr/>
                <p14:nvPr/>
              </p14:nvContentPartPr>
              <p14:xfrm>
                <a:off x="3609341" y="4658722"/>
                <a:ext cx="128520" cy="316440"/>
              </p14:xfrm>
            </p:contentPart>
          </mc:Choice>
          <mc:Fallback xmlns="">
            <p:pic>
              <p:nvPicPr>
                <p:cNvPr id="11" name="Ink 10">
                  <a:extLst>
                    <a:ext uri="{FF2B5EF4-FFF2-40B4-BE49-F238E27FC236}">
                      <a16:creationId xmlns:a16="http://schemas.microsoft.com/office/drawing/2014/main" id="{E15B19BF-D9FC-498B-A277-C35ED143B920}"/>
                    </a:ext>
                  </a:extLst>
                </p:cNvPr>
                <p:cNvPicPr/>
                <p:nvPr/>
              </p:nvPicPr>
              <p:blipFill>
                <a:blip r:embed="rId8"/>
                <a:stretch>
                  <a:fillRect/>
                </a:stretch>
              </p:blipFill>
              <p:spPr>
                <a:xfrm>
                  <a:off x="3591341" y="4640722"/>
                  <a:ext cx="164160" cy="35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ECD1C90-5A13-423C-A3BC-A11D76ADF6AB}"/>
                  </a:ext>
                </a:extLst>
              </p14:cNvPr>
              <p14:cNvContentPartPr/>
              <p14:nvPr/>
            </p14:nvContentPartPr>
            <p14:xfrm>
              <a:off x="7854101" y="4735402"/>
              <a:ext cx="384480" cy="360"/>
            </p14:xfrm>
          </p:contentPart>
        </mc:Choice>
        <mc:Fallback xmlns="">
          <p:pic>
            <p:nvPicPr>
              <p:cNvPr id="13" name="Ink 12">
                <a:extLst>
                  <a:ext uri="{FF2B5EF4-FFF2-40B4-BE49-F238E27FC236}">
                    <a16:creationId xmlns:a16="http://schemas.microsoft.com/office/drawing/2014/main" id="{AECD1C90-5A13-423C-A3BC-A11D76ADF6AB}"/>
                  </a:ext>
                </a:extLst>
              </p:cNvPr>
              <p:cNvPicPr/>
              <p:nvPr/>
            </p:nvPicPr>
            <p:blipFill>
              <a:blip r:embed="rId10"/>
              <a:stretch>
                <a:fillRect/>
              </a:stretch>
            </p:blipFill>
            <p:spPr>
              <a:xfrm>
                <a:off x="7836461" y="4717762"/>
                <a:ext cx="420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C4A4AA0-127F-4B9A-A272-5FFB50BBFDD4}"/>
                  </a:ext>
                </a:extLst>
              </p14:cNvPr>
              <p14:cNvContentPartPr/>
              <p14:nvPr/>
            </p14:nvContentPartPr>
            <p14:xfrm>
              <a:off x="8046701" y="4552882"/>
              <a:ext cx="222840" cy="375120"/>
            </p14:xfrm>
          </p:contentPart>
        </mc:Choice>
        <mc:Fallback xmlns="">
          <p:pic>
            <p:nvPicPr>
              <p:cNvPr id="14" name="Ink 13">
                <a:extLst>
                  <a:ext uri="{FF2B5EF4-FFF2-40B4-BE49-F238E27FC236}">
                    <a16:creationId xmlns:a16="http://schemas.microsoft.com/office/drawing/2014/main" id="{5C4A4AA0-127F-4B9A-A272-5FFB50BBFDD4}"/>
                  </a:ext>
                </a:extLst>
              </p:cNvPr>
              <p:cNvPicPr/>
              <p:nvPr/>
            </p:nvPicPr>
            <p:blipFill>
              <a:blip r:embed="rId12"/>
              <a:stretch>
                <a:fillRect/>
              </a:stretch>
            </p:blipFill>
            <p:spPr>
              <a:xfrm>
                <a:off x="8029061" y="4534882"/>
                <a:ext cx="25848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BDE42DA7-78C8-4EBD-9220-42E34B1A3B7A}"/>
                  </a:ext>
                </a:extLst>
              </p14:cNvPr>
              <p14:cNvContentPartPr/>
              <p14:nvPr/>
            </p14:nvContentPartPr>
            <p14:xfrm>
              <a:off x="278981" y="5218162"/>
              <a:ext cx="1136520" cy="672840"/>
            </p14:xfrm>
          </p:contentPart>
        </mc:Choice>
        <mc:Fallback xmlns="">
          <p:pic>
            <p:nvPicPr>
              <p:cNvPr id="15" name="Ink 14">
                <a:extLst>
                  <a:ext uri="{FF2B5EF4-FFF2-40B4-BE49-F238E27FC236}">
                    <a16:creationId xmlns:a16="http://schemas.microsoft.com/office/drawing/2014/main" id="{BDE42DA7-78C8-4EBD-9220-42E34B1A3B7A}"/>
                  </a:ext>
                </a:extLst>
              </p:cNvPr>
              <p:cNvPicPr/>
              <p:nvPr/>
            </p:nvPicPr>
            <p:blipFill>
              <a:blip r:embed="rId14"/>
              <a:stretch>
                <a:fillRect/>
              </a:stretch>
            </p:blipFill>
            <p:spPr>
              <a:xfrm>
                <a:off x="260981" y="5200522"/>
                <a:ext cx="1172160" cy="708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2F3607F8-83EA-4442-8699-D8A31BC8806F}"/>
                  </a:ext>
                </a:extLst>
              </p14:cNvPr>
              <p14:cNvContentPartPr/>
              <p14:nvPr/>
            </p14:nvContentPartPr>
            <p14:xfrm>
              <a:off x="1010501" y="5158042"/>
              <a:ext cx="367560" cy="385200"/>
            </p14:xfrm>
          </p:contentPart>
        </mc:Choice>
        <mc:Fallback xmlns="">
          <p:pic>
            <p:nvPicPr>
              <p:cNvPr id="16" name="Ink 15">
                <a:extLst>
                  <a:ext uri="{FF2B5EF4-FFF2-40B4-BE49-F238E27FC236}">
                    <a16:creationId xmlns:a16="http://schemas.microsoft.com/office/drawing/2014/main" id="{2F3607F8-83EA-4442-8699-D8A31BC8806F}"/>
                  </a:ext>
                </a:extLst>
              </p:cNvPr>
              <p:cNvPicPr/>
              <p:nvPr/>
            </p:nvPicPr>
            <p:blipFill>
              <a:blip r:embed="rId16"/>
              <a:stretch>
                <a:fillRect/>
              </a:stretch>
            </p:blipFill>
            <p:spPr>
              <a:xfrm>
                <a:off x="992861" y="5140042"/>
                <a:ext cx="403200" cy="420840"/>
              </a:xfrm>
              <a:prstGeom prst="rect">
                <a:avLst/>
              </a:prstGeom>
            </p:spPr>
          </p:pic>
        </mc:Fallback>
      </mc:AlternateContent>
      <p:sp>
        <p:nvSpPr>
          <p:cNvPr id="17" name="TextBox 16">
            <a:extLst>
              <a:ext uri="{FF2B5EF4-FFF2-40B4-BE49-F238E27FC236}">
                <a16:creationId xmlns:a16="http://schemas.microsoft.com/office/drawing/2014/main" id="{1F695452-3CF9-4519-BFE6-5939FA754A96}"/>
              </a:ext>
            </a:extLst>
          </p:cNvPr>
          <p:cNvSpPr txBox="1"/>
          <p:nvPr/>
        </p:nvSpPr>
        <p:spPr>
          <a:xfrm>
            <a:off x="239723" y="5761637"/>
            <a:ext cx="1030526" cy="369332"/>
          </a:xfrm>
          <a:prstGeom prst="rect">
            <a:avLst/>
          </a:prstGeom>
          <a:noFill/>
        </p:spPr>
        <p:txBody>
          <a:bodyPr wrap="square" rtlCol="0">
            <a:spAutoFit/>
          </a:bodyPr>
          <a:lstStyle/>
          <a:p>
            <a:r>
              <a:rPr lang="en-IN" dirty="0"/>
              <a:t>Click</a:t>
            </a:r>
          </a:p>
        </p:txBody>
      </p:sp>
    </p:spTree>
    <p:extLst>
      <p:ext uri="{BB962C8B-B14F-4D97-AF65-F5344CB8AC3E}">
        <p14:creationId xmlns:p14="http://schemas.microsoft.com/office/powerpoint/2010/main" val="3362280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46B0-B691-477C-8682-1BA9188DEA04}"/>
              </a:ext>
            </a:extLst>
          </p:cNvPr>
          <p:cNvSpPr>
            <a:spLocks noGrp="1"/>
          </p:cNvSpPr>
          <p:nvPr>
            <p:ph type="title"/>
          </p:nvPr>
        </p:nvSpPr>
        <p:spPr/>
        <p:txBody>
          <a:bodyPr/>
          <a:lstStyle/>
          <a:p>
            <a:r>
              <a:rPr lang="en-IN" dirty="0"/>
              <a:t>3. Enter New Executive(Id already taken )</a:t>
            </a:r>
          </a:p>
        </p:txBody>
      </p:sp>
      <p:pic>
        <p:nvPicPr>
          <p:cNvPr id="5" name="Content Placeholder 4">
            <a:extLst>
              <a:ext uri="{FF2B5EF4-FFF2-40B4-BE49-F238E27FC236}">
                <a16:creationId xmlns:a16="http://schemas.microsoft.com/office/drawing/2014/main" id="{808409D9-18D1-492E-81B1-3B6BE8E548F8}"/>
              </a:ext>
            </a:extLst>
          </p:cNvPr>
          <p:cNvPicPr>
            <a:picLocks noGrp="1" noChangeAspect="1"/>
          </p:cNvPicPr>
          <p:nvPr>
            <p:ph idx="1"/>
          </p:nvPr>
        </p:nvPicPr>
        <p:blipFill>
          <a:blip r:embed="rId2"/>
          <a:stretch>
            <a:fillRect/>
          </a:stretch>
        </p:blipFill>
        <p:spPr>
          <a:xfrm>
            <a:off x="1734472" y="2154342"/>
            <a:ext cx="3797495" cy="3137061"/>
          </a:xfrm>
        </p:spPr>
      </p:pic>
      <p:pic>
        <p:nvPicPr>
          <p:cNvPr id="7" name="Picture 6">
            <a:extLst>
              <a:ext uri="{FF2B5EF4-FFF2-40B4-BE49-F238E27FC236}">
                <a16:creationId xmlns:a16="http://schemas.microsoft.com/office/drawing/2014/main" id="{8B2CCB9A-FD0E-4E64-AD68-1C00962ABEDD}"/>
              </a:ext>
            </a:extLst>
          </p:cNvPr>
          <p:cNvPicPr>
            <a:picLocks noChangeAspect="1"/>
          </p:cNvPicPr>
          <p:nvPr/>
        </p:nvPicPr>
        <p:blipFill>
          <a:blip r:embed="rId3"/>
          <a:stretch>
            <a:fillRect/>
          </a:stretch>
        </p:blipFill>
        <p:spPr>
          <a:xfrm>
            <a:off x="6660035" y="2371909"/>
            <a:ext cx="3651438" cy="2698889"/>
          </a:xfrm>
          <a:prstGeom prst="rect">
            <a:avLst/>
          </a:prstGeom>
        </p:spPr>
      </p:pic>
      <p:grpSp>
        <p:nvGrpSpPr>
          <p:cNvPr id="13" name="Group 12">
            <a:extLst>
              <a:ext uri="{FF2B5EF4-FFF2-40B4-BE49-F238E27FC236}">
                <a16:creationId xmlns:a16="http://schemas.microsoft.com/office/drawing/2014/main" id="{71895280-9AED-4E44-AFF0-C01F1C33517B}"/>
              </a:ext>
            </a:extLst>
          </p:cNvPr>
          <p:cNvGrpSpPr/>
          <p:nvPr/>
        </p:nvGrpSpPr>
        <p:grpSpPr>
          <a:xfrm>
            <a:off x="5563421" y="3330322"/>
            <a:ext cx="1074960" cy="390600"/>
            <a:chOff x="5563421" y="3330322"/>
            <a:chExt cx="1074960" cy="39060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E8D8850-260D-4E7B-AB86-1D7983706767}"/>
                    </a:ext>
                  </a:extLst>
                </p14:cNvPr>
                <p14:cNvContentPartPr/>
                <p14:nvPr/>
              </p14:nvContentPartPr>
              <p14:xfrm>
                <a:off x="5563421" y="3493402"/>
                <a:ext cx="1029240" cy="39240"/>
              </p14:xfrm>
            </p:contentPart>
          </mc:Choice>
          <mc:Fallback xmlns="">
            <p:pic>
              <p:nvPicPr>
                <p:cNvPr id="11" name="Ink 10">
                  <a:extLst>
                    <a:ext uri="{FF2B5EF4-FFF2-40B4-BE49-F238E27FC236}">
                      <a16:creationId xmlns:a16="http://schemas.microsoft.com/office/drawing/2014/main" id="{BE8D8850-260D-4E7B-AB86-1D7983706767}"/>
                    </a:ext>
                  </a:extLst>
                </p:cNvPr>
                <p:cNvPicPr/>
                <p:nvPr/>
              </p:nvPicPr>
              <p:blipFill>
                <a:blip r:embed="rId5"/>
                <a:stretch>
                  <a:fillRect/>
                </a:stretch>
              </p:blipFill>
              <p:spPr>
                <a:xfrm>
                  <a:off x="5545421" y="3475402"/>
                  <a:ext cx="10648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93B4E244-121D-4185-B3DC-C7B7FED343CB}"/>
                    </a:ext>
                  </a:extLst>
                </p14:cNvPr>
                <p14:cNvContentPartPr/>
                <p14:nvPr/>
              </p14:nvContentPartPr>
              <p14:xfrm>
                <a:off x="6237341" y="3330322"/>
                <a:ext cx="401040" cy="390600"/>
              </p14:xfrm>
            </p:contentPart>
          </mc:Choice>
          <mc:Fallback xmlns="">
            <p:pic>
              <p:nvPicPr>
                <p:cNvPr id="12" name="Ink 11">
                  <a:extLst>
                    <a:ext uri="{FF2B5EF4-FFF2-40B4-BE49-F238E27FC236}">
                      <a16:creationId xmlns:a16="http://schemas.microsoft.com/office/drawing/2014/main" id="{93B4E244-121D-4185-B3DC-C7B7FED343CB}"/>
                    </a:ext>
                  </a:extLst>
                </p:cNvPr>
                <p:cNvPicPr/>
                <p:nvPr/>
              </p:nvPicPr>
              <p:blipFill>
                <a:blip r:embed="rId7"/>
                <a:stretch>
                  <a:fillRect/>
                </a:stretch>
              </p:blipFill>
              <p:spPr>
                <a:xfrm>
                  <a:off x="6219341" y="3312322"/>
                  <a:ext cx="436680" cy="426240"/>
                </a:xfrm>
                <a:prstGeom prst="rect">
                  <a:avLst/>
                </a:prstGeom>
              </p:spPr>
            </p:pic>
          </mc:Fallback>
        </mc:AlternateContent>
      </p:grpSp>
      <p:sp>
        <p:nvSpPr>
          <p:cNvPr id="14" name="TextBox 13">
            <a:extLst>
              <a:ext uri="{FF2B5EF4-FFF2-40B4-BE49-F238E27FC236}">
                <a16:creationId xmlns:a16="http://schemas.microsoft.com/office/drawing/2014/main" id="{76FDE3CF-8437-466A-93ED-E04C13A43535}"/>
              </a:ext>
            </a:extLst>
          </p:cNvPr>
          <p:cNvSpPr txBox="1"/>
          <p:nvPr/>
        </p:nvSpPr>
        <p:spPr>
          <a:xfrm>
            <a:off x="693019" y="5698156"/>
            <a:ext cx="6535554" cy="646331"/>
          </a:xfrm>
          <a:prstGeom prst="rect">
            <a:avLst/>
          </a:prstGeom>
          <a:noFill/>
        </p:spPr>
        <p:txBody>
          <a:bodyPr wrap="square" rtlCol="0">
            <a:spAutoFit/>
          </a:bodyPr>
          <a:lstStyle/>
          <a:p>
            <a:r>
              <a:rPr lang="en-IN" dirty="0"/>
              <a:t>As “emp ” Id already exists, an “Employee Id already taken ” error message is displayed.</a:t>
            </a:r>
          </a:p>
        </p:txBody>
      </p:sp>
    </p:spTree>
    <p:extLst>
      <p:ext uri="{BB962C8B-B14F-4D97-AF65-F5344CB8AC3E}">
        <p14:creationId xmlns:p14="http://schemas.microsoft.com/office/powerpoint/2010/main" val="362417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01A8-EDDC-4C2B-A82A-DC5E83A6129A}"/>
              </a:ext>
            </a:extLst>
          </p:cNvPr>
          <p:cNvSpPr>
            <a:spLocks noGrp="1"/>
          </p:cNvSpPr>
          <p:nvPr>
            <p:ph type="title"/>
          </p:nvPr>
        </p:nvSpPr>
        <p:spPr/>
        <p:txBody>
          <a:bodyPr/>
          <a:lstStyle/>
          <a:p>
            <a:r>
              <a:rPr lang="en-IN" dirty="0"/>
              <a:t>Logging in as  an Executive(“emp”)</a:t>
            </a:r>
          </a:p>
        </p:txBody>
      </p:sp>
      <p:pic>
        <p:nvPicPr>
          <p:cNvPr id="5" name="Content Placeholder 4">
            <a:extLst>
              <a:ext uri="{FF2B5EF4-FFF2-40B4-BE49-F238E27FC236}">
                <a16:creationId xmlns:a16="http://schemas.microsoft.com/office/drawing/2014/main" id="{0D381294-A647-4A9F-AA2A-E57C9DA34FDB}"/>
              </a:ext>
            </a:extLst>
          </p:cNvPr>
          <p:cNvPicPr>
            <a:picLocks noGrp="1" noChangeAspect="1"/>
          </p:cNvPicPr>
          <p:nvPr>
            <p:ph idx="1"/>
          </p:nvPr>
        </p:nvPicPr>
        <p:blipFill>
          <a:blip r:embed="rId2"/>
          <a:stretch>
            <a:fillRect/>
          </a:stretch>
        </p:blipFill>
        <p:spPr>
          <a:xfrm>
            <a:off x="2146245" y="1883520"/>
            <a:ext cx="2781443" cy="2273417"/>
          </a:xfrm>
        </p:spPr>
      </p:pic>
      <p:pic>
        <p:nvPicPr>
          <p:cNvPr id="7" name="Picture 6">
            <a:extLst>
              <a:ext uri="{FF2B5EF4-FFF2-40B4-BE49-F238E27FC236}">
                <a16:creationId xmlns:a16="http://schemas.microsoft.com/office/drawing/2014/main" id="{1A8989C9-09FA-4033-AFE1-4BF2B4AC3D51}"/>
              </a:ext>
            </a:extLst>
          </p:cNvPr>
          <p:cNvPicPr>
            <a:picLocks noChangeAspect="1"/>
          </p:cNvPicPr>
          <p:nvPr/>
        </p:nvPicPr>
        <p:blipFill>
          <a:blip r:embed="rId3"/>
          <a:stretch>
            <a:fillRect/>
          </a:stretch>
        </p:blipFill>
        <p:spPr>
          <a:xfrm>
            <a:off x="6555542" y="2027556"/>
            <a:ext cx="3816546" cy="2571882"/>
          </a:xfrm>
          <a:prstGeom prst="rect">
            <a:avLst/>
          </a:prstGeom>
        </p:spPr>
      </p:pic>
      <p:grpSp>
        <p:nvGrpSpPr>
          <p:cNvPr id="10" name="Group 9">
            <a:extLst>
              <a:ext uri="{FF2B5EF4-FFF2-40B4-BE49-F238E27FC236}">
                <a16:creationId xmlns:a16="http://schemas.microsoft.com/office/drawing/2014/main" id="{E5DDA5D3-4EFD-434F-AED0-B69A8953BF16}"/>
              </a:ext>
            </a:extLst>
          </p:cNvPr>
          <p:cNvGrpSpPr/>
          <p:nvPr/>
        </p:nvGrpSpPr>
        <p:grpSpPr>
          <a:xfrm>
            <a:off x="4985261" y="2887162"/>
            <a:ext cx="1065240" cy="488520"/>
            <a:chOff x="4985261" y="2887162"/>
            <a:chExt cx="1065240" cy="48852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7C02C22-0E7A-4D7E-83E2-964A6961A0FD}"/>
                    </a:ext>
                  </a:extLst>
                </p14:cNvPr>
                <p14:cNvContentPartPr/>
                <p14:nvPr/>
              </p14:nvContentPartPr>
              <p14:xfrm>
                <a:off x="4985261" y="3098482"/>
                <a:ext cx="1029240" cy="20520"/>
              </p14:xfrm>
            </p:contentPart>
          </mc:Choice>
          <mc:Fallback xmlns="">
            <p:pic>
              <p:nvPicPr>
                <p:cNvPr id="8" name="Ink 7">
                  <a:extLst>
                    <a:ext uri="{FF2B5EF4-FFF2-40B4-BE49-F238E27FC236}">
                      <a16:creationId xmlns:a16="http://schemas.microsoft.com/office/drawing/2014/main" id="{87C02C22-0E7A-4D7E-83E2-964A6961A0FD}"/>
                    </a:ext>
                  </a:extLst>
                </p:cNvPr>
                <p:cNvPicPr/>
                <p:nvPr/>
              </p:nvPicPr>
              <p:blipFill>
                <a:blip r:embed="rId5"/>
                <a:stretch>
                  <a:fillRect/>
                </a:stretch>
              </p:blipFill>
              <p:spPr>
                <a:xfrm>
                  <a:off x="4967621" y="3080842"/>
                  <a:ext cx="1064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EB30184-BE4F-4989-8992-2E0C08562E80}"/>
                    </a:ext>
                  </a:extLst>
                </p14:cNvPr>
                <p14:cNvContentPartPr/>
                <p14:nvPr/>
              </p14:nvContentPartPr>
              <p14:xfrm>
                <a:off x="5621021" y="2887162"/>
                <a:ext cx="429480" cy="488520"/>
              </p14:xfrm>
            </p:contentPart>
          </mc:Choice>
          <mc:Fallback xmlns="">
            <p:pic>
              <p:nvPicPr>
                <p:cNvPr id="9" name="Ink 8">
                  <a:extLst>
                    <a:ext uri="{FF2B5EF4-FFF2-40B4-BE49-F238E27FC236}">
                      <a16:creationId xmlns:a16="http://schemas.microsoft.com/office/drawing/2014/main" id="{CEB30184-BE4F-4989-8992-2E0C08562E80}"/>
                    </a:ext>
                  </a:extLst>
                </p:cNvPr>
                <p:cNvPicPr/>
                <p:nvPr/>
              </p:nvPicPr>
              <p:blipFill>
                <a:blip r:embed="rId7"/>
                <a:stretch>
                  <a:fillRect/>
                </a:stretch>
              </p:blipFill>
              <p:spPr>
                <a:xfrm>
                  <a:off x="5603381" y="2869522"/>
                  <a:ext cx="465120" cy="524160"/>
                </a:xfrm>
                <a:prstGeom prst="rect">
                  <a:avLst/>
                </a:prstGeom>
              </p:spPr>
            </p:pic>
          </mc:Fallback>
        </mc:AlternateContent>
      </p:grpSp>
      <p:sp>
        <p:nvSpPr>
          <p:cNvPr id="11" name="TextBox 10">
            <a:extLst>
              <a:ext uri="{FF2B5EF4-FFF2-40B4-BE49-F238E27FC236}">
                <a16:creationId xmlns:a16="http://schemas.microsoft.com/office/drawing/2014/main" id="{9B889C28-7F75-49E2-AA3A-AE14E199F34B}"/>
              </a:ext>
            </a:extLst>
          </p:cNvPr>
          <p:cNvSpPr txBox="1"/>
          <p:nvPr/>
        </p:nvSpPr>
        <p:spPr>
          <a:xfrm>
            <a:off x="548640" y="5111015"/>
            <a:ext cx="6882063" cy="646331"/>
          </a:xfrm>
          <a:prstGeom prst="rect">
            <a:avLst/>
          </a:prstGeom>
          <a:noFill/>
        </p:spPr>
        <p:txBody>
          <a:bodyPr wrap="square" rtlCol="0">
            <a:spAutoFit/>
          </a:bodyPr>
          <a:lstStyle/>
          <a:p>
            <a:r>
              <a:rPr lang="en-IN" dirty="0"/>
              <a:t>On entering correct credentials of an executive, the user is taken to executive dashboard as shown above.</a:t>
            </a:r>
          </a:p>
        </p:txBody>
      </p:sp>
    </p:spTree>
    <p:extLst>
      <p:ext uri="{BB962C8B-B14F-4D97-AF65-F5344CB8AC3E}">
        <p14:creationId xmlns:p14="http://schemas.microsoft.com/office/powerpoint/2010/main" val="370176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F17-E831-4A55-B59C-1E11CBDFE38F}"/>
              </a:ext>
            </a:extLst>
          </p:cNvPr>
          <p:cNvSpPr>
            <a:spLocks noGrp="1"/>
          </p:cNvSpPr>
          <p:nvPr>
            <p:ph type="title"/>
          </p:nvPr>
        </p:nvSpPr>
        <p:spPr/>
        <p:txBody>
          <a:bodyPr/>
          <a:lstStyle/>
          <a:p>
            <a:r>
              <a:rPr lang="en-IN" dirty="0"/>
              <a:t>Executive Dashboard</a:t>
            </a:r>
          </a:p>
        </p:txBody>
      </p:sp>
      <p:sp>
        <p:nvSpPr>
          <p:cNvPr id="3" name="Content Placeholder 2">
            <a:extLst>
              <a:ext uri="{FF2B5EF4-FFF2-40B4-BE49-F238E27FC236}">
                <a16:creationId xmlns:a16="http://schemas.microsoft.com/office/drawing/2014/main" id="{34717D95-5C82-49B4-BF07-F616A27006E0}"/>
              </a:ext>
            </a:extLst>
          </p:cNvPr>
          <p:cNvSpPr>
            <a:spLocks noGrp="1"/>
          </p:cNvSpPr>
          <p:nvPr>
            <p:ph idx="1"/>
          </p:nvPr>
        </p:nvSpPr>
        <p:spPr/>
        <p:txBody>
          <a:bodyPr/>
          <a:lstStyle/>
          <a:p>
            <a:r>
              <a:rPr lang="en-IN" dirty="0"/>
              <a:t>The executive is provided following features:-</a:t>
            </a:r>
          </a:p>
          <a:p>
            <a:r>
              <a:rPr lang="en-IN" dirty="0"/>
              <a:t>1. View Schedule</a:t>
            </a:r>
          </a:p>
          <a:p>
            <a:r>
              <a:rPr lang="en-IN" dirty="0"/>
              <a:t>2. Book a Slot</a:t>
            </a:r>
          </a:p>
          <a:p>
            <a:r>
              <a:rPr lang="en-IN" dirty="0"/>
              <a:t>3. Organize Meeting</a:t>
            </a:r>
          </a:p>
          <a:p>
            <a:r>
              <a:rPr lang="en-IN" dirty="0"/>
              <a:t>4.  Delete an Event</a:t>
            </a:r>
          </a:p>
        </p:txBody>
      </p:sp>
    </p:spTree>
    <p:extLst>
      <p:ext uri="{BB962C8B-B14F-4D97-AF65-F5344CB8AC3E}">
        <p14:creationId xmlns:p14="http://schemas.microsoft.com/office/powerpoint/2010/main" val="91538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D5FA-3A9B-441B-8A46-8EC1F3F428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4362E7E-7300-4487-B702-9376196CDE22}"/>
              </a:ext>
            </a:extLst>
          </p:cNvPr>
          <p:cNvSpPr>
            <a:spLocks noGrp="1"/>
          </p:cNvSpPr>
          <p:nvPr>
            <p:ph idx="1"/>
          </p:nvPr>
        </p:nvSpPr>
        <p:spPr/>
        <p:txBody>
          <a:bodyPr/>
          <a:lstStyle/>
          <a:p>
            <a:r>
              <a:rPr lang="en-IN" dirty="0"/>
              <a:t>This software , Time Management System, is aimed to allow an organization’s executives to maintain their day to day schedules and also allows the organization to view statistics related to various projects and  its employees.</a:t>
            </a:r>
          </a:p>
          <a:p>
            <a:endParaRPr lang="en-IN" dirty="0"/>
          </a:p>
        </p:txBody>
      </p:sp>
    </p:spTree>
    <p:extLst>
      <p:ext uri="{BB962C8B-B14F-4D97-AF65-F5344CB8AC3E}">
        <p14:creationId xmlns:p14="http://schemas.microsoft.com/office/powerpoint/2010/main" val="213823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7CBC-6658-4719-B87C-5B056B3486C2}"/>
              </a:ext>
            </a:extLst>
          </p:cNvPr>
          <p:cNvSpPr>
            <a:spLocks noGrp="1"/>
          </p:cNvSpPr>
          <p:nvPr>
            <p:ph type="title"/>
          </p:nvPr>
        </p:nvSpPr>
        <p:spPr/>
        <p:txBody>
          <a:bodyPr/>
          <a:lstStyle/>
          <a:p>
            <a:r>
              <a:rPr lang="en-IN" dirty="0"/>
              <a:t>1. View Schedule</a:t>
            </a:r>
          </a:p>
        </p:txBody>
      </p:sp>
      <p:sp>
        <p:nvSpPr>
          <p:cNvPr id="3" name="Content Placeholder 2">
            <a:extLst>
              <a:ext uri="{FF2B5EF4-FFF2-40B4-BE49-F238E27FC236}">
                <a16:creationId xmlns:a16="http://schemas.microsoft.com/office/drawing/2014/main" id="{50A3C0B2-C600-4605-B614-F5B06B57149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3C8CEC8-3EB9-4C21-81E8-7F8D56AEB47E}"/>
              </a:ext>
            </a:extLst>
          </p:cNvPr>
          <p:cNvPicPr>
            <a:picLocks noChangeAspect="1"/>
          </p:cNvPicPr>
          <p:nvPr/>
        </p:nvPicPr>
        <p:blipFill>
          <a:blip r:embed="rId2"/>
          <a:stretch>
            <a:fillRect/>
          </a:stretch>
        </p:blipFill>
        <p:spPr>
          <a:xfrm>
            <a:off x="2753827" y="2142826"/>
            <a:ext cx="2641736" cy="1714588"/>
          </a:xfrm>
          <a:prstGeom prst="rect">
            <a:avLst/>
          </a:prstGeom>
        </p:spPr>
      </p:pic>
      <p:pic>
        <p:nvPicPr>
          <p:cNvPr id="7" name="Picture 6">
            <a:extLst>
              <a:ext uri="{FF2B5EF4-FFF2-40B4-BE49-F238E27FC236}">
                <a16:creationId xmlns:a16="http://schemas.microsoft.com/office/drawing/2014/main" id="{0326457E-69A1-4E57-84CD-52E504A63974}"/>
              </a:ext>
            </a:extLst>
          </p:cNvPr>
          <p:cNvPicPr>
            <a:picLocks noChangeAspect="1"/>
          </p:cNvPicPr>
          <p:nvPr/>
        </p:nvPicPr>
        <p:blipFill>
          <a:blip r:embed="rId3"/>
          <a:stretch>
            <a:fillRect/>
          </a:stretch>
        </p:blipFill>
        <p:spPr>
          <a:xfrm>
            <a:off x="6634062" y="1835068"/>
            <a:ext cx="3283119" cy="3187864"/>
          </a:xfrm>
          <a:prstGeom prst="rect">
            <a:avLst/>
          </a:prstGeom>
        </p:spPr>
      </p:pic>
      <p:grpSp>
        <p:nvGrpSpPr>
          <p:cNvPr id="10" name="Group 9">
            <a:extLst>
              <a:ext uri="{FF2B5EF4-FFF2-40B4-BE49-F238E27FC236}">
                <a16:creationId xmlns:a16="http://schemas.microsoft.com/office/drawing/2014/main" id="{40EEF33B-D841-42B8-AF4E-45870F6762D5}"/>
              </a:ext>
            </a:extLst>
          </p:cNvPr>
          <p:cNvGrpSpPr/>
          <p:nvPr/>
        </p:nvGrpSpPr>
        <p:grpSpPr>
          <a:xfrm>
            <a:off x="5476661" y="2820202"/>
            <a:ext cx="972360" cy="450000"/>
            <a:chOff x="5476661" y="2820202"/>
            <a:chExt cx="972360" cy="4500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A4F90FC-40A9-4A3D-B22E-1A169F00EA15}"/>
                    </a:ext>
                  </a:extLst>
                </p14:cNvPr>
                <p14:cNvContentPartPr/>
                <p14:nvPr/>
              </p14:nvContentPartPr>
              <p14:xfrm>
                <a:off x="5476661" y="3036922"/>
                <a:ext cx="880920" cy="33480"/>
              </p14:xfrm>
            </p:contentPart>
          </mc:Choice>
          <mc:Fallback xmlns="">
            <p:pic>
              <p:nvPicPr>
                <p:cNvPr id="8" name="Ink 7">
                  <a:extLst>
                    <a:ext uri="{FF2B5EF4-FFF2-40B4-BE49-F238E27FC236}">
                      <a16:creationId xmlns:a16="http://schemas.microsoft.com/office/drawing/2014/main" id="{1A4F90FC-40A9-4A3D-B22E-1A169F00EA15}"/>
                    </a:ext>
                  </a:extLst>
                </p:cNvPr>
                <p:cNvPicPr/>
                <p:nvPr/>
              </p:nvPicPr>
              <p:blipFill>
                <a:blip r:embed="rId5"/>
                <a:stretch>
                  <a:fillRect/>
                </a:stretch>
              </p:blipFill>
              <p:spPr>
                <a:xfrm>
                  <a:off x="5458661" y="3019282"/>
                  <a:ext cx="9165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332B236-C38F-47D4-909E-2F3F419AD261}"/>
                    </a:ext>
                  </a:extLst>
                </p14:cNvPr>
                <p14:cNvContentPartPr/>
                <p14:nvPr/>
              </p14:nvContentPartPr>
              <p14:xfrm>
                <a:off x="6015581" y="2820202"/>
                <a:ext cx="433440" cy="450000"/>
              </p14:xfrm>
            </p:contentPart>
          </mc:Choice>
          <mc:Fallback xmlns="">
            <p:pic>
              <p:nvPicPr>
                <p:cNvPr id="9" name="Ink 8">
                  <a:extLst>
                    <a:ext uri="{FF2B5EF4-FFF2-40B4-BE49-F238E27FC236}">
                      <a16:creationId xmlns:a16="http://schemas.microsoft.com/office/drawing/2014/main" id="{D332B236-C38F-47D4-909E-2F3F419AD261}"/>
                    </a:ext>
                  </a:extLst>
                </p:cNvPr>
                <p:cNvPicPr/>
                <p:nvPr/>
              </p:nvPicPr>
              <p:blipFill>
                <a:blip r:embed="rId7"/>
                <a:stretch>
                  <a:fillRect/>
                </a:stretch>
              </p:blipFill>
              <p:spPr>
                <a:xfrm>
                  <a:off x="5997941" y="2802202"/>
                  <a:ext cx="469080" cy="485640"/>
                </a:xfrm>
                <a:prstGeom prst="rect">
                  <a:avLst/>
                </a:prstGeom>
              </p:spPr>
            </p:pic>
          </mc:Fallback>
        </mc:AlternateContent>
      </p:grpSp>
      <p:sp>
        <p:nvSpPr>
          <p:cNvPr id="11" name="TextBox 10">
            <a:extLst>
              <a:ext uri="{FF2B5EF4-FFF2-40B4-BE49-F238E27FC236}">
                <a16:creationId xmlns:a16="http://schemas.microsoft.com/office/drawing/2014/main" id="{C8B0A15A-6134-4695-A03F-94CA6E13E702}"/>
              </a:ext>
            </a:extLst>
          </p:cNvPr>
          <p:cNvSpPr txBox="1"/>
          <p:nvPr/>
        </p:nvSpPr>
        <p:spPr>
          <a:xfrm>
            <a:off x="1309036" y="5293895"/>
            <a:ext cx="5139985" cy="646331"/>
          </a:xfrm>
          <a:prstGeom prst="rect">
            <a:avLst/>
          </a:prstGeom>
          <a:noFill/>
        </p:spPr>
        <p:txBody>
          <a:bodyPr wrap="square" rtlCol="0">
            <a:spAutoFit/>
          </a:bodyPr>
          <a:lstStyle/>
          <a:p>
            <a:r>
              <a:rPr lang="en-IN" dirty="0"/>
              <a:t>On entering a valid date , the executive is shown the schedule for that particular day.</a:t>
            </a:r>
          </a:p>
        </p:txBody>
      </p:sp>
    </p:spTree>
    <p:extLst>
      <p:ext uri="{BB962C8B-B14F-4D97-AF65-F5344CB8AC3E}">
        <p14:creationId xmlns:p14="http://schemas.microsoft.com/office/powerpoint/2010/main" val="380403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9320-D6A8-4773-A819-8A1A4AB76D72}"/>
              </a:ext>
            </a:extLst>
          </p:cNvPr>
          <p:cNvSpPr>
            <a:spLocks noGrp="1"/>
          </p:cNvSpPr>
          <p:nvPr>
            <p:ph type="title"/>
          </p:nvPr>
        </p:nvSpPr>
        <p:spPr/>
        <p:txBody>
          <a:bodyPr/>
          <a:lstStyle/>
          <a:p>
            <a:r>
              <a:rPr lang="en-IN" dirty="0"/>
              <a:t>2. Book A Slot</a:t>
            </a:r>
          </a:p>
        </p:txBody>
      </p:sp>
      <p:sp>
        <p:nvSpPr>
          <p:cNvPr id="3" name="Content Placeholder 2">
            <a:extLst>
              <a:ext uri="{FF2B5EF4-FFF2-40B4-BE49-F238E27FC236}">
                <a16:creationId xmlns:a16="http://schemas.microsoft.com/office/drawing/2014/main" id="{D5C0A615-4A2A-4E33-B69C-706DF40400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71520F-8326-4A2A-8494-8A841A52553F}"/>
              </a:ext>
            </a:extLst>
          </p:cNvPr>
          <p:cNvPicPr>
            <a:picLocks noChangeAspect="1"/>
          </p:cNvPicPr>
          <p:nvPr/>
        </p:nvPicPr>
        <p:blipFill>
          <a:blip r:embed="rId2"/>
          <a:stretch>
            <a:fillRect/>
          </a:stretch>
        </p:blipFill>
        <p:spPr>
          <a:xfrm>
            <a:off x="2826357" y="2308549"/>
            <a:ext cx="2400423" cy="1701887"/>
          </a:xfrm>
          <a:prstGeom prst="rect">
            <a:avLst/>
          </a:prstGeom>
        </p:spPr>
      </p:pic>
      <p:pic>
        <p:nvPicPr>
          <p:cNvPr id="7" name="Picture 6">
            <a:extLst>
              <a:ext uri="{FF2B5EF4-FFF2-40B4-BE49-F238E27FC236}">
                <a16:creationId xmlns:a16="http://schemas.microsoft.com/office/drawing/2014/main" id="{DA577321-2E21-4230-A766-FCCC9B7128CA}"/>
              </a:ext>
            </a:extLst>
          </p:cNvPr>
          <p:cNvPicPr>
            <a:picLocks noChangeAspect="1"/>
          </p:cNvPicPr>
          <p:nvPr/>
        </p:nvPicPr>
        <p:blipFill>
          <a:blip r:embed="rId3"/>
          <a:stretch>
            <a:fillRect/>
          </a:stretch>
        </p:blipFill>
        <p:spPr>
          <a:xfrm>
            <a:off x="6294626" y="2308549"/>
            <a:ext cx="2394073" cy="1949550"/>
          </a:xfrm>
          <a:prstGeom prst="rect">
            <a:avLst/>
          </a:prstGeom>
        </p:spPr>
      </p:pic>
      <p:grpSp>
        <p:nvGrpSpPr>
          <p:cNvPr id="10" name="Group 9">
            <a:extLst>
              <a:ext uri="{FF2B5EF4-FFF2-40B4-BE49-F238E27FC236}">
                <a16:creationId xmlns:a16="http://schemas.microsoft.com/office/drawing/2014/main" id="{665C7309-4029-41CE-B53A-2FC6D28F384B}"/>
              </a:ext>
            </a:extLst>
          </p:cNvPr>
          <p:cNvGrpSpPr/>
          <p:nvPr/>
        </p:nvGrpSpPr>
        <p:grpSpPr>
          <a:xfrm>
            <a:off x="5322581" y="3031522"/>
            <a:ext cx="846360" cy="504000"/>
            <a:chOff x="5322581" y="3031522"/>
            <a:chExt cx="846360" cy="5040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D786087-70C6-4FA0-8C06-90E2059CBAA2}"/>
                    </a:ext>
                  </a:extLst>
                </p14:cNvPr>
                <p14:cNvContentPartPr/>
                <p14:nvPr/>
              </p14:nvContentPartPr>
              <p14:xfrm>
                <a:off x="5322581" y="3203962"/>
                <a:ext cx="798480" cy="22680"/>
              </p14:xfrm>
            </p:contentPart>
          </mc:Choice>
          <mc:Fallback xmlns="">
            <p:pic>
              <p:nvPicPr>
                <p:cNvPr id="8" name="Ink 7">
                  <a:extLst>
                    <a:ext uri="{FF2B5EF4-FFF2-40B4-BE49-F238E27FC236}">
                      <a16:creationId xmlns:a16="http://schemas.microsoft.com/office/drawing/2014/main" id="{ED786087-70C6-4FA0-8C06-90E2059CBAA2}"/>
                    </a:ext>
                  </a:extLst>
                </p:cNvPr>
                <p:cNvPicPr/>
                <p:nvPr/>
              </p:nvPicPr>
              <p:blipFill>
                <a:blip r:embed="rId5"/>
                <a:stretch>
                  <a:fillRect/>
                </a:stretch>
              </p:blipFill>
              <p:spPr>
                <a:xfrm>
                  <a:off x="5304941" y="3186322"/>
                  <a:ext cx="834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D044C32-F988-4664-A7D3-E7B8779D0B83}"/>
                    </a:ext>
                  </a:extLst>
                </p14:cNvPr>
                <p14:cNvContentPartPr/>
                <p14:nvPr/>
              </p14:nvContentPartPr>
              <p14:xfrm>
                <a:off x="5775101" y="3031522"/>
                <a:ext cx="393840" cy="504000"/>
              </p14:xfrm>
            </p:contentPart>
          </mc:Choice>
          <mc:Fallback xmlns="">
            <p:pic>
              <p:nvPicPr>
                <p:cNvPr id="9" name="Ink 8">
                  <a:extLst>
                    <a:ext uri="{FF2B5EF4-FFF2-40B4-BE49-F238E27FC236}">
                      <a16:creationId xmlns:a16="http://schemas.microsoft.com/office/drawing/2014/main" id="{AD044C32-F988-4664-A7D3-E7B8779D0B83}"/>
                    </a:ext>
                  </a:extLst>
                </p:cNvPr>
                <p:cNvPicPr/>
                <p:nvPr/>
              </p:nvPicPr>
              <p:blipFill>
                <a:blip r:embed="rId7"/>
                <a:stretch>
                  <a:fillRect/>
                </a:stretch>
              </p:blipFill>
              <p:spPr>
                <a:xfrm>
                  <a:off x="5757101" y="3013882"/>
                  <a:ext cx="429480" cy="539640"/>
                </a:xfrm>
                <a:prstGeom prst="rect">
                  <a:avLst/>
                </a:prstGeom>
              </p:spPr>
            </p:pic>
          </mc:Fallback>
        </mc:AlternateContent>
      </p:grpSp>
      <p:sp>
        <p:nvSpPr>
          <p:cNvPr id="11" name="TextBox 10">
            <a:extLst>
              <a:ext uri="{FF2B5EF4-FFF2-40B4-BE49-F238E27FC236}">
                <a16:creationId xmlns:a16="http://schemas.microsoft.com/office/drawing/2014/main" id="{99187156-1BE0-4704-AF4C-7301AADC3D1E}"/>
              </a:ext>
            </a:extLst>
          </p:cNvPr>
          <p:cNvSpPr txBox="1"/>
          <p:nvPr/>
        </p:nvSpPr>
        <p:spPr>
          <a:xfrm>
            <a:off x="1424539" y="4783756"/>
            <a:ext cx="6439301" cy="646331"/>
          </a:xfrm>
          <a:prstGeom prst="rect">
            <a:avLst/>
          </a:prstGeom>
          <a:noFill/>
        </p:spPr>
        <p:txBody>
          <a:bodyPr wrap="square" rtlCol="0">
            <a:spAutoFit/>
          </a:bodyPr>
          <a:lstStyle/>
          <a:p>
            <a:r>
              <a:rPr lang="en-IN" dirty="0"/>
              <a:t>On entering Valid date and time slot , the slot is booked (if not already booked)</a:t>
            </a:r>
          </a:p>
        </p:txBody>
      </p:sp>
    </p:spTree>
    <p:extLst>
      <p:ext uri="{BB962C8B-B14F-4D97-AF65-F5344CB8AC3E}">
        <p14:creationId xmlns:p14="http://schemas.microsoft.com/office/powerpoint/2010/main" val="285466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A889-291E-49EC-A9B7-E65F943B5317}"/>
              </a:ext>
            </a:extLst>
          </p:cNvPr>
          <p:cNvSpPr>
            <a:spLocks noGrp="1"/>
          </p:cNvSpPr>
          <p:nvPr>
            <p:ph type="title"/>
          </p:nvPr>
        </p:nvSpPr>
        <p:spPr/>
        <p:txBody>
          <a:bodyPr/>
          <a:lstStyle/>
          <a:p>
            <a:r>
              <a:rPr lang="en-IN" dirty="0"/>
              <a:t>2. Book a Slot(Slot already engaged)</a:t>
            </a:r>
          </a:p>
        </p:txBody>
      </p:sp>
      <p:sp>
        <p:nvSpPr>
          <p:cNvPr id="3" name="Content Placeholder 2">
            <a:extLst>
              <a:ext uri="{FF2B5EF4-FFF2-40B4-BE49-F238E27FC236}">
                <a16:creationId xmlns:a16="http://schemas.microsoft.com/office/drawing/2014/main" id="{33524077-41A8-4F54-A305-049D4CD49A3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FE07FD3-AC6E-47D8-B32F-13D39B9D8B24}"/>
              </a:ext>
            </a:extLst>
          </p:cNvPr>
          <p:cNvPicPr>
            <a:picLocks noChangeAspect="1"/>
          </p:cNvPicPr>
          <p:nvPr/>
        </p:nvPicPr>
        <p:blipFill>
          <a:blip r:embed="rId2"/>
          <a:stretch>
            <a:fillRect/>
          </a:stretch>
        </p:blipFill>
        <p:spPr>
          <a:xfrm>
            <a:off x="6699122" y="1966628"/>
            <a:ext cx="3664138" cy="2578233"/>
          </a:xfrm>
          <a:prstGeom prst="rect">
            <a:avLst/>
          </a:prstGeom>
        </p:spPr>
      </p:pic>
      <p:pic>
        <p:nvPicPr>
          <p:cNvPr id="6" name="Picture 5">
            <a:extLst>
              <a:ext uri="{FF2B5EF4-FFF2-40B4-BE49-F238E27FC236}">
                <a16:creationId xmlns:a16="http://schemas.microsoft.com/office/drawing/2014/main" id="{42E8C72D-7A9B-4D9A-B871-A3A652F19415}"/>
              </a:ext>
            </a:extLst>
          </p:cNvPr>
          <p:cNvPicPr>
            <a:picLocks noChangeAspect="1"/>
          </p:cNvPicPr>
          <p:nvPr/>
        </p:nvPicPr>
        <p:blipFill>
          <a:blip r:embed="rId3"/>
          <a:stretch>
            <a:fillRect/>
          </a:stretch>
        </p:blipFill>
        <p:spPr>
          <a:xfrm>
            <a:off x="2999611" y="2279673"/>
            <a:ext cx="2400423" cy="1701887"/>
          </a:xfrm>
          <a:prstGeom prst="rect">
            <a:avLst/>
          </a:prstGeom>
        </p:spPr>
      </p:pic>
      <p:grpSp>
        <p:nvGrpSpPr>
          <p:cNvPr id="9" name="Group 8">
            <a:extLst>
              <a:ext uri="{FF2B5EF4-FFF2-40B4-BE49-F238E27FC236}">
                <a16:creationId xmlns:a16="http://schemas.microsoft.com/office/drawing/2014/main" id="{B7CF9534-2B81-45F2-8EC1-48E7257848AE}"/>
              </a:ext>
            </a:extLst>
          </p:cNvPr>
          <p:cNvGrpSpPr/>
          <p:nvPr/>
        </p:nvGrpSpPr>
        <p:grpSpPr>
          <a:xfrm>
            <a:off x="5544341" y="2878162"/>
            <a:ext cx="923760" cy="468720"/>
            <a:chOff x="5544341" y="2878162"/>
            <a:chExt cx="923760" cy="46872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15DC7BE-782A-490E-AD99-B866702679C3}"/>
                    </a:ext>
                  </a:extLst>
                </p14:cNvPr>
                <p14:cNvContentPartPr/>
                <p14:nvPr/>
              </p14:nvContentPartPr>
              <p14:xfrm>
                <a:off x="5544341" y="3069682"/>
                <a:ext cx="817200" cy="29520"/>
              </p14:xfrm>
            </p:contentPart>
          </mc:Choice>
          <mc:Fallback xmlns="">
            <p:pic>
              <p:nvPicPr>
                <p:cNvPr id="7" name="Ink 6">
                  <a:extLst>
                    <a:ext uri="{FF2B5EF4-FFF2-40B4-BE49-F238E27FC236}">
                      <a16:creationId xmlns:a16="http://schemas.microsoft.com/office/drawing/2014/main" id="{D15DC7BE-782A-490E-AD99-B866702679C3}"/>
                    </a:ext>
                  </a:extLst>
                </p:cNvPr>
                <p:cNvPicPr/>
                <p:nvPr/>
              </p:nvPicPr>
              <p:blipFill>
                <a:blip r:embed="rId5"/>
                <a:stretch>
                  <a:fillRect/>
                </a:stretch>
              </p:blipFill>
              <p:spPr>
                <a:xfrm>
                  <a:off x="5526341" y="3052042"/>
                  <a:ext cx="8528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55867AA-0A3B-4CFE-977F-70A871E50923}"/>
                    </a:ext>
                  </a:extLst>
                </p14:cNvPr>
                <p14:cNvContentPartPr/>
                <p14:nvPr/>
              </p14:nvContentPartPr>
              <p14:xfrm>
                <a:off x="6015581" y="2878162"/>
                <a:ext cx="452520" cy="468720"/>
              </p14:xfrm>
            </p:contentPart>
          </mc:Choice>
          <mc:Fallback xmlns="">
            <p:pic>
              <p:nvPicPr>
                <p:cNvPr id="8" name="Ink 7">
                  <a:extLst>
                    <a:ext uri="{FF2B5EF4-FFF2-40B4-BE49-F238E27FC236}">
                      <a16:creationId xmlns:a16="http://schemas.microsoft.com/office/drawing/2014/main" id="{655867AA-0A3B-4CFE-977F-70A871E50923}"/>
                    </a:ext>
                  </a:extLst>
                </p:cNvPr>
                <p:cNvPicPr/>
                <p:nvPr/>
              </p:nvPicPr>
              <p:blipFill>
                <a:blip r:embed="rId7"/>
                <a:stretch>
                  <a:fillRect/>
                </a:stretch>
              </p:blipFill>
              <p:spPr>
                <a:xfrm>
                  <a:off x="5997941" y="2860162"/>
                  <a:ext cx="488160" cy="504360"/>
                </a:xfrm>
                <a:prstGeom prst="rect">
                  <a:avLst/>
                </a:prstGeom>
              </p:spPr>
            </p:pic>
          </mc:Fallback>
        </mc:AlternateContent>
      </p:grpSp>
      <p:sp>
        <p:nvSpPr>
          <p:cNvPr id="10" name="TextBox 9">
            <a:extLst>
              <a:ext uri="{FF2B5EF4-FFF2-40B4-BE49-F238E27FC236}">
                <a16:creationId xmlns:a16="http://schemas.microsoft.com/office/drawing/2014/main" id="{663170C0-846A-4DBF-910B-0C4F2E3B6675}"/>
              </a:ext>
            </a:extLst>
          </p:cNvPr>
          <p:cNvSpPr txBox="1"/>
          <p:nvPr/>
        </p:nvSpPr>
        <p:spPr>
          <a:xfrm>
            <a:off x="1328286" y="4851133"/>
            <a:ext cx="5852160" cy="646331"/>
          </a:xfrm>
          <a:prstGeom prst="rect">
            <a:avLst/>
          </a:prstGeom>
          <a:noFill/>
        </p:spPr>
        <p:txBody>
          <a:bodyPr wrap="square" rtlCol="0">
            <a:spAutoFit/>
          </a:bodyPr>
          <a:lstStyle/>
          <a:p>
            <a:r>
              <a:rPr lang="en-IN" dirty="0"/>
              <a:t>However trying to book an already booked/engaged slot results in a “Update failed ” message.</a:t>
            </a:r>
          </a:p>
        </p:txBody>
      </p:sp>
    </p:spTree>
    <p:extLst>
      <p:ext uri="{BB962C8B-B14F-4D97-AF65-F5344CB8AC3E}">
        <p14:creationId xmlns:p14="http://schemas.microsoft.com/office/powerpoint/2010/main" val="47179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4C9D-962C-41B4-9FDD-D373B51ABFC8}"/>
              </a:ext>
            </a:extLst>
          </p:cNvPr>
          <p:cNvSpPr>
            <a:spLocks noGrp="1"/>
          </p:cNvSpPr>
          <p:nvPr>
            <p:ph type="title"/>
          </p:nvPr>
        </p:nvSpPr>
        <p:spPr/>
        <p:txBody>
          <a:bodyPr/>
          <a:lstStyle/>
          <a:p>
            <a:r>
              <a:rPr lang="en-IN" dirty="0"/>
              <a:t>3. Organize A meeting</a:t>
            </a:r>
          </a:p>
        </p:txBody>
      </p:sp>
      <p:sp>
        <p:nvSpPr>
          <p:cNvPr id="3" name="Content Placeholder 2">
            <a:extLst>
              <a:ext uri="{FF2B5EF4-FFF2-40B4-BE49-F238E27FC236}">
                <a16:creationId xmlns:a16="http://schemas.microsoft.com/office/drawing/2014/main" id="{A76C165C-E32C-4D96-A794-33C6410C351A}"/>
              </a:ext>
            </a:extLst>
          </p:cNvPr>
          <p:cNvSpPr>
            <a:spLocks noGrp="1"/>
          </p:cNvSpPr>
          <p:nvPr>
            <p:ph idx="1"/>
          </p:nvPr>
        </p:nvSpPr>
        <p:spPr/>
        <p:txBody>
          <a:bodyPr/>
          <a:lstStyle/>
          <a:p>
            <a:r>
              <a:rPr lang="en-IN" dirty="0"/>
              <a:t>On clicking the Organize A meeting button, the User is taken to the screen shown below. Entering suitable details, the user can create a meeting.</a:t>
            </a:r>
          </a:p>
        </p:txBody>
      </p:sp>
      <p:pic>
        <p:nvPicPr>
          <p:cNvPr id="5" name="Picture 4">
            <a:extLst>
              <a:ext uri="{FF2B5EF4-FFF2-40B4-BE49-F238E27FC236}">
                <a16:creationId xmlns:a16="http://schemas.microsoft.com/office/drawing/2014/main" id="{CDE05DBF-8B5C-44EE-AB22-D0A535C965CE}"/>
              </a:ext>
            </a:extLst>
          </p:cNvPr>
          <p:cNvPicPr>
            <a:picLocks noChangeAspect="1"/>
          </p:cNvPicPr>
          <p:nvPr/>
        </p:nvPicPr>
        <p:blipFill>
          <a:blip r:embed="rId2"/>
          <a:stretch>
            <a:fillRect/>
          </a:stretch>
        </p:blipFill>
        <p:spPr>
          <a:xfrm>
            <a:off x="4206261" y="2935324"/>
            <a:ext cx="3067208" cy="3143412"/>
          </a:xfrm>
          <a:prstGeom prst="rect">
            <a:avLst/>
          </a:prstGeom>
        </p:spPr>
      </p:pic>
    </p:spTree>
    <p:extLst>
      <p:ext uri="{BB962C8B-B14F-4D97-AF65-F5344CB8AC3E}">
        <p14:creationId xmlns:p14="http://schemas.microsoft.com/office/powerpoint/2010/main" val="193192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2D6F-81CA-45A0-AD6E-BC775DC84582}"/>
              </a:ext>
            </a:extLst>
          </p:cNvPr>
          <p:cNvSpPr>
            <a:spLocks noGrp="1"/>
          </p:cNvSpPr>
          <p:nvPr>
            <p:ph type="title"/>
          </p:nvPr>
        </p:nvSpPr>
        <p:spPr>
          <a:xfrm>
            <a:off x="77002" y="-725379"/>
            <a:ext cx="10058400" cy="1450757"/>
          </a:xfrm>
        </p:spPr>
        <p:txBody>
          <a:bodyPr/>
          <a:lstStyle/>
          <a:p>
            <a:r>
              <a:rPr lang="en-IN" dirty="0"/>
              <a:t>3. Organize A meeting </a:t>
            </a:r>
          </a:p>
        </p:txBody>
      </p:sp>
      <p:sp>
        <p:nvSpPr>
          <p:cNvPr id="3" name="Content Placeholder 2">
            <a:extLst>
              <a:ext uri="{FF2B5EF4-FFF2-40B4-BE49-F238E27FC236}">
                <a16:creationId xmlns:a16="http://schemas.microsoft.com/office/drawing/2014/main" id="{746D3B80-4B4D-4F98-9925-2F33E5229B5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B08F1AE-8938-4028-A5F0-4315909E3A0B}"/>
              </a:ext>
            </a:extLst>
          </p:cNvPr>
          <p:cNvPicPr>
            <a:picLocks noChangeAspect="1"/>
          </p:cNvPicPr>
          <p:nvPr/>
        </p:nvPicPr>
        <p:blipFill>
          <a:blip r:embed="rId2"/>
          <a:stretch>
            <a:fillRect/>
          </a:stretch>
        </p:blipFill>
        <p:spPr>
          <a:xfrm>
            <a:off x="4061883" y="529007"/>
            <a:ext cx="3067208" cy="3143412"/>
          </a:xfrm>
          <a:prstGeom prst="rect">
            <a:avLst/>
          </a:prstGeom>
        </p:spPr>
      </p:pic>
      <p:pic>
        <p:nvPicPr>
          <p:cNvPr id="7" name="Picture 6">
            <a:extLst>
              <a:ext uri="{FF2B5EF4-FFF2-40B4-BE49-F238E27FC236}">
                <a16:creationId xmlns:a16="http://schemas.microsoft.com/office/drawing/2014/main" id="{B8BB00F0-1EE7-42D2-8815-47529C4B7488}"/>
              </a:ext>
            </a:extLst>
          </p:cNvPr>
          <p:cNvPicPr>
            <a:picLocks noChangeAspect="1"/>
          </p:cNvPicPr>
          <p:nvPr/>
        </p:nvPicPr>
        <p:blipFill>
          <a:blip r:embed="rId3"/>
          <a:stretch>
            <a:fillRect/>
          </a:stretch>
        </p:blipFill>
        <p:spPr>
          <a:xfrm>
            <a:off x="7469040" y="3968586"/>
            <a:ext cx="2114659" cy="2343270"/>
          </a:xfrm>
          <a:prstGeom prst="rect">
            <a:avLst/>
          </a:prstGeom>
        </p:spPr>
      </p:pic>
      <p:pic>
        <p:nvPicPr>
          <p:cNvPr id="9" name="Picture 8">
            <a:extLst>
              <a:ext uri="{FF2B5EF4-FFF2-40B4-BE49-F238E27FC236}">
                <a16:creationId xmlns:a16="http://schemas.microsoft.com/office/drawing/2014/main" id="{9427470E-65D2-41E5-B872-3E8B2ACB7151}"/>
              </a:ext>
            </a:extLst>
          </p:cNvPr>
          <p:cNvPicPr>
            <a:picLocks noChangeAspect="1"/>
          </p:cNvPicPr>
          <p:nvPr/>
        </p:nvPicPr>
        <p:blipFill>
          <a:blip r:embed="rId4"/>
          <a:stretch>
            <a:fillRect/>
          </a:stretch>
        </p:blipFill>
        <p:spPr>
          <a:xfrm>
            <a:off x="546081" y="3672419"/>
            <a:ext cx="3303666" cy="2800934"/>
          </a:xfrm>
          <a:prstGeom prst="rect">
            <a:avLst/>
          </a:prstGeom>
        </p:spPr>
      </p:pic>
      <p:grpSp>
        <p:nvGrpSpPr>
          <p:cNvPr id="13" name="Group 12">
            <a:extLst>
              <a:ext uri="{FF2B5EF4-FFF2-40B4-BE49-F238E27FC236}">
                <a16:creationId xmlns:a16="http://schemas.microsoft.com/office/drawing/2014/main" id="{7EDD460E-6110-4D47-A58A-6D92869657B1}"/>
              </a:ext>
            </a:extLst>
          </p:cNvPr>
          <p:cNvGrpSpPr/>
          <p:nvPr/>
        </p:nvGrpSpPr>
        <p:grpSpPr>
          <a:xfrm>
            <a:off x="7219061" y="2511966"/>
            <a:ext cx="895320" cy="1116720"/>
            <a:chOff x="7219061" y="2511966"/>
            <a:chExt cx="895320" cy="111672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3DD0C51-58E5-49E7-9E91-D9C944440500}"/>
                    </a:ext>
                  </a:extLst>
                </p14:cNvPr>
                <p14:cNvContentPartPr/>
                <p14:nvPr/>
              </p14:nvContentPartPr>
              <p14:xfrm>
                <a:off x="7219061" y="2511966"/>
                <a:ext cx="832320" cy="1112040"/>
              </p14:xfrm>
            </p:contentPart>
          </mc:Choice>
          <mc:Fallback xmlns="">
            <p:pic>
              <p:nvPicPr>
                <p:cNvPr id="10" name="Ink 9">
                  <a:extLst>
                    <a:ext uri="{FF2B5EF4-FFF2-40B4-BE49-F238E27FC236}">
                      <a16:creationId xmlns:a16="http://schemas.microsoft.com/office/drawing/2014/main" id="{B3DD0C51-58E5-49E7-9E91-D9C944440500}"/>
                    </a:ext>
                  </a:extLst>
                </p:cNvPr>
                <p:cNvPicPr/>
                <p:nvPr/>
              </p:nvPicPr>
              <p:blipFill>
                <a:blip r:embed="rId6"/>
                <a:stretch>
                  <a:fillRect/>
                </a:stretch>
              </p:blipFill>
              <p:spPr>
                <a:xfrm>
                  <a:off x="7201061" y="2493966"/>
                  <a:ext cx="867960" cy="114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B5563F2-C2C4-49AE-8594-0BF483829D16}"/>
                    </a:ext>
                  </a:extLst>
                </p14:cNvPr>
                <p14:cNvContentPartPr/>
                <p14:nvPr/>
              </p14:nvContentPartPr>
              <p14:xfrm>
                <a:off x="7867421" y="3468126"/>
                <a:ext cx="189000" cy="160560"/>
              </p14:xfrm>
            </p:contentPart>
          </mc:Choice>
          <mc:Fallback xmlns="">
            <p:pic>
              <p:nvPicPr>
                <p:cNvPr id="11" name="Ink 10">
                  <a:extLst>
                    <a:ext uri="{FF2B5EF4-FFF2-40B4-BE49-F238E27FC236}">
                      <a16:creationId xmlns:a16="http://schemas.microsoft.com/office/drawing/2014/main" id="{DB5563F2-C2C4-49AE-8594-0BF483829D16}"/>
                    </a:ext>
                  </a:extLst>
                </p:cNvPr>
                <p:cNvPicPr/>
                <p:nvPr/>
              </p:nvPicPr>
              <p:blipFill>
                <a:blip r:embed="rId8"/>
                <a:stretch>
                  <a:fillRect/>
                </a:stretch>
              </p:blipFill>
              <p:spPr>
                <a:xfrm>
                  <a:off x="7849421" y="3450486"/>
                  <a:ext cx="2246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896B873-54E2-425F-AFDE-44E814129BB7}"/>
                    </a:ext>
                  </a:extLst>
                </p14:cNvPr>
                <p14:cNvContentPartPr/>
                <p14:nvPr/>
              </p14:nvContentPartPr>
              <p14:xfrm>
                <a:off x="8084501" y="3418086"/>
                <a:ext cx="29880" cy="201240"/>
              </p14:xfrm>
            </p:contentPart>
          </mc:Choice>
          <mc:Fallback xmlns="">
            <p:pic>
              <p:nvPicPr>
                <p:cNvPr id="12" name="Ink 11">
                  <a:extLst>
                    <a:ext uri="{FF2B5EF4-FFF2-40B4-BE49-F238E27FC236}">
                      <a16:creationId xmlns:a16="http://schemas.microsoft.com/office/drawing/2014/main" id="{D896B873-54E2-425F-AFDE-44E814129BB7}"/>
                    </a:ext>
                  </a:extLst>
                </p:cNvPr>
                <p:cNvPicPr/>
                <p:nvPr/>
              </p:nvPicPr>
              <p:blipFill>
                <a:blip r:embed="rId10"/>
                <a:stretch>
                  <a:fillRect/>
                </a:stretch>
              </p:blipFill>
              <p:spPr>
                <a:xfrm>
                  <a:off x="8066861" y="3400446"/>
                  <a:ext cx="65520" cy="236880"/>
                </a:xfrm>
                <a:prstGeom prst="rect">
                  <a:avLst/>
                </a:prstGeom>
              </p:spPr>
            </p:pic>
          </mc:Fallback>
        </mc:AlternateContent>
      </p:grpSp>
      <p:grpSp>
        <p:nvGrpSpPr>
          <p:cNvPr id="17" name="Group 16">
            <a:extLst>
              <a:ext uri="{FF2B5EF4-FFF2-40B4-BE49-F238E27FC236}">
                <a16:creationId xmlns:a16="http://schemas.microsoft.com/office/drawing/2014/main" id="{C0B7E8A2-A630-4BB8-BB79-B589723163D0}"/>
              </a:ext>
            </a:extLst>
          </p:cNvPr>
          <p:cNvGrpSpPr/>
          <p:nvPr/>
        </p:nvGrpSpPr>
        <p:grpSpPr>
          <a:xfrm>
            <a:off x="3156461" y="2762526"/>
            <a:ext cx="838440" cy="750960"/>
            <a:chOff x="3156461" y="2762526"/>
            <a:chExt cx="838440" cy="7509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B5DB1DCE-0744-4928-901C-DFC7971628C1}"/>
                    </a:ext>
                  </a:extLst>
                </p14:cNvPr>
                <p14:cNvContentPartPr/>
                <p14:nvPr/>
              </p14:nvContentPartPr>
              <p14:xfrm>
                <a:off x="3164741" y="2762526"/>
                <a:ext cx="830160" cy="736560"/>
              </p14:xfrm>
            </p:contentPart>
          </mc:Choice>
          <mc:Fallback xmlns="">
            <p:pic>
              <p:nvPicPr>
                <p:cNvPr id="14" name="Ink 13">
                  <a:extLst>
                    <a:ext uri="{FF2B5EF4-FFF2-40B4-BE49-F238E27FC236}">
                      <a16:creationId xmlns:a16="http://schemas.microsoft.com/office/drawing/2014/main" id="{B5DB1DCE-0744-4928-901C-DFC7971628C1}"/>
                    </a:ext>
                  </a:extLst>
                </p:cNvPr>
                <p:cNvPicPr/>
                <p:nvPr/>
              </p:nvPicPr>
              <p:blipFill>
                <a:blip r:embed="rId12"/>
                <a:stretch>
                  <a:fillRect/>
                </a:stretch>
              </p:blipFill>
              <p:spPr>
                <a:xfrm>
                  <a:off x="3146741" y="2744526"/>
                  <a:ext cx="865800" cy="772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FB4E59C6-8C3D-4631-8E1B-F62A7FDDB96B}"/>
                    </a:ext>
                  </a:extLst>
                </p14:cNvPr>
                <p14:cNvContentPartPr/>
                <p14:nvPr/>
              </p14:nvContentPartPr>
              <p14:xfrm>
                <a:off x="3156461" y="3206406"/>
                <a:ext cx="87840" cy="297360"/>
              </p14:xfrm>
            </p:contentPart>
          </mc:Choice>
          <mc:Fallback xmlns="">
            <p:pic>
              <p:nvPicPr>
                <p:cNvPr id="15" name="Ink 14">
                  <a:extLst>
                    <a:ext uri="{FF2B5EF4-FFF2-40B4-BE49-F238E27FC236}">
                      <a16:creationId xmlns:a16="http://schemas.microsoft.com/office/drawing/2014/main" id="{FB4E59C6-8C3D-4631-8E1B-F62A7FDDB96B}"/>
                    </a:ext>
                  </a:extLst>
                </p:cNvPr>
                <p:cNvPicPr/>
                <p:nvPr/>
              </p:nvPicPr>
              <p:blipFill>
                <a:blip r:embed="rId14"/>
                <a:stretch>
                  <a:fillRect/>
                </a:stretch>
              </p:blipFill>
              <p:spPr>
                <a:xfrm>
                  <a:off x="3138461" y="3188406"/>
                  <a:ext cx="1234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3850CC1-2D27-4E16-8479-D9F7FFAC354F}"/>
                    </a:ext>
                  </a:extLst>
                </p14:cNvPr>
                <p14:cNvContentPartPr/>
                <p14:nvPr/>
              </p14:nvContentPartPr>
              <p14:xfrm>
                <a:off x="3156821" y="3370206"/>
                <a:ext cx="338400" cy="143280"/>
              </p14:xfrm>
            </p:contentPart>
          </mc:Choice>
          <mc:Fallback xmlns="">
            <p:pic>
              <p:nvPicPr>
                <p:cNvPr id="16" name="Ink 15">
                  <a:extLst>
                    <a:ext uri="{FF2B5EF4-FFF2-40B4-BE49-F238E27FC236}">
                      <a16:creationId xmlns:a16="http://schemas.microsoft.com/office/drawing/2014/main" id="{43850CC1-2D27-4E16-8479-D9F7FFAC354F}"/>
                    </a:ext>
                  </a:extLst>
                </p:cNvPr>
                <p:cNvPicPr/>
                <p:nvPr/>
              </p:nvPicPr>
              <p:blipFill>
                <a:blip r:embed="rId16"/>
                <a:stretch>
                  <a:fillRect/>
                </a:stretch>
              </p:blipFill>
              <p:spPr>
                <a:xfrm>
                  <a:off x="3138821" y="3352206"/>
                  <a:ext cx="374040" cy="178920"/>
                </a:xfrm>
                <a:prstGeom prst="rect">
                  <a:avLst/>
                </a:prstGeom>
              </p:spPr>
            </p:pic>
          </mc:Fallback>
        </mc:AlternateContent>
      </p:grpSp>
      <p:sp>
        <p:nvSpPr>
          <p:cNvPr id="18" name="TextBox 17">
            <a:extLst>
              <a:ext uri="{FF2B5EF4-FFF2-40B4-BE49-F238E27FC236}">
                <a16:creationId xmlns:a16="http://schemas.microsoft.com/office/drawing/2014/main" id="{A2A2961B-6087-4CE8-BA48-EE20A04AF759}"/>
              </a:ext>
            </a:extLst>
          </p:cNvPr>
          <p:cNvSpPr txBox="1"/>
          <p:nvPr/>
        </p:nvSpPr>
        <p:spPr>
          <a:xfrm>
            <a:off x="7709836" y="2618072"/>
            <a:ext cx="3030953" cy="646331"/>
          </a:xfrm>
          <a:prstGeom prst="rect">
            <a:avLst/>
          </a:prstGeom>
          <a:noFill/>
        </p:spPr>
        <p:txBody>
          <a:bodyPr wrap="square" rtlCol="0">
            <a:spAutoFit/>
          </a:bodyPr>
          <a:lstStyle/>
          <a:p>
            <a:r>
              <a:rPr lang="en-IN" dirty="0"/>
              <a:t>If details are all valid and a free slot was found.</a:t>
            </a:r>
          </a:p>
        </p:txBody>
      </p:sp>
      <p:sp>
        <p:nvSpPr>
          <p:cNvPr id="21" name="TextBox 20">
            <a:extLst>
              <a:ext uri="{FF2B5EF4-FFF2-40B4-BE49-F238E27FC236}">
                <a16:creationId xmlns:a16="http://schemas.microsoft.com/office/drawing/2014/main" id="{83DE83F4-39FB-457D-8A95-82446C6F106F}"/>
              </a:ext>
            </a:extLst>
          </p:cNvPr>
          <p:cNvSpPr txBox="1"/>
          <p:nvPr/>
        </p:nvSpPr>
        <p:spPr>
          <a:xfrm>
            <a:off x="692870" y="2862295"/>
            <a:ext cx="2944914" cy="646331"/>
          </a:xfrm>
          <a:prstGeom prst="rect">
            <a:avLst/>
          </a:prstGeom>
          <a:noFill/>
        </p:spPr>
        <p:txBody>
          <a:bodyPr wrap="square" rtlCol="0">
            <a:spAutoFit/>
          </a:bodyPr>
          <a:lstStyle/>
          <a:p>
            <a:r>
              <a:rPr lang="en-IN" dirty="0"/>
              <a:t>If details were correct, but no slot was found.</a:t>
            </a:r>
          </a:p>
        </p:txBody>
      </p:sp>
    </p:spTree>
    <p:extLst>
      <p:ext uri="{BB962C8B-B14F-4D97-AF65-F5344CB8AC3E}">
        <p14:creationId xmlns:p14="http://schemas.microsoft.com/office/powerpoint/2010/main" val="292229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E5FE-F5D7-4184-8C40-37A974C901A2}"/>
              </a:ext>
            </a:extLst>
          </p:cNvPr>
          <p:cNvSpPr>
            <a:spLocks noGrp="1"/>
          </p:cNvSpPr>
          <p:nvPr>
            <p:ph type="title"/>
          </p:nvPr>
        </p:nvSpPr>
        <p:spPr/>
        <p:txBody>
          <a:bodyPr/>
          <a:lstStyle/>
          <a:p>
            <a:r>
              <a:rPr lang="en-IN" dirty="0"/>
              <a:t>4. Delete an event</a:t>
            </a:r>
          </a:p>
        </p:txBody>
      </p:sp>
      <p:sp>
        <p:nvSpPr>
          <p:cNvPr id="3" name="Content Placeholder 2">
            <a:extLst>
              <a:ext uri="{FF2B5EF4-FFF2-40B4-BE49-F238E27FC236}">
                <a16:creationId xmlns:a16="http://schemas.microsoft.com/office/drawing/2014/main" id="{ED47E4D6-E88E-479E-B531-34173E0DA311}"/>
              </a:ext>
            </a:extLst>
          </p:cNvPr>
          <p:cNvSpPr>
            <a:spLocks noGrp="1"/>
          </p:cNvSpPr>
          <p:nvPr>
            <p:ph idx="1"/>
          </p:nvPr>
        </p:nvSpPr>
        <p:spPr/>
        <p:txBody>
          <a:bodyPr/>
          <a:lstStyle/>
          <a:p>
            <a:r>
              <a:rPr lang="en-IN" dirty="0"/>
              <a:t>In order to resolve schedule clashes , the executive can also delete some of his events to reschedule the other events or to accommodate some more important events.</a:t>
            </a:r>
          </a:p>
          <a:p>
            <a:r>
              <a:rPr lang="en-IN" dirty="0"/>
              <a:t>On clicking the delete an event button, the executive is take to following window which prompts him to enter a unique id that identifies the meeting he wants to delete. However if no such meeting exists, the system doesn’t show any error because if no such meeting exists, no need to delete it.</a:t>
            </a:r>
          </a:p>
          <a:p>
            <a:endParaRPr lang="en-IN" dirty="0"/>
          </a:p>
          <a:p>
            <a:endParaRPr lang="en-IN" dirty="0"/>
          </a:p>
        </p:txBody>
      </p:sp>
      <p:pic>
        <p:nvPicPr>
          <p:cNvPr id="5" name="Picture 4">
            <a:extLst>
              <a:ext uri="{FF2B5EF4-FFF2-40B4-BE49-F238E27FC236}">
                <a16:creationId xmlns:a16="http://schemas.microsoft.com/office/drawing/2014/main" id="{A4A0CDDE-8DE5-4B45-B5C2-B10D9558CB53}"/>
              </a:ext>
            </a:extLst>
          </p:cNvPr>
          <p:cNvPicPr>
            <a:picLocks noChangeAspect="1"/>
          </p:cNvPicPr>
          <p:nvPr/>
        </p:nvPicPr>
        <p:blipFill>
          <a:blip r:embed="rId2"/>
          <a:stretch>
            <a:fillRect/>
          </a:stretch>
        </p:blipFill>
        <p:spPr>
          <a:xfrm>
            <a:off x="2089384" y="3791399"/>
            <a:ext cx="3277605" cy="2077695"/>
          </a:xfrm>
          <a:prstGeom prst="rect">
            <a:avLst/>
          </a:prstGeom>
        </p:spPr>
      </p:pic>
      <p:pic>
        <p:nvPicPr>
          <p:cNvPr id="7" name="Picture 6">
            <a:extLst>
              <a:ext uri="{FF2B5EF4-FFF2-40B4-BE49-F238E27FC236}">
                <a16:creationId xmlns:a16="http://schemas.microsoft.com/office/drawing/2014/main" id="{F863F749-A7F2-4928-8FCB-A8137E49BEE9}"/>
              </a:ext>
            </a:extLst>
          </p:cNvPr>
          <p:cNvPicPr>
            <a:picLocks noChangeAspect="1"/>
          </p:cNvPicPr>
          <p:nvPr/>
        </p:nvPicPr>
        <p:blipFill>
          <a:blip r:embed="rId3"/>
          <a:stretch>
            <a:fillRect/>
          </a:stretch>
        </p:blipFill>
        <p:spPr>
          <a:xfrm>
            <a:off x="6982225" y="3791399"/>
            <a:ext cx="2604537" cy="2154022"/>
          </a:xfrm>
          <a:prstGeom prst="rect">
            <a:avLst/>
          </a:prstGeom>
        </p:spPr>
      </p:pic>
      <p:grpSp>
        <p:nvGrpSpPr>
          <p:cNvPr id="10" name="Group 9">
            <a:extLst>
              <a:ext uri="{FF2B5EF4-FFF2-40B4-BE49-F238E27FC236}">
                <a16:creationId xmlns:a16="http://schemas.microsoft.com/office/drawing/2014/main" id="{9B870C50-4AC8-4D80-BD54-124B2DDA40B4}"/>
              </a:ext>
            </a:extLst>
          </p:cNvPr>
          <p:cNvGrpSpPr/>
          <p:nvPr/>
        </p:nvGrpSpPr>
        <p:grpSpPr>
          <a:xfrm>
            <a:off x="5553341" y="4629562"/>
            <a:ext cx="1009800" cy="424800"/>
            <a:chOff x="5553341" y="4629562"/>
            <a:chExt cx="1009800" cy="42480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057489A-2883-45DC-AE67-CEBE266F2B59}"/>
                    </a:ext>
                  </a:extLst>
                </p14:cNvPr>
                <p14:cNvContentPartPr/>
                <p14:nvPr/>
              </p14:nvContentPartPr>
              <p14:xfrm>
                <a:off x="5553341" y="4753402"/>
                <a:ext cx="1009800" cy="117720"/>
              </p14:xfrm>
            </p:contentPart>
          </mc:Choice>
          <mc:Fallback xmlns="">
            <p:pic>
              <p:nvPicPr>
                <p:cNvPr id="8" name="Ink 7">
                  <a:extLst>
                    <a:ext uri="{FF2B5EF4-FFF2-40B4-BE49-F238E27FC236}">
                      <a16:creationId xmlns:a16="http://schemas.microsoft.com/office/drawing/2014/main" id="{4057489A-2883-45DC-AE67-CEBE266F2B59}"/>
                    </a:ext>
                  </a:extLst>
                </p:cNvPr>
                <p:cNvPicPr/>
                <p:nvPr/>
              </p:nvPicPr>
              <p:blipFill>
                <a:blip r:embed="rId5"/>
                <a:stretch>
                  <a:fillRect/>
                </a:stretch>
              </p:blipFill>
              <p:spPr>
                <a:xfrm>
                  <a:off x="5535701" y="4735402"/>
                  <a:ext cx="1045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8B4C58EA-E290-48BF-B99D-10EE9E0016DF}"/>
                    </a:ext>
                  </a:extLst>
                </p14:cNvPr>
                <p14:cNvContentPartPr/>
                <p14:nvPr/>
              </p14:nvContentPartPr>
              <p14:xfrm>
                <a:off x="6198461" y="4629562"/>
                <a:ext cx="356040" cy="424800"/>
              </p14:xfrm>
            </p:contentPart>
          </mc:Choice>
          <mc:Fallback xmlns="">
            <p:pic>
              <p:nvPicPr>
                <p:cNvPr id="9" name="Ink 8">
                  <a:extLst>
                    <a:ext uri="{FF2B5EF4-FFF2-40B4-BE49-F238E27FC236}">
                      <a16:creationId xmlns:a16="http://schemas.microsoft.com/office/drawing/2014/main" id="{8B4C58EA-E290-48BF-B99D-10EE9E0016DF}"/>
                    </a:ext>
                  </a:extLst>
                </p:cNvPr>
                <p:cNvPicPr/>
                <p:nvPr/>
              </p:nvPicPr>
              <p:blipFill>
                <a:blip r:embed="rId7"/>
                <a:stretch>
                  <a:fillRect/>
                </a:stretch>
              </p:blipFill>
              <p:spPr>
                <a:xfrm>
                  <a:off x="6180821" y="4611922"/>
                  <a:ext cx="391680" cy="46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E05F0A44-D834-4341-B0F0-0D0CA9C9BB88}"/>
                  </a:ext>
                </a:extLst>
              </p14:cNvPr>
              <p14:cNvContentPartPr/>
              <p14:nvPr/>
            </p14:nvContentPartPr>
            <p14:xfrm>
              <a:off x="5418701" y="2791402"/>
              <a:ext cx="360" cy="360"/>
            </p14:xfrm>
          </p:contentPart>
        </mc:Choice>
        <mc:Fallback xmlns="">
          <p:pic>
            <p:nvPicPr>
              <p:cNvPr id="12" name="Ink 11">
                <a:extLst>
                  <a:ext uri="{FF2B5EF4-FFF2-40B4-BE49-F238E27FC236}">
                    <a16:creationId xmlns:a16="http://schemas.microsoft.com/office/drawing/2014/main" id="{E05F0A44-D834-4341-B0F0-0D0CA9C9BB88}"/>
                  </a:ext>
                </a:extLst>
              </p:cNvPr>
              <p:cNvPicPr/>
              <p:nvPr/>
            </p:nvPicPr>
            <p:blipFill>
              <a:blip r:embed="rId9"/>
              <a:stretch>
                <a:fillRect/>
              </a:stretch>
            </p:blipFill>
            <p:spPr>
              <a:xfrm>
                <a:off x="5401061" y="2773402"/>
                <a:ext cx="36000" cy="36000"/>
              </a:xfrm>
              <a:prstGeom prst="rect">
                <a:avLst/>
              </a:prstGeom>
            </p:spPr>
          </p:pic>
        </mc:Fallback>
      </mc:AlternateContent>
    </p:spTree>
    <p:extLst>
      <p:ext uri="{BB962C8B-B14F-4D97-AF65-F5344CB8AC3E}">
        <p14:creationId xmlns:p14="http://schemas.microsoft.com/office/powerpoint/2010/main" val="275270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940D-8ECC-4373-A2FE-29493704163B}"/>
              </a:ext>
            </a:extLst>
          </p:cNvPr>
          <p:cNvSpPr>
            <a:spLocks noGrp="1"/>
          </p:cNvSpPr>
          <p:nvPr>
            <p:ph type="title"/>
          </p:nvPr>
        </p:nvSpPr>
        <p:spPr>
          <a:xfrm>
            <a:off x="434355" y="-485208"/>
            <a:ext cx="10058400" cy="1450757"/>
          </a:xfrm>
        </p:spPr>
        <p:txBody>
          <a:bodyPr/>
          <a:lstStyle/>
          <a:p>
            <a:r>
              <a:rPr lang="en-IN" dirty="0"/>
              <a:t>Deleting a meeting</a:t>
            </a:r>
          </a:p>
        </p:txBody>
      </p:sp>
      <p:pic>
        <p:nvPicPr>
          <p:cNvPr id="8" name="Content Placeholder 7">
            <a:extLst>
              <a:ext uri="{FF2B5EF4-FFF2-40B4-BE49-F238E27FC236}">
                <a16:creationId xmlns:a16="http://schemas.microsoft.com/office/drawing/2014/main" id="{4767DA40-DCA0-41EB-B8BC-E5092F1E2E7E}"/>
              </a:ext>
            </a:extLst>
          </p:cNvPr>
          <p:cNvPicPr>
            <a:picLocks noGrp="1" noChangeAspect="1"/>
          </p:cNvPicPr>
          <p:nvPr>
            <p:ph idx="1"/>
          </p:nvPr>
        </p:nvPicPr>
        <p:blipFill>
          <a:blip r:embed="rId2"/>
          <a:stretch>
            <a:fillRect/>
          </a:stretch>
        </p:blipFill>
        <p:spPr>
          <a:xfrm>
            <a:off x="4512863" y="1446783"/>
            <a:ext cx="2552831" cy="1587582"/>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416330F-DBB5-4889-AB58-9D86E27D4B7D}"/>
                  </a:ext>
                </a:extLst>
              </p14:cNvPr>
              <p14:cNvContentPartPr/>
              <p14:nvPr/>
            </p14:nvContentPartPr>
            <p14:xfrm>
              <a:off x="5043221" y="3677002"/>
              <a:ext cx="360" cy="360"/>
            </p14:xfrm>
          </p:contentPart>
        </mc:Choice>
        <mc:Fallback xmlns="">
          <p:pic>
            <p:nvPicPr>
              <p:cNvPr id="4" name="Ink 3">
                <a:extLst>
                  <a:ext uri="{FF2B5EF4-FFF2-40B4-BE49-F238E27FC236}">
                    <a16:creationId xmlns:a16="http://schemas.microsoft.com/office/drawing/2014/main" id="{7416330F-DBB5-4889-AB58-9D86E27D4B7D}"/>
                  </a:ext>
                </a:extLst>
              </p:cNvPr>
              <p:cNvPicPr/>
              <p:nvPr/>
            </p:nvPicPr>
            <p:blipFill>
              <a:blip r:embed="rId4"/>
              <a:stretch>
                <a:fillRect/>
              </a:stretch>
            </p:blipFill>
            <p:spPr>
              <a:xfrm>
                <a:off x="5025581" y="3659002"/>
                <a:ext cx="36000" cy="36000"/>
              </a:xfrm>
              <a:prstGeom prst="rect">
                <a:avLst/>
              </a:prstGeom>
            </p:spPr>
          </p:pic>
        </mc:Fallback>
      </mc:AlternateContent>
      <p:pic>
        <p:nvPicPr>
          <p:cNvPr id="6" name="Picture 5">
            <a:extLst>
              <a:ext uri="{FF2B5EF4-FFF2-40B4-BE49-F238E27FC236}">
                <a16:creationId xmlns:a16="http://schemas.microsoft.com/office/drawing/2014/main" id="{7BDB5097-2C33-4764-9372-9CE0D3CAE705}"/>
              </a:ext>
            </a:extLst>
          </p:cNvPr>
          <p:cNvPicPr>
            <a:picLocks noChangeAspect="1"/>
          </p:cNvPicPr>
          <p:nvPr/>
        </p:nvPicPr>
        <p:blipFill>
          <a:blip r:embed="rId5"/>
          <a:stretch>
            <a:fillRect/>
          </a:stretch>
        </p:blipFill>
        <p:spPr>
          <a:xfrm>
            <a:off x="415104" y="1421382"/>
            <a:ext cx="3295819" cy="3225966"/>
          </a:xfrm>
          <a:prstGeom prst="rect">
            <a:avLst/>
          </a:prstGeom>
        </p:spPr>
      </p:pic>
      <p:pic>
        <p:nvPicPr>
          <p:cNvPr id="9" name="Picture 8">
            <a:extLst>
              <a:ext uri="{FF2B5EF4-FFF2-40B4-BE49-F238E27FC236}">
                <a16:creationId xmlns:a16="http://schemas.microsoft.com/office/drawing/2014/main" id="{DEF8ABAB-87D2-488E-BBED-AF3561C135F3}"/>
              </a:ext>
            </a:extLst>
          </p:cNvPr>
          <p:cNvPicPr>
            <a:picLocks noChangeAspect="1"/>
          </p:cNvPicPr>
          <p:nvPr/>
        </p:nvPicPr>
        <p:blipFill>
          <a:blip r:embed="rId6"/>
          <a:stretch>
            <a:fillRect/>
          </a:stretch>
        </p:blipFill>
        <p:spPr>
          <a:xfrm>
            <a:off x="8041003" y="1522980"/>
            <a:ext cx="2604537" cy="2154022"/>
          </a:xfrm>
          <a:prstGeom prst="rect">
            <a:avLst/>
          </a:prstGeom>
        </p:spPr>
      </p:pic>
      <p:pic>
        <p:nvPicPr>
          <p:cNvPr id="11" name="Picture 10">
            <a:extLst>
              <a:ext uri="{FF2B5EF4-FFF2-40B4-BE49-F238E27FC236}">
                <a16:creationId xmlns:a16="http://schemas.microsoft.com/office/drawing/2014/main" id="{CBEF406C-494C-4547-8138-263D016F68AC}"/>
              </a:ext>
            </a:extLst>
          </p:cNvPr>
          <p:cNvPicPr>
            <a:picLocks noChangeAspect="1"/>
          </p:cNvPicPr>
          <p:nvPr/>
        </p:nvPicPr>
        <p:blipFill>
          <a:blip r:embed="rId7"/>
          <a:stretch>
            <a:fillRect/>
          </a:stretch>
        </p:blipFill>
        <p:spPr>
          <a:xfrm>
            <a:off x="4546234" y="3676486"/>
            <a:ext cx="3270418" cy="3181514"/>
          </a:xfrm>
          <a:prstGeom prst="rect">
            <a:avLst/>
          </a:prstGeom>
        </p:spPr>
      </p:pic>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9E935E86-B186-4179-9929-C0881745DBC9}"/>
                  </a:ext>
                </a:extLst>
              </p14:cNvPr>
              <p14:cNvContentPartPr/>
              <p14:nvPr/>
            </p14:nvContentPartPr>
            <p14:xfrm>
              <a:off x="12666581" y="1703842"/>
              <a:ext cx="360" cy="360"/>
            </p14:xfrm>
          </p:contentPart>
        </mc:Choice>
        <mc:Fallback xmlns="">
          <p:pic>
            <p:nvPicPr>
              <p:cNvPr id="12" name="Ink 11">
                <a:extLst>
                  <a:ext uri="{FF2B5EF4-FFF2-40B4-BE49-F238E27FC236}">
                    <a16:creationId xmlns:a16="http://schemas.microsoft.com/office/drawing/2014/main" id="{9E935E86-B186-4179-9929-C0881745DBC9}"/>
                  </a:ext>
                </a:extLst>
              </p:cNvPr>
              <p:cNvPicPr/>
              <p:nvPr/>
            </p:nvPicPr>
            <p:blipFill>
              <a:blip r:embed="rId4"/>
              <a:stretch>
                <a:fillRect/>
              </a:stretch>
            </p:blipFill>
            <p:spPr>
              <a:xfrm>
                <a:off x="12648941" y="1685842"/>
                <a:ext cx="36000" cy="36000"/>
              </a:xfrm>
              <a:prstGeom prst="rect">
                <a:avLst/>
              </a:prstGeom>
            </p:spPr>
          </p:pic>
        </mc:Fallback>
      </mc:AlternateContent>
      <p:grpSp>
        <p:nvGrpSpPr>
          <p:cNvPr id="15" name="Group 14">
            <a:extLst>
              <a:ext uri="{FF2B5EF4-FFF2-40B4-BE49-F238E27FC236}">
                <a16:creationId xmlns:a16="http://schemas.microsoft.com/office/drawing/2014/main" id="{F51711F3-4DD3-4A17-993F-F24E0E0E4BF3}"/>
              </a:ext>
            </a:extLst>
          </p:cNvPr>
          <p:cNvGrpSpPr/>
          <p:nvPr/>
        </p:nvGrpSpPr>
        <p:grpSpPr>
          <a:xfrm>
            <a:off x="3840461" y="1944322"/>
            <a:ext cx="461160" cy="309240"/>
            <a:chOff x="3840461" y="1944322"/>
            <a:chExt cx="461160" cy="30924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7BDC868-E9A2-4EA6-B9C8-3BAC99CE2D61}"/>
                    </a:ext>
                  </a:extLst>
                </p14:cNvPr>
                <p14:cNvContentPartPr/>
                <p14:nvPr/>
              </p14:nvContentPartPr>
              <p14:xfrm>
                <a:off x="3840461" y="2078962"/>
                <a:ext cx="461160" cy="360"/>
              </p14:xfrm>
            </p:contentPart>
          </mc:Choice>
          <mc:Fallback xmlns="">
            <p:pic>
              <p:nvPicPr>
                <p:cNvPr id="13" name="Ink 12">
                  <a:extLst>
                    <a:ext uri="{FF2B5EF4-FFF2-40B4-BE49-F238E27FC236}">
                      <a16:creationId xmlns:a16="http://schemas.microsoft.com/office/drawing/2014/main" id="{07BDC868-E9A2-4EA6-B9C8-3BAC99CE2D61}"/>
                    </a:ext>
                  </a:extLst>
                </p:cNvPr>
                <p:cNvPicPr/>
                <p:nvPr/>
              </p:nvPicPr>
              <p:blipFill>
                <a:blip r:embed="rId10"/>
                <a:stretch>
                  <a:fillRect/>
                </a:stretch>
              </p:blipFill>
              <p:spPr>
                <a:xfrm>
                  <a:off x="3822821" y="2061322"/>
                  <a:ext cx="496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C57B37F7-8665-47C2-BB6E-F4810161BEE2}"/>
                    </a:ext>
                  </a:extLst>
                </p14:cNvPr>
                <p14:cNvContentPartPr/>
                <p14:nvPr/>
              </p14:nvContentPartPr>
              <p14:xfrm>
                <a:off x="4129181" y="1944322"/>
                <a:ext cx="142560" cy="309240"/>
              </p14:xfrm>
            </p:contentPart>
          </mc:Choice>
          <mc:Fallback xmlns="">
            <p:pic>
              <p:nvPicPr>
                <p:cNvPr id="14" name="Ink 13">
                  <a:extLst>
                    <a:ext uri="{FF2B5EF4-FFF2-40B4-BE49-F238E27FC236}">
                      <a16:creationId xmlns:a16="http://schemas.microsoft.com/office/drawing/2014/main" id="{C57B37F7-8665-47C2-BB6E-F4810161BEE2}"/>
                    </a:ext>
                  </a:extLst>
                </p:cNvPr>
                <p:cNvPicPr/>
                <p:nvPr/>
              </p:nvPicPr>
              <p:blipFill>
                <a:blip r:embed="rId12"/>
                <a:stretch>
                  <a:fillRect/>
                </a:stretch>
              </p:blipFill>
              <p:spPr>
                <a:xfrm>
                  <a:off x="4111541" y="1926682"/>
                  <a:ext cx="178200" cy="344880"/>
                </a:xfrm>
                <a:prstGeom prst="rect">
                  <a:avLst/>
                </a:prstGeom>
              </p:spPr>
            </p:pic>
          </mc:Fallback>
        </mc:AlternateContent>
      </p:grpSp>
      <p:grpSp>
        <p:nvGrpSpPr>
          <p:cNvPr id="18" name="Group 17">
            <a:extLst>
              <a:ext uri="{FF2B5EF4-FFF2-40B4-BE49-F238E27FC236}">
                <a16:creationId xmlns:a16="http://schemas.microsoft.com/office/drawing/2014/main" id="{71B79C97-9276-46FF-A59A-690025B10E80}"/>
              </a:ext>
            </a:extLst>
          </p:cNvPr>
          <p:cNvGrpSpPr/>
          <p:nvPr/>
        </p:nvGrpSpPr>
        <p:grpSpPr>
          <a:xfrm>
            <a:off x="7103141" y="1992202"/>
            <a:ext cx="720000" cy="344520"/>
            <a:chOff x="7103141" y="1992202"/>
            <a:chExt cx="720000" cy="344520"/>
          </a:xfrm>
        </p:grpSpPr>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3BA308E2-9199-41F8-AF62-92F5B0DDB071}"/>
                    </a:ext>
                  </a:extLst>
                </p14:cNvPr>
                <p14:cNvContentPartPr/>
                <p14:nvPr/>
              </p14:nvContentPartPr>
              <p14:xfrm>
                <a:off x="7103141" y="2174362"/>
                <a:ext cx="720000" cy="48960"/>
              </p14:xfrm>
            </p:contentPart>
          </mc:Choice>
          <mc:Fallback xmlns="">
            <p:pic>
              <p:nvPicPr>
                <p:cNvPr id="16" name="Ink 15">
                  <a:extLst>
                    <a:ext uri="{FF2B5EF4-FFF2-40B4-BE49-F238E27FC236}">
                      <a16:creationId xmlns:a16="http://schemas.microsoft.com/office/drawing/2014/main" id="{3BA308E2-9199-41F8-AF62-92F5B0DDB071}"/>
                    </a:ext>
                  </a:extLst>
                </p:cNvPr>
                <p:cNvPicPr/>
                <p:nvPr/>
              </p:nvPicPr>
              <p:blipFill>
                <a:blip r:embed="rId14"/>
                <a:stretch>
                  <a:fillRect/>
                </a:stretch>
              </p:blipFill>
              <p:spPr>
                <a:xfrm>
                  <a:off x="7085501" y="2156722"/>
                  <a:ext cx="7556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A315E18-46AC-4F21-8FD8-3FEF6D69001B}"/>
                    </a:ext>
                  </a:extLst>
                </p14:cNvPr>
                <p14:cNvContentPartPr/>
                <p14:nvPr/>
              </p14:nvContentPartPr>
              <p14:xfrm>
                <a:off x="7555661" y="1992202"/>
                <a:ext cx="249840" cy="344520"/>
              </p14:xfrm>
            </p:contentPart>
          </mc:Choice>
          <mc:Fallback xmlns="">
            <p:pic>
              <p:nvPicPr>
                <p:cNvPr id="17" name="Ink 16">
                  <a:extLst>
                    <a:ext uri="{FF2B5EF4-FFF2-40B4-BE49-F238E27FC236}">
                      <a16:creationId xmlns:a16="http://schemas.microsoft.com/office/drawing/2014/main" id="{FA315E18-46AC-4F21-8FD8-3FEF6D69001B}"/>
                    </a:ext>
                  </a:extLst>
                </p:cNvPr>
                <p:cNvPicPr/>
                <p:nvPr/>
              </p:nvPicPr>
              <p:blipFill>
                <a:blip r:embed="rId16"/>
                <a:stretch>
                  <a:fillRect/>
                </a:stretch>
              </p:blipFill>
              <p:spPr>
                <a:xfrm>
                  <a:off x="7537661" y="1974562"/>
                  <a:ext cx="285480" cy="380160"/>
                </a:xfrm>
                <a:prstGeom prst="rect">
                  <a:avLst/>
                </a:prstGeom>
              </p:spPr>
            </p:pic>
          </mc:Fallback>
        </mc:AlternateContent>
      </p:grpSp>
      <p:grpSp>
        <p:nvGrpSpPr>
          <p:cNvPr id="21" name="Group 20">
            <a:extLst>
              <a:ext uri="{FF2B5EF4-FFF2-40B4-BE49-F238E27FC236}">
                <a16:creationId xmlns:a16="http://schemas.microsoft.com/office/drawing/2014/main" id="{626886B6-BFE9-4C29-8DCE-A6BB296AB7A9}"/>
              </a:ext>
            </a:extLst>
          </p:cNvPr>
          <p:cNvGrpSpPr/>
          <p:nvPr/>
        </p:nvGrpSpPr>
        <p:grpSpPr>
          <a:xfrm>
            <a:off x="7959941" y="3705802"/>
            <a:ext cx="1512360" cy="1071000"/>
            <a:chOff x="7959941" y="3705802"/>
            <a:chExt cx="1512360" cy="1071000"/>
          </a:xfrm>
        </p:grpSpPr>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E0420D7F-4D66-48F2-A344-CE115850F8DE}"/>
                    </a:ext>
                  </a:extLst>
                </p14:cNvPr>
                <p14:cNvContentPartPr/>
                <p14:nvPr/>
              </p14:nvContentPartPr>
              <p14:xfrm>
                <a:off x="7977221" y="3705802"/>
                <a:ext cx="1495080" cy="934560"/>
              </p14:xfrm>
            </p:contentPart>
          </mc:Choice>
          <mc:Fallback xmlns="">
            <p:pic>
              <p:nvPicPr>
                <p:cNvPr id="19" name="Ink 18">
                  <a:extLst>
                    <a:ext uri="{FF2B5EF4-FFF2-40B4-BE49-F238E27FC236}">
                      <a16:creationId xmlns:a16="http://schemas.microsoft.com/office/drawing/2014/main" id="{E0420D7F-4D66-48F2-A344-CE115850F8DE}"/>
                    </a:ext>
                  </a:extLst>
                </p:cNvPr>
                <p:cNvPicPr/>
                <p:nvPr/>
              </p:nvPicPr>
              <p:blipFill>
                <a:blip r:embed="rId18"/>
                <a:stretch>
                  <a:fillRect/>
                </a:stretch>
              </p:blipFill>
              <p:spPr>
                <a:xfrm>
                  <a:off x="7959221" y="3688162"/>
                  <a:ext cx="1530720" cy="970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A8546415-AC54-4290-91D9-D0B4AFAB378D}"/>
                    </a:ext>
                  </a:extLst>
                </p14:cNvPr>
                <p14:cNvContentPartPr/>
                <p14:nvPr/>
              </p14:nvContentPartPr>
              <p14:xfrm>
                <a:off x="7959941" y="4600042"/>
                <a:ext cx="437760" cy="176760"/>
              </p14:xfrm>
            </p:contentPart>
          </mc:Choice>
          <mc:Fallback xmlns="">
            <p:pic>
              <p:nvPicPr>
                <p:cNvPr id="20" name="Ink 19">
                  <a:extLst>
                    <a:ext uri="{FF2B5EF4-FFF2-40B4-BE49-F238E27FC236}">
                      <a16:creationId xmlns:a16="http://schemas.microsoft.com/office/drawing/2014/main" id="{A8546415-AC54-4290-91D9-D0B4AFAB378D}"/>
                    </a:ext>
                  </a:extLst>
                </p:cNvPr>
                <p:cNvPicPr/>
                <p:nvPr/>
              </p:nvPicPr>
              <p:blipFill>
                <a:blip r:embed="rId20"/>
                <a:stretch>
                  <a:fillRect/>
                </a:stretch>
              </p:blipFill>
              <p:spPr>
                <a:xfrm>
                  <a:off x="7942301" y="4582402"/>
                  <a:ext cx="473400" cy="212400"/>
                </a:xfrm>
                <a:prstGeom prst="rect">
                  <a:avLst/>
                </a:prstGeom>
              </p:spPr>
            </p:pic>
          </mc:Fallback>
        </mc:AlternateContent>
      </p:grpSp>
      <p:sp>
        <p:nvSpPr>
          <p:cNvPr id="22" name="TextBox 21">
            <a:extLst>
              <a:ext uri="{FF2B5EF4-FFF2-40B4-BE49-F238E27FC236}">
                <a16:creationId xmlns:a16="http://schemas.microsoft.com/office/drawing/2014/main" id="{26679D19-A22C-47D0-BCB1-6B93A031FD49}"/>
              </a:ext>
            </a:extLst>
          </p:cNvPr>
          <p:cNvSpPr txBox="1"/>
          <p:nvPr/>
        </p:nvSpPr>
        <p:spPr>
          <a:xfrm>
            <a:off x="8041003" y="5267243"/>
            <a:ext cx="3345683" cy="646331"/>
          </a:xfrm>
          <a:prstGeom prst="rect">
            <a:avLst/>
          </a:prstGeom>
          <a:noFill/>
        </p:spPr>
        <p:txBody>
          <a:bodyPr wrap="square" rtlCol="0">
            <a:spAutoFit/>
          </a:bodyPr>
          <a:lstStyle/>
          <a:p>
            <a:r>
              <a:rPr lang="en-IN" dirty="0"/>
              <a:t>Meeting with meeting id 28 no longer exists</a:t>
            </a:r>
          </a:p>
        </p:txBody>
      </p:sp>
    </p:spTree>
    <p:extLst>
      <p:ext uri="{BB962C8B-B14F-4D97-AF65-F5344CB8AC3E}">
        <p14:creationId xmlns:p14="http://schemas.microsoft.com/office/powerpoint/2010/main" val="274875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6B33-AEFA-475E-A993-C93D9A844322}"/>
              </a:ext>
            </a:extLst>
          </p:cNvPr>
          <p:cNvSpPr>
            <a:spLocks noGrp="1"/>
          </p:cNvSpPr>
          <p:nvPr>
            <p:ph type="title"/>
          </p:nvPr>
        </p:nvSpPr>
        <p:spPr/>
        <p:txBody>
          <a:bodyPr/>
          <a:lstStyle/>
          <a:p>
            <a:r>
              <a:rPr lang="en-IN" dirty="0"/>
              <a:t>Invalid date, time and employee ids</a:t>
            </a:r>
          </a:p>
        </p:txBody>
      </p:sp>
      <p:sp>
        <p:nvSpPr>
          <p:cNvPr id="3" name="Content Placeholder 2">
            <a:extLst>
              <a:ext uri="{FF2B5EF4-FFF2-40B4-BE49-F238E27FC236}">
                <a16:creationId xmlns:a16="http://schemas.microsoft.com/office/drawing/2014/main" id="{F43190AD-C8CD-434F-96D2-9048A00B1FAD}"/>
              </a:ext>
            </a:extLst>
          </p:cNvPr>
          <p:cNvSpPr>
            <a:spLocks noGrp="1"/>
          </p:cNvSpPr>
          <p:nvPr>
            <p:ph idx="1"/>
          </p:nvPr>
        </p:nvSpPr>
        <p:spPr/>
        <p:txBody>
          <a:bodyPr/>
          <a:lstStyle/>
          <a:p>
            <a:r>
              <a:rPr lang="en-IN" dirty="0"/>
              <a:t>In this software system, there is continuous monitoring of credentials added by the user, if the entered date, timeslot or employee ids are invalid then appropriate error messages are displayed.</a:t>
            </a:r>
          </a:p>
          <a:p>
            <a:endParaRPr lang="en-IN" dirty="0"/>
          </a:p>
        </p:txBody>
      </p:sp>
      <p:pic>
        <p:nvPicPr>
          <p:cNvPr id="5" name="Picture 4">
            <a:extLst>
              <a:ext uri="{FF2B5EF4-FFF2-40B4-BE49-F238E27FC236}">
                <a16:creationId xmlns:a16="http://schemas.microsoft.com/office/drawing/2014/main" id="{87369A3B-2013-431A-9F12-83971AE582FF}"/>
              </a:ext>
            </a:extLst>
          </p:cNvPr>
          <p:cNvPicPr>
            <a:picLocks noChangeAspect="1"/>
          </p:cNvPicPr>
          <p:nvPr/>
        </p:nvPicPr>
        <p:blipFill>
          <a:blip r:embed="rId2"/>
          <a:stretch>
            <a:fillRect/>
          </a:stretch>
        </p:blipFill>
        <p:spPr>
          <a:xfrm>
            <a:off x="595290" y="2965860"/>
            <a:ext cx="2781443" cy="2235315"/>
          </a:xfrm>
          <a:prstGeom prst="rect">
            <a:avLst/>
          </a:prstGeom>
        </p:spPr>
      </p:pic>
      <p:pic>
        <p:nvPicPr>
          <p:cNvPr id="7" name="Picture 6">
            <a:extLst>
              <a:ext uri="{FF2B5EF4-FFF2-40B4-BE49-F238E27FC236}">
                <a16:creationId xmlns:a16="http://schemas.microsoft.com/office/drawing/2014/main" id="{D54E3A46-DEE9-4E7B-8110-7D26B9323615}"/>
              </a:ext>
            </a:extLst>
          </p:cNvPr>
          <p:cNvPicPr>
            <a:picLocks noChangeAspect="1"/>
          </p:cNvPicPr>
          <p:nvPr/>
        </p:nvPicPr>
        <p:blipFill>
          <a:blip r:embed="rId3"/>
          <a:stretch>
            <a:fillRect/>
          </a:stretch>
        </p:blipFill>
        <p:spPr>
          <a:xfrm>
            <a:off x="4205349" y="2965860"/>
            <a:ext cx="3060857" cy="3162463"/>
          </a:xfrm>
          <a:prstGeom prst="rect">
            <a:avLst/>
          </a:prstGeom>
        </p:spPr>
      </p:pic>
      <p:pic>
        <p:nvPicPr>
          <p:cNvPr id="9" name="Picture 8">
            <a:extLst>
              <a:ext uri="{FF2B5EF4-FFF2-40B4-BE49-F238E27FC236}">
                <a16:creationId xmlns:a16="http://schemas.microsoft.com/office/drawing/2014/main" id="{15442FA9-619B-4202-96BC-7C604B9FF52B}"/>
              </a:ext>
            </a:extLst>
          </p:cNvPr>
          <p:cNvPicPr>
            <a:picLocks noChangeAspect="1"/>
          </p:cNvPicPr>
          <p:nvPr/>
        </p:nvPicPr>
        <p:blipFill>
          <a:blip r:embed="rId4"/>
          <a:stretch>
            <a:fillRect/>
          </a:stretch>
        </p:blipFill>
        <p:spPr>
          <a:xfrm>
            <a:off x="8602849" y="3286370"/>
            <a:ext cx="2552831" cy="2171812"/>
          </a:xfrm>
          <a:prstGeom prst="rect">
            <a:avLst/>
          </a:prstGeom>
        </p:spPr>
      </p:pic>
      <p:grpSp>
        <p:nvGrpSpPr>
          <p:cNvPr id="12" name="Group 11">
            <a:extLst>
              <a:ext uri="{FF2B5EF4-FFF2-40B4-BE49-F238E27FC236}">
                <a16:creationId xmlns:a16="http://schemas.microsoft.com/office/drawing/2014/main" id="{3DCA68A0-0B4A-4B40-AA0E-73F7B27A85B6}"/>
              </a:ext>
            </a:extLst>
          </p:cNvPr>
          <p:cNvGrpSpPr/>
          <p:nvPr/>
        </p:nvGrpSpPr>
        <p:grpSpPr>
          <a:xfrm>
            <a:off x="7334261" y="4023322"/>
            <a:ext cx="945000" cy="338040"/>
            <a:chOff x="7334261" y="4023322"/>
            <a:chExt cx="945000" cy="33804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82ED634-A54D-470B-9E32-395CA225CAC0}"/>
                    </a:ext>
                  </a:extLst>
                </p14:cNvPr>
                <p14:cNvContentPartPr/>
                <p14:nvPr/>
              </p14:nvContentPartPr>
              <p14:xfrm>
                <a:off x="7334261" y="4167322"/>
                <a:ext cx="914400" cy="360"/>
              </p14:xfrm>
            </p:contentPart>
          </mc:Choice>
          <mc:Fallback xmlns="">
            <p:pic>
              <p:nvPicPr>
                <p:cNvPr id="10" name="Ink 9">
                  <a:extLst>
                    <a:ext uri="{FF2B5EF4-FFF2-40B4-BE49-F238E27FC236}">
                      <a16:creationId xmlns:a16="http://schemas.microsoft.com/office/drawing/2014/main" id="{682ED634-A54D-470B-9E32-395CA225CAC0}"/>
                    </a:ext>
                  </a:extLst>
                </p:cNvPr>
                <p:cNvPicPr/>
                <p:nvPr/>
              </p:nvPicPr>
              <p:blipFill>
                <a:blip r:embed="rId6"/>
                <a:stretch>
                  <a:fillRect/>
                </a:stretch>
              </p:blipFill>
              <p:spPr>
                <a:xfrm>
                  <a:off x="7316261" y="4149682"/>
                  <a:ext cx="950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3F3E7570-7A86-4E5B-88A2-1101963B3669}"/>
                    </a:ext>
                  </a:extLst>
                </p14:cNvPr>
                <p14:cNvContentPartPr/>
                <p14:nvPr/>
              </p14:nvContentPartPr>
              <p14:xfrm>
                <a:off x="7979021" y="4023322"/>
                <a:ext cx="300240" cy="338040"/>
              </p14:xfrm>
            </p:contentPart>
          </mc:Choice>
          <mc:Fallback xmlns="">
            <p:pic>
              <p:nvPicPr>
                <p:cNvPr id="11" name="Ink 10">
                  <a:extLst>
                    <a:ext uri="{FF2B5EF4-FFF2-40B4-BE49-F238E27FC236}">
                      <a16:creationId xmlns:a16="http://schemas.microsoft.com/office/drawing/2014/main" id="{3F3E7570-7A86-4E5B-88A2-1101963B3669}"/>
                    </a:ext>
                  </a:extLst>
                </p:cNvPr>
                <p:cNvPicPr/>
                <p:nvPr/>
              </p:nvPicPr>
              <p:blipFill>
                <a:blip r:embed="rId8"/>
                <a:stretch>
                  <a:fillRect/>
                </a:stretch>
              </p:blipFill>
              <p:spPr>
                <a:xfrm>
                  <a:off x="7961381" y="4005322"/>
                  <a:ext cx="335880" cy="373680"/>
                </a:xfrm>
                <a:prstGeom prst="rect">
                  <a:avLst/>
                </a:prstGeom>
              </p:spPr>
            </p:pic>
          </mc:Fallback>
        </mc:AlternateContent>
      </p:grpSp>
    </p:spTree>
    <p:extLst>
      <p:ext uri="{BB962C8B-B14F-4D97-AF65-F5344CB8AC3E}">
        <p14:creationId xmlns:p14="http://schemas.microsoft.com/office/powerpoint/2010/main" val="1313321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AB6D-FD5E-46C9-833F-86154B69DD55}"/>
              </a:ext>
            </a:extLst>
          </p:cNvPr>
          <p:cNvSpPr>
            <a:spLocks noGrp="1"/>
          </p:cNvSpPr>
          <p:nvPr>
            <p:ph type="title"/>
          </p:nvPr>
        </p:nvSpPr>
        <p:spPr/>
        <p:txBody>
          <a:bodyPr/>
          <a:lstStyle/>
          <a:p>
            <a:r>
              <a:rPr lang="en-IN" dirty="0"/>
              <a:t>Schema of Database working at Backend </a:t>
            </a:r>
          </a:p>
        </p:txBody>
      </p:sp>
      <p:sp>
        <p:nvSpPr>
          <p:cNvPr id="3" name="Content Placeholder 2">
            <a:extLst>
              <a:ext uri="{FF2B5EF4-FFF2-40B4-BE49-F238E27FC236}">
                <a16:creationId xmlns:a16="http://schemas.microsoft.com/office/drawing/2014/main" id="{77B068DE-C47C-4D3F-9785-3C3F4D426E2F}"/>
              </a:ext>
            </a:extLst>
          </p:cNvPr>
          <p:cNvSpPr>
            <a:spLocks noGrp="1"/>
          </p:cNvSpPr>
          <p:nvPr>
            <p:ph idx="1"/>
          </p:nvPr>
        </p:nvSpPr>
        <p:spPr>
          <a:xfrm>
            <a:off x="1097280" y="1864984"/>
            <a:ext cx="10058400" cy="4023360"/>
          </a:xfrm>
        </p:spPr>
        <p:txBody>
          <a:bodyPr>
            <a:normAutofit fontScale="85000" lnSpcReduction="20000"/>
          </a:bodyPr>
          <a:lstStyle/>
          <a:p>
            <a:r>
              <a:rPr lang="en-IN" dirty="0"/>
              <a:t>A database named TMS was created that supports this software application. It’s design is explained below:-</a:t>
            </a:r>
          </a:p>
          <a:p>
            <a:endParaRPr lang="en-IN" dirty="0"/>
          </a:p>
          <a:p>
            <a:endParaRPr lang="en-IN" dirty="0"/>
          </a:p>
          <a:p>
            <a:endParaRPr lang="en-IN" dirty="0"/>
          </a:p>
          <a:p>
            <a:endParaRPr lang="en-IN" dirty="0"/>
          </a:p>
          <a:p>
            <a:endParaRPr lang="en-IN" dirty="0"/>
          </a:p>
          <a:p>
            <a:r>
              <a:rPr lang="en-IN" dirty="0"/>
              <a:t>It consists of four tables namely :-</a:t>
            </a:r>
          </a:p>
          <a:p>
            <a:r>
              <a:rPr lang="en-IN" dirty="0"/>
              <a:t>1. meetings (stores information related to all the meetings in organization)</a:t>
            </a:r>
          </a:p>
          <a:p>
            <a:r>
              <a:rPr lang="en-IN" dirty="0"/>
              <a:t>2.nuofme(stores some persistent information related to application)</a:t>
            </a:r>
          </a:p>
          <a:p>
            <a:r>
              <a:rPr lang="en-IN" dirty="0"/>
              <a:t>3. rights (stores rights information related to each of the employees, can only be modified by the admin)</a:t>
            </a:r>
          </a:p>
          <a:p>
            <a:r>
              <a:rPr lang="en-IN" dirty="0"/>
              <a:t>4. </a:t>
            </a:r>
            <a:r>
              <a:rPr lang="en-IN" dirty="0" err="1"/>
              <a:t>pwds</a:t>
            </a:r>
            <a:r>
              <a:rPr lang="en-IN"/>
              <a:t> (stores information related to employees)</a:t>
            </a:r>
          </a:p>
          <a:p>
            <a:endParaRPr lang="en-IN" dirty="0"/>
          </a:p>
        </p:txBody>
      </p:sp>
      <p:pic>
        <p:nvPicPr>
          <p:cNvPr id="5" name="Picture 4">
            <a:extLst>
              <a:ext uri="{FF2B5EF4-FFF2-40B4-BE49-F238E27FC236}">
                <a16:creationId xmlns:a16="http://schemas.microsoft.com/office/drawing/2014/main" id="{CEA610B4-BD05-46BB-AF45-73A10D486217}"/>
              </a:ext>
            </a:extLst>
          </p:cNvPr>
          <p:cNvPicPr>
            <a:picLocks noChangeAspect="1"/>
          </p:cNvPicPr>
          <p:nvPr/>
        </p:nvPicPr>
        <p:blipFill>
          <a:blip r:embed="rId2"/>
          <a:stretch>
            <a:fillRect/>
          </a:stretch>
        </p:blipFill>
        <p:spPr>
          <a:xfrm>
            <a:off x="7810946" y="2425566"/>
            <a:ext cx="2593964" cy="2204185"/>
          </a:xfrm>
          <a:prstGeom prst="rect">
            <a:avLst/>
          </a:prstGeom>
        </p:spPr>
      </p:pic>
    </p:spTree>
    <p:extLst>
      <p:ext uri="{BB962C8B-B14F-4D97-AF65-F5344CB8AC3E}">
        <p14:creationId xmlns:p14="http://schemas.microsoft.com/office/powerpoint/2010/main" val="3803461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C7FB-C8BF-45C3-92AD-2B05A282BFF0}"/>
              </a:ext>
            </a:extLst>
          </p:cNvPr>
          <p:cNvSpPr>
            <a:spLocks noGrp="1"/>
          </p:cNvSpPr>
          <p:nvPr>
            <p:ph type="title"/>
          </p:nvPr>
        </p:nvSpPr>
        <p:spPr/>
        <p:txBody>
          <a:bodyPr/>
          <a:lstStyle/>
          <a:p>
            <a:r>
              <a:rPr lang="en-IN" dirty="0"/>
              <a:t>Schema of Database working at Backend </a:t>
            </a:r>
          </a:p>
        </p:txBody>
      </p:sp>
      <p:sp>
        <p:nvSpPr>
          <p:cNvPr id="3" name="Content Placeholder 2">
            <a:extLst>
              <a:ext uri="{FF2B5EF4-FFF2-40B4-BE49-F238E27FC236}">
                <a16:creationId xmlns:a16="http://schemas.microsoft.com/office/drawing/2014/main" id="{2051F13C-C0B8-453B-B769-186E63714B55}"/>
              </a:ext>
            </a:extLst>
          </p:cNvPr>
          <p:cNvSpPr>
            <a:spLocks noGrp="1"/>
          </p:cNvSpPr>
          <p:nvPr>
            <p:ph idx="1"/>
          </p:nvPr>
        </p:nvSpPr>
        <p:spPr/>
        <p:txBody>
          <a:bodyPr/>
          <a:lstStyle/>
          <a:p>
            <a:r>
              <a:rPr lang="en-IN" dirty="0"/>
              <a:t>Schema of each of the tables is shown in next few slides:-</a:t>
            </a:r>
          </a:p>
          <a:p>
            <a:r>
              <a:rPr lang="en-IN" dirty="0"/>
              <a:t>1. meetings</a:t>
            </a:r>
          </a:p>
          <a:p>
            <a:endParaRPr lang="en-IN" dirty="0"/>
          </a:p>
        </p:txBody>
      </p:sp>
      <p:pic>
        <p:nvPicPr>
          <p:cNvPr id="5" name="Picture 4">
            <a:extLst>
              <a:ext uri="{FF2B5EF4-FFF2-40B4-BE49-F238E27FC236}">
                <a16:creationId xmlns:a16="http://schemas.microsoft.com/office/drawing/2014/main" id="{A9888668-4DC1-478A-8E8D-17E66C1C2969}"/>
              </a:ext>
            </a:extLst>
          </p:cNvPr>
          <p:cNvPicPr>
            <a:picLocks noChangeAspect="1"/>
          </p:cNvPicPr>
          <p:nvPr/>
        </p:nvPicPr>
        <p:blipFill>
          <a:blip r:embed="rId2"/>
          <a:stretch>
            <a:fillRect/>
          </a:stretch>
        </p:blipFill>
        <p:spPr>
          <a:xfrm>
            <a:off x="3913865" y="2849078"/>
            <a:ext cx="4210266" cy="2637322"/>
          </a:xfrm>
          <a:prstGeom prst="rect">
            <a:avLst/>
          </a:prstGeom>
        </p:spPr>
      </p:pic>
    </p:spTree>
    <p:extLst>
      <p:ext uri="{BB962C8B-B14F-4D97-AF65-F5344CB8AC3E}">
        <p14:creationId xmlns:p14="http://schemas.microsoft.com/office/powerpoint/2010/main" val="38316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2D75-E2AC-41D3-9F5A-BC7609E2E78C}"/>
              </a:ext>
            </a:extLst>
          </p:cNvPr>
          <p:cNvSpPr>
            <a:spLocks noGrp="1"/>
          </p:cNvSpPr>
          <p:nvPr>
            <p:ph type="title"/>
          </p:nvPr>
        </p:nvSpPr>
        <p:spPr/>
        <p:txBody>
          <a:bodyPr/>
          <a:lstStyle/>
          <a:p>
            <a:r>
              <a:rPr lang="en-IN" dirty="0"/>
              <a:t>Users </a:t>
            </a:r>
          </a:p>
        </p:txBody>
      </p:sp>
      <p:sp>
        <p:nvSpPr>
          <p:cNvPr id="3" name="Content Placeholder 2">
            <a:extLst>
              <a:ext uri="{FF2B5EF4-FFF2-40B4-BE49-F238E27FC236}">
                <a16:creationId xmlns:a16="http://schemas.microsoft.com/office/drawing/2014/main" id="{9E0E4C53-AE90-43F3-9EEA-3348F44285BD}"/>
              </a:ext>
            </a:extLst>
          </p:cNvPr>
          <p:cNvSpPr>
            <a:spLocks noGrp="1"/>
          </p:cNvSpPr>
          <p:nvPr>
            <p:ph idx="1"/>
          </p:nvPr>
        </p:nvSpPr>
        <p:spPr/>
        <p:txBody>
          <a:bodyPr/>
          <a:lstStyle/>
          <a:p>
            <a:r>
              <a:rPr lang="en-IN" dirty="0"/>
              <a:t>The Time Management System is aimed for following groups of users:-</a:t>
            </a:r>
          </a:p>
          <a:p>
            <a:r>
              <a:rPr lang="en-IN" dirty="0"/>
              <a:t>1. Executives and their secretaries.</a:t>
            </a:r>
          </a:p>
          <a:p>
            <a:r>
              <a:rPr lang="en-IN" dirty="0"/>
              <a:t>2. The organization’s admins.</a:t>
            </a:r>
          </a:p>
          <a:p>
            <a:endParaRPr lang="en-IN" dirty="0"/>
          </a:p>
        </p:txBody>
      </p:sp>
    </p:spTree>
    <p:extLst>
      <p:ext uri="{BB962C8B-B14F-4D97-AF65-F5344CB8AC3E}">
        <p14:creationId xmlns:p14="http://schemas.microsoft.com/office/powerpoint/2010/main" val="116226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E193-5A06-49B7-9D55-CEEDC3F0BBEC}"/>
              </a:ext>
            </a:extLst>
          </p:cNvPr>
          <p:cNvSpPr>
            <a:spLocks noGrp="1"/>
          </p:cNvSpPr>
          <p:nvPr>
            <p:ph type="title"/>
          </p:nvPr>
        </p:nvSpPr>
        <p:spPr/>
        <p:txBody>
          <a:bodyPr/>
          <a:lstStyle/>
          <a:p>
            <a:r>
              <a:rPr lang="en-IN" dirty="0"/>
              <a:t>Schema of Database working at Backend </a:t>
            </a:r>
          </a:p>
        </p:txBody>
      </p:sp>
      <p:sp>
        <p:nvSpPr>
          <p:cNvPr id="3" name="Content Placeholder 2">
            <a:extLst>
              <a:ext uri="{FF2B5EF4-FFF2-40B4-BE49-F238E27FC236}">
                <a16:creationId xmlns:a16="http://schemas.microsoft.com/office/drawing/2014/main" id="{FEEDC19F-5DF4-4AA6-AFD1-D4F08F4A20E4}"/>
              </a:ext>
            </a:extLst>
          </p:cNvPr>
          <p:cNvSpPr>
            <a:spLocks noGrp="1"/>
          </p:cNvSpPr>
          <p:nvPr>
            <p:ph idx="1"/>
          </p:nvPr>
        </p:nvSpPr>
        <p:spPr/>
        <p:txBody>
          <a:bodyPr/>
          <a:lstStyle/>
          <a:p>
            <a:r>
              <a:rPr lang="en-IN" dirty="0"/>
              <a:t>2. </a:t>
            </a:r>
            <a:r>
              <a:rPr lang="en-IN" dirty="0" err="1"/>
              <a:t>pwds</a:t>
            </a:r>
            <a:endParaRPr lang="en-IN" dirty="0"/>
          </a:p>
          <a:p>
            <a:r>
              <a:rPr lang="en-IN" dirty="0"/>
              <a:t>  </a:t>
            </a:r>
          </a:p>
        </p:txBody>
      </p:sp>
      <p:pic>
        <p:nvPicPr>
          <p:cNvPr id="7" name="Picture 6">
            <a:extLst>
              <a:ext uri="{FF2B5EF4-FFF2-40B4-BE49-F238E27FC236}">
                <a16:creationId xmlns:a16="http://schemas.microsoft.com/office/drawing/2014/main" id="{6D684661-D986-45AC-B84E-8CE34A6E95F9}"/>
              </a:ext>
            </a:extLst>
          </p:cNvPr>
          <p:cNvPicPr>
            <a:picLocks noChangeAspect="1"/>
          </p:cNvPicPr>
          <p:nvPr/>
        </p:nvPicPr>
        <p:blipFill>
          <a:blip r:embed="rId2"/>
          <a:stretch>
            <a:fillRect/>
          </a:stretch>
        </p:blipFill>
        <p:spPr>
          <a:xfrm>
            <a:off x="3686476" y="2550695"/>
            <a:ext cx="4508307" cy="1636294"/>
          </a:xfrm>
          <a:prstGeom prst="rect">
            <a:avLst/>
          </a:prstGeom>
        </p:spPr>
      </p:pic>
      <p:sp>
        <p:nvSpPr>
          <p:cNvPr id="8" name="TextBox 7">
            <a:extLst>
              <a:ext uri="{FF2B5EF4-FFF2-40B4-BE49-F238E27FC236}">
                <a16:creationId xmlns:a16="http://schemas.microsoft.com/office/drawing/2014/main" id="{68D2ADD8-A260-40C3-9FFB-629DC088A885}"/>
              </a:ext>
            </a:extLst>
          </p:cNvPr>
          <p:cNvSpPr txBox="1"/>
          <p:nvPr/>
        </p:nvSpPr>
        <p:spPr>
          <a:xfrm>
            <a:off x="1241659" y="4620126"/>
            <a:ext cx="5611528" cy="923330"/>
          </a:xfrm>
          <a:prstGeom prst="rect">
            <a:avLst/>
          </a:prstGeom>
          <a:noFill/>
        </p:spPr>
        <p:txBody>
          <a:bodyPr wrap="square" rtlCol="0">
            <a:spAutoFit/>
          </a:bodyPr>
          <a:lstStyle/>
          <a:p>
            <a:r>
              <a:rPr lang="en-IN" dirty="0"/>
              <a:t>For the sake of simplicity, only two columns are there in the </a:t>
            </a:r>
            <a:r>
              <a:rPr lang="en-IN" dirty="0" err="1"/>
              <a:t>pwds</a:t>
            </a:r>
            <a:r>
              <a:rPr lang="en-IN" dirty="0"/>
              <a:t> table, However  more columns like address, education etc. may be added.</a:t>
            </a:r>
          </a:p>
        </p:txBody>
      </p:sp>
    </p:spTree>
    <p:extLst>
      <p:ext uri="{BB962C8B-B14F-4D97-AF65-F5344CB8AC3E}">
        <p14:creationId xmlns:p14="http://schemas.microsoft.com/office/powerpoint/2010/main" val="540541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37A5-6942-449F-B2C5-8ED3D3BD2D58}"/>
              </a:ext>
            </a:extLst>
          </p:cNvPr>
          <p:cNvSpPr>
            <a:spLocks noGrp="1"/>
          </p:cNvSpPr>
          <p:nvPr>
            <p:ph type="title"/>
          </p:nvPr>
        </p:nvSpPr>
        <p:spPr/>
        <p:txBody>
          <a:bodyPr/>
          <a:lstStyle/>
          <a:p>
            <a:r>
              <a:rPr lang="en-IN" dirty="0"/>
              <a:t>Schema of Database working at Backend </a:t>
            </a:r>
          </a:p>
        </p:txBody>
      </p:sp>
      <p:sp>
        <p:nvSpPr>
          <p:cNvPr id="3" name="Content Placeholder 2">
            <a:extLst>
              <a:ext uri="{FF2B5EF4-FFF2-40B4-BE49-F238E27FC236}">
                <a16:creationId xmlns:a16="http://schemas.microsoft.com/office/drawing/2014/main" id="{73BBA654-4659-4BEB-9D2E-4DA0F6CE6611}"/>
              </a:ext>
            </a:extLst>
          </p:cNvPr>
          <p:cNvSpPr>
            <a:spLocks noGrp="1"/>
          </p:cNvSpPr>
          <p:nvPr>
            <p:ph idx="1"/>
          </p:nvPr>
        </p:nvSpPr>
        <p:spPr/>
        <p:txBody>
          <a:bodyPr/>
          <a:lstStyle/>
          <a:p>
            <a:r>
              <a:rPr lang="en-IN" dirty="0"/>
              <a:t>3. rights table</a:t>
            </a:r>
          </a:p>
          <a:p>
            <a:endParaRPr lang="en-IN" dirty="0"/>
          </a:p>
        </p:txBody>
      </p:sp>
      <p:pic>
        <p:nvPicPr>
          <p:cNvPr id="5" name="Picture 4">
            <a:extLst>
              <a:ext uri="{FF2B5EF4-FFF2-40B4-BE49-F238E27FC236}">
                <a16:creationId xmlns:a16="http://schemas.microsoft.com/office/drawing/2014/main" id="{CA562E23-4E10-49D2-89FA-D219C6CFF824}"/>
              </a:ext>
            </a:extLst>
          </p:cNvPr>
          <p:cNvPicPr>
            <a:picLocks noChangeAspect="1"/>
          </p:cNvPicPr>
          <p:nvPr/>
        </p:nvPicPr>
        <p:blipFill>
          <a:blip r:embed="rId2"/>
          <a:stretch>
            <a:fillRect/>
          </a:stretch>
        </p:blipFill>
        <p:spPr>
          <a:xfrm>
            <a:off x="2492944" y="2532306"/>
            <a:ext cx="4897971" cy="1933816"/>
          </a:xfrm>
          <a:prstGeom prst="rect">
            <a:avLst/>
          </a:prstGeom>
        </p:spPr>
      </p:pic>
      <p:sp>
        <p:nvSpPr>
          <p:cNvPr id="6" name="TextBox 5">
            <a:extLst>
              <a:ext uri="{FF2B5EF4-FFF2-40B4-BE49-F238E27FC236}">
                <a16:creationId xmlns:a16="http://schemas.microsoft.com/office/drawing/2014/main" id="{E6AA0FFD-BA7A-4AA1-8A5C-6344160D96A7}"/>
              </a:ext>
            </a:extLst>
          </p:cNvPr>
          <p:cNvSpPr txBox="1"/>
          <p:nvPr/>
        </p:nvSpPr>
        <p:spPr>
          <a:xfrm>
            <a:off x="1395663" y="5005137"/>
            <a:ext cx="6063916" cy="646331"/>
          </a:xfrm>
          <a:prstGeom prst="rect">
            <a:avLst/>
          </a:prstGeom>
          <a:noFill/>
        </p:spPr>
        <p:txBody>
          <a:bodyPr wrap="square" rtlCol="0">
            <a:spAutoFit/>
          </a:bodyPr>
          <a:lstStyle/>
          <a:p>
            <a:r>
              <a:rPr lang="en-IN" dirty="0"/>
              <a:t>As already mentioned, this table stores the information related to access rights of executives in the organization.</a:t>
            </a:r>
          </a:p>
        </p:txBody>
      </p:sp>
    </p:spTree>
    <p:extLst>
      <p:ext uri="{BB962C8B-B14F-4D97-AF65-F5344CB8AC3E}">
        <p14:creationId xmlns:p14="http://schemas.microsoft.com/office/powerpoint/2010/main" val="74125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1A52-09B8-498C-80E0-F8C5D25EFF02}"/>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A57AC56E-4AD5-4039-8143-D137C28987FC}"/>
              </a:ext>
            </a:extLst>
          </p:cNvPr>
          <p:cNvSpPr>
            <a:spLocks noGrp="1"/>
          </p:cNvSpPr>
          <p:nvPr>
            <p:ph idx="1"/>
          </p:nvPr>
        </p:nvSpPr>
        <p:spPr/>
        <p:txBody>
          <a:bodyPr/>
          <a:lstStyle/>
          <a:p>
            <a:r>
              <a:rPr lang="en-IN" dirty="0"/>
              <a:t>1. Java programming language was used to implement the Software System. </a:t>
            </a:r>
          </a:p>
          <a:p>
            <a:r>
              <a:rPr lang="en-IN" dirty="0"/>
              <a:t>2. Apache NetBeans Interactive Development Environment (IDE) was used.</a:t>
            </a:r>
          </a:p>
          <a:p>
            <a:r>
              <a:rPr lang="en-IN" dirty="0"/>
              <a:t>3. MariaDB was used to provide persistent storage to the System.</a:t>
            </a:r>
          </a:p>
        </p:txBody>
      </p:sp>
    </p:spTree>
    <p:extLst>
      <p:ext uri="{BB962C8B-B14F-4D97-AF65-F5344CB8AC3E}">
        <p14:creationId xmlns:p14="http://schemas.microsoft.com/office/powerpoint/2010/main" val="32992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E30C-FF57-4BF8-AED6-DC43409C6BAA}"/>
              </a:ext>
            </a:extLst>
          </p:cNvPr>
          <p:cNvSpPr>
            <a:spLocks noGrp="1"/>
          </p:cNvSpPr>
          <p:nvPr>
            <p:ph type="title"/>
          </p:nvPr>
        </p:nvSpPr>
        <p:spPr/>
        <p:txBody>
          <a:bodyPr/>
          <a:lstStyle/>
          <a:p>
            <a:r>
              <a:rPr lang="en-IN" dirty="0"/>
              <a:t>Organization of Software</a:t>
            </a:r>
          </a:p>
        </p:txBody>
      </p:sp>
      <p:sp>
        <p:nvSpPr>
          <p:cNvPr id="3" name="Content Placeholder 2">
            <a:extLst>
              <a:ext uri="{FF2B5EF4-FFF2-40B4-BE49-F238E27FC236}">
                <a16:creationId xmlns:a16="http://schemas.microsoft.com/office/drawing/2014/main" id="{6F4BCBFD-6F90-4A08-974D-AB185A8D43CA}"/>
              </a:ext>
            </a:extLst>
          </p:cNvPr>
          <p:cNvSpPr>
            <a:spLocks noGrp="1"/>
          </p:cNvSpPr>
          <p:nvPr>
            <p:ph idx="1"/>
          </p:nvPr>
        </p:nvSpPr>
        <p:spPr/>
        <p:txBody>
          <a:bodyPr/>
          <a:lstStyle/>
          <a:p>
            <a:r>
              <a:rPr lang="en-IN" dirty="0"/>
              <a:t>1. The first group of users (i.e. the executives and their secretaries ) are provided various functionalities to view schedule, book slots to manifest their unavailability, organize  meetings, delete  events in order to allow rescheduling.</a:t>
            </a:r>
          </a:p>
          <a:p>
            <a:r>
              <a:rPr lang="en-IN" dirty="0"/>
              <a:t>2. The second group of users (i.e. the company admins ) are provided in their dashboard the features to view statistics related to a particular project or an employee, control access rights related to an account of a particular executive and register new executives.</a:t>
            </a:r>
          </a:p>
        </p:txBody>
      </p:sp>
    </p:spTree>
    <p:extLst>
      <p:ext uri="{BB962C8B-B14F-4D97-AF65-F5344CB8AC3E}">
        <p14:creationId xmlns:p14="http://schemas.microsoft.com/office/powerpoint/2010/main" val="303707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B1C8-EBF5-4C3F-A3FE-7A74E3728C64}"/>
              </a:ext>
            </a:extLst>
          </p:cNvPr>
          <p:cNvSpPr>
            <a:spLocks noGrp="1"/>
          </p:cNvSpPr>
          <p:nvPr>
            <p:ph type="title"/>
          </p:nvPr>
        </p:nvSpPr>
        <p:spPr>
          <a:xfrm>
            <a:off x="402657" y="-550796"/>
            <a:ext cx="10058400" cy="1450757"/>
          </a:xfrm>
        </p:spPr>
        <p:txBody>
          <a:bodyPr/>
          <a:lstStyle/>
          <a:p>
            <a:r>
              <a:rPr lang="en-IN" dirty="0"/>
              <a:t>LOGIN PAGE</a:t>
            </a:r>
          </a:p>
        </p:txBody>
      </p:sp>
      <p:sp>
        <p:nvSpPr>
          <p:cNvPr id="3" name="Content Placeholder 2">
            <a:extLst>
              <a:ext uri="{FF2B5EF4-FFF2-40B4-BE49-F238E27FC236}">
                <a16:creationId xmlns:a16="http://schemas.microsoft.com/office/drawing/2014/main" id="{45DE1726-CF1B-40D5-A6AF-7FFB7F63800D}"/>
              </a:ext>
            </a:extLst>
          </p:cNvPr>
          <p:cNvSpPr>
            <a:spLocks noGrp="1"/>
          </p:cNvSpPr>
          <p:nvPr>
            <p:ph idx="1"/>
          </p:nvPr>
        </p:nvSpPr>
        <p:spPr>
          <a:xfrm>
            <a:off x="856649" y="5505651"/>
            <a:ext cx="10058400" cy="4338677"/>
          </a:xfrm>
        </p:spPr>
        <p:txBody>
          <a:bodyPr/>
          <a:lstStyle/>
          <a:p>
            <a:r>
              <a:rPr lang="en-IN" dirty="0"/>
              <a:t>On starting the software , a login window is displayed, which prompts the user to enter credentials. This window allows a user to login either as an admin or an executive provided he/she has the correct credentials.</a:t>
            </a:r>
          </a:p>
          <a:p>
            <a:r>
              <a:rPr lang="en-IN" dirty="0"/>
              <a:t> </a:t>
            </a:r>
          </a:p>
        </p:txBody>
      </p:sp>
      <p:pic>
        <p:nvPicPr>
          <p:cNvPr id="5" name="Picture 4">
            <a:extLst>
              <a:ext uri="{FF2B5EF4-FFF2-40B4-BE49-F238E27FC236}">
                <a16:creationId xmlns:a16="http://schemas.microsoft.com/office/drawing/2014/main" id="{19666E5F-127C-4E41-8288-66071E5C0246}"/>
              </a:ext>
            </a:extLst>
          </p:cNvPr>
          <p:cNvPicPr>
            <a:picLocks noChangeAspect="1"/>
          </p:cNvPicPr>
          <p:nvPr/>
        </p:nvPicPr>
        <p:blipFill>
          <a:blip r:embed="rId2"/>
          <a:stretch>
            <a:fillRect/>
          </a:stretch>
        </p:blipFill>
        <p:spPr>
          <a:xfrm>
            <a:off x="3214060" y="1717122"/>
            <a:ext cx="4457275" cy="3660986"/>
          </a:xfrm>
          <a:prstGeom prst="rect">
            <a:avLst/>
          </a:prstGeom>
        </p:spPr>
      </p:pic>
    </p:spTree>
    <p:extLst>
      <p:ext uri="{BB962C8B-B14F-4D97-AF65-F5344CB8AC3E}">
        <p14:creationId xmlns:p14="http://schemas.microsoft.com/office/powerpoint/2010/main" val="73752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4E5D-CDE5-497C-8419-FD9698EC0046}"/>
              </a:ext>
            </a:extLst>
          </p:cNvPr>
          <p:cNvSpPr>
            <a:spLocks noGrp="1"/>
          </p:cNvSpPr>
          <p:nvPr>
            <p:ph type="title"/>
          </p:nvPr>
        </p:nvSpPr>
        <p:spPr>
          <a:xfrm>
            <a:off x="202130" y="-644892"/>
            <a:ext cx="10058400" cy="1458227"/>
          </a:xfrm>
        </p:spPr>
        <p:txBody>
          <a:bodyPr/>
          <a:lstStyle/>
          <a:p>
            <a:r>
              <a:rPr lang="en-IN" dirty="0"/>
              <a:t>Incorrect Credentials</a:t>
            </a:r>
          </a:p>
        </p:txBody>
      </p:sp>
      <p:sp>
        <p:nvSpPr>
          <p:cNvPr id="3" name="Content Placeholder 2">
            <a:extLst>
              <a:ext uri="{FF2B5EF4-FFF2-40B4-BE49-F238E27FC236}">
                <a16:creationId xmlns:a16="http://schemas.microsoft.com/office/drawing/2014/main" id="{576E5758-9FDD-4FD2-91A3-07F9B3B11F0A}"/>
              </a:ext>
            </a:extLst>
          </p:cNvPr>
          <p:cNvSpPr>
            <a:spLocks noGrp="1"/>
          </p:cNvSpPr>
          <p:nvPr>
            <p:ph idx="1"/>
          </p:nvPr>
        </p:nvSpPr>
        <p:spPr>
          <a:xfrm>
            <a:off x="393031" y="5772841"/>
            <a:ext cx="10058400" cy="4023360"/>
          </a:xfrm>
        </p:spPr>
        <p:txBody>
          <a:bodyPr/>
          <a:lstStyle/>
          <a:p>
            <a:r>
              <a:rPr lang="en-IN" dirty="0"/>
              <a:t>However on entering wrong credentials ,an error message is displayed showing the “Invalid Credentials ” when the Id is correct but password is wrong , in the case when the Id itself is incorrect , “Access Blocked ” message is </a:t>
            </a:r>
            <a:r>
              <a:rPr lang="en-IN" dirty="0" err="1"/>
              <a:t>diplayed</a:t>
            </a:r>
            <a:endParaRPr lang="en-IN" dirty="0"/>
          </a:p>
        </p:txBody>
      </p:sp>
      <p:pic>
        <p:nvPicPr>
          <p:cNvPr id="5" name="Picture 4">
            <a:extLst>
              <a:ext uri="{FF2B5EF4-FFF2-40B4-BE49-F238E27FC236}">
                <a16:creationId xmlns:a16="http://schemas.microsoft.com/office/drawing/2014/main" id="{5CEBA868-D6AC-4262-8E97-BC1884246D81}"/>
              </a:ext>
            </a:extLst>
          </p:cNvPr>
          <p:cNvPicPr>
            <a:picLocks noChangeAspect="1"/>
          </p:cNvPicPr>
          <p:nvPr/>
        </p:nvPicPr>
        <p:blipFill>
          <a:blip r:embed="rId2"/>
          <a:stretch>
            <a:fillRect/>
          </a:stretch>
        </p:blipFill>
        <p:spPr>
          <a:xfrm>
            <a:off x="2206085" y="928779"/>
            <a:ext cx="2813195" cy="2286117"/>
          </a:xfrm>
          <a:prstGeom prst="rect">
            <a:avLst/>
          </a:prstGeom>
        </p:spPr>
      </p:pic>
      <p:pic>
        <p:nvPicPr>
          <p:cNvPr id="7" name="Picture 6">
            <a:extLst>
              <a:ext uri="{FF2B5EF4-FFF2-40B4-BE49-F238E27FC236}">
                <a16:creationId xmlns:a16="http://schemas.microsoft.com/office/drawing/2014/main" id="{DC8FC7F6-96B9-4DC8-A808-A2B0EFB24DBB}"/>
              </a:ext>
            </a:extLst>
          </p:cNvPr>
          <p:cNvPicPr>
            <a:picLocks noChangeAspect="1"/>
          </p:cNvPicPr>
          <p:nvPr/>
        </p:nvPicPr>
        <p:blipFill>
          <a:blip r:embed="rId3"/>
          <a:stretch>
            <a:fillRect/>
          </a:stretch>
        </p:blipFill>
        <p:spPr>
          <a:xfrm>
            <a:off x="6096000" y="1049154"/>
            <a:ext cx="3020451" cy="172479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542E83B-5677-47D3-9600-E738063A0F02}"/>
                  </a:ext>
                </a:extLst>
              </p14:cNvPr>
              <p14:cNvContentPartPr/>
              <p14:nvPr/>
            </p14:nvContentPartPr>
            <p14:xfrm>
              <a:off x="5226101" y="2011566"/>
              <a:ext cx="567360" cy="41040"/>
            </p14:xfrm>
          </p:contentPart>
        </mc:Choice>
        <mc:Fallback xmlns="">
          <p:pic>
            <p:nvPicPr>
              <p:cNvPr id="9" name="Ink 8">
                <a:extLst>
                  <a:ext uri="{FF2B5EF4-FFF2-40B4-BE49-F238E27FC236}">
                    <a16:creationId xmlns:a16="http://schemas.microsoft.com/office/drawing/2014/main" id="{8542E83B-5677-47D3-9600-E738063A0F02}"/>
                  </a:ext>
                </a:extLst>
              </p:cNvPr>
              <p:cNvPicPr/>
              <p:nvPr/>
            </p:nvPicPr>
            <p:blipFill>
              <a:blip r:embed="rId5"/>
              <a:stretch>
                <a:fillRect/>
              </a:stretch>
            </p:blipFill>
            <p:spPr>
              <a:xfrm>
                <a:off x="5217101" y="2002566"/>
                <a:ext cx="585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4E69535-F94D-4FDE-A06F-49823278338C}"/>
                  </a:ext>
                </a:extLst>
              </p14:cNvPr>
              <p14:cNvContentPartPr/>
              <p14:nvPr/>
            </p14:nvContentPartPr>
            <p14:xfrm>
              <a:off x="5659541" y="1905726"/>
              <a:ext cx="253440" cy="262440"/>
            </p14:xfrm>
          </p:contentPart>
        </mc:Choice>
        <mc:Fallback xmlns="">
          <p:pic>
            <p:nvPicPr>
              <p:cNvPr id="10" name="Ink 9">
                <a:extLst>
                  <a:ext uri="{FF2B5EF4-FFF2-40B4-BE49-F238E27FC236}">
                    <a16:creationId xmlns:a16="http://schemas.microsoft.com/office/drawing/2014/main" id="{44E69535-F94D-4FDE-A06F-49823278338C}"/>
                  </a:ext>
                </a:extLst>
              </p:cNvPr>
              <p:cNvPicPr/>
              <p:nvPr/>
            </p:nvPicPr>
            <p:blipFill>
              <a:blip r:embed="rId7"/>
              <a:stretch>
                <a:fillRect/>
              </a:stretch>
            </p:blipFill>
            <p:spPr>
              <a:xfrm>
                <a:off x="5650541" y="1896726"/>
                <a:ext cx="271080" cy="280080"/>
              </a:xfrm>
              <a:prstGeom prst="rect">
                <a:avLst/>
              </a:prstGeom>
            </p:spPr>
          </p:pic>
        </mc:Fallback>
      </mc:AlternateContent>
      <p:pic>
        <p:nvPicPr>
          <p:cNvPr id="22" name="Picture 21">
            <a:extLst>
              <a:ext uri="{FF2B5EF4-FFF2-40B4-BE49-F238E27FC236}">
                <a16:creationId xmlns:a16="http://schemas.microsoft.com/office/drawing/2014/main" id="{E0AFD8E4-3490-4D28-B4F9-368BEE67AE18}"/>
              </a:ext>
            </a:extLst>
          </p:cNvPr>
          <p:cNvPicPr>
            <a:picLocks noChangeAspect="1"/>
          </p:cNvPicPr>
          <p:nvPr/>
        </p:nvPicPr>
        <p:blipFill>
          <a:blip r:embed="rId8"/>
          <a:stretch>
            <a:fillRect/>
          </a:stretch>
        </p:blipFill>
        <p:spPr>
          <a:xfrm>
            <a:off x="2253746" y="3429000"/>
            <a:ext cx="2768742" cy="2260716"/>
          </a:xfrm>
          <a:prstGeom prst="rect">
            <a:avLst/>
          </a:prstGeom>
        </p:spPr>
      </p:pic>
      <p:pic>
        <p:nvPicPr>
          <p:cNvPr id="24" name="Picture 23">
            <a:extLst>
              <a:ext uri="{FF2B5EF4-FFF2-40B4-BE49-F238E27FC236}">
                <a16:creationId xmlns:a16="http://schemas.microsoft.com/office/drawing/2014/main" id="{5F7ED02B-BDC1-4F7D-A2B2-DD9CEBFE18CE}"/>
              </a:ext>
            </a:extLst>
          </p:cNvPr>
          <p:cNvPicPr>
            <a:picLocks noChangeAspect="1"/>
          </p:cNvPicPr>
          <p:nvPr/>
        </p:nvPicPr>
        <p:blipFill>
          <a:blip r:embed="rId9"/>
          <a:stretch>
            <a:fillRect/>
          </a:stretch>
        </p:blipFill>
        <p:spPr>
          <a:xfrm>
            <a:off x="6096000" y="3697248"/>
            <a:ext cx="2768742" cy="1780466"/>
          </a:xfrm>
          <a:prstGeom prst="rect">
            <a:avLst/>
          </a:prstGeom>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2A535AA1-8A06-4603-A4AC-76AA3F6C7694}"/>
                  </a:ext>
                </a:extLst>
              </p14:cNvPr>
              <p14:cNvContentPartPr/>
              <p14:nvPr/>
            </p14:nvContentPartPr>
            <p14:xfrm>
              <a:off x="5199623" y="4585171"/>
              <a:ext cx="567360" cy="41040"/>
            </p14:xfrm>
          </p:contentPart>
        </mc:Choice>
        <mc:Fallback xmlns="">
          <p:pic>
            <p:nvPicPr>
              <p:cNvPr id="25" name="Ink 24">
                <a:extLst>
                  <a:ext uri="{FF2B5EF4-FFF2-40B4-BE49-F238E27FC236}">
                    <a16:creationId xmlns:a16="http://schemas.microsoft.com/office/drawing/2014/main" id="{2A535AA1-8A06-4603-A4AC-76AA3F6C7694}"/>
                  </a:ext>
                </a:extLst>
              </p:cNvPr>
              <p:cNvPicPr/>
              <p:nvPr/>
            </p:nvPicPr>
            <p:blipFill>
              <a:blip r:embed="rId5"/>
              <a:stretch>
                <a:fillRect/>
              </a:stretch>
            </p:blipFill>
            <p:spPr>
              <a:xfrm>
                <a:off x="5190623" y="4576171"/>
                <a:ext cx="5850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51AE45AF-C7C3-4368-B380-A08B288A3428}"/>
                  </a:ext>
                </a:extLst>
              </p14:cNvPr>
              <p14:cNvContentPartPr/>
              <p14:nvPr/>
            </p14:nvContentPartPr>
            <p14:xfrm>
              <a:off x="5633063" y="4479331"/>
              <a:ext cx="253440" cy="262440"/>
            </p14:xfrm>
          </p:contentPart>
        </mc:Choice>
        <mc:Fallback xmlns="">
          <p:pic>
            <p:nvPicPr>
              <p:cNvPr id="26" name="Ink 25">
                <a:extLst>
                  <a:ext uri="{FF2B5EF4-FFF2-40B4-BE49-F238E27FC236}">
                    <a16:creationId xmlns:a16="http://schemas.microsoft.com/office/drawing/2014/main" id="{51AE45AF-C7C3-4368-B380-A08B288A3428}"/>
                  </a:ext>
                </a:extLst>
              </p:cNvPr>
              <p:cNvPicPr/>
              <p:nvPr/>
            </p:nvPicPr>
            <p:blipFill>
              <a:blip r:embed="rId7"/>
              <a:stretch>
                <a:fillRect/>
              </a:stretch>
            </p:blipFill>
            <p:spPr>
              <a:xfrm>
                <a:off x="5624063" y="4470331"/>
                <a:ext cx="271080" cy="280080"/>
              </a:xfrm>
              <a:prstGeom prst="rect">
                <a:avLst/>
              </a:prstGeom>
            </p:spPr>
          </p:pic>
        </mc:Fallback>
      </mc:AlternateContent>
    </p:spTree>
    <p:extLst>
      <p:ext uri="{BB962C8B-B14F-4D97-AF65-F5344CB8AC3E}">
        <p14:creationId xmlns:p14="http://schemas.microsoft.com/office/powerpoint/2010/main" val="316760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0E33-A14D-4A5C-9B0A-5398A1EB8B22}"/>
              </a:ext>
            </a:extLst>
          </p:cNvPr>
          <p:cNvSpPr>
            <a:spLocks noGrp="1"/>
          </p:cNvSpPr>
          <p:nvPr>
            <p:ph type="title"/>
          </p:nvPr>
        </p:nvSpPr>
        <p:spPr>
          <a:xfrm>
            <a:off x="1097280" y="286603"/>
            <a:ext cx="10058400" cy="702303"/>
          </a:xfrm>
        </p:spPr>
        <p:txBody>
          <a:bodyPr>
            <a:normAutofit fontScale="90000"/>
          </a:bodyPr>
          <a:lstStyle/>
          <a:p>
            <a:r>
              <a:rPr lang="en-IN" dirty="0"/>
              <a:t>Logging in as Admin </a:t>
            </a:r>
          </a:p>
        </p:txBody>
      </p:sp>
      <p:pic>
        <p:nvPicPr>
          <p:cNvPr id="5" name="Content Placeholder 4">
            <a:extLst>
              <a:ext uri="{FF2B5EF4-FFF2-40B4-BE49-F238E27FC236}">
                <a16:creationId xmlns:a16="http://schemas.microsoft.com/office/drawing/2014/main" id="{AEB6881A-BC58-443F-B717-8C485E0F5A8C}"/>
              </a:ext>
            </a:extLst>
          </p:cNvPr>
          <p:cNvPicPr>
            <a:picLocks noGrp="1" noChangeAspect="1"/>
          </p:cNvPicPr>
          <p:nvPr>
            <p:ph idx="1"/>
          </p:nvPr>
        </p:nvPicPr>
        <p:blipFill>
          <a:blip r:embed="rId2"/>
          <a:stretch>
            <a:fillRect/>
          </a:stretch>
        </p:blipFill>
        <p:spPr>
          <a:xfrm>
            <a:off x="1803012" y="1867444"/>
            <a:ext cx="2794144" cy="2267067"/>
          </a:xfrm>
        </p:spPr>
      </p:pic>
      <p:pic>
        <p:nvPicPr>
          <p:cNvPr id="7" name="Picture 6">
            <a:extLst>
              <a:ext uri="{FF2B5EF4-FFF2-40B4-BE49-F238E27FC236}">
                <a16:creationId xmlns:a16="http://schemas.microsoft.com/office/drawing/2014/main" id="{64ED15B5-4FD3-4CE0-8884-BDAF78478377}"/>
              </a:ext>
            </a:extLst>
          </p:cNvPr>
          <p:cNvPicPr>
            <a:picLocks noChangeAspect="1"/>
          </p:cNvPicPr>
          <p:nvPr/>
        </p:nvPicPr>
        <p:blipFill>
          <a:blip r:embed="rId3"/>
          <a:stretch>
            <a:fillRect/>
          </a:stretch>
        </p:blipFill>
        <p:spPr>
          <a:xfrm>
            <a:off x="6267881" y="1435721"/>
            <a:ext cx="4660122" cy="3645774"/>
          </a:xfrm>
          <a:prstGeom prst="rect">
            <a:avLst/>
          </a:prstGeom>
        </p:spPr>
      </p:pic>
      <p:sp>
        <p:nvSpPr>
          <p:cNvPr id="8" name="TextBox 7">
            <a:extLst>
              <a:ext uri="{FF2B5EF4-FFF2-40B4-BE49-F238E27FC236}">
                <a16:creationId xmlns:a16="http://schemas.microsoft.com/office/drawing/2014/main" id="{D42E65D2-C0FC-42A9-A813-DF2DD10971B4}"/>
              </a:ext>
            </a:extLst>
          </p:cNvPr>
          <p:cNvSpPr txBox="1"/>
          <p:nvPr/>
        </p:nvSpPr>
        <p:spPr>
          <a:xfrm>
            <a:off x="1097280" y="5081495"/>
            <a:ext cx="6025415" cy="646331"/>
          </a:xfrm>
          <a:prstGeom prst="rect">
            <a:avLst/>
          </a:prstGeom>
          <a:noFill/>
        </p:spPr>
        <p:txBody>
          <a:bodyPr wrap="square" rtlCol="0">
            <a:spAutoFit/>
          </a:bodyPr>
          <a:lstStyle/>
          <a:p>
            <a:r>
              <a:rPr lang="en-IN" dirty="0"/>
              <a:t>On entering correct Admin Credentials , the user is taken </a:t>
            </a:r>
          </a:p>
          <a:p>
            <a:r>
              <a:rPr lang="en-IN" dirty="0"/>
              <a:t>to the Admin Dashboard.</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C8505A5-92E6-4750-83A4-20AC13D0D6A7}"/>
                  </a:ext>
                </a:extLst>
              </p14:cNvPr>
              <p14:cNvContentPartPr/>
              <p14:nvPr/>
            </p14:nvContentPartPr>
            <p14:xfrm>
              <a:off x="4812461" y="2820202"/>
              <a:ext cx="942480" cy="360"/>
            </p14:xfrm>
          </p:contentPart>
        </mc:Choice>
        <mc:Fallback xmlns="">
          <p:pic>
            <p:nvPicPr>
              <p:cNvPr id="10" name="Ink 9">
                <a:extLst>
                  <a:ext uri="{FF2B5EF4-FFF2-40B4-BE49-F238E27FC236}">
                    <a16:creationId xmlns:a16="http://schemas.microsoft.com/office/drawing/2014/main" id="{BC8505A5-92E6-4750-83A4-20AC13D0D6A7}"/>
                  </a:ext>
                </a:extLst>
              </p:cNvPr>
              <p:cNvPicPr/>
              <p:nvPr/>
            </p:nvPicPr>
            <p:blipFill>
              <a:blip r:embed="rId5"/>
              <a:stretch>
                <a:fillRect/>
              </a:stretch>
            </p:blipFill>
            <p:spPr>
              <a:xfrm>
                <a:off x="4803461" y="2811202"/>
                <a:ext cx="960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CC97F46-E3E9-4C74-9311-D101350A83E8}"/>
                  </a:ext>
                </a:extLst>
              </p14:cNvPr>
              <p14:cNvContentPartPr/>
              <p14:nvPr/>
            </p14:nvContentPartPr>
            <p14:xfrm>
              <a:off x="5418701" y="2656402"/>
              <a:ext cx="406800" cy="384120"/>
            </p14:xfrm>
          </p:contentPart>
        </mc:Choice>
        <mc:Fallback xmlns="">
          <p:pic>
            <p:nvPicPr>
              <p:cNvPr id="11" name="Ink 10">
                <a:extLst>
                  <a:ext uri="{FF2B5EF4-FFF2-40B4-BE49-F238E27FC236}">
                    <a16:creationId xmlns:a16="http://schemas.microsoft.com/office/drawing/2014/main" id="{ECC97F46-E3E9-4C74-9311-D101350A83E8}"/>
                  </a:ext>
                </a:extLst>
              </p:cNvPr>
              <p:cNvPicPr/>
              <p:nvPr/>
            </p:nvPicPr>
            <p:blipFill>
              <a:blip r:embed="rId7"/>
              <a:stretch>
                <a:fillRect/>
              </a:stretch>
            </p:blipFill>
            <p:spPr>
              <a:xfrm>
                <a:off x="5410061" y="2647762"/>
                <a:ext cx="424440" cy="401760"/>
              </a:xfrm>
              <a:prstGeom prst="rect">
                <a:avLst/>
              </a:prstGeom>
            </p:spPr>
          </p:pic>
        </mc:Fallback>
      </mc:AlternateContent>
    </p:spTree>
    <p:extLst>
      <p:ext uri="{BB962C8B-B14F-4D97-AF65-F5344CB8AC3E}">
        <p14:creationId xmlns:p14="http://schemas.microsoft.com/office/powerpoint/2010/main" val="229249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FED7-30F7-4A0E-B728-9FB18792674E}"/>
              </a:ext>
            </a:extLst>
          </p:cNvPr>
          <p:cNvSpPr>
            <a:spLocks noGrp="1"/>
          </p:cNvSpPr>
          <p:nvPr>
            <p:ph type="title"/>
          </p:nvPr>
        </p:nvSpPr>
        <p:spPr>
          <a:xfrm>
            <a:off x="3368842" y="2173155"/>
            <a:ext cx="10058400" cy="1450757"/>
          </a:xfrm>
        </p:spPr>
        <p:txBody>
          <a:bodyPr/>
          <a:lstStyle/>
          <a:p>
            <a:r>
              <a:rPr lang="en-IN" dirty="0"/>
              <a:t>ADMIN INTERFACE</a:t>
            </a:r>
          </a:p>
        </p:txBody>
      </p:sp>
      <p:sp>
        <p:nvSpPr>
          <p:cNvPr id="3" name="Content Placeholder 2">
            <a:extLst>
              <a:ext uri="{FF2B5EF4-FFF2-40B4-BE49-F238E27FC236}">
                <a16:creationId xmlns:a16="http://schemas.microsoft.com/office/drawing/2014/main" id="{219B6084-7704-4FBF-A7C7-D8899C86C5B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978921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TotalTime>
  <Words>1212</Words>
  <Application>Microsoft Office PowerPoint</Application>
  <PresentationFormat>Widescreen</PresentationFormat>
  <Paragraphs>96</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Time Management System</vt:lpstr>
      <vt:lpstr>Introduction</vt:lpstr>
      <vt:lpstr>Users </vt:lpstr>
      <vt:lpstr>Tech Stack Used</vt:lpstr>
      <vt:lpstr>Organization of Software</vt:lpstr>
      <vt:lpstr>LOGIN PAGE</vt:lpstr>
      <vt:lpstr>Incorrect Credentials</vt:lpstr>
      <vt:lpstr>Logging in as Admin </vt:lpstr>
      <vt:lpstr>ADMIN INTERFACE</vt:lpstr>
      <vt:lpstr>Admin Interface</vt:lpstr>
      <vt:lpstr>1. View Statistics</vt:lpstr>
      <vt:lpstr>2.Control Access Rights</vt:lpstr>
      <vt:lpstr>2.Control Access Rights</vt:lpstr>
      <vt:lpstr>2.Control Access Rights (Account access blocked)</vt:lpstr>
      <vt:lpstr>2.Control Access Rights(Schedule Change Prohibited)</vt:lpstr>
      <vt:lpstr>3. Register New Executive</vt:lpstr>
      <vt:lpstr>3. Enter New Executive(Id already taken )</vt:lpstr>
      <vt:lpstr>Logging in as  an Executive(“emp”)</vt:lpstr>
      <vt:lpstr>Executive Dashboard</vt:lpstr>
      <vt:lpstr>1. View Schedule</vt:lpstr>
      <vt:lpstr>2. Book A Slot</vt:lpstr>
      <vt:lpstr>2. Book a Slot(Slot already engaged)</vt:lpstr>
      <vt:lpstr>3. Organize A meeting</vt:lpstr>
      <vt:lpstr>3. Organize A meeting </vt:lpstr>
      <vt:lpstr>4. Delete an event</vt:lpstr>
      <vt:lpstr>Deleting a meeting</vt:lpstr>
      <vt:lpstr>Invalid date, time and employee ids</vt:lpstr>
      <vt:lpstr>Schema of Database working at Backend </vt:lpstr>
      <vt:lpstr>Schema of Database working at Backend </vt:lpstr>
      <vt:lpstr>Schema of Database working at Backend </vt:lpstr>
      <vt:lpstr>Schema of Database working at Backend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 System</dc:title>
  <dc:creator>harsh chandel</dc:creator>
  <cp:lastModifiedBy>harsh chandel</cp:lastModifiedBy>
  <cp:revision>12</cp:revision>
  <dcterms:created xsi:type="dcterms:W3CDTF">2022-04-14T08:15:48Z</dcterms:created>
  <dcterms:modified xsi:type="dcterms:W3CDTF">2022-04-18T09:54:53Z</dcterms:modified>
</cp:coreProperties>
</file>