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11/19/2022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27490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964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9786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180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1558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1002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9433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80199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63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036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20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178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233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00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789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56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838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1876870"/>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1478728" y="423115"/>
            <a:ext cx="9001462" cy="1558084"/>
          </a:xfrm>
        </p:spPr>
        <p:txBody>
          <a:bodyPr/>
          <a:lstStyle/>
          <a:p>
            <a:r>
              <a:rPr lang="en-IN" dirty="0"/>
              <a:t>Malignant comment classifier</a:t>
            </a:r>
          </a:p>
        </p:txBody>
      </p:sp>
      <p:sp>
        <p:nvSpPr>
          <p:cNvPr id="3" name="Subtitle 2">
            <a:extLst>
              <a:ext uri="{FF2B5EF4-FFF2-40B4-BE49-F238E27FC236}">
                <a16:creationId xmlns:a16="http://schemas.microsoft.com/office/drawing/2014/main" id="{7F8C4977-4DF2-40EF-823F-DFF6B906043C}"/>
              </a:ext>
            </a:extLst>
          </p:cNvPr>
          <p:cNvSpPr>
            <a:spLocks noGrp="1"/>
          </p:cNvSpPr>
          <p:nvPr>
            <p:ph type="subTitle" idx="1"/>
          </p:nvPr>
        </p:nvSpPr>
        <p:spPr>
          <a:xfrm>
            <a:off x="2541746" y="3249805"/>
            <a:ext cx="6863616" cy="3321324"/>
          </a:xfrm>
        </p:spPr>
        <p:txBody>
          <a:bodyPr/>
          <a:lstStyle/>
          <a:p>
            <a:endParaRPr lang="en-IN" dirty="0"/>
          </a:p>
        </p:txBody>
      </p:sp>
      <p:pic>
        <p:nvPicPr>
          <p:cNvPr id="3074" name="Picture 2" descr="Malignant Comment Classification | Kaggle">
            <a:extLst>
              <a:ext uri="{FF2B5EF4-FFF2-40B4-BE49-F238E27FC236}">
                <a16:creationId xmlns:a16="http://schemas.microsoft.com/office/drawing/2014/main" id="{2205849E-DF30-47F6-8D43-A0116E035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12" y="1835425"/>
            <a:ext cx="9296401" cy="4876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7AB5C0-7144-49A4-B5D9-78F3E41E68B6}"/>
              </a:ext>
            </a:extLst>
          </p:cNvPr>
          <p:cNvSpPr txBox="1"/>
          <p:nvPr/>
        </p:nvSpPr>
        <p:spPr>
          <a:xfrm flipH="1">
            <a:off x="6095999" y="4797287"/>
            <a:ext cx="3405809" cy="1754326"/>
          </a:xfrm>
          <a:prstGeom prst="rect">
            <a:avLst/>
          </a:prstGeom>
          <a:noFill/>
        </p:spPr>
        <p:txBody>
          <a:bodyPr wrap="square" rtlCol="0">
            <a:spAutoFit/>
          </a:bodyPr>
          <a:lstStyle/>
          <a:p>
            <a:r>
              <a:rPr lang="en-US" sz="3600" dirty="0">
                <a:solidFill>
                  <a:schemeClr val="bg1"/>
                </a:solidFill>
              </a:rPr>
              <a:t>Submitted by:</a:t>
            </a:r>
          </a:p>
          <a:p>
            <a:r>
              <a:rPr lang="en-US" sz="3600" dirty="0">
                <a:solidFill>
                  <a:schemeClr val="bg1"/>
                </a:solidFill>
              </a:rPr>
              <a:t>Brijesh Chandel</a:t>
            </a:r>
          </a:p>
        </p:txBody>
      </p:sp>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normAutofit fontScale="90000"/>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Logloss</a:t>
            </a:r>
          </a:p>
          <a:p>
            <a:pPr marL="457200" indent="-457200" algn="l">
              <a:buAutoNum type="arabicPeriod"/>
            </a:pPr>
            <a:r>
              <a:rPr lang="en-IN" dirty="0"/>
              <a:t>Auc roc curve</a:t>
            </a:r>
          </a:p>
        </p:txBody>
      </p:sp>
      <p:pic>
        <p:nvPicPr>
          <p:cNvPr id="5" name="Picture 4">
            <a:extLst>
              <a:ext uri="{FF2B5EF4-FFF2-40B4-BE49-F238E27FC236}">
                <a16:creationId xmlns:a16="http://schemas.microsoft.com/office/drawing/2014/main" id="{A417B3C5-9A3D-4838-84D9-71E6EE787C97}"/>
              </a:ext>
            </a:extLst>
          </p:cNvPr>
          <p:cNvPicPr>
            <a:picLocks noChangeAspect="1"/>
          </p:cNvPicPr>
          <p:nvPr/>
        </p:nvPicPr>
        <p:blipFill>
          <a:blip r:embed="rId2"/>
          <a:stretch>
            <a:fillRect/>
          </a:stretch>
        </p:blipFill>
        <p:spPr>
          <a:xfrm>
            <a:off x="3714543" y="1249491"/>
            <a:ext cx="3098633" cy="2587403"/>
          </a:xfrm>
          <a:prstGeom prst="rect">
            <a:avLst/>
          </a:prstGeom>
        </p:spPr>
      </p:pic>
      <p:pic>
        <p:nvPicPr>
          <p:cNvPr id="7" name="Picture 6">
            <a:extLst>
              <a:ext uri="{FF2B5EF4-FFF2-40B4-BE49-F238E27FC236}">
                <a16:creationId xmlns:a16="http://schemas.microsoft.com/office/drawing/2014/main" id="{7AD39549-E5B8-4A23-ACE9-CAF581D5EB70}"/>
              </a:ext>
            </a:extLst>
          </p:cNvPr>
          <p:cNvPicPr>
            <a:picLocks noChangeAspect="1"/>
          </p:cNvPicPr>
          <p:nvPr/>
        </p:nvPicPr>
        <p:blipFill>
          <a:blip r:embed="rId3"/>
          <a:stretch>
            <a:fillRect/>
          </a:stretch>
        </p:blipFill>
        <p:spPr>
          <a:xfrm>
            <a:off x="3714543" y="3022143"/>
            <a:ext cx="3251033" cy="1943268"/>
          </a:xfrm>
          <a:prstGeom prst="rect">
            <a:avLst/>
          </a:prstGeom>
        </p:spPr>
      </p:pic>
      <p:pic>
        <p:nvPicPr>
          <p:cNvPr id="8" name="Picture 7">
            <a:extLst>
              <a:ext uri="{FF2B5EF4-FFF2-40B4-BE49-F238E27FC236}">
                <a16:creationId xmlns:a16="http://schemas.microsoft.com/office/drawing/2014/main" id="{3E3515E1-7BA5-480B-8812-384ABD16F158}"/>
              </a:ext>
            </a:extLst>
          </p:cNvPr>
          <p:cNvPicPr>
            <a:picLocks noChangeAspect="1"/>
          </p:cNvPicPr>
          <p:nvPr/>
        </p:nvPicPr>
        <p:blipFill>
          <a:blip r:embed="rId4"/>
          <a:stretch>
            <a:fillRect/>
          </a:stretch>
        </p:blipFill>
        <p:spPr>
          <a:xfrm>
            <a:off x="3714543" y="5318923"/>
            <a:ext cx="3251033" cy="579171"/>
          </a:xfrm>
          <a:prstGeom prst="rect">
            <a:avLst/>
          </a:prstGeom>
        </p:spPr>
      </p:pic>
      <p:pic>
        <p:nvPicPr>
          <p:cNvPr id="2050" name="Picture 2">
            <a:extLst>
              <a:ext uri="{FF2B5EF4-FFF2-40B4-BE49-F238E27FC236}">
                <a16:creationId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5150" y="1376526"/>
            <a:ext cx="47148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normAutofit fontScale="90000"/>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85000" lnSpcReduction="10000"/>
          </a:bodyPr>
          <a:lstStyle/>
          <a:p>
            <a:pPr marL="73025" marR="160655" algn="l">
              <a:lnSpc>
                <a:spcPct val="127000"/>
              </a:lnSpc>
              <a:spcAft>
                <a:spcPts val="0"/>
              </a:spcAft>
            </a:pPr>
            <a:r>
              <a:rPr lang="en-US" sz="1800" dirty="0">
                <a:effectLst/>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effectLst/>
              <a:latin typeface="Calibri" panose="020F0502020204030204" pitchFamily="34" charset="0"/>
              <a:ea typeface="Calibri" panose="020F0502020204030204" pitchFamily="34"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763" y="405933"/>
            <a:ext cx="9001462" cy="952500"/>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595269" y="1272987"/>
            <a:ext cx="9001462" cy="4966448"/>
          </a:xfrm>
        </p:spPr>
        <p:txBody>
          <a:bodyPr>
            <a:normAutofit lnSpcReduction="100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Non- 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900" indent="-342900" algn="l">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5269" y="584481"/>
            <a:ext cx="9001462" cy="822978"/>
          </a:xfrm>
        </p:spPr>
        <p:txBody>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264024"/>
            <a:ext cx="9001462" cy="3993776"/>
          </a:xfrm>
        </p:spPr>
        <p:txBody>
          <a:bodyPr/>
          <a:lstStyle/>
          <a:p>
            <a:pPr algn="l"/>
            <a:r>
              <a:rPr lang="en-IN" dirty="0"/>
              <a:t>The objective of comment classifier model is: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B416-D522-4A49-ABE4-7CF101538B66}"/>
              </a:ext>
            </a:extLst>
          </p:cNvPr>
          <p:cNvSpPr>
            <a:spLocks noGrp="1"/>
          </p:cNvSpPr>
          <p:nvPr>
            <p:ph type="ctrTitle"/>
          </p:nvPr>
        </p:nvSpPr>
        <p:spPr>
          <a:xfrm>
            <a:off x="1478728" y="476905"/>
            <a:ext cx="9001462" cy="858837"/>
          </a:xfrm>
        </p:spPr>
        <p:txBody>
          <a:bodyPr/>
          <a:lstStyle/>
          <a:p>
            <a:r>
              <a:rPr lang="en-IN" dirty="0"/>
              <a:t>Scope of this project</a:t>
            </a:r>
          </a:p>
        </p:txBody>
      </p:sp>
      <p:sp>
        <p:nvSpPr>
          <p:cNvPr id="3" name="Subtitle 2">
            <a:extLst>
              <a:ext uri="{FF2B5EF4-FFF2-40B4-BE49-F238E27FC236}">
                <a16:creationId xmlns:a16="http://schemas.microsoft.com/office/drawing/2014/main" id="{1B43335D-D055-4D4C-BEA7-5A20A4B40BE2}"/>
              </a:ext>
            </a:extLst>
          </p:cNvPr>
          <p:cNvSpPr>
            <a:spLocks noGrp="1"/>
          </p:cNvSpPr>
          <p:nvPr>
            <p:ph type="subTitle" idx="1"/>
          </p:nvPr>
        </p:nvSpPr>
        <p:spPr>
          <a:xfrm>
            <a:off x="1595269" y="1335742"/>
            <a:ext cx="9001462" cy="3931023"/>
          </a:xfrm>
        </p:spPr>
        <p:txBody>
          <a:bodyPr/>
          <a:lstStyle/>
          <a:p>
            <a:pPr marL="457200" indent="-457200" algn="l">
              <a:buAutoNum type="arabicPeriod"/>
            </a:pPr>
            <a:r>
              <a:rPr lang="en-IN" dirty="0"/>
              <a:t>It reduces the memory storage.</a:t>
            </a:r>
          </a:p>
          <a:p>
            <a:pPr marL="457200" indent="-457200" algn="l">
              <a:buAutoNum type="arabicPeriod"/>
            </a:pPr>
            <a:r>
              <a:rPr lang="en-IN" dirty="0"/>
              <a:t>It increases security and controls.</a:t>
            </a:r>
          </a:p>
          <a:p>
            <a:pPr marL="457200" indent="-457200" algn="l">
              <a:buAutoNum type="arabicPeriod"/>
            </a:pPr>
            <a:r>
              <a:rPr lang="en-IN" dirty="0"/>
              <a:t>It helps in reducing cyberbullying and backlashes.</a:t>
            </a:r>
          </a:p>
          <a:p>
            <a:pPr marL="457200" indent="-457200" algn="l">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52400"/>
            <a:ext cx="10353761" cy="824753"/>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779929"/>
            <a:ext cx="10353762" cy="4572000"/>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5" name="Picture 4">
            <a:extLst>
              <a:ext uri="{FF2B5EF4-FFF2-40B4-BE49-F238E27FC236}">
                <a16:creationId xmlns:a16="http://schemas.microsoft.com/office/drawing/2014/main" id="{C83C0093-C9B1-4476-90D9-4A5D97DA1AC6}"/>
              </a:ext>
            </a:extLst>
          </p:cNvPr>
          <p:cNvPicPr>
            <a:picLocks noChangeAspect="1"/>
          </p:cNvPicPr>
          <p:nvPr/>
        </p:nvPicPr>
        <p:blipFill>
          <a:blip r:embed="rId2"/>
          <a:stretch>
            <a:fillRect/>
          </a:stretch>
        </p:blipFill>
        <p:spPr>
          <a:xfrm>
            <a:off x="919119" y="4853306"/>
            <a:ext cx="9642864" cy="2004694"/>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4" name="Picture 3">
            <a:extLst>
              <a:ext uri="{FF2B5EF4-FFF2-40B4-BE49-F238E27FC236}">
                <a16:creationId xmlns:a16="http://schemas.microsoft.com/office/drawing/2014/main" id="{5FBA03CE-A261-46C0-858F-6D1435732C0C}"/>
              </a:ext>
            </a:extLst>
          </p:cNvPr>
          <p:cNvPicPr>
            <a:picLocks noChangeAspect="1"/>
          </p:cNvPicPr>
          <p:nvPr/>
        </p:nvPicPr>
        <p:blipFill>
          <a:blip r:embed="rId2"/>
          <a:stretch>
            <a:fillRect/>
          </a:stretch>
        </p:blipFill>
        <p:spPr>
          <a:xfrm>
            <a:off x="1247439" y="1372048"/>
            <a:ext cx="5501640" cy="510540"/>
          </a:xfrm>
          <a:prstGeom prst="rect">
            <a:avLst/>
          </a:prstGeom>
        </p:spPr>
      </p:pic>
      <p:pic>
        <p:nvPicPr>
          <p:cNvPr id="5" name="Picture 4">
            <a:extLst>
              <a:ext uri="{FF2B5EF4-FFF2-40B4-BE49-F238E27FC236}">
                <a16:creationId xmlns:a16="http://schemas.microsoft.com/office/drawing/2014/main" id="{7CD1ADE5-84C7-41E5-8B25-A22606C24240}"/>
              </a:ext>
            </a:extLst>
          </p:cNvPr>
          <p:cNvPicPr>
            <a:picLocks noChangeAspect="1"/>
          </p:cNvPicPr>
          <p:nvPr/>
        </p:nvPicPr>
        <p:blipFill>
          <a:blip r:embed="rId3"/>
          <a:stretch>
            <a:fillRect/>
          </a:stretch>
        </p:blipFill>
        <p:spPr>
          <a:xfrm>
            <a:off x="1338692" y="2462847"/>
            <a:ext cx="6645910" cy="3023105"/>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a16="http://schemas.microsoft.com/office/drawing/2014/main" id="{9A4F2E4D-BFC6-484D-A065-12C8F6AD35CA}"/>
              </a:ext>
            </a:extLst>
          </p:cNvPr>
          <p:cNvPicPr>
            <a:picLocks noChangeAspect="1"/>
          </p:cNvPicPr>
          <p:nvPr/>
        </p:nvPicPr>
        <p:blipFill>
          <a:blip r:embed="rId2"/>
          <a:stretch>
            <a:fillRect/>
          </a:stretch>
        </p:blipFill>
        <p:spPr>
          <a:xfrm>
            <a:off x="1231115" y="2111804"/>
            <a:ext cx="6645910" cy="680085"/>
          </a:xfrm>
          <a:prstGeom prst="rect">
            <a:avLst/>
          </a:prstGeom>
        </p:spPr>
      </p:pic>
      <p:pic>
        <p:nvPicPr>
          <p:cNvPr id="5" name="Picture 4">
            <a:extLst>
              <a:ext uri="{FF2B5EF4-FFF2-40B4-BE49-F238E27FC236}">
                <a16:creationId xmlns:a16="http://schemas.microsoft.com/office/drawing/2014/main" id="{4C02F037-5D9B-4940-B3C3-F6961840FEA8}"/>
              </a:ext>
            </a:extLst>
          </p:cNvPr>
          <p:cNvPicPr>
            <a:picLocks noChangeAspect="1"/>
          </p:cNvPicPr>
          <p:nvPr/>
        </p:nvPicPr>
        <p:blipFill>
          <a:blip r:embed="rId3"/>
          <a:stretch>
            <a:fillRect/>
          </a:stretch>
        </p:blipFill>
        <p:spPr>
          <a:xfrm>
            <a:off x="1231115" y="4066112"/>
            <a:ext cx="6080760" cy="70866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spTree>
    <p:extLst>
      <p:ext uri="{BB962C8B-B14F-4D97-AF65-F5344CB8AC3E}">
        <p14:creationId xmlns:p14="http://schemas.microsoft.com/office/powerpoint/2010/main" val="14041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795" y="188259"/>
            <a:ext cx="9207358" cy="977153"/>
          </a:xfrm>
        </p:spPr>
        <p:txBody>
          <a:bodyPr/>
          <a:lstStyle/>
          <a:p>
            <a:r>
              <a:rPr lang="en-IN" dirty="0"/>
              <a:t>Model building</a:t>
            </a:r>
          </a:p>
        </p:txBody>
      </p:sp>
      <p:pic>
        <p:nvPicPr>
          <p:cNvPr id="16" name="Content Placeholder 15">
            <a:extLst>
              <a:ext uri="{FF2B5EF4-FFF2-40B4-BE49-F238E27FC236}">
                <a16:creationId xmlns:a16="http://schemas.microsoft.com/office/drawing/2014/main" id="{5F96415C-54A0-45A7-9177-4337A0AF53AF}"/>
              </a:ext>
            </a:extLst>
          </p:cNvPr>
          <p:cNvPicPr>
            <a:picLocks noGrp="1" noChangeAspect="1"/>
          </p:cNvPicPr>
          <p:nvPr>
            <p:ph idx="1"/>
          </p:nvPr>
        </p:nvPicPr>
        <p:blipFill>
          <a:blip r:embed="rId2"/>
          <a:stretch>
            <a:fillRect/>
          </a:stretch>
        </p:blipFill>
        <p:spPr>
          <a:xfrm>
            <a:off x="978231" y="5509504"/>
            <a:ext cx="3528366" cy="617273"/>
          </a:xfrm>
        </p:spPr>
      </p:pic>
      <p:sp>
        <p:nvSpPr>
          <p:cNvPr id="4" name="Rectangle 3">
            <a:extLst>
              <a:ext uri="{FF2B5EF4-FFF2-40B4-BE49-F238E27FC236}">
                <a16:creationId xmlns:a16="http://schemas.microsoft.com/office/drawing/2014/main" id="{F895F0C7-E534-44B8-927C-BB33F60A7AC9}"/>
              </a:ext>
            </a:extLst>
          </p:cNvPr>
          <p:cNvSpPr/>
          <p:nvPr/>
        </p:nvSpPr>
        <p:spPr>
          <a:xfrm>
            <a:off x="978231" y="1111624"/>
            <a:ext cx="319932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pic>
        <p:nvPicPr>
          <p:cNvPr id="6" name="Picture 5">
            <a:extLst>
              <a:ext uri="{FF2B5EF4-FFF2-40B4-BE49-F238E27FC236}">
                <a16:creationId xmlns:a16="http://schemas.microsoft.com/office/drawing/2014/main" id="{A726305F-C95F-42EB-A07B-0D1575CC9CFD}"/>
              </a:ext>
            </a:extLst>
          </p:cNvPr>
          <p:cNvPicPr>
            <a:picLocks noChangeAspect="1"/>
          </p:cNvPicPr>
          <p:nvPr/>
        </p:nvPicPr>
        <p:blipFill>
          <a:blip r:embed="rId3"/>
          <a:stretch>
            <a:fillRect/>
          </a:stretch>
        </p:blipFill>
        <p:spPr>
          <a:xfrm>
            <a:off x="978231" y="1525614"/>
            <a:ext cx="3528366" cy="579171"/>
          </a:xfrm>
          <a:prstGeom prst="rect">
            <a:avLst/>
          </a:prstGeom>
        </p:spPr>
      </p:pic>
      <p:sp>
        <p:nvSpPr>
          <p:cNvPr id="8" name="Rectangle 7">
            <a:extLst>
              <a:ext uri="{FF2B5EF4-FFF2-40B4-BE49-F238E27FC236}">
                <a16:creationId xmlns:a16="http://schemas.microsoft.com/office/drawing/2014/main" id="{4D30ACED-7DB2-43C5-9ED1-646A46CFD7A0}"/>
              </a:ext>
            </a:extLst>
          </p:cNvPr>
          <p:cNvSpPr/>
          <p:nvPr/>
        </p:nvSpPr>
        <p:spPr>
          <a:xfrm>
            <a:off x="978231" y="2410892"/>
            <a:ext cx="312868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Ada boost</a:t>
            </a:r>
          </a:p>
        </p:txBody>
      </p:sp>
      <p:pic>
        <p:nvPicPr>
          <p:cNvPr id="10" name="Picture 9">
            <a:extLst>
              <a:ext uri="{FF2B5EF4-FFF2-40B4-BE49-F238E27FC236}">
                <a16:creationId xmlns:a16="http://schemas.microsoft.com/office/drawing/2014/main" id="{B7E54A1D-A025-493A-AFA6-299453DA1320}"/>
              </a:ext>
            </a:extLst>
          </p:cNvPr>
          <p:cNvPicPr>
            <a:picLocks noChangeAspect="1"/>
          </p:cNvPicPr>
          <p:nvPr/>
        </p:nvPicPr>
        <p:blipFill>
          <a:blip r:embed="rId4"/>
          <a:stretch>
            <a:fillRect/>
          </a:stretch>
        </p:blipFill>
        <p:spPr>
          <a:xfrm>
            <a:off x="978231" y="2829004"/>
            <a:ext cx="3528366" cy="579170"/>
          </a:xfrm>
          <a:prstGeom prst="rect">
            <a:avLst/>
          </a:prstGeom>
        </p:spPr>
      </p:pic>
      <p:sp>
        <p:nvSpPr>
          <p:cNvPr id="11" name="Rectangle 10">
            <a:extLst>
              <a:ext uri="{FF2B5EF4-FFF2-40B4-BE49-F238E27FC236}">
                <a16:creationId xmlns:a16="http://schemas.microsoft.com/office/drawing/2014/main" id="{908973A1-2470-446C-8ECE-0728E7D5A8E5}"/>
              </a:ext>
            </a:extLst>
          </p:cNvPr>
          <p:cNvSpPr/>
          <p:nvPr/>
        </p:nvSpPr>
        <p:spPr>
          <a:xfrm>
            <a:off x="978231" y="3747246"/>
            <a:ext cx="3254188" cy="2868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KNeighbours</a:t>
            </a:r>
          </a:p>
        </p:txBody>
      </p:sp>
      <p:pic>
        <p:nvPicPr>
          <p:cNvPr id="13" name="Picture 12">
            <a:extLst>
              <a:ext uri="{FF2B5EF4-FFF2-40B4-BE49-F238E27FC236}">
                <a16:creationId xmlns:a16="http://schemas.microsoft.com/office/drawing/2014/main" id="{592D6F0C-F5C2-4FA2-9D87-DAD48E4F33D1}"/>
              </a:ext>
            </a:extLst>
          </p:cNvPr>
          <p:cNvPicPr>
            <a:picLocks noChangeAspect="1"/>
          </p:cNvPicPr>
          <p:nvPr/>
        </p:nvPicPr>
        <p:blipFill>
          <a:blip r:embed="rId5"/>
          <a:stretch>
            <a:fillRect/>
          </a:stretch>
        </p:blipFill>
        <p:spPr>
          <a:xfrm>
            <a:off x="978231" y="4132393"/>
            <a:ext cx="3528366" cy="586791"/>
          </a:xfrm>
          <a:prstGeom prst="rect">
            <a:avLst/>
          </a:prstGeom>
        </p:spPr>
      </p:pic>
      <p:sp>
        <p:nvSpPr>
          <p:cNvPr id="14" name="Rectangle 13">
            <a:extLst>
              <a:ext uri="{FF2B5EF4-FFF2-40B4-BE49-F238E27FC236}">
                <a16:creationId xmlns:a16="http://schemas.microsoft.com/office/drawing/2014/main" id="{736193F5-10F2-4056-9826-EA83A7BA59C9}"/>
              </a:ext>
            </a:extLst>
          </p:cNvPr>
          <p:cNvSpPr/>
          <p:nvPr/>
        </p:nvSpPr>
        <p:spPr>
          <a:xfrm>
            <a:off x="978231" y="5071766"/>
            <a:ext cx="3263153" cy="2942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MultinomialNB</a:t>
            </a:r>
          </a:p>
        </p:txBody>
      </p:sp>
      <p:sp>
        <p:nvSpPr>
          <p:cNvPr id="17" name="Arrow: Right 16">
            <a:extLst>
              <a:ext uri="{FF2B5EF4-FFF2-40B4-BE49-F238E27FC236}">
                <a16:creationId xmlns:a16="http://schemas.microsoft.com/office/drawing/2014/main" id="{61D8BA4D-4752-4AC5-8667-A11405CF5F74}"/>
              </a:ext>
            </a:extLst>
          </p:cNvPr>
          <p:cNvSpPr/>
          <p:nvPr/>
        </p:nvSpPr>
        <p:spPr>
          <a:xfrm>
            <a:off x="4930588" y="2976282"/>
            <a:ext cx="932330" cy="1057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E9103A8-657D-42CD-BE22-D452868F28B5}"/>
              </a:ext>
            </a:extLst>
          </p:cNvPr>
          <p:cNvSpPr/>
          <p:nvPr/>
        </p:nvSpPr>
        <p:spPr>
          <a:xfrm>
            <a:off x="6096000" y="2321859"/>
            <a:ext cx="1589405" cy="5071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6000" y="3155576"/>
            <a:ext cx="1589405" cy="12640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sp>
        <p:nvSpPr>
          <p:cNvPr id="20" name="Arrow: Right 19">
            <a:extLst>
              <a:ext uri="{FF2B5EF4-FFF2-40B4-BE49-F238E27FC236}">
                <a16:creationId xmlns:a16="http://schemas.microsoft.com/office/drawing/2014/main" id="{4835CAB8-B0BE-45AF-8C06-1CEEE35450F6}"/>
              </a:ext>
            </a:extLst>
          </p:cNvPr>
          <p:cNvSpPr/>
          <p:nvPr/>
        </p:nvSpPr>
        <p:spPr>
          <a:xfrm>
            <a:off x="7951694" y="3429000"/>
            <a:ext cx="681318" cy="4527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6B4F905-DD8B-4FD9-BF5A-583D4DE1E147}"/>
              </a:ext>
            </a:extLst>
          </p:cNvPr>
          <p:cNvSpPr/>
          <p:nvPr/>
        </p:nvSpPr>
        <p:spPr>
          <a:xfrm>
            <a:off x="8633012" y="1721224"/>
            <a:ext cx="3424517" cy="44055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22" name="Picture 21">
            <a:extLst>
              <a:ext uri="{FF2B5EF4-FFF2-40B4-BE49-F238E27FC236}">
                <a16:creationId xmlns:a16="http://schemas.microsoft.com/office/drawing/2014/main" id="{BF759FAC-987A-4425-84AE-22A295A7A3CE}"/>
              </a:ext>
            </a:extLst>
          </p:cNvPr>
          <p:cNvPicPr>
            <a:picLocks noChangeAspect="1"/>
          </p:cNvPicPr>
          <p:nvPr/>
        </p:nvPicPr>
        <p:blipFill>
          <a:blip r:embed="rId6"/>
          <a:stretch>
            <a:fillRect/>
          </a:stretch>
        </p:blipFill>
        <p:spPr>
          <a:xfrm>
            <a:off x="8633929" y="1721224"/>
            <a:ext cx="3423600" cy="4405552"/>
          </a:xfrm>
          <a:prstGeom prst="rect">
            <a:avLst/>
          </a:prstGeom>
        </p:spPr>
      </p:pic>
    </p:spTree>
    <p:extLst>
      <p:ext uri="{BB962C8B-B14F-4D97-AF65-F5344CB8AC3E}">
        <p14:creationId xmlns:p14="http://schemas.microsoft.com/office/powerpoint/2010/main" val="1046854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90</TotalTime>
  <Words>600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Malignant comment classifier</vt:lpstr>
      <vt:lpstr>introduction</vt:lpstr>
      <vt:lpstr>objective</vt:lpstr>
      <vt:lpstr>Scope of this project</vt:lpstr>
      <vt:lpstr>Dataset description</vt:lpstr>
      <vt:lpstr>Data pre-processing</vt:lpstr>
      <vt:lpstr>Stop words &amp; lemmatisation</vt:lpstr>
      <vt:lpstr>vectorisation</vt:lpstr>
      <vt:lpstr>Model building</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Brijesh chandel</cp:lastModifiedBy>
  <cp:revision>5</cp:revision>
  <dcterms:created xsi:type="dcterms:W3CDTF">2021-12-10T05:43:22Z</dcterms:created>
  <dcterms:modified xsi:type="dcterms:W3CDTF">2022-11-19T13:57:07Z</dcterms:modified>
</cp:coreProperties>
</file>