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5.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CHANDHINI K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asunm1709312219283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DEPARTMENT:B.com(Commerce)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LAKSHMI BANGARU ARTS AND SCIENCE COLLEGE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 name="Google Shape;136;p3"/>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37" name="Google Shape;137;p3"/>
          <p:cNvSpPr txBox="1"/>
          <p:nvPr>
            <p:ph type="title"/>
          </p:nvPr>
        </p:nvSpPr>
        <p:spPr>
          <a:xfrm>
            <a:off x="755325" y="385457"/>
            <a:ext cx="24372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a:t>
            </a:r>
            <a:endParaRPr/>
          </a:p>
        </p:txBody>
      </p:sp>
      <p:sp>
        <p:nvSpPr>
          <p:cNvPr id="138" name="Google Shape;138;p3"/>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2"/>
          <p:cNvSpPr txBox="1"/>
          <p:nvPr/>
        </p:nvSpPr>
        <p:spPr>
          <a:xfrm>
            <a:off x="1217522" y="2123271"/>
            <a:ext cx="8593200" cy="143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Attendance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pSp>
        <p:nvGrpSpPr>
          <p:cNvPr id="73" name="Google Shape;73;p1"/>
          <p:cNvGrpSpPr/>
          <p:nvPr/>
        </p:nvGrpSpPr>
        <p:grpSpPr>
          <a:xfrm>
            <a:off x="7991475" y="2933700"/>
            <a:ext cx="2762251" cy="3257550"/>
            <a:chOff x="7991475" y="2933700"/>
            <a:chExt cx="2762251" cy="3257550"/>
          </a:xfrm>
        </p:grpSpPr>
        <p:sp>
          <p:nvSpPr>
            <p:cNvPr id="74" name="Google Shape;74;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76" name="Google Shape;76;p1"/>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77" name="Google Shape;77;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79" name="Google Shape;7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80" name="Google Shape;8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81" name="Google Shape;81;p1"/>
          <p:cNvSpPr txBox="1"/>
          <p:nvPr/>
        </p:nvSpPr>
        <p:spPr>
          <a:xfrm>
            <a:off x="676275" y="2278349"/>
            <a:ext cx="11555400" cy="7428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To identify trends in absenteeism and punctuality, aiming to improve attendance rates and ensure adherence to company policies.</a:t>
            </a:r>
            <a:endParaRPr b="0" i="0" sz="1800" u="none" cap="none" strike="noStrike">
              <a:solidFill>
                <a:srgbClr val="000000"/>
              </a:solidFill>
              <a:latin typeface="Arial"/>
              <a:ea typeface="Arial"/>
              <a:cs typeface="Arial"/>
              <a:sym typeface="Arial"/>
            </a:endParaRPr>
          </a:p>
        </p:txBody>
      </p:sp>
      <p:sp>
        <p:nvSpPr>
          <p:cNvPr id="82" name="Google Shape;82;p1"/>
          <p:cNvSpPr txBox="1"/>
          <p:nvPr/>
        </p:nvSpPr>
        <p:spPr>
          <a:xfrm>
            <a:off x="0" y="272239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1"/>
          <p:cNvSpPr txBox="1"/>
          <p:nvPr/>
        </p:nvSpPr>
        <p:spPr>
          <a:xfrm>
            <a:off x="0" y="2722390"/>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1"/>
          <p:cNvSpPr txBox="1"/>
          <p:nvPr/>
        </p:nvSpPr>
        <p:spPr>
          <a:xfrm>
            <a:off x="676263" y="3280200"/>
            <a:ext cx="107538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just">
              <a:spcBef>
                <a:spcPts val="0"/>
              </a:spcBef>
              <a:spcAft>
                <a:spcPts val="0"/>
              </a:spcAft>
              <a:buSzPts val="1800"/>
              <a:buChar char="●"/>
            </a:pPr>
            <a:r>
              <a:rPr lang="en-US" sz="1800"/>
              <a:t>To provide actionable insights for HR to address attendance-related issues.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pSp>
        <p:nvGrpSpPr>
          <p:cNvPr id="86" name="Google Shape;86;p2"/>
          <p:cNvGrpSpPr/>
          <p:nvPr/>
        </p:nvGrpSpPr>
        <p:grpSpPr>
          <a:xfrm>
            <a:off x="8658225" y="2647950"/>
            <a:ext cx="3533775" cy="3810000"/>
            <a:chOff x="8658225" y="2647950"/>
            <a:chExt cx="3533775" cy="3810000"/>
          </a:xfrm>
        </p:grpSpPr>
        <p:sp>
          <p:nvSpPr>
            <p:cNvPr id="87" name="Google Shape;8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 name="Google Shape;89;p2"/>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90" name="Google Shape;9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2"/>
          <p:cNvSpPr txBox="1"/>
          <p:nvPr>
            <p:ph type="title"/>
          </p:nvPr>
        </p:nvSpPr>
        <p:spPr>
          <a:xfrm>
            <a:off x="739775" y="829627"/>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92" name="Google Shape;92;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93" name="Google Shape;93;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p2"/>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b="0" i="0" lang="en-US" sz="2400">
                <a:solidFill>
                  <a:srgbClr val="0D0D0D"/>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95" name="Google Shape;95;p2"/>
          <p:cNvSpPr txBox="1"/>
          <p:nvPr/>
        </p:nvSpPr>
        <p:spPr>
          <a:xfrm>
            <a:off x="1327810" y="2490150"/>
            <a:ext cx="72504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lang="en-US" sz="1800"/>
              <a:t>This project focuses on analyzing employee attendance data using Excel to identify trends, patterns, and potential issues such as absenteeism and tardiness. By leveraging Excel's data analysis tools, the project aims to uncover insights into employee behavior, including identifying peak periods of absenteeism and the impact of these trends on productivity.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US" sz="1800"/>
              <a:t>The analysis will result in visual representations, such as charts and graphs, to aid in understanding and decision-making. The final outcome will include a comprehensive report with recommendations for HR to improve attendance management and overall workplace efficiency.</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01" name="Google Shape;101;p3"/>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102" name="Google Shape;102;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3" name="Google Shape;103;p3"/>
          <p:cNvSpPr txBox="1"/>
          <p:nvPr/>
        </p:nvSpPr>
        <p:spPr>
          <a:xfrm>
            <a:off x="699438" y="2081711"/>
            <a:ext cx="9854100" cy="409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just">
              <a:spcBef>
                <a:spcPts val="0"/>
              </a:spcBef>
              <a:spcAft>
                <a:spcPts val="0"/>
              </a:spcAft>
              <a:buNone/>
            </a:pPr>
            <a:r>
              <a:rPr b="1" lang="en-US" sz="1800"/>
              <a:t>1.HR Department</a:t>
            </a:r>
            <a:r>
              <a:rPr lang="en-US" sz="1800"/>
              <a:t>: Gains insights to manage attendance, reduce absenteeism, and improve policy compliance.</a:t>
            </a:r>
            <a:endParaRPr sz="1800"/>
          </a:p>
          <a:p>
            <a:pPr indent="0" lvl="0" marL="0" rtl="0" algn="just">
              <a:spcBef>
                <a:spcPts val="0"/>
              </a:spcBef>
              <a:spcAft>
                <a:spcPts val="0"/>
              </a:spcAft>
              <a:buNone/>
            </a:pPr>
            <a:r>
              <a:t/>
            </a:r>
            <a:endParaRPr b="1" sz="1800"/>
          </a:p>
          <a:p>
            <a:pPr indent="0" lvl="0" marL="0" rtl="0" algn="just">
              <a:spcBef>
                <a:spcPts val="0"/>
              </a:spcBef>
              <a:spcAft>
                <a:spcPts val="0"/>
              </a:spcAft>
              <a:buNone/>
            </a:pPr>
            <a:r>
              <a:rPr b="1" lang="en-US" sz="1800"/>
              <a:t>2.Management:</a:t>
            </a:r>
            <a:r>
              <a:rPr lang="en-US" sz="1800"/>
              <a:t> Can make informed decisions to enhance productivity and allocate resources effectively.</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b="1" lang="en-US" sz="1800"/>
              <a:t>3.Employees:</a:t>
            </a:r>
            <a:r>
              <a:rPr lang="en-US" sz="1800"/>
              <a:t> Benefit from fairer attendance policies and potential improvements in work-life balance.</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b="1" lang="en-US" sz="1800"/>
              <a:t>4.Finance Department</a:t>
            </a:r>
            <a:r>
              <a:rPr lang="en-US" sz="1800"/>
              <a:t>: Helps in accurate payroll processing by identifying attendance irregularities.</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b="1" lang="en-US" sz="1800"/>
              <a:t>5.Team Leads/Supervisors:</a:t>
            </a:r>
            <a:r>
              <a:rPr lang="en-US" sz="1800"/>
              <a:t> Can monitor team attendance and address issues promptly to maintain team performance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4" name="Google Shape;144;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5" name="Google Shape;145;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6" name="Google Shape;146;p1"/>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47" name="Google Shape;147;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48" name="Google Shape;148;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9" name="Google Shape;149;p1"/>
          <p:cNvSpPr txBox="1"/>
          <p:nvPr/>
        </p:nvSpPr>
        <p:spPr>
          <a:xfrm>
            <a:off x="1321075" y="1777250"/>
            <a:ext cx="82374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Conditional Formatting</a:t>
            </a:r>
            <a:r>
              <a:rPr b="0" i="0" lang="en-US" sz="1800" u="none" cap="none" strike="noStrike">
                <a:solidFill>
                  <a:srgbClr val="000000"/>
                </a:solidFill>
                <a:latin typeface="Arial"/>
                <a:ea typeface="Arial"/>
                <a:cs typeface="Arial"/>
                <a:sym typeface="Arial"/>
              </a:rPr>
              <a:t>: Highlights patterns of tardiness or absenteeism by automatically changing cell colors based on specific criteria (e.g., late arrivals).</a:t>
            </a:r>
            <a:endParaRPr b="0" i="0" sz="1800" u="none" cap="none" strike="noStrike">
              <a:solidFill>
                <a:srgbClr val="000000"/>
              </a:solidFill>
              <a:latin typeface="Arial"/>
              <a:ea typeface="Arial"/>
              <a:cs typeface="Arial"/>
              <a:sym typeface="Arial"/>
            </a:endParaRPr>
          </a:p>
        </p:txBody>
      </p:sp>
      <p:sp>
        <p:nvSpPr>
          <p:cNvPr id="150" name="Google Shape;150;p1"/>
          <p:cNvSpPr txBox="1"/>
          <p:nvPr/>
        </p:nvSpPr>
        <p:spPr>
          <a:xfrm>
            <a:off x="1321075" y="3028996"/>
            <a:ext cx="77934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Data Validation:</a:t>
            </a:r>
            <a:r>
              <a:rPr b="0" i="0" lang="en-US" sz="1800" u="none" cap="none" strike="noStrike">
                <a:solidFill>
                  <a:srgbClr val="000000"/>
                </a:solidFill>
                <a:latin typeface="Arial"/>
                <a:ea typeface="Arial"/>
                <a:cs typeface="Arial"/>
                <a:sym typeface="Arial"/>
              </a:rPr>
              <a:t> Ensures accurate data entry, restricting inputs to valid dates, times, or predefined categories like "Present," "Absent," or "Late."</a:t>
            </a:r>
            <a:endParaRPr b="0" i="0" sz="1800" u="none" cap="none" strike="noStrike">
              <a:solidFill>
                <a:srgbClr val="000000"/>
              </a:solidFill>
              <a:latin typeface="Arial"/>
              <a:ea typeface="Arial"/>
              <a:cs typeface="Arial"/>
              <a:sym typeface="Arial"/>
            </a:endParaRPr>
          </a:p>
        </p:txBody>
      </p:sp>
      <p:sp>
        <p:nvSpPr>
          <p:cNvPr id="151" name="Google Shape;151;p1"/>
          <p:cNvSpPr txBox="1"/>
          <p:nvPr/>
        </p:nvSpPr>
        <p:spPr>
          <a:xfrm>
            <a:off x="1328700" y="4280722"/>
            <a:ext cx="95346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Charts and Graphs:</a:t>
            </a:r>
            <a:r>
              <a:rPr b="0" i="0" lang="en-US" sz="1800" u="none" cap="none" strike="noStrike">
                <a:solidFill>
                  <a:srgbClr val="000000"/>
                </a:solidFill>
                <a:latin typeface="Arial"/>
                <a:ea typeface="Arial"/>
                <a:cs typeface="Arial"/>
                <a:sym typeface="Arial"/>
              </a:rPr>
              <a:t> Visualizes attendance trends, such as absenteeism rates over time, with line graphs, bar charts, and pie charts.</a:t>
            </a:r>
            <a:endParaRPr b="0" i="0" sz="1800" u="none" cap="none" strike="noStrike">
              <a:solidFill>
                <a:srgbClr val="000000"/>
              </a:solidFill>
              <a:latin typeface="Arial"/>
              <a:ea typeface="Arial"/>
              <a:cs typeface="Arial"/>
              <a:sym typeface="Arial"/>
            </a:endParaRPr>
          </a:p>
        </p:txBody>
      </p:sp>
      <p:sp>
        <p:nvSpPr>
          <p:cNvPr id="152" name="Google Shape;152;p1"/>
          <p:cNvSpPr txBox="1"/>
          <p:nvPr/>
        </p:nvSpPr>
        <p:spPr>
          <a:xfrm>
            <a:off x="1321075" y="5615063"/>
            <a:ext cx="92355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Time Calculations</a:t>
            </a:r>
            <a:r>
              <a:rPr b="0" i="0" lang="en-US" sz="1800" u="none" cap="none" strike="noStrike">
                <a:solidFill>
                  <a:srgbClr val="000000"/>
                </a:solidFill>
                <a:latin typeface="Arial"/>
                <a:ea typeface="Arial"/>
                <a:cs typeface="Arial"/>
                <a:sym typeface="Arial"/>
              </a:rPr>
              <a:t>: Calculates work hours, overtime, or late arrivals by manipulating time data, using functions like TEXT, HOUR, and MINUTE</a:t>
            </a:r>
            <a:r>
              <a:rPr lang="en-US" sz="1800"/>
              <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31" name="Google Shape;131;p2"/>
          <p:cNvSpPr txBox="1"/>
          <p:nvPr/>
        </p:nvSpPr>
        <p:spPr>
          <a:xfrm>
            <a:off x="755325" y="1792077"/>
            <a:ext cx="12192000" cy="3753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latin typeface="Calibri"/>
                <a:ea typeface="Calibri"/>
                <a:cs typeface="Calibri"/>
                <a:sym typeface="Calibri"/>
              </a:rPr>
              <a:t>Employee: Kaggle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Features :  26</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9 Features: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Employee ID number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Name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Employee type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Attendance Level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Gender (male/female)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Employee rank</a:t>
            </a:r>
            <a:r>
              <a:rPr lang="en-US" sz="1800">
                <a:latin typeface="Calibri"/>
                <a:ea typeface="Calibri"/>
                <a:cs typeface="Calibri"/>
                <a:sym typeface="Calibri"/>
              </a:rPr>
              <a:t>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