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23-09-2024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gokulsandhuru123@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GB" sz="2800" b="1" spc="-10" dirty="0">
                <a:cs typeface="Times New Roman"/>
              </a:rPr>
              <a:t>GOKUL</a:t>
            </a:r>
            <a:r>
              <a:rPr lang="en-IN" sz="2800" spc="-10" dirty="0">
                <a:latin typeface="+mn-lt"/>
                <a:cs typeface="Times New Roman"/>
              </a:rPr>
              <a:t>.</a:t>
            </a:r>
            <a:r>
              <a:rPr lang="en-GB" sz="2800" spc="-10" dirty="0">
                <a:latin typeface="+mn-lt"/>
                <a:cs typeface="Times New Roman"/>
              </a:rPr>
              <a:t>N</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258</a:t>
            </a:r>
            <a:r>
              <a:rPr lang="en-GB" sz="2800" spc="-10" dirty="0">
                <a:latin typeface="+mn-lt"/>
                <a:cs typeface="Times New Roman"/>
              </a:rPr>
              <a:t>6</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GB" sz="2800" spc="-10" dirty="0">
                <a:latin typeface="+mn-lt"/>
                <a:cs typeface="Times New Roman"/>
                <a:hlinkClick r:id="rId2"/>
              </a:rPr>
              <a:t>gokulsandhuru123@gmail.</a:t>
            </a:r>
            <a:r>
              <a:rPr lang="en-IN" sz="2800" spc="-10" dirty="0">
                <a:latin typeface="+mn-lt"/>
                <a:cs typeface="Times New Roman"/>
                <a:hlinkClick r:id="rId2"/>
              </a:rPr>
              <a:t>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a:t>
            </a:r>
            <a:r>
              <a:rPr lang="en-GB" sz="2800" spc="-10" dirty="0">
                <a:cs typeface="Times New Roman"/>
              </a:rPr>
              <a:t>8838793633</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gokulsandhuru123@gmail.com</cp:lastModifiedBy>
  <cp:revision>15</cp:revision>
  <dcterms:created xsi:type="dcterms:W3CDTF">2024-08-30T09:35:35Z</dcterms:created>
  <dcterms:modified xsi:type="dcterms:W3CDTF">2024-09-23T06:46:44Z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