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1" r:id="rId3"/>
    <p:sldId id="272" r:id="rId4"/>
    <p:sldId id="293" r:id="rId5"/>
    <p:sldId id="273" r:id="rId6"/>
    <p:sldId id="257" r:id="rId7"/>
    <p:sldId id="295" r:id="rId8"/>
    <p:sldId id="274" r:id="rId9"/>
    <p:sldId id="297" r:id="rId10"/>
    <p:sldId id="261" r:id="rId11"/>
    <p:sldId id="268" r:id="rId12"/>
    <p:sldId id="2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64C"/>
    <a:srgbClr val="01FAFD"/>
    <a:srgbClr val="0078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9" d="100"/>
          <a:sy n="109" d="100"/>
        </p:scale>
        <p:origin x="80" y="172"/>
      </p:cViewPr>
      <p:guideLst>
        <p:guide orient="horz" pos="21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7B793-F002-4CA7-9A25-2C394943ABF8}" type="datetimeFigureOut">
              <a:rPr lang="zh-CN" altLang="en-US" smtClean="0"/>
              <a:t>2024/1/27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8D9E1-1BA3-4C97-BC46-348F7F614BC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Flying impression design ——飞印象设计是一家专业的广告设计制作工作室，专注于平面、OFFICE、摄影等业务，工作室成立于2016年，拥有高水平的设计团队，已经立足于市场，今后将输出更多精致作品。"/>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08"/>
            <a:ext cx="12192000" cy="685821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47B683-4078-42C3-A1D9-53AA3DBD43F4}" type="datetimeFigureOut">
              <a:rPr lang="zh-CN" altLang="en-US" smtClean="0"/>
              <a:t>2024/1/27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1BACC-A08A-4966-B4D8-09AC5F21B6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7B683-4078-42C3-A1D9-53AA3DBD43F4}" type="datetimeFigureOut">
              <a:rPr lang="zh-CN" altLang="en-US" smtClean="0"/>
              <a:t>2024/1/27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1BACC-A08A-4966-B4D8-09AC5F21B62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863426" y="-792471"/>
            <a:ext cx="8372791" cy="815339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custDataLst>
              <p:tags r:id="rId1"/>
            </p:custDataLst>
          </p:nvPr>
        </p:nvSpPr>
        <p:spPr>
          <a:xfrm>
            <a:off x="831018" y="3686631"/>
            <a:ext cx="4034918" cy="1403141"/>
          </a:xfrm>
          <a:prstGeom prst="rect">
            <a:avLst/>
          </a:prstGeom>
          <a:noFill/>
        </p:spPr>
        <p:txBody>
          <a:bodyPr wrap="square" rtlCol="0">
            <a:spAutoFit/>
          </a:bodyPr>
          <a:lstStyle/>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Chandi Charan </a:t>
            </a:r>
            <a:r>
              <a:rPr lang="en-US" altLang="de-DE" sz="1200" dirty="0" err="1">
                <a:solidFill>
                  <a:schemeClr val="bg1">
                    <a:lumMod val="95000"/>
                  </a:schemeClr>
                </a:solidFill>
                <a:latin typeface="Microsoft YaHei" panose="020B0503020204020204" pitchFamily="34" charset="-122"/>
                <a:ea typeface="Microsoft YaHei" panose="020B0503020204020204" pitchFamily="34" charset="-122"/>
              </a:rPr>
              <a:t>Mahato</a:t>
            </a:r>
            <a:endParaRPr lang="en-US" altLang="de-DE" sz="1200" dirty="0">
              <a:solidFill>
                <a:schemeClr val="bg1">
                  <a:lumMod val="95000"/>
                </a:schemeClr>
              </a:solidFill>
              <a:latin typeface="Microsoft YaHei" panose="020B0503020204020204" pitchFamily="34" charset="-122"/>
              <a:ea typeface="Microsoft YaHei" panose="020B0503020204020204" pitchFamily="34" charset="-122"/>
            </a:endParaRP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Anurag Varshney</a:t>
            </a:r>
          </a:p>
          <a:p>
            <a:pPr>
              <a:lnSpc>
                <a:spcPct val="120000"/>
              </a:lnSpc>
            </a:pPr>
            <a:r>
              <a:rPr lang="en-US" altLang="de-DE" sz="1200" dirty="0" err="1">
                <a:solidFill>
                  <a:schemeClr val="bg1">
                    <a:lumMod val="95000"/>
                  </a:schemeClr>
                </a:solidFill>
                <a:latin typeface="Microsoft YaHei" panose="020B0503020204020204" pitchFamily="34" charset="-122"/>
                <a:ea typeface="Microsoft YaHei" panose="020B0503020204020204" pitchFamily="34" charset="-122"/>
              </a:rPr>
              <a:t>Divyanshu</a:t>
            </a: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 Gupta</a:t>
            </a: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Harish</a:t>
            </a: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Professional Communication Lab</a:t>
            </a: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Galgotias College Of Engineering and Technology</a:t>
            </a: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64515" y="3103245"/>
            <a:ext cx="5265420" cy="583565"/>
          </a:xfrm>
          <a:prstGeom prst="rect">
            <a:avLst/>
          </a:prstGeom>
          <a:noFill/>
        </p:spPr>
        <p:txBody>
          <a:bodyPr wrap="square" rtlCol="0">
            <a:spAutoFit/>
          </a:bodyPr>
          <a:lstStyle/>
          <a:p>
            <a:r>
              <a:rPr lang="en-US" altLang="zh-CN" sz="32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Features and Advantages</a:t>
            </a: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75920" y="2138680"/>
            <a:ext cx="7569200" cy="1014730"/>
          </a:xfrm>
          <a:prstGeom prst="rect">
            <a:avLst/>
          </a:prstGeom>
          <a:noFill/>
        </p:spPr>
        <p:txBody>
          <a:bodyPr wrap="square" rtlCol="0">
            <a:spAutoFit/>
          </a:bodyPr>
          <a:lstStyle/>
          <a:p>
            <a:r>
              <a:rPr lang="en-US" altLang="zh-CN" sz="6000" dirty="0">
                <a:solidFill>
                  <a:schemeClr val="bg1">
                    <a:lumMod val="95000"/>
                  </a:schemeClr>
                </a:solidFill>
                <a:latin typeface="Microsoft YaHei" panose="020B0503020204020204" pitchFamily="34" charset="-122"/>
                <a:ea typeface="Microsoft YaHei" panose="020B0503020204020204" pitchFamily="34" charset="-122"/>
              </a:rPr>
              <a:t>Cloud Computing</a:t>
            </a:r>
          </a:p>
        </p:txBody>
      </p:sp>
      <p:grpSp>
        <p:nvGrpSpPr>
          <p:cNvPr id="17" name="组合 16"/>
          <p:cNvGrpSpPr/>
          <p:nvPr/>
        </p:nvGrpSpPr>
        <p:grpSpPr>
          <a:xfrm>
            <a:off x="1184227" y="5172876"/>
            <a:ext cx="1201730" cy="313041"/>
            <a:chOff x="5495135" y="872654"/>
            <a:chExt cx="1201730" cy="313041"/>
          </a:xfrm>
        </p:grpSpPr>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890010" y="269454"/>
            <a:ext cx="4411980" cy="460375"/>
          </a:xfrm>
          <a:prstGeom prst="rect">
            <a:avLst/>
          </a:prstGeom>
          <a:noFill/>
        </p:spPr>
        <p:txBody>
          <a:bodyPr wrap="none" rtlCol="0">
            <a:spAutoFit/>
          </a:bodyPr>
          <a:lstStyle/>
          <a:p>
            <a:pPr algn="ctr"/>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Models And Types Brief Intro</a:t>
            </a:r>
          </a:p>
        </p:txBody>
      </p:sp>
      <p:grpSp>
        <p:nvGrpSpPr>
          <p:cNvPr id="10" name="组合 9"/>
          <p:cNvGrpSpPr/>
          <p:nvPr/>
        </p:nvGrpSpPr>
        <p:grpSpPr>
          <a:xfrm>
            <a:off x="5495135" y="821854"/>
            <a:ext cx="1201730" cy="313041"/>
            <a:chOff x="5495135" y="872654"/>
            <a:chExt cx="1201730" cy="313041"/>
          </a:xfrm>
        </p:grpSpPr>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cxnSp>
        <p:nvCxnSpPr>
          <p:cNvPr id="9" name="Straight Connector 5"/>
          <p:cNvCxnSpPr/>
          <p:nvPr/>
        </p:nvCxnSpPr>
        <p:spPr>
          <a:xfrm flipH="1">
            <a:off x="6085843" y="1549355"/>
            <a:ext cx="10160" cy="4307840"/>
          </a:xfrm>
          <a:prstGeom prst="line">
            <a:avLst/>
          </a:prstGeom>
          <a:ln w="12700">
            <a:gradFill>
              <a:gsLst>
                <a:gs pos="0">
                  <a:srgbClr val="0078B6"/>
                </a:gs>
                <a:gs pos="100000">
                  <a:srgbClr val="01FAFD"/>
                </a:gs>
              </a:gsLst>
              <a:lin ang="2700000" scaled="0"/>
            </a:gra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287145" y="1746250"/>
            <a:ext cx="4648835" cy="3907790"/>
          </a:xfrm>
          <a:prstGeom prst="rect">
            <a:avLst/>
          </a:prstGeom>
          <a:noFill/>
        </p:spPr>
        <p:txBody>
          <a:bodyPr wrap="square" rtlCol="0">
            <a:spAutoFit/>
          </a:bodyPr>
          <a:lstStyle/>
          <a:p>
            <a:r>
              <a:rPr lang="en-US" sz="1400" b="1">
                <a:solidFill>
                  <a:schemeClr val="bg1"/>
                </a:solidFill>
                <a:latin typeface="Microsoft YaHei" panose="020B0503020204020204" pitchFamily="34" charset="-122"/>
                <a:ea typeface="Microsoft YaHei" panose="020B0503020204020204" pitchFamily="34" charset="-122"/>
              </a:rPr>
              <a:t>Private Cloud:</a:t>
            </a:r>
            <a:r>
              <a:rPr lang="en-US" sz="1200">
                <a:solidFill>
                  <a:schemeClr val="bg1"/>
                </a:solidFill>
                <a:latin typeface="Microsoft YaHei" panose="020B0503020204020204" pitchFamily="34" charset="-122"/>
                <a:ea typeface="Microsoft YaHei" panose="020B0503020204020204" pitchFamily="34" charset="-122"/>
              </a:rPr>
              <a:t> An unique and secure cloud for an individual organization, hosted on-site or by a particular service. Useful for specific control and compliance requirements</a:t>
            </a:r>
            <a:r>
              <a:rPr lang="en-IN" altLang="en-US" sz="1200">
                <a:solidFill>
                  <a:schemeClr val="bg1"/>
                </a:solidFill>
                <a:latin typeface="Microsoft YaHei" panose="020B0503020204020204" pitchFamily="34" charset="-122"/>
                <a:ea typeface="Microsoft YaHei" panose="020B0503020204020204" pitchFamily="34" charset="-122"/>
              </a:rPr>
              <a:t> ex. VMWare vSphare, Azure Stack, OpenStack.</a:t>
            </a:r>
            <a:endParaRPr lang="en-US" sz="1200">
              <a:solidFill>
                <a:schemeClr val="bg1"/>
              </a:solidFill>
              <a:latin typeface="Microsoft YaHei" panose="020B0503020204020204" pitchFamily="34" charset="-122"/>
              <a:ea typeface="Microsoft YaHei" panose="020B0503020204020204" pitchFamily="34" charset="-122"/>
            </a:endParaRPr>
          </a:p>
          <a:p>
            <a:endParaRPr lang="en-US" sz="1200">
              <a:solidFill>
                <a:schemeClr val="bg1"/>
              </a:solidFill>
              <a:latin typeface="Microsoft YaHei" panose="020B0503020204020204" pitchFamily="34" charset="-122"/>
              <a:ea typeface="Microsoft YaHei" panose="020B0503020204020204" pitchFamily="34" charset="-122"/>
            </a:endParaRPr>
          </a:p>
          <a:p>
            <a:r>
              <a:rPr lang="en-IN" altLang="en-US" sz="1400" b="1">
                <a:solidFill>
                  <a:schemeClr val="bg1"/>
                </a:solidFill>
                <a:latin typeface="Microsoft YaHei" panose="020B0503020204020204" pitchFamily="34" charset="-122"/>
                <a:ea typeface="Microsoft YaHei" panose="020B0503020204020204" pitchFamily="34" charset="-122"/>
              </a:rPr>
              <a:t>Public Cloud : </a:t>
            </a:r>
            <a:r>
              <a:rPr lang="en-US" sz="1200">
                <a:solidFill>
                  <a:schemeClr val="bg1"/>
                </a:solidFill>
                <a:latin typeface="Microsoft YaHei" panose="020B0503020204020204" pitchFamily="34" charset="-122"/>
                <a:ea typeface="Microsoft YaHei" panose="020B0503020204020204" pitchFamily="34" charset="-122"/>
              </a:rPr>
              <a:t>A public cloud is a sort of computing in which resources are made available by a third-party provider over the internet and shared by companies and people who want to use or purchase them</a:t>
            </a:r>
            <a:r>
              <a:rPr lang="en-IN" altLang="en-US" sz="1200">
                <a:solidFill>
                  <a:schemeClr val="bg1"/>
                </a:solidFill>
                <a:latin typeface="Microsoft YaHei" panose="020B0503020204020204" pitchFamily="34" charset="-122"/>
                <a:ea typeface="Microsoft YaHei" panose="020B0503020204020204" pitchFamily="34" charset="-122"/>
              </a:rPr>
              <a:t> ex</a:t>
            </a:r>
            <a:r>
              <a:rPr lang="en-US" sz="1200">
                <a:solidFill>
                  <a:schemeClr val="bg1"/>
                </a:solidFill>
                <a:latin typeface="Microsoft YaHei" panose="020B0503020204020204" pitchFamily="34" charset="-122"/>
                <a:ea typeface="Microsoft YaHei" panose="020B0503020204020204" pitchFamily="34" charset="-122"/>
              </a:rPr>
              <a:t>.</a:t>
            </a:r>
            <a:r>
              <a:rPr lang="en-IN" altLang="en-US" sz="1200">
                <a:solidFill>
                  <a:schemeClr val="bg1"/>
                </a:solidFill>
                <a:latin typeface="Microsoft YaHei" panose="020B0503020204020204" pitchFamily="34" charset="-122"/>
                <a:ea typeface="Microsoft YaHei" panose="020B0503020204020204" pitchFamily="34" charset="-122"/>
              </a:rPr>
              <a:t> Azure, GCP, IBM Cloud.</a:t>
            </a:r>
            <a:endParaRPr lang="en-US" sz="1200">
              <a:solidFill>
                <a:schemeClr val="bg1"/>
              </a:solidFill>
              <a:latin typeface="Microsoft YaHei" panose="020B0503020204020204" pitchFamily="34" charset="-122"/>
              <a:ea typeface="Microsoft YaHei" panose="020B0503020204020204" pitchFamily="34" charset="-122"/>
            </a:endParaRPr>
          </a:p>
          <a:p>
            <a:endParaRPr lang="en-US" sz="1200">
              <a:solidFill>
                <a:schemeClr val="bg1"/>
              </a:solidFill>
              <a:latin typeface="Microsoft YaHei" panose="020B0503020204020204" pitchFamily="34" charset="-122"/>
              <a:ea typeface="Microsoft YaHei" panose="020B0503020204020204" pitchFamily="34" charset="-122"/>
            </a:endParaRPr>
          </a:p>
          <a:p>
            <a:r>
              <a:rPr lang="en-IN" altLang="en-US" sz="1400" b="1">
                <a:solidFill>
                  <a:schemeClr val="bg1"/>
                </a:solidFill>
                <a:latin typeface="Microsoft YaHei" panose="020B0503020204020204" pitchFamily="34" charset="-122"/>
                <a:ea typeface="Microsoft YaHei" panose="020B0503020204020204" pitchFamily="34" charset="-122"/>
              </a:rPr>
              <a:t>Hybrid Cloud : </a:t>
            </a:r>
            <a:r>
              <a:rPr lang="en-US" sz="1200">
                <a:solidFill>
                  <a:schemeClr val="bg1"/>
                </a:solidFill>
                <a:latin typeface="Microsoft YaHei" panose="020B0503020204020204" pitchFamily="34" charset="-122"/>
                <a:ea typeface="Microsoft YaHei" panose="020B0503020204020204" pitchFamily="34" charset="-122"/>
              </a:rPr>
              <a:t>A hybrid cloud is a mixture of private and public computing system in which applications operate on a combination of processing, storage, and services in distinct environments</a:t>
            </a:r>
            <a:r>
              <a:rPr lang="en-IN" altLang="en-US" sz="1200">
                <a:solidFill>
                  <a:schemeClr val="bg1"/>
                </a:solidFill>
                <a:latin typeface="Microsoft YaHei" panose="020B0503020204020204" pitchFamily="34" charset="-122"/>
                <a:ea typeface="Microsoft YaHei" panose="020B0503020204020204" pitchFamily="34" charset="-122"/>
              </a:rPr>
              <a:t> ex. AWS Outpost, Azure Arc, Google Anthos.</a:t>
            </a:r>
            <a:endParaRPr lang="en-US" sz="1200">
              <a:solidFill>
                <a:schemeClr val="bg1"/>
              </a:solidFill>
              <a:latin typeface="Microsoft YaHei" panose="020B0503020204020204" pitchFamily="34" charset="-122"/>
              <a:ea typeface="Microsoft YaHei" panose="020B0503020204020204" pitchFamily="34" charset="-122"/>
            </a:endParaRPr>
          </a:p>
          <a:p>
            <a:endParaRPr lang="en-US" sz="1200">
              <a:solidFill>
                <a:schemeClr val="bg1"/>
              </a:solidFill>
              <a:latin typeface="Microsoft YaHei" panose="020B0503020204020204" pitchFamily="34" charset="-122"/>
              <a:ea typeface="Microsoft YaHei" panose="020B0503020204020204" pitchFamily="34" charset="-122"/>
            </a:endParaRPr>
          </a:p>
          <a:p>
            <a:r>
              <a:rPr lang="en-US" sz="1400" b="1">
                <a:solidFill>
                  <a:schemeClr val="bg1"/>
                </a:solidFill>
                <a:latin typeface="Microsoft YaHei" panose="020B0503020204020204" pitchFamily="34" charset="-122"/>
                <a:ea typeface="Microsoft YaHei" panose="020B0503020204020204" pitchFamily="34" charset="-122"/>
              </a:rPr>
              <a:t>Community Cloud:</a:t>
            </a:r>
            <a:r>
              <a:rPr lang="en-US" sz="1200">
                <a:solidFill>
                  <a:schemeClr val="bg1"/>
                </a:solidFill>
                <a:latin typeface="Microsoft YaHei" panose="020B0503020204020204" pitchFamily="34" charset="-122"/>
                <a:ea typeface="Microsoft YaHei" panose="020B0503020204020204" pitchFamily="34" charset="-122"/>
              </a:rPr>
              <a:t> A shared cloud for groups with similar interests or purposes. Enables cooperation with a focus on specific requirements</a:t>
            </a:r>
            <a:r>
              <a:rPr lang="en-IN" altLang="en-US" sz="1200">
                <a:solidFill>
                  <a:schemeClr val="bg1"/>
                </a:solidFill>
                <a:latin typeface="Microsoft YaHei" panose="020B0503020204020204" pitchFamily="34" charset="-122"/>
                <a:ea typeface="Microsoft YaHei" panose="020B0503020204020204" pitchFamily="34" charset="-122"/>
              </a:rPr>
              <a:t> ex. Financial Services Cloud, Healthcare Community Cloud, GovCloud (AWS)</a:t>
            </a:r>
          </a:p>
          <a:p>
            <a:endParaRPr lang="en-US" sz="1200">
              <a:solidFill>
                <a:schemeClr val="bg1"/>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6544310" y="1688465"/>
            <a:ext cx="4064000" cy="4246245"/>
          </a:xfrm>
          <a:prstGeom prst="rect">
            <a:avLst/>
          </a:prstGeom>
          <a:noFill/>
        </p:spPr>
        <p:txBody>
          <a:bodyPr wrap="square" rtlCol="0">
            <a:spAutoFit/>
          </a:bodyPr>
          <a:lstStyle/>
          <a:p>
            <a:r>
              <a:rPr lang="en-IN" altLang="en-US" sz="1400" b="1">
                <a:solidFill>
                  <a:schemeClr val="bg1"/>
                </a:solidFill>
                <a:latin typeface="Microsoft YaHei" panose="020B0503020204020204" pitchFamily="34" charset="-122"/>
                <a:ea typeface="Microsoft YaHei" panose="020B0503020204020204" pitchFamily="34" charset="-122"/>
              </a:rPr>
              <a:t>IaaS : </a:t>
            </a:r>
            <a:r>
              <a:rPr lang="en-IN" altLang="en-US" sz="1200">
                <a:solidFill>
                  <a:schemeClr val="bg1"/>
                </a:solidFill>
                <a:latin typeface="Microsoft YaHei" panose="020B0503020204020204" pitchFamily="34" charset="-122"/>
                <a:ea typeface="Microsoft YaHei" panose="020B0503020204020204" pitchFamily="34" charset="-122"/>
              </a:rPr>
              <a:t>Infrastructure as a service (IaaS) is a sort of cloud computing service that provides critical computation, storage, and networking resources on demand and on a pay-as-you-go model ex. Amazon EC2, Azure virtual machine, Google compute engine.</a:t>
            </a:r>
          </a:p>
          <a:p>
            <a:endParaRPr lang="en-IN" altLang="en-US" sz="1200">
              <a:solidFill>
                <a:schemeClr val="bg1"/>
              </a:solidFill>
              <a:latin typeface="Microsoft YaHei" panose="020B0503020204020204" pitchFamily="34" charset="-122"/>
              <a:ea typeface="Microsoft YaHei" panose="020B0503020204020204" pitchFamily="34" charset="-122"/>
            </a:endParaRPr>
          </a:p>
          <a:p>
            <a:r>
              <a:rPr lang="en-IN" altLang="en-US" sz="1400" b="1">
                <a:solidFill>
                  <a:schemeClr val="bg1"/>
                </a:solidFill>
                <a:latin typeface="Microsoft YaHei" panose="020B0503020204020204" pitchFamily="34" charset="-122"/>
                <a:ea typeface="Microsoft YaHei" panose="020B0503020204020204" pitchFamily="34" charset="-122"/>
              </a:rPr>
              <a:t>PaaS : </a:t>
            </a:r>
            <a:r>
              <a:rPr lang="en-IN" altLang="en-US" sz="1200">
                <a:solidFill>
                  <a:schemeClr val="bg1"/>
                </a:solidFill>
                <a:latin typeface="Microsoft YaHei" panose="020B0503020204020204" pitchFamily="34" charset="-122"/>
                <a:ea typeface="Microsoft YaHei" panose="020B0503020204020204" pitchFamily="34" charset="-122"/>
              </a:rPr>
              <a:t>Platform as a Service (PaaS) is a comprehensive cloud environment that provides everything developers require to design, execute, and manage applications, including servers and operating systems, as well as networking, storage, middleware, tools, and other resources ex. Heroku, Azure App Service,Google App Engine.</a:t>
            </a:r>
          </a:p>
          <a:p>
            <a:endParaRPr lang="en-IN" altLang="en-US" sz="1200">
              <a:solidFill>
                <a:schemeClr val="bg1"/>
              </a:solidFill>
              <a:latin typeface="Microsoft YaHei" panose="020B0503020204020204" pitchFamily="34" charset="-122"/>
              <a:ea typeface="Microsoft YaHei" panose="020B0503020204020204" pitchFamily="34" charset="-122"/>
            </a:endParaRPr>
          </a:p>
          <a:p>
            <a:r>
              <a:rPr lang="en-IN" altLang="en-US" sz="1400" b="1">
                <a:solidFill>
                  <a:schemeClr val="bg1"/>
                </a:solidFill>
                <a:latin typeface="Microsoft YaHei" panose="020B0503020204020204" pitchFamily="34" charset="-122"/>
                <a:ea typeface="Microsoft YaHei" panose="020B0503020204020204" pitchFamily="34" charset="-122"/>
              </a:rPr>
              <a:t>SaaS :</a:t>
            </a:r>
            <a:r>
              <a:rPr lang="en-IN" altLang="en-US" sz="1200">
                <a:solidFill>
                  <a:schemeClr val="bg1"/>
                </a:solidFill>
                <a:latin typeface="Microsoft YaHei" panose="020B0503020204020204" pitchFamily="34" charset="-122"/>
                <a:ea typeface="Microsoft YaHei" panose="020B0503020204020204" pitchFamily="34" charset="-122"/>
              </a:rPr>
              <a:t> SaaS (Software as a Service) refers to the ability to access software over the internet without having to download it. People register to applications stored on distant servers and access them via web browsers. The program does not require any maintenance or upgrades, making it an easy and cost-effective option ex. Zoom, Salesforce, Microsoft 365,</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B364C">
                <a:lumMod val="0"/>
              </a:srgbClr>
            </a:gs>
            <a:gs pos="0">
              <a:srgbClr val="007BD3"/>
            </a:gs>
            <a:gs pos="100000">
              <a:srgbClr val="034373"/>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34" name="Content Placeholder 33" descr="Cloud Computing"/>
          <p:cNvPicPr>
            <a:picLocks noGrp="1" noChangeAspect="1"/>
          </p:cNvPicPr>
          <p:nvPr>
            <p:ph idx="1"/>
          </p:nvPr>
        </p:nvPicPr>
        <p:blipFill>
          <a:blip r:embed="rId2"/>
          <a:stretch>
            <a:fillRect/>
          </a:stretch>
        </p:blipFill>
        <p:spPr>
          <a:xfrm>
            <a:off x="887730" y="1006475"/>
            <a:ext cx="10283825" cy="5516245"/>
          </a:xfrm>
          <a:prstGeom prst="rect">
            <a:avLst/>
          </a:prstGeom>
          <a:effectLst>
            <a:glow rad="63500">
              <a:schemeClr val="accent3">
                <a:satMod val="175000"/>
                <a:alpha val="40000"/>
              </a:schemeClr>
            </a:glow>
          </a:effectLst>
        </p:spPr>
      </p:pic>
      <p:sp>
        <p:nvSpPr>
          <p:cNvPr id="36" name="Text Box 35"/>
          <p:cNvSpPr txBox="1"/>
          <p:nvPr/>
        </p:nvSpPr>
        <p:spPr>
          <a:xfrm>
            <a:off x="2357120" y="339725"/>
            <a:ext cx="692975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de-DE" sz="2400" noProof="0" dirty="0">
                <a:ln>
                  <a:noFill/>
                </a:ln>
                <a:gradFill>
                  <a:gsLst>
                    <a:gs pos="0">
                      <a:srgbClr val="0078B6"/>
                    </a:gs>
                    <a:gs pos="100000">
                      <a:srgbClr val="01FAFD"/>
                    </a:gs>
                  </a:gsLst>
                  <a:lin ang="2700000" scaled="0"/>
                </a:gradFill>
                <a:effectLst/>
                <a:uLnTx/>
                <a:uFillTx/>
                <a:latin typeface="Microsoft YaHei" panose="020B0503020204020204" pitchFamily="34" charset="-122"/>
                <a:ea typeface="Microsoft YaHei" panose="020B0503020204020204" pitchFamily="34" charset="-122"/>
                <a:sym typeface="+mn-ea"/>
              </a:rPr>
              <a:t>Have you tried Cloud (examples)?</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430991" y="-733416"/>
            <a:ext cx="8372791" cy="815339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custDataLst>
              <p:tags r:id="rId1"/>
            </p:custDataLst>
          </p:nvPr>
        </p:nvSpPr>
        <p:spPr>
          <a:xfrm>
            <a:off x="1029289" y="3701122"/>
            <a:ext cx="5053965" cy="1403141"/>
          </a:xfrm>
          <a:prstGeom prst="rect">
            <a:avLst/>
          </a:prstGeom>
          <a:noFill/>
        </p:spPr>
        <p:txBody>
          <a:bodyPr wrap="square" rtlCol="0">
            <a:spAutoFit/>
          </a:bodyPr>
          <a:lstStyle/>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Chandi Charan </a:t>
            </a:r>
            <a:r>
              <a:rPr lang="en-US" altLang="de-DE" sz="1200" dirty="0" err="1">
                <a:solidFill>
                  <a:schemeClr val="bg1">
                    <a:lumMod val="95000"/>
                  </a:schemeClr>
                </a:solidFill>
                <a:latin typeface="Microsoft YaHei" panose="020B0503020204020204" pitchFamily="34" charset="-122"/>
                <a:ea typeface="Microsoft YaHei" panose="020B0503020204020204" pitchFamily="34" charset="-122"/>
              </a:rPr>
              <a:t>Mahato</a:t>
            </a:r>
            <a:endParaRPr lang="en-US" altLang="de-DE" sz="1200" dirty="0">
              <a:solidFill>
                <a:schemeClr val="bg1">
                  <a:lumMod val="95000"/>
                </a:schemeClr>
              </a:solidFill>
              <a:latin typeface="Microsoft YaHei" panose="020B0503020204020204" pitchFamily="34" charset="-122"/>
              <a:ea typeface="Microsoft YaHei" panose="020B0503020204020204" pitchFamily="34" charset="-122"/>
            </a:endParaRP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Anurag Varshney</a:t>
            </a:r>
          </a:p>
          <a:p>
            <a:pPr>
              <a:lnSpc>
                <a:spcPct val="120000"/>
              </a:lnSpc>
            </a:pPr>
            <a:r>
              <a:rPr lang="en-US" altLang="de-DE" sz="1200" dirty="0" err="1">
                <a:solidFill>
                  <a:schemeClr val="bg1">
                    <a:lumMod val="95000"/>
                  </a:schemeClr>
                </a:solidFill>
                <a:latin typeface="Microsoft YaHei" panose="020B0503020204020204" pitchFamily="34" charset="-122"/>
                <a:ea typeface="Microsoft YaHei" panose="020B0503020204020204" pitchFamily="34" charset="-122"/>
              </a:rPr>
              <a:t>Divyanshu</a:t>
            </a: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 Gupta</a:t>
            </a: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Harish</a:t>
            </a:r>
          </a:p>
          <a:p>
            <a:pPr>
              <a:lnSpc>
                <a:spcPct val="120000"/>
              </a:lnSpc>
            </a:pP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Professional Communication Lab</a:t>
            </a:r>
          </a:p>
          <a:p>
            <a:pPr>
              <a:lnSpc>
                <a:spcPct val="120000"/>
              </a:lnSpc>
            </a:pPr>
            <a:r>
              <a:rPr lang="en-US" altLang="de-DE" sz="1200" dirty="0" err="1">
                <a:solidFill>
                  <a:schemeClr val="bg1">
                    <a:lumMod val="95000"/>
                  </a:schemeClr>
                </a:solidFill>
                <a:latin typeface="Microsoft YaHei" panose="020B0503020204020204" pitchFamily="34" charset="-122"/>
                <a:ea typeface="Microsoft YaHei" panose="020B0503020204020204" pitchFamily="34" charset="-122"/>
              </a:rPr>
              <a:t>Galgotias</a:t>
            </a:r>
            <a:r>
              <a:rPr lang="en-US" altLang="de-DE" sz="1200" dirty="0">
                <a:solidFill>
                  <a:schemeClr val="bg1">
                    <a:lumMod val="95000"/>
                  </a:schemeClr>
                </a:solidFill>
                <a:latin typeface="Microsoft YaHei" panose="020B0503020204020204" pitchFamily="34" charset="-122"/>
                <a:ea typeface="Microsoft YaHei" panose="020B0503020204020204" pitchFamily="34" charset="-122"/>
              </a:rPr>
              <a:t> College Of Engineering and Technology</a:t>
            </a: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09320" y="2982595"/>
            <a:ext cx="3373120" cy="768350"/>
          </a:xfrm>
          <a:prstGeom prst="rect">
            <a:avLst/>
          </a:prstGeom>
          <a:noFill/>
        </p:spPr>
        <p:txBody>
          <a:bodyPr wrap="square" rtlCol="0">
            <a:spAutoFit/>
          </a:bodyPr>
          <a:lstStyle/>
          <a:p>
            <a:pPr lvl="0"/>
            <a:r>
              <a:rPr lang="en-US" altLang="zh-CN" sz="4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Thank</a:t>
            </a:r>
            <a:r>
              <a:rPr lang="en-IN" altLang="en-US" sz="4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 You.</a:t>
            </a:r>
          </a:p>
        </p:txBody>
      </p:sp>
      <p:grpSp>
        <p:nvGrpSpPr>
          <p:cNvPr id="17" name="组合 16"/>
          <p:cNvGrpSpPr/>
          <p:nvPr/>
        </p:nvGrpSpPr>
        <p:grpSpPr>
          <a:xfrm>
            <a:off x="1136653" y="5152265"/>
            <a:ext cx="1201730" cy="313041"/>
            <a:chOff x="5495135" y="872654"/>
            <a:chExt cx="1201730" cy="313041"/>
          </a:xfrm>
        </p:grpSpPr>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1381760" y="1628335"/>
            <a:ext cx="3698240" cy="360133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2040255" y="2394585"/>
            <a:ext cx="2174240" cy="2174240"/>
          </a:xfrm>
          <a:prstGeom prst="ellipse">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379980" y="3252142"/>
            <a:ext cx="1494790" cy="460375"/>
          </a:xfrm>
          <a:prstGeom prst="rect">
            <a:avLst/>
          </a:prstGeom>
          <a:noFill/>
        </p:spPr>
        <p:txBody>
          <a:bodyPr wrap="none" rtlCol="0">
            <a:spAutoFit/>
          </a:bodyPr>
          <a:lstStyle/>
          <a:p>
            <a:pPr algn="ctr"/>
            <a:r>
              <a:rPr lang="en-US" altLang="zh-CN" sz="2400" dirty="0">
                <a:solidFill>
                  <a:srgbClr val="0B364C"/>
                </a:solidFill>
                <a:latin typeface="Microsoft YaHei" panose="020B0503020204020204" pitchFamily="34" charset="-122"/>
                <a:ea typeface="Microsoft YaHei" panose="020B0503020204020204" pitchFamily="34" charset="-122"/>
              </a:rPr>
              <a:t>Contents</a:t>
            </a:r>
          </a:p>
        </p:txBody>
      </p:sp>
      <p:sp>
        <p:nvSpPr>
          <p:cNvPr id="2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275391" y="1130479"/>
            <a:ext cx="3867785" cy="398780"/>
          </a:xfrm>
          <a:prstGeom prst="rect">
            <a:avLst/>
          </a:prstGeom>
          <a:noFill/>
        </p:spPr>
        <p:txBody>
          <a:bodyPr wrap="none" rtlCol="0">
            <a:spAutoFit/>
          </a:bodyPr>
          <a:lstStyle/>
          <a:p>
            <a:r>
              <a:rPr lang="en-US" altLang="de-DE"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What Is An Cloud Computing?</a:t>
            </a:r>
          </a:p>
        </p:txBody>
      </p:sp>
      <p:sp>
        <p:nvSpPr>
          <p:cNvPr id="3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275390" y="1499811"/>
            <a:ext cx="3630609" cy="330835"/>
          </a:xfrm>
          <a:prstGeom prst="rect">
            <a:avLst/>
          </a:prstGeom>
          <a:noFill/>
        </p:spPr>
        <p:txBody>
          <a:bodyPr wrap="square" rtlCol="0">
            <a:spAutoFit/>
          </a:bodyPr>
          <a:lstStyle/>
          <a:p>
            <a:pPr>
              <a:lnSpc>
                <a:spcPct val="130000"/>
              </a:lnSpc>
            </a:pPr>
            <a:r>
              <a:rPr lang="en-IN" sz="1200" dirty="0">
                <a:solidFill>
                  <a:schemeClr val="bg1">
                    <a:lumMod val="95000"/>
                  </a:schemeClr>
                </a:solidFill>
                <a:latin typeface="Microsoft YaHei" panose="020B0503020204020204" pitchFamily="34" charset="-122"/>
                <a:ea typeface="Microsoft YaHei" panose="020B0503020204020204" pitchFamily="34" charset="-122"/>
              </a:rPr>
              <a:t>Brief intro about Cloud Computing.</a:t>
            </a:r>
          </a:p>
        </p:txBody>
      </p:sp>
      <p:sp>
        <p:nvSpPr>
          <p:cNvPr id="31"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15280" y="1161736"/>
            <a:ext cx="761638" cy="74168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79631" y="2394761"/>
            <a:ext cx="4087495" cy="398780"/>
          </a:xfrm>
          <a:prstGeom prst="rect">
            <a:avLst/>
          </a:prstGeom>
          <a:noFill/>
        </p:spPr>
        <p:txBody>
          <a:bodyPr wrap="none" rtlCol="0">
            <a:spAutoFit/>
          </a:bodyPr>
          <a:lstStyle/>
          <a:p>
            <a:r>
              <a:rPr lang="en-US" altLang="de-DE"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Why We Use Cloud Computing?</a:t>
            </a:r>
          </a:p>
        </p:txBody>
      </p:sp>
      <p:sp>
        <p:nvSpPr>
          <p:cNvPr id="3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79630" y="2764093"/>
            <a:ext cx="3630609" cy="330835"/>
          </a:xfrm>
          <a:prstGeom prst="rect">
            <a:avLst/>
          </a:prstGeom>
          <a:noFill/>
        </p:spPr>
        <p:txBody>
          <a:bodyPr wrap="square" rtlCol="0">
            <a:spAutoFit/>
          </a:bodyPr>
          <a:lstStyle/>
          <a:p>
            <a:pPr>
              <a:lnSpc>
                <a:spcPct val="130000"/>
              </a:lnSpc>
            </a:pPr>
            <a:r>
              <a:rPr lang="en-IN" altLang="de-DE" sz="1200" dirty="0">
                <a:solidFill>
                  <a:schemeClr val="bg1">
                    <a:lumMod val="95000"/>
                  </a:schemeClr>
                </a:solidFill>
                <a:latin typeface="Microsoft YaHei" panose="020B0503020204020204" pitchFamily="34" charset="-122"/>
                <a:ea typeface="Microsoft YaHei" panose="020B0503020204020204" pitchFamily="34" charset="-122"/>
              </a:rPr>
              <a:t>Uses and its advantages. </a:t>
            </a:r>
          </a:p>
        </p:txBody>
      </p:sp>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19520" y="2426018"/>
            <a:ext cx="761638" cy="74168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79631" y="3659043"/>
            <a:ext cx="3811905" cy="398780"/>
          </a:xfrm>
          <a:prstGeom prst="rect">
            <a:avLst/>
          </a:prstGeom>
          <a:noFill/>
        </p:spPr>
        <p:txBody>
          <a:bodyPr wrap="none" rtlCol="0">
            <a:spAutoFit/>
          </a:bodyPr>
          <a:lstStyle/>
          <a:p>
            <a:r>
              <a:rPr lang="en-US" altLang="de-DE"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Mode</a:t>
            </a:r>
            <a:r>
              <a:rPr lang="en-IN" altLang="en-US"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l</a:t>
            </a:r>
            <a:r>
              <a:rPr lang="en-US" altLang="de-DE"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s </a:t>
            </a:r>
            <a:r>
              <a:rPr lang="en-IN" altLang="en-US"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of Cloud</a:t>
            </a:r>
            <a:r>
              <a:rPr lang="en-US" altLang="de-DE"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 and its types</a:t>
            </a:r>
          </a:p>
        </p:txBody>
      </p:sp>
      <p:sp>
        <p:nvSpPr>
          <p:cNvPr id="4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79945" y="4028440"/>
            <a:ext cx="3938270" cy="570865"/>
          </a:xfrm>
          <a:prstGeom prst="rect">
            <a:avLst/>
          </a:prstGeom>
          <a:noFill/>
        </p:spPr>
        <p:txBody>
          <a:bodyPr wrap="square" rtlCol="0">
            <a:spAutoFit/>
          </a:bodyPr>
          <a:lstStyle/>
          <a:p>
            <a:pPr>
              <a:lnSpc>
                <a:spcPct val="130000"/>
              </a:lnSpc>
            </a:pPr>
            <a:r>
              <a:rPr lang="en-IN" altLang="de-DE" sz="1200" dirty="0">
                <a:solidFill>
                  <a:schemeClr val="bg1">
                    <a:lumMod val="95000"/>
                  </a:schemeClr>
                </a:solidFill>
                <a:latin typeface="Microsoft YaHei" panose="020B0503020204020204" pitchFamily="34" charset="-122"/>
                <a:ea typeface="Microsoft YaHei" panose="020B0503020204020204" pitchFamily="34" charset="-122"/>
              </a:rPr>
              <a:t>Deployment and Service Model , Types Private, Public, Hybrid, Community, IaaS, PaaS, SaaS.</a:t>
            </a:r>
          </a:p>
        </p:txBody>
      </p:sp>
      <p:sp>
        <p:nvSpPr>
          <p:cNvPr id="39"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19520" y="3690300"/>
            <a:ext cx="761638" cy="74168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275391" y="4923326"/>
            <a:ext cx="3139440" cy="398780"/>
          </a:xfrm>
          <a:prstGeom prst="rect">
            <a:avLst/>
          </a:prstGeom>
          <a:noFill/>
        </p:spPr>
        <p:txBody>
          <a:bodyPr wrap="none" rtlCol="0">
            <a:spAutoFit/>
          </a:bodyPr>
          <a:lstStyle/>
          <a:p>
            <a:r>
              <a:rPr lang="en-IN" altLang="de-DE" sz="2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Examples and Summery.</a:t>
            </a:r>
          </a:p>
        </p:txBody>
      </p:sp>
      <p:sp>
        <p:nvSpPr>
          <p:cNvPr id="4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275705" y="5292725"/>
            <a:ext cx="4629785" cy="330835"/>
          </a:xfrm>
          <a:prstGeom prst="rect">
            <a:avLst/>
          </a:prstGeom>
          <a:noFill/>
        </p:spPr>
        <p:txBody>
          <a:bodyPr wrap="square" rtlCol="0">
            <a:spAutoFit/>
          </a:bodyPr>
          <a:lstStyle/>
          <a:p>
            <a:pPr>
              <a:lnSpc>
                <a:spcPct val="130000"/>
              </a:lnSpc>
            </a:pPr>
            <a:r>
              <a:rPr lang="en-IN" altLang="de-DE" sz="1200" dirty="0">
                <a:solidFill>
                  <a:schemeClr val="bg1">
                    <a:lumMod val="95000"/>
                  </a:schemeClr>
                </a:solidFill>
                <a:latin typeface="Microsoft YaHei" panose="020B0503020204020204" pitchFamily="34" charset="-122"/>
                <a:ea typeface="Microsoft YaHei" panose="020B0503020204020204" pitchFamily="34" charset="-122"/>
              </a:rPr>
              <a:t>Various providers and examples of Cloud Computing.</a:t>
            </a:r>
          </a:p>
        </p:txBody>
      </p:sp>
      <p:sp>
        <p:nvSpPr>
          <p:cNvPr id="4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15280" y="4954583"/>
            <a:ext cx="761638" cy="741680"/>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1483360" y="-1377072"/>
            <a:ext cx="4622799" cy="4501665"/>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138161" y="2842968"/>
            <a:ext cx="5537200" cy="5392105"/>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735070" y="3294346"/>
            <a:ext cx="3458210" cy="398780"/>
          </a:xfrm>
          <a:prstGeom prst="rect">
            <a:avLst/>
          </a:prstGeom>
          <a:noFill/>
        </p:spPr>
        <p:txBody>
          <a:bodyPr wrap="none" rtlCol="0">
            <a:spAutoFit/>
          </a:bodyPr>
          <a:lstStyle/>
          <a:p>
            <a:pPr algn="ctr"/>
            <a:r>
              <a:rPr lang="en-IN" sz="2000" dirty="0">
                <a:solidFill>
                  <a:schemeClr val="bg1">
                    <a:lumMod val="95000"/>
                  </a:schemeClr>
                </a:solidFill>
                <a:latin typeface="Microsoft YaHei" panose="020B0503020204020204" pitchFamily="34" charset="-122"/>
                <a:ea typeface="Microsoft YaHei" panose="020B0503020204020204" pitchFamily="34" charset="-122"/>
              </a:rPr>
              <a:t>What Is Cloud Computing?</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182202" y="3694456"/>
            <a:ext cx="4563946" cy="300990"/>
          </a:xfrm>
          <a:prstGeom prst="rect">
            <a:avLst/>
          </a:prstGeom>
          <a:noFill/>
        </p:spPr>
        <p:txBody>
          <a:bodyPr wrap="square" rtlCol="0">
            <a:spAutoFit/>
          </a:bodyPr>
          <a:lstStyle/>
          <a:p>
            <a:pPr algn="ctr">
              <a:lnSpc>
                <a:spcPct val="130000"/>
              </a:lnSpc>
            </a:pPr>
            <a:r>
              <a:rPr lang="en-IN" altLang="de-DE" sz="1050" dirty="0">
                <a:solidFill>
                  <a:schemeClr val="bg1">
                    <a:lumMod val="95000"/>
                  </a:schemeClr>
                </a:solidFill>
                <a:latin typeface="Microsoft YaHei" panose="020B0503020204020204" pitchFamily="34" charset="-122"/>
                <a:ea typeface="Microsoft YaHei" panose="020B0503020204020204" pitchFamily="34" charset="-122"/>
              </a:rPr>
              <a:t>Brief Introduction about cloud Computing and its history.</a:t>
            </a: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215340" y="2586460"/>
            <a:ext cx="2497671" cy="707886"/>
          </a:xfrm>
          <a:prstGeom prst="rect">
            <a:avLst/>
          </a:prstGeom>
          <a:noFill/>
        </p:spPr>
        <p:txBody>
          <a:bodyPr wrap="none" rtlCol="0">
            <a:spAutoFit/>
          </a:bodyPr>
          <a:lstStyle/>
          <a:p>
            <a:pPr algn="ctr"/>
            <a:r>
              <a:rPr lang="de-DE" altLang="zh-CN" sz="40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Part  One</a:t>
            </a:r>
          </a:p>
        </p:txBody>
      </p:sp>
      <p:grpSp>
        <p:nvGrpSpPr>
          <p:cNvPr id="21" name="组合 20"/>
          <p:cNvGrpSpPr/>
          <p:nvPr/>
        </p:nvGrpSpPr>
        <p:grpSpPr>
          <a:xfrm>
            <a:off x="4863310" y="4273519"/>
            <a:ext cx="1201730" cy="313041"/>
            <a:chOff x="5495135" y="872654"/>
            <a:chExt cx="1201730" cy="313041"/>
          </a:xfrm>
        </p:grpSpPr>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037648" y="269454"/>
            <a:ext cx="4116705" cy="460375"/>
          </a:xfrm>
          <a:prstGeom prst="rect">
            <a:avLst/>
          </a:prstGeom>
          <a:noFill/>
        </p:spPr>
        <p:txBody>
          <a:bodyPr wrap="none" rtlCol="0">
            <a:spAutoFit/>
          </a:bodyPr>
          <a:lstStyle/>
          <a:p>
            <a:pPr algn="ctr"/>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What Is Cloud Computing?</a:t>
            </a:r>
          </a:p>
        </p:txBody>
      </p:sp>
      <p:grpSp>
        <p:nvGrpSpPr>
          <p:cNvPr id="10" name="组合 9"/>
          <p:cNvGrpSpPr/>
          <p:nvPr/>
        </p:nvGrpSpPr>
        <p:grpSpPr>
          <a:xfrm>
            <a:off x="5495135" y="821854"/>
            <a:ext cx="1201730" cy="313041"/>
            <a:chOff x="5495135" y="872654"/>
            <a:chExt cx="1201730" cy="313041"/>
          </a:xfrm>
        </p:grpSpPr>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75285" y="1323340"/>
            <a:ext cx="7565390" cy="4862195"/>
          </a:xfrm>
          <a:prstGeom prst="rect">
            <a:avLst/>
          </a:prstGeom>
          <a:noFill/>
        </p:spPr>
        <p:txBody>
          <a:bodyPr wrap="square" rtlCol="0">
            <a:noAutofit/>
          </a:bodyPr>
          <a:lstStyle/>
          <a:p>
            <a:pPr algn="ctr">
              <a:lnSpc>
                <a:spcPct val="130000"/>
              </a:lnSpc>
            </a:pPr>
            <a:endParaRPr lang="de-DE" altLang="zh-CN" dirty="0">
              <a:solidFill>
                <a:schemeClr val="bg1">
                  <a:lumMod val="95000"/>
                </a:schemeClr>
              </a:solidFill>
              <a:latin typeface="Microsoft YaHei" panose="020B0503020204020204" pitchFamily="34" charset="-122"/>
              <a:ea typeface="Microsoft YaHei" panose="020B0503020204020204" pitchFamily="34" charset="-122"/>
            </a:endParaRPr>
          </a:p>
          <a:p>
            <a:pPr algn="ctr">
              <a:lnSpc>
                <a:spcPct val="110000"/>
              </a:lnSpc>
            </a:pPr>
            <a:r>
              <a:rPr dirty="0">
                <a:solidFill>
                  <a:schemeClr val="bg1">
                    <a:lumMod val="95000"/>
                  </a:schemeClr>
                </a:solidFill>
                <a:latin typeface="Microsoft YaHei" panose="020B0503020204020204" pitchFamily="34" charset="-122"/>
                <a:ea typeface="Microsoft YaHei" panose="020B0503020204020204" pitchFamily="34" charset="-122"/>
              </a:rPr>
              <a:t>Cloud computing is a form of technology that allows customers to utilize and manage computer resources (such as servers, storage, databases, networking, and software) via the internet without needing ownership or direct management of the underlying infrastructure. Cloud computing services are often available on a pay-as-you-go or subscription basis, offering flexibility, scalability, and cost-effectiveness. Users may access these materials from anywhere with an internet connection, making it a popular choice for organizations and people.</a:t>
            </a:r>
          </a:p>
          <a:p>
            <a:pPr algn="ctr">
              <a:lnSpc>
                <a:spcPct val="130000"/>
              </a:lnSpc>
            </a:pPr>
            <a:endParaRPr lang="de-DE" altLang="zh-CN" dirty="0">
              <a:solidFill>
                <a:schemeClr val="bg1">
                  <a:lumMod val="95000"/>
                </a:schemeClr>
              </a:solidFill>
              <a:latin typeface="Microsoft YaHei" panose="020B0503020204020204" pitchFamily="34" charset="-122"/>
              <a:ea typeface="Microsoft YaHei" panose="020B0503020204020204" pitchFamily="34" charset="-122"/>
            </a:endParaRPr>
          </a:p>
          <a:p>
            <a:pPr algn="ctr">
              <a:lnSpc>
                <a:spcPct val="130000"/>
              </a:lnSpc>
            </a:pPr>
            <a:r>
              <a:rPr lang="de-DE" altLang="zh-CN" dirty="0">
                <a:solidFill>
                  <a:schemeClr val="bg1">
                    <a:lumMod val="95000"/>
                  </a:schemeClr>
                </a:solidFill>
                <a:latin typeface="Microsoft YaHei" panose="020B0503020204020204" pitchFamily="34" charset="-122"/>
                <a:ea typeface="Microsoft YaHei" panose="020B0503020204020204" pitchFamily="34" charset="-122"/>
              </a:rPr>
              <a:t>Cloud computing is a common technology that is altering the way that consumers and organizations access and manage computer resources today.</a:t>
            </a: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p:nvPr/>
        </p:nvSpPr>
        <p:spPr>
          <a:xfrm rot="13800000">
            <a:off x="8737600" y="2254885"/>
            <a:ext cx="2700655" cy="2771775"/>
          </a:xfrm>
          <a:prstGeom prst="teardrop">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pic>
        <p:nvPicPr>
          <p:cNvPr id="24" name="Content Placeholder 23" descr="2022-10-14-Blog-Feature-What-is-Cloud-Computing-1-1200x620-removebg-preview"/>
          <p:cNvPicPr>
            <a:picLocks noGrp="1" noChangeAspect="1"/>
          </p:cNvPicPr>
          <p:nvPr>
            <p:ph idx="1"/>
          </p:nvPr>
        </p:nvPicPr>
        <p:blipFill>
          <a:blip r:embed="rId2"/>
          <a:srcRect l="38020" t="8932" r="37398" b="58013"/>
          <a:stretch>
            <a:fillRect/>
          </a:stretch>
        </p:blipFill>
        <p:spPr>
          <a:xfrm>
            <a:off x="8874760" y="2658110"/>
            <a:ext cx="2356485" cy="1964690"/>
          </a:xfrm>
          <a:prstGeom prst="rect">
            <a:avLst/>
          </a:prstGeom>
        </p:spPr>
      </p:pic>
      <p:sp>
        <p:nvSpPr>
          <p:cNvPr id="25" name="Text Box 24"/>
          <p:cNvSpPr txBox="1"/>
          <p:nvPr/>
        </p:nvSpPr>
        <p:spPr>
          <a:xfrm>
            <a:off x="9611995" y="3519805"/>
            <a:ext cx="1442720" cy="589280"/>
          </a:xfrm>
          <a:prstGeom prst="rect">
            <a:avLst/>
          </a:prstGeom>
          <a:noFill/>
        </p:spPr>
        <p:txBody>
          <a:bodyPr wrap="square" rtlCol="0">
            <a:noAutofit/>
          </a:bodyPr>
          <a:lstStyle/>
          <a:p>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sym typeface="+mn-ea"/>
              </a:rPr>
              <a:t>Cloud</a:t>
            </a:r>
            <a:endParaRPr lang="en-US" sz="240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1483360" y="-1377072"/>
            <a:ext cx="4622799" cy="4501665"/>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138161" y="2842968"/>
            <a:ext cx="5537200" cy="5392105"/>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254375" y="3357846"/>
            <a:ext cx="476885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de-DE" sz="2400" b="0" i="0" u="none" strike="noStrike" kern="1200" cap="none" spc="0" normalizeH="0" baseline="0" noProof="0" dirty="0">
                <a:ln>
                  <a:noFill/>
                </a:ln>
                <a:solidFill>
                  <a:prstClr val="white">
                    <a:lumMod val="95000"/>
                  </a:prstClr>
                </a:solidFill>
                <a:effectLst/>
                <a:uLnTx/>
                <a:uFillTx/>
                <a:latin typeface="Microsoft YaHei" panose="020B0503020204020204" pitchFamily="34" charset="-122"/>
                <a:ea typeface="Microsoft YaHei" panose="020B0503020204020204" pitchFamily="34" charset="-122"/>
                <a:cs typeface="+mn-cs"/>
              </a:rPr>
              <a:t>Why we use Cloud Computing?</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356827" y="3757956"/>
            <a:ext cx="4563946" cy="45085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en-IN" altLang="de-DE" dirty="0">
                <a:solidFill>
                  <a:schemeClr val="bg1">
                    <a:lumMod val="95000"/>
                  </a:schemeClr>
                </a:solidFill>
                <a:latin typeface="Microsoft YaHei" panose="020B0503020204020204" pitchFamily="34" charset="-122"/>
                <a:ea typeface="Microsoft YaHei" panose="020B0503020204020204" pitchFamily="34" charset="-122"/>
                <a:sym typeface="+mn-ea"/>
              </a:rPr>
              <a:t>Uses and its advantages in IT</a:t>
            </a:r>
            <a:endParaRPr kumimoji="0" lang="de-DE" altLang="zh-CN" b="0" i="0" u="none" strike="noStrike" kern="1200" cap="none" spc="0" normalizeH="0" baseline="0" noProof="0" dirty="0">
              <a:ln>
                <a:noFill/>
              </a:ln>
              <a:solidFill>
                <a:prstClr val="white">
                  <a:lumMod val="9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406797" y="2649960"/>
            <a:ext cx="246400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e-DE" altLang="zh-CN" sz="4000" b="0" i="0" u="none" strike="noStrike" kern="1200" cap="none" spc="0" normalizeH="0" baseline="0" noProof="0" dirty="0">
                <a:ln>
                  <a:noFill/>
                </a:ln>
                <a:gradFill>
                  <a:gsLst>
                    <a:gs pos="0">
                      <a:srgbClr val="0078B6"/>
                    </a:gs>
                    <a:gs pos="100000">
                      <a:srgbClr val="01FAFD"/>
                    </a:gs>
                  </a:gsLst>
                  <a:lin ang="2700000" scaled="0"/>
                </a:gradFill>
                <a:effectLst/>
                <a:uLnTx/>
                <a:uFillTx/>
                <a:latin typeface="Microsoft YaHei" panose="020B0503020204020204" pitchFamily="34" charset="-122"/>
                <a:ea typeface="Microsoft YaHei" panose="020B0503020204020204" pitchFamily="34" charset="-122"/>
                <a:cs typeface="+mn-cs"/>
              </a:rPr>
              <a:t>Part  Two</a:t>
            </a:r>
          </a:p>
        </p:txBody>
      </p:sp>
      <p:grpSp>
        <p:nvGrpSpPr>
          <p:cNvPr id="21" name="组合 20"/>
          <p:cNvGrpSpPr/>
          <p:nvPr/>
        </p:nvGrpSpPr>
        <p:grpSpPr>
          <a:xfrm>
            <a:off x="5038090" y="4337050"/>
            <a:ext cx="1438910" cy="362585"/>
            <a:chOff x="5495135" y="872654"/>
            <a:chExt cx="1201730" cy="313041"/>
          </a:xfrm>
        </p:grpSpPr>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762375" y="269454"/>
            <a:ext cx="4667250" cy="460375"/>
          </a:xfrm>
          <a:prstGeom prst="rect">
            <a:avLst/>
          </a:prstGeom>
          <a:noFill/>
        </p:spPr>
        <p:txBody>
          <a:bodyPr wrap="none" rtlCol="0">
            <a:spAutoFit/>
          </a:bodyPr>
          <a:lstStyle/>
          <a:p>
            <a:pPr algn="ctr"/>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Why we use cloud computing?</a:t>
            </a:r>
          </a:p>
        </p:txBody>
      </p:sp>
      <p:grpSp>
        <p:nvGrpSpPr>
          <p:cNvPr id="10" name="组合 9"/>
          <p:cNvGrpSpPr/>
          <p:nvPr/>
        </p:nvGrpSpPr>
        <p:grpSpPr>
          <a:xfrm>
            <a:off x="5495135" y="821854"/>
            <a:ext cx="1201730" cy="313041"/>
            <a:chOff x="5495135" y="872654"/>
            <a:chExt cx="1201730" cy="313041"/>
          </a:xfrm>
        </p:grpSpPr>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 name="Text Box 2"/>
          <p:cNvSpPr txBox="1"/>
          <p:nvPr/>
        </p:nvSpPr>
        <p:spPr>
          <a:xfrm>
            <a:off x="3691890" y="1528445"/>
            <a:ext cx="7824470" cy="4839335"/>
          </a:xfrm>
          <a:prstGeom prst="rect">
            <a:avLst/>
          </a:prstGeom>
          <a:noFill/>
        </p:spPr>
        <p:txBody>
          <a:bodyPr wrap="square" rtlCol="0">
            <a:noAutofit/>
          </a:bodyPr>
          <a:lstStyle/>
          <a:p>
            <a:pPr marL="285750" indent="-285750">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sym typeface="+mn-ea"/>
              </a:rPr>
              <a:t>Cost-efficiency: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rPr>
              <a:t> Cloud computing minimizes upfront hardware costs</a:t>
            </a:r>
            <a:r>
              <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rPr>
              <a:t>,</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rPr>
              <a:t> users pay for usage, optimizing expenses.</a:t>
            </a:r>
          </a:p>
          <a:p>
            <a:pPr indent="0">
              <a:buFont typeface="Wingdings" panose="05000000000000000000" charset="0"/>
              <a:buNone/>
            </a:pPr>
            <a:endPar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sym typeface="+mn-ea"/>
              </a:rPr>
              <a:t>Scalability: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rPr>
              <a:t> Cloud services easily adjust resources to match varying workloads.</a:t>
            </a:r>
          </a:p>
          <a:p>
            <a:pPr indent="0">
              <a:buFont typeface="Wingdings" panose="05000000000000000000" charset="0"/>
              <a:buNone/>
            </a:pPr>
            <a:endPar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sym typeface="+mn-ea"/>
              </a:rPr>
              <a:t>Accessibility</a:t>
            </a:r>
            <a:r>
              <a:rPr lang="de-DE"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rPr>
              <a:t> Accessible from anywhere, promoting remote work and collaboration.</a:t>
            </a:r>
          </a:p>
          <a:p>
            <a:pPr indent="0">
              <a:buFont typeface="Wingdings" panose="05000000000000000000" charset="0"/>
              <a:buNone/>
            </a:pPr>
            <a:endPar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sym typeface="+mn-ea"/>
              </a:rPr>
              <a:t>Resource Efficiency: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rPr>
              <a:t> Cloud providers use virtualization for efficient resource management.</a:t>
            </a:r>
          </a:p>
          <a:p>
            <a:pPr indent="0">
              <a:buFont typeface="Wingdings" panose="05000000000000000000" charset="0"/>
              <a:buNone/>
            </a:pPr>
            <a:endPar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sym typeface="+mn-ea"/>
              </a:rPr>
              <a:t>Reliability: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sym typeface="+mn-ea"/>
              </a:rPr>
              <a:t> Leading cloud providers ensure data reliability with redundancy across servers</a:t>
            </a:r>
            <a:r>
              <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rPr>
              <a:t>.</a:t>
            </a:r>
          </a:p>
          <a:p>
            <a:pPr indent="0">
              <a:buFont typeface="Wingdings" panose="05000000000000000000" charset="0"/>
              <a:buNone/>
            </a:pPr>
            <a:endPar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en-IN" altLang="de-DE" sz="1400" b="1" dirty="0">
                <a:solidFill>
                  <a:schemeClr val="bg1">
                    <a:lumMod val="95000"/>
                  </a:schemeClr>
                </a:solidFill>
                <a:latin typeface="Microsoft YaHei" panose="020B0503020204020204" pitchFamily="34" charset="-122"/>
                <a:ea typeface="Microsoft YaHei" panose="020B0503020204020204" pitchFamily="34" charset="-122"/>
                <a:sym typeface="+mn-ea"/>
              </a:rPr>
              <a:t>Security:</a:t>
            </a:r>
            <a:r>
              <a:rPr lang="en-IN" altLang="de-DE" sz="1300" b="1" dirty="0">
                <a:solidFill>
                  <a:schemeClr val="bg1">
                    <a:lumMod val="95000"/>
                  </a:schemeClr>
                </a:solidFill>
                <a:latin typeface="Microsoft YaHei" panose="020B0503020204020204" pitchFamily="34" charset="-122"/>
                <a:ea typeface="Microsoft YaHei" panose="020B0503020204020204" pitchFamily="34" charset="-122"/>
                <a:sym typeface="+mn-ea"/>
              </a:rPr>
              <a:t> </a:t>
            </a:r>
            <a:r>
              <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rPr>
              <a:t>Cloud companies invest in robust security, offering advanced features and encryption, enhancing data protection for smaller enterprises.</a:t>
            </a:r>
          </a:p>
          <a:p>
            <a:pPr marL="285750" indent="-285750">
              <a:buFont typeface="Wingdings" panose="05000000000000000000" charset="0"/>
              <a:buChar char="ü"/>
            </a:pPr>
            <a:endPar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en-IN" altLang="de-DE" sz="1400" b="1" dirty="0">
                <a:solidFill>
                  <a:schemeClr val="bg1">
                    <a:lumMod val="95000"/>
                  </a:schemeClr>
                </a:solidFill>
                <a:latin typeface="Microsoft YaHei" panose="020B0503020204020204" pitchFamily="34" charset="-122"/>
                <a:ea typeface="Microsoft YaHei" panose="020B0503020204020204" pitchFamily="34" charset="-122"/>
                <a:sym typeface="+mn-ea"/>
              </a:rPr>
              <a:t>Automatic Updates:</a:t>
            </a:r>
            <a:r>
              <a:rPr lang="en-IN" altLang="de-DE" sz="1300" b="1" dirty="0">
                <a:solidFill>
                  <a:schemeClr val="bg1">
                    <a:lumMod val="95000"/>
                  </a:schemeClr>
                </a:solidFill>
                <a:latin typeface="Microsoft YaHei" panose="020B0503020204020204" pitchFamily="34" charset="-122"/>
                <a:ea typeface="Microsoft YaHei" panose="020B0503020204020204" pitchFamily="34" charset="-122"/>
                <a:sym typeface="+mn-ea"/>
              </a:rPr>
              <a:t> </a:t>
            </a:r>
            <a:r>
              <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rPr>
              <a:t>Cloud providers manage software updates, ensuring users have the latest features without manual intervention.</a:t>
            </a:r>
          </a:p>
          <a:p>
            <a:pPr marL="285750" indent="-285750">
              <a:buFont typeface="Wingdings" panose="05000000000000000000" charset="0"/>
              <a:buChar char="ü"/>
            </a:pPr>
            <a:endPar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endParaRPr>
          </a:p>
          <a:p>
            <a:pPr marL="285750" indent="-285750">
              <a:buFont typeface="Wingdings" panose="05000000000000000000" charset="0"/>
              <a:buChar char="ü"/>
            </a:pPr>
            <a:r>
              <a:rPr lang="en-IN" altLang="de-DE" sz="1400" b="1" dirty="0">
                <a:solidFill>
                  <a:schemeClr val="bg1">
                    <a:lumMod val="95000"/>
                  </a:schemeClr>
                </a:solidFill>
                <a:latin typeface="Microsoft YaHei" panose="020B0503020204020204" pitchFamily="34" charset="-122"/>
                <a:ea typeface="Microsoft YaHei" panose="020B0503020204020204" pitchFamily="34" charset="-122"/>
                <a:sym typeface="+mn-ea"/>
              </a:rPr>
              <a:t>Global Presence:</a:t>
            </a:r>
            <a:r>
              <a:rPr lang="en-IN" altLang="de-DE" sz="1300" dirty="0">
                <a:solidFill>
                  <a:schemeClr val="bg1">
                    <a:lumMod val="95000"/>
                  </a:schemeClr>
                </a:solidFill>
                <a:latin typeface="Microsoft YaHei" panose="020B0503020204020204" pitchFamily="34" charset="-122"/>
                <a:ea typeface="Microsoft YaHei" panose="020B0503020204020204" pitchFamily="34" charset="-122"/>
                <a:sym typeface="+mn-ea"/>
              </a:rPr>
              <a:t> Cloud services use a global network for worldwide deployment, improving performance and reducing latency.</a:t>
            </a: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rot="2700000">
            <a:off x="334645" y="2254250"/>
            <a:ext cx="2700655" cy="2771775"/>
          </a:xfrm>
          <a:prstGeom prst="teardrop">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pic>
        <p:nvPicPr>
          <p:cNvPr id="15" name="Content Placeholder 14" descr="2022-10-14-Blog-Feature-What-is-Cloud-Computing-1-1200x620-removebg-preview"/>
          <p:cNvPicPr>
            <a:picLocks noGrp="1" noChangeAspect="1"/>
          </p:cNvPicPr>
          <p:nvPr>
            <p:ph idx="1"/>
          </p:nvPr>
        </p:nvPicPr>
        <p:blipFill>
          <a:blip r:embed="rId2"/>
          <a:srcRect l="38020" t="8932" r="37398" b="58013"/>
          <a:stretch>
            <a:fillRect/>
          </a:stretch>
        </p:blipFill>
        <p:spPr>
          <a:xfrm>
            <a:off x="471805" y="2657475"/>
            <a:ext cx="2356485" cy="1964690"/>
          </a:xfrm>
          <a:prstGeom prst="rect">
            <a:avLst/>
          </a:prstGeom>
        </p:spPr>
      </p:pic>
      <p:sp>
        <p:nvSpPr>
          <p:cNvPr id="19" name="Text Box 18"/>
          <p:cNvSpPr txBox="1"/>
          <p:nvPr/>
        </p:nvSpPr>
        <p:spPr>
          <a:xfrm>
            <a:off x="1209040" y="3519170"/>
            <a:ext cx="1442720" cy="589280"/>
          </a:xfrm>
          <a:prstGeom prst="rect">
            <a:avLst/>
          </a:prstGeom>
          <a:noFill/>
        </p:spPr>
        <p:txBody>
          <a:bodyPr wrap="square" rtlCol="0">
            <a:noAutofit/>
          </a:bodyPr>
          <a:lstStyle/>
          <a:p>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sym typeface="+mn-ea"/>
              </a:rPr>
              <a:t>Cloud</a:t>
            </a:r>
            <a:endParaRPr lang="en-US" sz="240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541396" y="269454"/>
            <a:ext cx="5109210" cy="460375"/>
          </a:xfrm>
          <a:prstGeom prst="rect">
            <a:avLst/>
          </a:prstGeom>
          <a:noFill/>
        </p:spPr>
        <p:txBody>
          <a:bodyPr wrap="none" rtlCol="0">
            <a:spAutoFit/>
          </a:bodyPr>
          <a:lstStyle/>
          <a:p>
            <a:pPr algn="ctr"/>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Advantages of Cloud Computing?</a:t>
            </a:r>
          </a:p>
        </p:txBody>
      </p:sp>
      <p:grpSp>
        <p:nvGrpSpPr>
          <p:cNvPr id="10" name="组合 9"/>
          <p:cNvGrpSpPr/>
          <p:nvPr/>
        </p:nvGrpSpPr>
        <p:grpSpPr>
          <a:xfrm>
            <a:off x="5495135" y="821854"/>
            <a:ext cx="1201730" cy="313041"/>
            <a:chOff x="5495135" y="872654"/>
            <a:chExt cx="1201730" cy="313041"/>
          </a:xfrm>
        </p:grpSpPr>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rot="14100000">
            <a:off x="8703310" y="2254885"/>
            <a:ext cx="2700655" cy="2771775"/>
          </a:xfrm>
          <a:prstGeom prst="teardrop">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pic>
        <p:nvPicPr>
          <p:cNvPr id="15" name="Content Placeholder 14" descr="2022-10-14-Blog-Feature-What-is-Cloud-Computing-1-1200x620-removebg-preview"/>
          <p:cNvPicPr>
            <a:picLocks noGrp="1" noChangeAspect="1"/>
          </p:cNvPicPr>
          <p:nvPr>
            <p:ph idx="1"/>
          </p:nvPr>
        </p:nvPicPr>
        <p:blipFill>
          <a:blip r:embed="rId2"/>
          <a:srcRect l="38020" t="8932" r="37398" b="58013"/>
          <a:stretch>
            <a:fillRect/>
          </a:stretch>
        </p:blipFill>
        <p:spPr>
          <a:xfrm>
            <a:off x="8840470" y="2658110"/>
            <a:ext cx="2356485" cy="1964690"/>
          </a:xfrm>
          <a:prstGeom prst="rect">
            <a:avLst/>
          </a:prstGeom>
        </p:spPr>
      </p:pic>
      <p:sp>
        <p:nvSpPr>
          <p:cNvPr id="19" name="Text Box 18"/>
          <p:cNvSpPr txBox="1"/>
          <p:nvPr/>
        </p:nvSpPr>
        <p:spPr>
          <a:xfrm>
            <a:off x="9577705" y="3519805"/>
            <a:ext cx="1442720" cy="589280"/>
          </a:xfrm>
          <a:prstGeom prst="rect">
            <a:avLst/>
          </a:prstGeom>
          <a:noFill/>
        </p:spPr>
        <p:txBody>
          <a:bodyPr wrap="square" rtlCol="0">
            <a:noAutofit/>
          </a:bodyPr>
          <a:lstStyle/>
          <a:p>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sym typeface="+mn-ea"/>
              </a:rPr>
              <a:t>Cloud</a:t>
            </a:r>
            <a:endParaRPr lang="en-US" sz="2400"/>
          </a:p>
        </p:txBody>
      </p:sp>
      <p:sp>
        <p:nvSpPr>
          <p:cNvPr id="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42595" y="1226820"/>
            <a:ext cx="7565390" cy="4862195"/>
          </a:xfrm>
          <a:prstGeom prst="rect">
            <a:avLst/>
          </a:prstGeom>
          <a:noFill/>
        </p:spPr>
        <p:txBody>
          <a:bodyPr wrap="square" rtlCol="0">
            <a:noAutofit/>
          </a:bodyPr>
          <a:lstStyle/>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Efficiency: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Streamlines processes, automates tasks, and enhances overall operational efficiency.</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Productivity: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Empowers users to accomplish tasks faster and more effectively, boosting overall productivity.</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Communication:</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Facilitates seamless communication through email, instant messaging, and collaboration tools.</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Information Access:</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Provides quick and easy access to vast amounts of information and data.</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Innovation:</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Drives continuous innovation through software development and technological advancements.</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Global Connectivity: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Enables global connectivity, fostering collaboration and information sharing.</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Data Management: </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Facilitates effective storage, retrieval, and management of vast volumes of data.</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Security:</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Implements measures to safeguard data and systems, protecting against cyber threats.</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Decision-Making Support:</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 Provides tools and analytics for informed decision-making.</a:t>
            </a:r>
          </a:p>
          <a:p>
            <a:pPr marL="285750" indent="-285750" algn="l">
              <a:lnSpc>
                <a:spcPct val="130000"/>
              </a:lnSpc>
              <a:buFont typeface="Wingdings" panose="05000000000000000000" charset="0"/>
              <a:buChar char="ü"/>
            </a:pPr>
            <a:r>
              <a:rPr lang="de-DE" altLang="zh-CN" sz="1400" b="1" dirty="0">
                <a:solidFill>
                  <a:schemeClr val="bg1">
                    <a:lumMod val="95000"/>
                  </a:schemeClr>
                </a:solidFill>
                <a:latin typeface="Microsoft YaHei" panose="020B0503020204020204" pitchFamily="34" charset="-122"/>
                <a:ea typeface="Microsoft YaHei" panose="020B0503020204020204" pitchFamily="34" charset="-122"/>
              </a:rPr>
              <a:t>Customer Service: </a:t>
            </a:r>
            <a:r>
              <a:rPr lang="de-DE" altLang="zh-CN" sz="1300" dirty="0">
                <a:solidFill>
                  <a:schemeClr val="bg1">
                    <a:lumMod val="95000"/>
                  </a:schemeClr>
                </a:solidFill>
                <a:latin typeface="Microsoft YaHei" panose="020B0503020204020204" pitchFamily="34" charset="-122"/>
                <a:ea typeface="Microsoft YaHei" panose="020B0503020204020204" pitchFamily="34" charset="-122"/>
              </a:rPr>
              <a:t>Enhances customer service through technology-driven solutions and support systems.</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1483360" y="-1377072"/>
            <a:ext cx="4622799" cy="4501665"/>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138161" y="2842968"/>
            <a:ext cx="5537200" cy="5392105"/>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625850" y="3350861"/>
            <a:ext cx="4025900" cy="39878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de-DE" sz="2000" b="0" i="0" u="none" strike="noStrike" kern="1200" cap="none" spc="0" normalizeH="0" baseline="0" noProof="0" dirty="0">
                <a:ln>
                  <a:noFill/>
                </a:ln>
                <a:solidFill>
                  <a:prstClr val="white">
                    <a:lumMod val="95000"/>
                  </a:prstClr>
                </a:solidFill>
                <a:effectLst/>
                <a:uLnTx/>
                <a:uFillTx/>
                <a:latin typeface="Microsoft YaHei" panose="020B0503020204020204" pitchFamily="34" charset="-122"/>
                <a:ea typeface="Microsoft YaHei" panose="020B0503020204020204" pitchFamily="34" charset="-122"/>
                <a:cs typeface="+mn-cs"/>
              </a:rPr>
              <a:t>Models of Clouds and its Types.</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356827" y="3750971"/>
            <a:ext cx="4563946" cy="510540"/>
          </a:xfrm>
          <a:prstGeom prst="rect">
            <a:avLst/>
          </a:prstGeom>
          <a:noFill/>
        </p:spPr>
        <p:txBody>
          <a:bodyPr wrap="square" rtlCol="0">
            <a:spAutoFit/>
          </a:bodyPr>
          <a:lstStyle/>
          <a:p>
            <a:pPr algn="ctr">
              <a:lnSpc>
                <a:spcPct val="130000"/>
              </a:lnSpc>
            </a:pPr>
            <a:r>
              <a:rPr lang="en-IN" altLang="de-DE" sz="1050" dirty="0">
                <a:solidFill>
                  <a:schemeClr val="bg1">
                    <a:lumMod val="95000"/>
                  </a:schemeClr>
                </a:solidFill>
                <a:latin typeface="Microsoft YaHei" panose="020B0503020204020204" pitchFamily="34" charset="-122"/>
                <a:ea typeface="Microsoft YaHei" panose="020B0503020204020204" pitchFamily="34" charset="-122"/>
                <a:sym typeface="+mn-ea"/>
              </a:rPr>
              <a:t>Deployment and service Model , Types Private, Public, Hybrid,  IaaS, PaaS, Saas.</a:t>
            </a:r>
            <a:endParaRPr kumimoji="0" lang="de-DE" altLang="zh-CN" sz="1050" b="0" i="0" u="none" strike="noStrike" kern="1200" cap="none" spc="0" normalizeH="0" baseline="0" noProof="0" dirty="0">
              <a:ln>
                <a:noFill/>
              </a:ln>
              <a:solidFill>
                <a:prstClr val="white">
                  <a:lumMod val="9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212449" y="2642975"/>
            <a:ext cx="2852704"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e-DE" altLang="zh-CN" sz="4000" b="0" i="0" u="none" strike="noStrike" kern="1200" cap="none" spc="0" normalizeH="0" baseline="0" noProof="0" dirty="0">
                <a:ln>
                  <a:noFill/>
                </a:ln>
                <a:gradFill>
                  <a:gsLst>
                    <a:gs pos="0">
                      <a:srgbClr val="0078B6"/>
                    </a:gs>
                    <a:gs pos="100000">
                      <a:srgbClr val="01FAFD"/>
                    </a:gs>
                  </a:gsLst>
                  <a:lin ang="2700000" scaled="0"/>
                </a:gradFill>
                <a:effectLst/>
                <a:uLnTx/>
                <a:uFillTx/>
                <a:latin typeface="Microsoft YaHei" panose="020B0503020204020204" pitchFamily="34" charset="-122"/>
                <a:ea typeface="Microsoft YaHei" panose="020B0503020204020204" pitchFamily="34" charset="-122"/>
                <a:cs typeface="+mn-cs"/>
              </a:rPr>
              <a:t>Part  Three</a:t>
            </a:r>
          </a:p>
        </p:txBody>
      </p:sp>
      <p:grpSp>
        <p:nvGrpSpPr>
          <p:cNvPr id="21" name="组合 20"/>
          <p:cNvGrpSpPr/>
          <p:nvPr/>
        </p:nvGrpSpPr>
        <p:grpSpPr>
          <a:xfrm>
            <a:off x="5037935" y="4330034"/>
            <a:ext cx="1201730" cy="313041"/>
            <a:chOff x="5495135" y="872654"/>
            <a:chExt cx="1201730" cy="313041"/>
          </a:xfrm>
        </p:grpSpPr>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748405" y="269454"/>
            <a:ext cx="4333240" cy="460375"/>
          </a:xfrm>
          <a:prstGeom prst="rect">
            <a:avLst/>
          </a:prstGeom>
          <a:noFill/>
        </p:spPr>
        <p:txBody>
          <a:bodyPr wrap="none" rtlCol="0">
            <a:spAutoFit/>
          </a:bodyPr>
          <a:lstStyle/>
          <a:p>
            <a:pPr algn="ctr"/>
            <a:r>
              <a:rPr lang="en-IN" altLang="en-US" sz="2400" dirty="0">
                <a:gradFill>
                  <a:gsLst>
                    <a:gs pos="0">
                      <a:srgbClr val="0078B6"/>
                    </a:gs>
                    <a:gs pos="100000">
                      <a:srgbClr val="01FAFD"/>
                    </a:gs>
                  </a:gsLst>
                  <a:lin ang="2700000" scaled="0"/>
                </a:gradFill>
                <a:latin typeface="Microsoft YaHei" panose="020B0503020204020204" pitchFamily="34" charset="-122"/>
                <a:ea typeface="Microsoft YaHei" panose="020B0503020204020204" pitchFamily="34" charset="-122"/>
              </a:rPr>
              <a:t>Models of Cloud Computing</a:t>
            </a:r>
          </a:p>
        </p:txBody>
      </p:sp>
      <p:grpSp>
        <p:nvGrpSpPr>
          <p:cNvPr id="10" name="组合 9"/>
          <p:cNvGrpSpPr/>
          <p:nvPr/>
        </p:nvGrpSpPr>
        <p:grpSpPr>
          <a:xfrm>
            <a:off x="5314160" y="821854"/>
            <a:ext cx="1201730" cy="313041"/>
            <a:chOff x="5495135" y="872654"/>
            <a:chExt cx="1201730" cy="313041"/>
          </a:xfrm>
        </p:grpSpPr>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495135"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935267"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6375400" y="872654"/>
              <a:ext cx="321465" cy="313041"/>
            </a:xfrm>
            <a:custGeom>
              <a:avLst/>
              <a:gdLst>
                <a:gd name="connsiteX0" fmla="*/ 4017359 w 8372791"/>
                <a:gd name="connsiteY0" fmla="*/ 7963975 h 8153390"/>
                <a:gd name="connsiteX1" fmla="*/ 3497515 w 8372791"/>
                <a:gd name="connsiteY1" fmla="*/ 8074782 h 8153390"/>
                <a:gd name="connsiteX2" fmla="*/ 3497343 w 8372791"/>
                <a:gd name="connsiteY2" fmla="*/ 8075633 h 8153390"/>
                <a:gd name="connsiteX3" fmla="*/ 5234572 w 8372791"/>
                <a:gd name="connsiteY3" fmla="*/ 8075633 h 8153390"/>
                <a:gd name="connsiteX4" fmla="*/ 5229175 w 8372791"/>
                <a:gd name="connsiteY4" fmla="*/ 8049251 h 8153390"/>
                <a:gd name="connsiteX5" fmla="*/ 5229647 w 8372791"/>
                <a:gd name="connsiteY5" fmla="*/ 8046945 h 8153390"/>
                <a:gd name="connsiteX6" fmla="*/ 3499582 w 8372791"/>
                <a:gd name="connsiteY6" fmla="*/ 7928538 h 8153390"/>
                <a:gd name="connsiteX7" fmla="*/ 3477821 w 8372791"/>
                <a:gd name="connsiteY7" fmla="*/ 7968752 h 8153390"/>
                <a:gd name="connsiteX8" fmla="*/ 3479899 w 8372791"/>
                <a:gd name="connsiteY8" fmla="*/ 7970640 h 8153390"/>
                <a:gd name="connsiteX9" fmla="*/ 3496120 w 8372791"/>
                <a:gd name="connsiteY9" fmla="*/ 7997375 h 8153390"/>
                <a:gd name="connsiteX10" fmla="*/ 3502525 w 8372791"/>
                <a:gd name="connsiteY10" fmla="*/ 8029099 h 8153390"/>
                <a:gd name="connsiteX11" fmla="*/ 3865329 w 8372791"/>
                <a:gd name="connsiteY11" fmla="*/ 7953570 h 8153390"/>
                <a:gd name="connsiteX12" fmla="*/ 3234719 w 8372791"/>
                <a:gd name="connsiteY12" fmla="*/ 7910410 h 8153390"/>
                <a:gd name="connsiteX13" fmla="*/ 3308220 w 8372791"/>
                <a:gd name="connsiteY13" fmla="*/ 7978111 h 8153390"/>
                <a:gd name="connsiteX14" fmla="*/ 3312753 w 8372791"/>
                <a:gd name="connsiteY14" fmla="*/ 7970640 h 8153390"/>
                <a:gd name="connsiteX15" fmla="*/ 3396326 w 8372791"/>
                <a:gd name="connsiteY15" fmla="*/ 7931227 h 8153390"/>
                <a:gd name="connsiteX16" fmla="*/ 3428533 w 8372791"/>
                <a:gd name="connsiteY16" fmla="*/ 7936096 h 8153390"/>
                <a:gd name="connsiteX17" fmla="*/ 3451308 w 8372791"/>
                <a:gd name="connsiteY17" fmla="*/ 7947045 h 8153390"/>
                <a:gd name="connsiteX18" fmla="*/ 3462757 w 8372791"/>
                <a:gd name="connsiteY18" fmla="*/ 7926017 h 8153390"/>
                <a:gd name="connsiteX19" fmla="*/ 3129015 w 8372791"/>
                <a:gd name="connsiteY19" fmla="*/ 7840938 h 8153390"/>
                <a:gd name="connsiteX20" fmla="*/ 3043388 w 8372791"/>
                <a:gd name="connsiteY20" fmla="*/ 7865742 h 8153390"/>
                <a:gd name="connsiteX21" fmla="*/ 3046419 w 8372791"/>
                <a:gd name="connsiteY21" fmla="*/ 7881240 h 8153390"/>
                <a:gd name="connsiteX22" fmla="*/ 3039654 w 8372791"/>
                <a:gd name="connsiteY22" fmla="*/ 7915831 h 8153390"/>
                <a:gd name="connsiteX23" fmla="*/ 3034578 w 8372791"/>
                <a:gd name="connsiteY23" fmla="*/ 7923603 h 8153390"/>
                <a:gd name="connsiteX24" fmla="*/ 3293342 w 8372791"/>
                <a:gd name="connsiteY24" fmla="*/ 8013175 h 8153390"/>
                <a:gd name="connsiteX25" fmla="*/ 3296532 w 8372791"/>
                <a:gd name="connsiteY25" fmla="*/ 7997375 h 8153390"/>
                <a:gd name="connsiteX26" fmla="*/ 3298245 w 8372791"/>
                <a:gd name="connsiteY26" fmla="*/ 7994551 h 8153390"/>
                <a:gd name="connsiteX27" fmla="*/ 3203171 w 8372791"/>
                <a:gd name="connsiteY27" fmla="*/ 7908251 h 8153390"/>
                <a:gd name="connsiteX28" fmla="*/ 3051972 w 8372791"/>
                <a:gd name="connsiteY28" fmla="*/ 7897903 h 8153390"/>
                <a:gd name="connsiteX29" fmla="*/ 3051972 w 8372791"/>
                <a:gd name="connsiteY29" fmla="*/ 7878463 h 8153390"/>
                <a:gd name="connsiteX30" fmla="*/ 3179623 w 8372791"/>
                <a:gd name="connsiteY30" fmla="*/ 7886876 h 8153390"/>
                <a:gd name="connsiteX31" fmla="*/ 4971773 w 8372791"/>
                <a:gd name="connsiteY31" fmla="*/ 7760537 h 8153390"/>
                <a:gd name="connsiteX32" fmla="*/ 4095788 w 8372791"/>
                <a:gd name="connsiteY32" fmla="*/ 7947257 h 8153390"/>
                <a:gd name="connsiteX33" fmla="*/ 5234685 w 8372791"/>
                <a:gd name="connsiteY33" fmla="*/ 8022318 h 8153390"/>
                <a:gd name="connsiteX34" fmla="*/ 5237468 w 8372791"/>
                <a:gd name="connsiteY34" fmla="*/ 8008716 h 8153390"/>
                <a:gd name="connsiteX35" fmla="*/ 5241591 w 8372791"/>
                <a:gd name="connsiteY35" fmla="*/ 8002681 h 8153390"/>
                <a:gd name="connsiteX36" fmla="*/ 2987680 w 8372791"/>
                <a:gd name="connsiteY36" fmla="*/ 7712647 h 8153390"/>
                <a:gd name="connsiteX37" fmla="*/ 2985661 w 8372791"/>
                <a:gd name="connsiteY37" fmla="*/ 7797653 h 8153390"/>
                <a:gd name="connsiteX38" fmla="*/ 2993840 w 8372791"/>
                <a:gd name="connsiteY38" fmla="*/ 7799358 h 8153390"/>
                <a:gd name="connsiteX39" fmla="*/ 3021204 w 8372791"/>
                <a:gd name="connsiteY39" fmla="*/ 7818403 h 8153390"/>
                <a:gd name="connsiteX40" fmla="*/ 3027888 w 8372791"/>
                <a:gd name="connsiteY40" fmla="*/ 7828635 h 8153390"/>
                <a:gd name="connsiteX41" fmla="*/ 3094630 w 8372791"/>
                <a:gd name="connsiteY41" fmla="*/ 7809727 h 8153390"/>
                <a:gd name="connsiteX42" fmla="*/ 3580239 w 8372791"/>
                <a:gd name="connsiteY42" fmla="*/ 7710233 h 8153390"/>
                <a:gd name="connsiteX43" fmla="*/ 3152051 w 8372791"/>
                <a:gd name="connsiteY43" fmla="*/ 7834266 h 8153390"/>
                <a:gd name="connsiteX44" fmla="*/ 3211446 w 8372791"/>
                <a:gd name="connsiteY44" fmla="*/ 7888974 h 8153390"/>
                <a:gd name="connsiteX45" fmla="*/ 3473521 w 8372791"/>
                <a:gd name="connsiteY45" fmla="*/ 7906246 h 8153390"/>
                <a:gd name="connsiteX46" fmla="*/ 5655428 w 8372791"/>
                <a:gd name="connsiteY46" fmla="*/ 7614813 h 8153390"/>
                <a:gd name="connsiteX47" fmla="*/ 4999640 w 8372791"/>
                <a:gd name="connsiteY47" fmla="*/ 7754598 h 8153390"/>
                <a:gd name="connsiteX48" fmla="*/ 5248614 w 8372791"/>
                <a:gd name="connsiteY48" fmla="*/ 7975660 h 8153390"/>
                <a:gd name="connsiteX49" fmla="*/ 5248614 w 8372791"/>
                <a:gd name="connsiteY49" fmla="*/ 7992401 h 8153390"/>
                <a:gd name="connsiteX50" fmla="*/ 5260083 w 8372791"/>
                <a:gd name="connsiteY50" fmla="*/ 7975614 h 8153390"/>
                <a:gd name="connsiteX51" fmla="*/ 5334703 w 8372791"/>
                <a:gd name="connsiteY51" fmla="*/ 7945112 h 8153390"/>
                <a:gd name="connsiteX52" fmla="*/ 5375779 w 8372791"/>
                <a:gd name="connsiteY52" fmla="*/ 7953296 h 8153390"/>
                <a:gd name="connsiteX53" fmla="*/ 5382355 w 8372791"/>
                <a:gd name="connsiteY53" fmla="*/ 7957671 h 8153390"/>
                <a:gd name="connsiteX54" fmla="*/ 5765698 w 8372791"/>
                <a:gd name="connsiteY54" fmla="*/ 7591309 h 8153390"/>
                <a:gd name="connsiteX55" fmla="*/ 5700833 w 8372791"/>
                <a:gd name="connsiteY55" fmla="*/ 7605135 h 8153390"/>
                <a:gd name="connsiteX56" fmla="*/ 5470859 w 8372791"/>
                <a:gd name="connsiteY56" fmla="*/ 7900625 h 8153390"/>
                <a:gd name="connsiteX57" fmla="*/ 5785873 w 8372791"/>
                <a:gd name="connsiteY57" fmla="*/ 7619438 h 8153390"/>
                <a:gd name="connsiteX58" fmla="*/ 5784132 w 8372791"/>
                <a:gd name="connsiteY58" fmla="*/ 7618280 h 8153390"/>
                <a:gd name="connsiteX59" fmla="*/ 5756767 w 8372791"/>
                <a:gd name="connsiteY59" fmla="*/ 7533266 h 8153390"/>
                <a:gd name="connsiteX60" fmla="*/ 5732119 w 8372791"/>
                <a:gd name="connsiteY60" fmla="*/ 7564936 h 8153390"/>
                <a:gd name="connsiteX61" fmla="*/ 5756739 w 8372791"/>
                <a:gd name="connsiteY61" fmla="*/ 7559811 h 8153390"/>
                <a:gd name="connsiteX62" fmla="*/ 5754037 w 8372791"/>
                <a:gd name="connsiteY62" fmla="*/ 7546606 h 8153390"/>
                <a:gd name="connsiteX63" fmla="*/ 4504359 w 8372791"/>
                <a:gd name="connsiteY63" fmla="*/ 7442546 h 8153390"/>
                <a:gd name="connsiteX64" fmla="*/ 3624680 w 8372791"/>
                <a:gd name="connsiteY64" fmla="*/ 7697360 h 8153390"/>
                <a:gd name="connsiteX65" fmla="*/ 3510332 w 8372791"/>
                <a:gd name="connsiteY65" fmla="*/ 7908672 h 8153390"/>
                <a:gd name="connsiteX66" fmla="*/ 3943774 w 8372791"/>
                <a:gd name="connsiteY66" fmla="*/ 7937239 h 8153390"/>
                <a:gd name="connsiteX67" fmla="*/ 4938027 w 8372791"/>
                <a:gd name="connsiteY67" fmla="*/ 7730252 h 8153390"/>
                <a:gd name="connsiteX68" fmla="*/ 4628988 w 8372791"/>
                <a:gd name="connsiteY68" fmla="*/ 7452910 h 8153390"/>
                <a:gd name="connsiteX69" fmla="*/ 4604526 w 8372791"/>
                <a:gd name="connsiteY69" fmla="*/ 7469136 h 8153390"/>
                <a:gd name="connsiteX70" fmla="*/ 4571016 w 8372791"/>
                <a:gd name="connsiteY70" fmla="*/ 7475792 h 8153390"/>
                <a:gd name="connsiteX71" fmla="*/ 4510142 w 8372791"/>
                <a:gd name="connsiteY71" fmla="*/ 7450984 h 8153390"/>
                <a:gd name="connsiteX72" fmla="*/ 5323087 w 8372791"/>
                <a:gd name="connsiteY72" fmla="*/ 7139773 h 8153390"/>
                <a:gd name="connsiteX73" fmla="*/ 4656734 w 8372791"/>
                <a:gd name="connsiteY73" fmla="*/ 7392900 h 8153390"/>
                <a:gd name="connsiteX74" fmla="*/ 4650340 w 8372791"/>
                <a:gd name="connsiteY74" fmla="*/ 7424062 h 8153390"/>
                <a:gd name="connsiteX75" fmla="*/ 4641650 w 8372791"/>
                <a:gd name="connsiteY75" fmla="*/ 7436742 h 8153390"/>
                <a:gd name="connsiteX76" fmla="*/ 4965726 w 8372791"/>
                <a:gd name="connsiteY76" fmla="*/ 7724486 h 8153390"/>
                <a:gd name="connsiteX77" fmla="*/ 5687806 w 8372791"/>
                <a:gd name="connsiteY77" fmla="*/ 7574161 h 8153390"/>
                <a:gd name="connsiteX78" fmla="*/ 5760684 w 8372791"/>
                <a:gd name="connsiteY78" fmla="*/ 7482659 h 8153390"/>
                <a:gd name="connsiteX79" fmla="*/ 3951061 w 8372791"/>
                <a:gd name="connsiteY79" fmla="*/ 7094218 h 8153390"/>
                <a:gd name="connsiteX80" fmla="*/ 3648837 w 8372791"/>
                <a:gd name="connsiteY80" fmla="*/ 7652719 h 8153390"/>
                <a:gd name="connsiteX81" fmla="*/ 4489729 w 8372791"/>
                <a:gd name="connsiteY81" fmla="*/ 7414493 h 8153390"/>
                <a:gd name="connsiteX82" fmla="*/ 4484927 w 8372791"/>
                <a:gd name="connsiteY82" fmla="*/ 7391092 h 8153390"/>
                <a:gd name="connsiteX83" fmla="*/ 4485516 w 8372791"/>
                <a:gd name="connsiteY83" fmla="*/ 7388221 h 8153390"/>
                <a:gd name="connsiteX84" fmla="*/ 6342076 w 8372791"/>
                <a:gd name="connsiteY84" fmla="*/ 6752690 h 8153390"/>
                <a:gd name="connsiteX85" fmla="*/ 5354774 w 8372791"/>
                <a:gd name="connsiteY85" fmla="*/ 7127736 h 8153390"/>
                <a:gd name="connsiteX86" fmla="*/ 5777068 w 8372791"/>
                <a:gd name="connsiteY86" fmla="*/ 7462088 h 8153390"/>
                <a:gd name="connsiteX87" fmla="*/ 6364620 w 8372791"/>
                <a:gd name="connsiteY87" fmla="*/ 6752247 h 8153390"/>
                <a:gd name="connsiteX88" fmla="*/ 5819492 w 8372791"/>
                <a:gd name="connsiteY88" fmla="*/ 7452672 h 8153390"/>
                <a:gd name="connsiteX89" fmla="*/ 5856788 w 8372791"/>
                <a:gd name="connsiteY89" fmla="*/ 7445244 h 8153390"/>
                <a:gd name="connsiteX90" fmla="*/ 5896783 w 8372791"/>
                <a:gd name="connsiteY90" fmla="*/ 7453210 h 8153390"/>
                <a:gd name="connsiteX91" fmla="*/ 5904345 w 8372791"/>
                <a:gd name="connsiteY91" fmla="*/ 7458239 h 8153390"/>
                <a:gd name="connsiteX92" fmla="*/ 6364875 w 8372791"/>
                <a:gd name="connsiteY92" fmla="*/ 6752632 h 8153390"/>
                <a:gd name="connsiteX93" fmla="*/ 6353879 w 8372791"/>
                <a:gd name="connsiteY93" fmla="*/ 6736059 h 8153390"/>
                <a:gd name="connsiteX94" fmla="*/ 6353879 w 8372791"/>
                <a:gd name="connsiteY94" fmla="*/ 6737870 h 8153390"/>
                <a:gd name="connsiteX95" fmla="*/ 6354534 w 8372791"/>
                <a:gd name="connsiteY95" fmla="*/ 6737047 h 8153390"/>
                <a:gd name="connsiteX96" fmla="*/ 7324324 w 8372791"/>
                <a:gd name="connsiteY96" fmla="*/ 6729243 h 8153390"/>
                <a:gd name="connsiteX97" fmla="*/ 5952742 w 8372791"/>
                <a:gd name="connsiteY97" fmla="*/ 7513394 h 8153390"/>
                <a:gd name="connsiteX98" fmla="*/ 5959539 w 8372791"/>
                <a:gd name="connsiteY98" fmla="*/ 7546606 h 8153390"/>
                <a:gd name="connsiteX99" fmla="*/ 5856788 w 8372791"/>
                <a:gd name="connsiteY99" fmla="*/ 7647968 h 8153390"/>
                <a:gd name="connsiteX100" fmla="*/ 5816793 w 8372791"/>
                <a:gd name="connsiteY100" fmla="*/ 7640003 h 8153390"/>
                <a:gd name="connsiteX101" fmla="*/ 5800375 w 8372791"/>
                <a:gd name="connsiteY101" fmla="*/ 7629084 h 8153390"/>
                <a:gd name="connsiteX102" fmla="*/ 5419778 w 8372791"/>
                <a:gd name="connsiteY102" fmla="*/ 7990918 h 8153390"/>
                <a:gd name="connsiteX103" fmla="*/ 5425990 w 8372791"/>
                <a:gd name="connsiteY103" fmla="*/ 8000009 h 8153390"/>
                <a:gd name="connsiteX104" fmla="*/ 7329734 w 8372791"/>
                <a:gd name="connsiteY104" fmla="*/ 6737267 h 8153390"/>
                <a:gd name="connsiteX105" fmla="*/ 4765513 w 8372791"/>
                <a:gd name="connsiteY105" fmla="*/ 6702876 h 8153390"/>
                <a:gd name="connsiteX106" fmla="*/ 4620101 w 8372791"/>
                <a:gd name="connsiteY106" fmla="*/ 7323380 h 8153390"/>
                <a:gd name="connsiteX107" fmla="*/ 4631890 w 8372791"/>
                <a:gd name="connsiteY107" fmla="*/ 7331200 h 8153390"/>
                <a:gd name="connsiteX108" fmla="*/ 4649441 w 8372791"/>
                <a:gd name="connsiteY108" fmla="*/ 7356812 h 8153390"/>
                <a:gd name="connsiteX109" fmla="*/ 5291479 w 8372791"/>
                <a:gd name="connsiteY109" fmla="*/ 7115006 h 8153390"/>
                <a:gd name="connsiteX110" fmla="*/ 1413515 w 8372791"/>
                <a:gd name="connsiteY110" fmla="*/ 6616861 h 8153390"/>
                <a:gd name="connsiteX111" fmla="*/ 1413515 w 8372791"/>
                <a:gd name="connsiteY111" fmla="*/ 7174282 h 8153390"/>
                <a:gd name="connsiteX112" fmla="*/ 1421501 w 8372791"/>
                <a:gd name="connsiteY112" fmla="*/ 7175833 h 8153390"/>
                <a:gd name="connsiteX113" fmla="*/ 1488497 w 8372791"/>
                <a:gd name="connsiteY113" fmla="*/ 7273068 h 8153390"/>
                <a:gd name="connsiteX114" fmla="*/ 1479876 w 8372791"/>
                <a:gd name="connsiteY114" fmla="*/ 7314145 h 8153390"/>
                <a:gd name="connsiteX115" fmla="*/ 1472446 w 8372791"/>
                <a:gd name="connsiteY115" fmla="*/ 7324747 h 8153390"/>
                <a:gd name="connsiteX116" fmla="*/ 2878238 w 8372791"/>
                <a:gd name="connsiteY116" fmla="*/ 7860807 h 8153390"/>
                <a:gd name="connsiteX117" fmla="*/ 2878406 w 8372791"/>
                <a:gd name="connsiteY117" fmla="*/ 7859947 h 8153390"/>
                <a:gd name="connsiteX118" fmla="*/ 1245372 w 8372791"/>
                <a:gd name="connsiteY118" fmla="*/ 6474178 h 8153390"/>
                <a:gd name="connsiteX119" fmla="*/ 1243071 w 8372791"/>
                <a:gd name="connsiteY119" fmla="*/ 6475729 h 8153390"/>
                <a:gd name="connsiteX120" fmla="*/ 1369877 w 8372791"/>
                <a:gd name="connsiteY120" fmla="*/ 7169274 h 8153390"/>
                <a:gd name="connsiteX121" fmla="*/ 1378803 w 8372791"/>
                <a:gd name="connsiteY121" fmla="*/ 7167540 h 8153390"/>
                <a:gd name="connsiteX122" fmla="*/ 1388522 w 8372791"/>
                <a:gd name="connsiteY122" fmla="*/ 7169428 h 8153390"/>
                <a:gd name="connsiteX123" fmla="*/ 1388522 w 8372791"/>
                <a:gd name="connsiteY123" fmla="*/ 6595653 h 8153390"/>
                <a:gd name="connsiteX124" fmla="*/ 1413515 w 8372791"/>
                <a:gd name="connsiteY124" fmla="*/ 6456812 h 8153390"/>
                <a:gd name="connsiteX125" fmla="*/ 1413515 w 8372791"/>
                <a:gd name="connsiteY125" fmla="*/ 6575090 h 8153390"/>
                <a:gd name="connsiteX126" fmla="*/ 2893079 w 8372791"/>
                <a:gd name="connsiteY126" fmla="*/ 7828166 h 8153390"/>
                <a:gd name="connsiteX127" fmla="*/ 2899456 w 8372791"/>
                <a:gd name="connsiteY127" fmla="*/ 7818403 h 8153390"/>
                <a:gd name="connsiteX128" fmla="*/ 2926820 w 8372791"/>
                <a:gd name="connsiteY128" fmla="*/ 7799358 h 8153390"/>
                <a:gd name="connsiteX129" fmla="*/ 2955265 w 8372791"/>
                <a:gd name="connsiteY129" fmla="*/ 7793430 h 8153390"/>
                <a:gd name="connsiteX130" fmla="*/ 2958124 w 8372791"/>
                <a:gd name="connsiteY130" fmla="*/ 7685819 h 8153390"/>
                <a:gd name="connsiteX131" fmla="*/ 1621433 w 8372791"/>
                <a:gd name="connsiteY131" fmla="*/ 6472485 h 8153390"/>
                <a:gd name="connsiteX132" fmla="*/ 1277449 w 8372791"/>
                <a:gd name="connsiteY132" fmla="*/ 6446556 h 8153390"/>
                <a:gd name="connsiteX133" fmla="*/ 1271742 w 8372791"/>
                <a:gd name="connsiteY133" fmla="*/ 6455020 h 8153390"/>
                <a:gd name="connsiteX134" fmla="*/ 1388522 w 8372791"/>
                <a:gd name="connsiteY134" fmla="*/ 6553923 h 8153390"/>
                <a:gd name="connsiteX135" fmla="*/ 1388522 w 8372791"/>
                <a:gd name="connsiteY135" fmla="*/ 6454929 h 8153390"/>
                <a:gd name="connsiteX136" fmla="*/ 4438294 w 8372791"/>
                <a:gd name="connsiteY136" fmla="*/ 6446478 h 8153390"/>
                <a:gd name="connsiteX137" fmla="*/ 4432339 w 8372791"/>
                <a:gd name="connsiteY137" fmla="*/ 6455570 h 8153390"/>
                <a:gd name="connsiteX138" fmla="*/ 4332191 w 8372791"/>
                <a:gd name="connsiteY138" fmla="*/ 6498272 h 8153390"/>
                <a:gd name="connsiteX139" fmla="*/ 4290075 w 8372791"/>
                <a:gd name="connsiteY139" fmla="*/ 6491718 h 8153390"/>
                <a:gd name="connsiteX140" fmla="*/ 4279836 w 8372791"/>
                <a:gd name="connsiteY140" fmla="*/ 6486651 h 8153390"/>
                <a:gd name="connsiteX141" fmla="*/ 3969626 w 8372791"/>
                <a:gd name="connsiteY141" fmla="*/ 7059911 h 8153390"/>
                <a:gd name="connsiteX142" fmla="*/ 4497205 w 8372791"/>
                <a:gd name="connsiteY142" fmla="*/ 7350079 h 8153390"/>
                <a:gd name="connsiteX143" fmla="*/ 4510142 w 8372791"/>
                <a:gd name="connsiteY143" fmla="*/ 7331200 h 8153390"/>
                <a:gd name="connsiteX144" fmla="*/ 4571016 w 8372791"/>
                <a:gd name="connsiteY144" fmla="*/ 7306392 h 8153390"/>
                <a:gd name="connsiteX145" fmla="*/ 4603219 w 8372791"/>
                <a:gd name="connsiteY145" fmla="*/ 7312789 h 8153390"/>
                <a:gd name="connsiteX146" fmla="*/ 4751273 w 8372791"/>
                <a:gd name="connsiteY146" fmla="*/ 6691718 h 8153390"/>
                <a:gd name="connsiteX147" fmla="*/ 1476612 w 8372791"/>
                <a:gd name="connsiteY147" fmla="*/ 6341028 h 8153390"/>
                <a:gd name="connsiteX148" fmla="*/ 1474771 w 8372791"/>
                <a:gd name="connsiteY148" fmla="*/ 6342683 h 8153390"/>
                <a:gd name="connsiteX149" fmla="*/ 1440245 w 8372791"/>
                <a:gd name="connsiteY149" fmla="*/ 6359106 h 8153390"/>
                <a:gd name="connsiteX150" fmla="*/ 1413515 w 8372791"/>
                <a:gd name="connsiteY150" fmla="*/ 6363105 h 8153390"/>
                <a:gd name="connsiteX151" fmla="*/ 1413515 w 8372791"/>
                <a:gd name="connsiteY151" fmla="*/ 6424744 h 8153390"/>
                <a:gd name="connsiteX152" fmla="*/ 1584626 w 8372791"/>
                <a:gd name="connsiteY152" fmla="*/ 6439075 h 8153390"/>
                <a:gd name="connsiteX153" fmla="*/ 3068573 w 8372791"/>
                <a:gd name="connsiteY153" fmla="*/ 6323631 h 8153390"/>
                <a:gd name="connsiteX154" fmla="*/ 3040465 w 8372791"/>
                <a:gd name="connsiteY154" fmla="*/ 6466730 h 8153390"/>
                <a:gd name="connsiteX155" fmla="*/ 3061302 w 8372791"/>
                <a:gd name="connsiteY155" fmla="*/ 6481018 h 8153390"/>
                <a:gd name="connsiteX156" fmla="*/ 3078859 w 8372791"/>
                <a:gd name="connsiteY156" fmla="*/ 6507499 h 8153390"/>
                <a:gd name="connsiteX157" fmla="*/ 3081853 w 8372791"/>
                <a:gd name="connsiteY157" fmla="*/ 6522580 h 8153390"/>
                <a:gd name="connsiteX158" fmla="*/ 3631272 w 8372791"/>
                <a:gd name="connsiteY158" fmla="*/ 6343914 h 8153390"/>
                <a:gd name="connsiteX159" fmla="*/ 2810435 w 8372791"/>
                <a:gd name="connsiteY159" fmla="*/ 6314326 h 8153390"/>
                <a:gd name="connsiteX160" fmla="*/ 2952469 w 8372791"/>
                <a:gd name="connsiteY160" fmla="*/ 6476202 h 8153390"/>
                <a:gd name="connsiteX161" fmla="*/ 2971486 w 8372791"/>
                <a:gd name="connsiteY161" fmla="*/ 6463163 h 8153390"/>
                <a:gd name="connsiteX162" fmla="*/ 3003374 w 8372791"/>
                <a:gd name="connsiteY162" fmla="*/ 6456616 h 8153390"/>
                <a:gd name="connsiteX163" fmla="*/ 3017003 w 8372791"/>
                <a:gd name="connsiteY163" fmla="*/ 6459414 h 8153390"/>
                <a:gd name="connsiteX164" fmla="*/ 3044509 w 8372791"/>
                <a:gd name="connsiteY164" fmla="*/ 6322764 h 8153390"/>
                <a:gd name="connsiteX165" fmla="*/ 1526078 w 8372791"/>
                <a:gd name="connsiteY165" fmla="*/ 6268031 h 8153390"/>
                <a:gd name="connsiteX166" fmla="*/ 1522563 w 8372791"/>
                <a:gd name="connsiteY166" fmla="*/ 6285258 h 8153390"/>
                <a:gd name="connsiteX167" fmla="*/ 1503715 w 8372791"/>
                <a:gd name="connsiteY167" fmla="*/ 6315996 h 8153390"/>
                <a:gd name="connsiteX168" fmla="*/ 1642609 w 8372791"/>
                <a:gd name="connsiteY168" fmla="*/ 6443931 h 8153390"/>
                <a:gd name="connsiteX169" fmla="*/ 2921451 w 8372791"/>
                <a:gd name="connsiteY169" fmla="*/ 6551036 h 8153390"/>
                <a:gd name="connsiteX170" fmla="*/ 2921451 w 8372791"/>
                <a:gd name="connsiteY170" fmla="*/ 6570475 h 8153390"/>
                <a:gd name="connsiteX171" fmla="*/ 1678259 w 8372791"/>
                <a:gd name="connsiteY171" fmla="*/ 6476768 h 8153390"/>
                <a:gd name="connsiteX172" fmla="*/ 2958907 w 8372791"/>
                <a:gd name="connsiteY172" fmla="*/ 7656362 h 8153390"/>
                <a:gd name="connsiteX173" fmla="*/ 2985324 w 8372791"/>
                <a:gd name="connsiteY173" fmla="*/ 6662118 h 8153390"/>
                <a:gd name="connsiteX174" fmla="*/ 3013094 w 8372791"/>
                <a:gd name="connsiteY174" fmla="*/ 6642678 h 8153390"/>
                <a:gd name="connsiteX175" fmla="*/ 2988372 w 8372791"/>
                <a:gd name="connsiteY175" fmla="*/ 7683502 h 8153390"/>
                <a:gd name="connsiteX176" fmla="*/ 3118170 w 8372791"/>
                <a:gd name="connsiteY176" fmla="*/ 7803058 h 8153390"/>
                <a:gd name="connsiteX177" fmla="*/ 3604753 w 8372791"/>
                <a:gd name="connsiteY177" fmla="*/ 7665208 h 8153390"/>
                <a:gd name="connsiteX178" fmla="*/ 3923792 w 8372791"/>
                <a:gd name="connsiteY178" fmla="*/ 7079218 h 8153390"/>
                <a:gd name="connsiteX179" fmla="*/ 3079743 w 8372791"/>
                <a:gd name="connsiteY179" fmla="*/ 6614908 h 8153390"/>
                <a:gd name="connsiteX180" fmla="*/ 3079743 w 8372791"/>
                <a:gd name="connsiteY180" fmla="*/ 6570475 h 8153390"/>
                <a:gd name="connsiteX181" fmla="*/ 3942443 w 8372791"/>
                <a:gd name="connsiteY181" fmla="*/ 7044960 h 8153390"/>
                <a:gd name="connsiteX182" fmla="*/ 4253506 w 8372791"/>
                <a:gd name="connsiteY182" fmla="*/ 6473621 h 8153390"/>
                <a:gd name="connsiteX183" fmla="*/ 4253005 w 8372791"/>
                <a:gd name="connsiteY183" fmla="*/ 6473373 h 8153390"/>
                <a:gd name="connsiteX184" fmla="*/ 4201691 w 8372791"/>
                <a:gd name="connsiteY184" fmla="*/ 6409227 h 8153390"/>
                <a:gd name="connsiteX185" fmla="*/ 4192851 w 8372791"/>
                <a:gd name="connsiteY185" fmla="*/ 6364156 h 8153390"/>
                <a:gd name="connsiteX186" fmla="*/ 3705503 w 8372791"/>
                <a:gd name="connsiteY186" fmla="*/ 6346589 h 8153390"/>
                <a:gd name="connsiteX187" fmla="*/ 3083324 w 8372791"/>
                <a:gd name="connsiteY187" fmla="*/ 6549866 h 8153390"/>
                <a:gd name="connsiteX188" fmla="*/ 3078859 w 8372791"/>
                <a:gd name="connsiteY188" fmla="*/ 6572357 h 8153390"/>
                <a:gd name="connsiteX189" fmla="*/ 3003374 w 8372791"/>
                <a:gd name="connsiteY189" fmla="*/ 6623240 h 8153390"/>
                <a:gd name="connsiteX190" fmla="*/ 2921451 w 8372791"/>
                <a:gd name="connsiteY190" fmla="*/ 6539928 h 8153390"/>
                <a:gd name="connsiteX191" fmla="*/ 2945446 w 8372791"/>
                <a:gd name="connsiteY191" fmla="*/ 6481018 h 8153390"/>
                <a:gd name="connsiteX192" fmla="*/ 2948633 w 8372791"/>
                <a:gd name="connsiteY192" fmla="*/ 6478832 h 8153390"/>
                <a:gd name="connsiteX193" fmla="*/ 2932560 w 8372791"/>
                <a:gd name="connsiteY193" fmla="*/ 6478832 h 8153390"/>
                <a:gd name="connsiteX194" fmla="*/ 2783373 w 8372791"/>
                <a:gd name="connsiteY194" fmla="*/ 6313351 h 8153390"/>
                <a:gd name="connsiteX195" fmla="*/ 4865115 w 8372791"/>
                <a:gd name="connsiteY195" fmla="*/ 6214162 h 8153390"/>
                <a:gd name="connsiteX196" fmla="*/ 4472037 w 8372791"/>
                <a:gd name="connsiteY196" fmla="*/ 6343381 h 8153390"/>
                <a:gd name="connsiteX197" fmla="*/ 4473821 w 8372791"/>
                <a:gd name="connsiteY197" fmla="*/ 6352477 h 8153390"/>
                <a:gd name="connsiteX198" fmla="*/ 4462691 w 8372791"/>
                <a:gd name="connsiteY198" fmla="*/ 6409227 h 8153390"/>
                <a:gd name="connsiteX199" fmla="*/ 4457429 w 8372791"/>
                <a:gd name="connsiteY199" fmla="*/ 6417261 h 8153390"/>
                <a:gd name="connsiteX200" fmla="*/ 4759656 w 8372791"/>
                <a:gd name="connsiteY200" fmla="*/ 6656550 h 8153390"/>
                <a:gd name="connsiteX201" fmla="*/ 4169928 w 8372791"/>
                <a:gd name="connsiteY201" fmla="*/ 6194854 h 8153390"/>
                <a:gd name="connsiteX202" fmla="*/ 3791345 w 8372791"/>
                <a:gd name="connsiteY202" fmla="*/ 6318543 h 8153390"/>
                <a:gd name="connsiteX203" fmla="*/ 4194772 w 8372791"/>
                <a:gd name="connsiteY203" fmla="*/ 6331008 h 8153390"/>
                <a:gd name="connsiteX204" fmla="*/ 4201691 w 8372791"/>
                <a:gd name="connsiteY204" fmla="*/ 6295727 h 8153390"/>
                <a:gd name="connsiteX205" fmla="*/ 4222892 w 8372791"/>
                <a:gd name="connsiteY205" fmla="*/ 6259755 h 8153390"/>
                <a:gd name="connsiteX206" fmla="*/ 4402185 w 8372791"/>
                <a:gd name="connsiteY206" fmla="*/ 6118971 h 8153390"/>
                <a:gd name="connsiteX207" fmla="*/ 4205307 w 8372791"/>
                <a:gd name="connsiteY207" fmla="*/ 6183295 h 8153390"/>
                <a:gd name="connsiteX208" fmla="*/ 4248236 w 8372791"/>
                <a:gd name="connsiteY208" fmla="*/ 6236042 h 8153390"/>
                <a:gd name="connsiteX209" fmla="*/ 4253005 w 8372791"/>
                <a:gd name="connsiteY209" fmla="*/ 6231582 h 8153390"/>
                <a:gd name="connsiteX210" fmla="*/ 4332191 w 8372791"/>
                <a:gd name="connsiteY210" fmla="*/ 6206682 h 8153390"/>
                <a:gd name="connsiteX211" fmla="*/ 4373174 w 8372791"/>
                <a:gd name="connsiteY211" fmla="*/ 6213061 h 8153390"/>
                <a:gd name="connsiteX212" fmla="*/ 5226991 w 8372791"/>
                <a:gd name="connsiteY212" fmla="*/ 6095199 h 8153390"/>
                <a:gd name="connsiteX213" fmla="*/ 4881286 w 8372791"/>
                <a:gd name="connsiteY213" fmla="*/ 6208846 h 8153390"/>
                <a:gd name="connsiteX214" fmla="*/ 4773753 w 8372791"/>
                <a:gd name="connsiteY214" fmla="*/ 6667711 h 8153390"/>
                <a:gd name="connsiteX215" fmla="*/ 5323475 w 8372791"/>
                <a:gd name="connsiteY215" fmla="*/ 7102955 h 8153390"/>
                <a:gd name="connsiteX216" fmla="*/ 6345323 w 8372791"/>
                <a:gd name="connsiteY216" fmla="*/ 6718104 h 8153390"/>
                <a:gd name="connsiteX217" fmla="*/ 6339993 w 8372791"/>
                <a:gd name="connsiteY217" fmla="*/ 6691277 h 8153390"/>
                <a:gd name="connsiteX218" fmla="*/ 6341270 w 8372791"/>
                <a:gd name="connsiteY218" fmla="*/ 6684848 h 8153390"/>
                <a:gd name="connsiteX219" fmla="*/ 1114846 w 8372791"/>
                <a:gd name="connsiteY219" fmla="*/ 6060671 h 8153390"/>
                <a:gd name="connsiteX220" fmla="*/ 1188668 w 8372791"/>
                <a:gd name="connsiteY220" fmla="*/ 6304447 h 8153390"/>
                <a:gd name="connsiteX221" fmla="*/ 1205238 w 8372791"/>
                <a:gd name="connsiteY221" fmla="*/ 6301102 h 8153390"/>
                <a:gd name="connsiteX222" fmla="*/ 1296881 w 8372791"/>
                <a:gd name="connsiteY222" fmla="*/ 6392745 h 8153390"/>
                <a:gd name="connsiteX223" fmla="*/ 1292467 w 8372791"/>
                <a:gd name="connsiteY223" fmla="*/ 6414606 h 8153390"/>
                <a:gd name="connsiteX224" fmla="*/ 1388522 w 8372791"/>
                <a:gd name="connsiteY224" fmla="*/ 6422651 h 8153390"/>
                <a:gd name="connsiteX225" fmla="*/ 1388522 w 8372791"/>
                <a:gd name="connsiteY225" fmla="*/ 6362478 h 8153390"/>
                <a:gd name="connsiteX226" fmla="*/ 1349673 w 8372791"/>
                <a:gd name="connsiteY226" fmla="*/ 6354717 h 8153390"/>
                <a:gd name="connsiteX227" fmla="*/ 1269109 w 8372791"/>
                <a:gd name="connsiteY227" fmla="*/ 6234453 h 8153390"/>
                <a:gd name="connsiteX228" fmla="*/ 1279424 w 8372791"/>
                <a:gd name="connsiteY228" fmla="*/ 6183899 h 8153390"/>
                <a:gd name="connsiteX229" fmla="*/ 4977535 w 8372791"/>
                <a:gd name="connsiteY229" fmla="*/ 5963193 h 8153390"/>
                <a:gd name="connsiteX230" fmla="*/ 4974826 w 8372791"/>
                <a:gd name="connsiteY230" fmla="*/ 5967032 h 8153390"/>
                <a:gd name="connsiteX231" fmla="*/ 4954965 w 8372791"/>
                <a:gd name="connsiteY231" fmla="*/ 5979828 h 8153390"/>
                <a:gd name="connsiteX232" fmla="*/ 4934007 w 8372791"/>
                <a:gd name="connsiteY232" fmla="*/ 5983871 h 8153390"/>
                <a:gd name="connsiteX233" fmla="*/ 4889975 w 8372791"/>
                <a:gd name="connsiteY233" fmla="*/ 6171764 h 8153390"/>
                <a:gd name="connsiteX234" fmla="*/ 5186365 w 8372791"/>
                <a:gd name="connsiteY234" fmla="*/ 6073701 h 8153390"/>
                <a:gd name="connsiteX235" fmla="*/ 4882858 w 8372791"/>
                <a:gd name="connsiteY235" fmla="*/ 5961927 h 8153390"/>
                <a:gd name="connsiteX236" fmla="*/ 4439274 w 8372791"/>
                <a:gd name="connsiteY236" fmla="*/ 6106854 h 8153390"/>
                <a:gd name="connsiteX237" fmla="*/ 4402191 w 8372791"/>
                <a:gd name="connsiteY237" fmla="*/ 6227036 h 8153390"/>
                <a:gd name="connsiteX238" fmla="*/ 4411377 w 8372791"/>
                <a:gd name="connsiteY238" fmla="*/ 6231582 h 8153390"/>
                <a:gd name="connsiteX239" fmla="*/ 4462691 w 8372791"/>
                <a:gd name="connsiteY239" fmla="*/ 6295727 h 8153390"/>
                <a:gd name="connsiteX240" fmla="*/ 4465897 w 8372791"/>
                <a:gd name="connsiteY240" fmla="*/ 6312074 h 8153390"/>
                <a:gd name="connsiteX241" fmla="*/ 4873958 w 8372791"/>
                <a:gd name="connsiteY241" fmla="*/ 6177064 h 8153390"/>
                <a:gd name="connsiteX242" fmla="*/ 4920332 w 8372791"/>
                <a:gd name="connsiteY242" fmla="*/ 5982531 h 8153390"/>
                <a:gd name="connsiteX243" fmla="*/ 4906321 w 8372791"/>
                <a:gd name="connsiteY243" fmla="*/ 5979828 h 8153390"/>
                <a:gd name="connsiteX244" fmla="*/ 4886460 w 8372791"/>
                <a:gd name="connsiteY244" fmla="*/ 5967032 h 8153390"/>
                <a:gd name="connsiteX245" fmla="*/ 4568144 w 8372791"/>
                <a:gd name="connsiteY245" fmla="*/ 5689195 h 8153390"/>
                <a:gd name="connsiteX246" fmla="*/ 4448086 w 8372791"/>
                <a:gd name="connsiteY246" fmla="*/ 6078293 h 8153390"/>
                <a:gd name="connsiteX247" fmla="*/ 4871495 w 8372791"/>
                <a:gd name="connsiteY247" fmla="*/ 5940604 h 8153390"/>
                <a:gd name="connsiteX248" fmla="*/ 4868159 w 8372791"/>
                <a:gd name="connsiteY248" fmla="*/ 5924813 h 8153390"/>
                <a:gd name="connsiteX249" fmla="*/ 4868471 w 8372791"/>
                <a:gd name="connsiteY249" fmla="*/ 5923338 h 8153390"/>
                <a:gd name="connsiteX250" fmla="*/ 6497830 w 8372791"/>
                <a:gd name="connsiteY250" fmla="*/ 5677426 h 8153390"/>
                <a:gd name="connsiteX251" fmla="*/ 5263136 w 8372791"/>
                <a:gd name="connsiteY251" fmla="*/ 6083317 h 8153390"/>
                <a:gd name="connsiteX252" fmla="*/ 6345933 w 8372791"/>
                <a:gd name="connsiteY252" fmla="*/ 6661383 h 8153390"/>
                <a:gd name="connsiteX253" fmla="*/ 6346758 w 8372791"/>
                <a:gd name="connsiteY253" fmla="*/ 6657227 h 8153390"/>
                <a:gd name="connsiteX254" fmla="*/ 6426082 w 8372791"/>
                <a:gd name="connsiteY254" fmla="*/ 6603800 h 8153390"/>
                <a:gd name="connsiteX255" fmla="*/ 6427938 w 8372791"/>
                <a:gd name="connsiteY255" fmla="*/ 6604181 h 8153390"/>
                <a:gd name="connsiteX256" fmla="*/ 7135855 w 8372791"/>
                <a:gd name="connsiteY256" fmla="*/ 5542565 h 8153390"/>
                <a:gd name="connsiteX257" fmla="*/ 6464751 w 8372791"/>
                <a:gd name="connsiteY257" fmla="*/ 6614210 h 8153390"/>
                <a:gd name="connsiteX258" fmla="*/ 6486956 w 8372791"/>
                <a:gd name="connsiteY258" fmla="*/ 6629422 h 8153390"/>
                <a:gd name="connsiteX259" fmla="*/ 6505406 w 8372791"/>
                <a:gd name="connsiteY259" fmla="*/ 6657227 h 8153390"/>
                <a:gd name="connsiteX260" fmla="*/ 6512170 w 8372791"/>
                <a:gd name="connsiteY260" fmla="*/ 6691272 h 8153390"/>
                <a:gd name="connsiteX261" fmla="*/ 6512170 w 8372791"/>
                <a:gd name="connsiteY261" fmla="*/ 6681558 h 8153390"/>
                <a:gd name="connsiteX262" fmla="*/ 7300851 w 8372791"/>
                <a:gd name="connsiteY262" fmla="*/ 6662118 h 8153390"/>
                <a:gd name="connsiteX263" fmla="*/ 7300851 w 8372791"/>
                <a:gd name="connsiteY263" fmla="*/ 6664895 h 8153390"/>
                <a:gd name="connsiteX264" fmla="*/ 7300851 w 8372791"/>
                <a:gd name="connsiteY264" fmla="*/ 6681558 h 8153390"/>
                <a:gd name="connsiteX265" fmla="*/ 6512170 w 8372791"/>
                <a:gd name="connsiteY265" fmla="*/ 6714882 h 8153390"/>
                <a:gd name="connsiteX266" fmla="*/ 6512170 w 8372791"/>
                <a:gd name="connsiteY266" fmla="*/ 6691282 h 8153390"/>
                <a:gd name="connsiteX267" fmla="*/ 6505406 w 8372791"/>
                <a:gd name="connsiteY267" fmla="*/ 6725327 h 8153390"/>
                <a:gd name="connsiteX268" fmla="*/ 6426082 w 8372791"/>
                <a:gd name="connsiteY268" fmla="*/ 6778754 h 8153390"/>
                <a:gd name="connsiteX269" fmla="*/ 6392572 w 8372791"/>
                <a:gd name="connsiteY269" fmla="*/ 6771880 h 8153390"/>
                <a:gd name="connsiteX270" fmla="*/ 6382461 w 8372791"/>
                <a:gd name="connsiteY270" fmla="*/ 6764953 h 8153390"/>
                <a:gd name="connsiteX271" fmla="*/ 5938136 w 8372791"/>
                <a:gd name="connsiteY271" fmla="*/ 7487650 h 8153390"/>
                <a:gd name="connsiteX272" fmla="*/ 5941379 w 8372791"/>
                <a:gd name="connsiteY272" fmla="*/ 7492395 h 8153390"/>
                <a:gd name="connsiteX273" fmla="*/ 7306913 w 8372791"/>
                <a:gd name="connsiteY273" fmla="*/ 6694924 h 8153390"/>
                <a:gd name="connsiteX274" fmla="*/ 7300851 w 8372791"/>
                <a:gd name="connsiteY274" fmla="*/ 6664895 h 8153390"/>
                <a:gd name="connsiteX275" fmla="*/ 7366999 w 8372791"/>
                <a:gd name="connsiteY275" fmla="*/ 6565101 h 8153390"/>
                <a:gd name="connsiteX276" fmla="*/ 7370968 w 8372791"/>
                <a:gd name="connsiteY276" fmla="*/ 6564300 h 8153390"/>
                <a:gd name="connsiteX277" fmla="*/ 7236059 w 8372791"/>
                <a:gd name="connsiteY277" fmla="*/ 5805682 h 8153390"/>
                <a:gd name="connsiteX278" fmla="*/ 6489953 w 8372791"/>
                <a:gd name="connsiteY278" fmla="*/ 6628793 h 8153390"/>
                <a:gd name="connsiteX279" fmla="*/ 6470514 w 8372791"/>
                <a:gd name="connsiteY279" fmla="*/ 6614908 h 8153390"/>
                <a:gd name="connsiteX280" fmla="*/ 7232105 w 8372791"/>
                <a:gd name="connsiteY280" fmla="*/ 5783447 h 8153390"/>
                <a:gd name="connsiteX281" fmla="*/ 7190396 w 8372791"/>
                <a:gd name="connsiteY281" fmla="*/ 5548906 h 8153390"/>
                <a:gd name="connsiteX282" fmla="*/ 7178661 w 8372791"/>
                <a:gd name="connsiteY282" fmla="*/ 5551301 h 8153390"/>
                <a:gd name="connsiteX283" fmla="*/ 7071827 w 8372791"/>
                <a:gd name="connsiteY283" fmla="*/ 5488732 h 8153390"/>
                <a:gd name="connsiteX284" fmla="*/ 6523458 w 8372791"/>
                <a:gd name="connsiteY284" fmla="*/ 5669001 h 8153390"/>
                <a:gd name="connsiteX285" fmla="*/ 6454288 w 8372791"/>
                <a:gd name="connsiteY285" fmla="*/ 6586183 h 8153390"/>
                <a:gd name="connsiteX286" fmla="*/ 7108726 w 8372791"/>
                <a:gd name="connsiteY286" fmla="*/ 5527378 h 8153390"/>
                <a:gd name="connsiteX287" fmla="*/ 7088332 w 8372791"/>
                <a:gd name="connsiteY287" fmla="*/ 5513479 h 8153390"/>
                <a:gd name="connsiteX288" fmla="*/ 180293 w 8372791"/>
                <a:gd name="connsiteY288" fmla="*/ 5406797 h 8153390"/>
                <a:gd name="connsiteX289" fmla="*/ 178342 w 8372791"/>
                <a:gd name="connsiteY289" fmla="*/ 5408143 h 8153390"/>
                <a:gd name="connsiteX290" fmla="*/ 1321543 w 8372791"/>
                <a:gd name="connsiteY290" fmla="*/ 7184333 h 8153390"/>
                <a:gd name="connsiteX291" fmla="*/ 1336105 w 8372791"/>
                <a:gd name="connsiteY291" fmla="*/ 7175833 h 8153390"/>
                <a:gd name="connsiteX292" fmla="*/ 1350702 w 8372791"/>
                <a:gd name="connsiteY292" fmla="*/ 7172998 h 8153390"/>
                <a:gd name="connsiteX293" fmla="*/ 1211689 w 8372791"/>
                <a:gd name="connsiteY293" fmla="*/ 6483086 h 8153390"/>
                <a:gd name="connsiteX294" fmla="*/ 1205238 w 8372791"/>
                <a:gd name="connsiteY294" fmla="*/ 6484388 h 8153390"/>
                <a:gd name="connsiteX295" fmla="*/ 1113595 w 8372791"/>
                <a:gd name="connsiteY295" fmla="*/ 6392745 h 8153390"/>
                <a:gd name="connsiteX296" fmla="*/ 1120137 w 8372791"/>
                <a:gd name="connsiteY296" fmla="*/ 6360341 h 8153390"/>
                <a:gd name="connsiteX297" fmla="*/ 209140 w 8372791"/>
                <a:gd name="connsiteY297" fmla="*/ 5382518 h 8153390"/>
                <a:gd name="connsiteX298" fmla="*/ 208943 w 8372791"/>
                <a:gd name="connsiteY298" fmla="*/ 5382817 h 8153390"/>
                <a:gd name="connsiteX299" fmla="*/ 1140469 w 8372791"/>
                <a:gd name="connsiteY299" fmla="*/ 6327922 h 8153390"/>
                <a:gd name="connsiteX300" fmla="*/ 1161071 w 8372791"/>
                <a:gd name="connsiteY300" fmla="*/ 6314032 h 8153390"/>
                <a:gd name="connsiteX301" fmla="*/ 1076385 w 8372791"/>
                <a:gd name="connsiteY301" fmla="*/ 6031873 h 8153390"/>
                <a:gd name="connsiteX302" fmla="*/ 1908360 w 8372791"/>
                <a:gd name="connsiteY302" fmla="*/ 5342767 h 8153390"/>
                <a:gd name="connsiteX303" fmla="*/ 1499604 w 8372791"/>
                <a:gd name="connsiteY303" fmla="*/ 6142810 h 8153390"/>
                <a:gd name="connsiteX304" fmla="*/ 1494736 w 8372791"/>
                <a:gd name="connsiteY304" fmla="*/ 6142810 h 8153390"/>
                <a:gd name="connsiteX305" fmla="*/ 1522563 w 8372791"/>
                <a:gd name="connsiteY305" fmla="*/ 6183649 h 8153390"/>
                <a:gd name="connsiteX306" fmla="*/ 1532929 w 8372791"/>
                <a:gd name="connsiteY306" fmla="*/ 6234453 h 8153390"/>
                <a:gd name="connsiteX307" fmla="*/ 1530027 w 8372791"/>
                <a:gd name="connsiteY307" fmla="*/ 6248678 h 8153390"/>
                <a:gd name="connsiteX308" fmla="*/ 2759308 w 8372791"/>
                <a:gd name="connsiteY308" fmla="*/ 6286658 h 8153390"/>
                <a:gd name="connsiteX309" fmla="*/ 7692147 w 8372791"/>
                <a:gd name="connsiteY309" fmla="*/ 5302521 h 8153390"/>
                <a:gd name="connsiteX310" fmla="*/ 7260482 w 8372791"/>
                <a:gd name="connsiteY310" fmla="*/ 5778738 h 8153390"/>
                <a:gd name="connsiteX311" fmla="*/ 7403048 w 8372791"/>
                <a:gd name="connsiteY311" fmla="*/ 6557823 h 8153390"/>
                <a:gd name="connsiteX312" fmla="*/ 7409156 w 8372791"/>
                <a:gd name="connsiteY312" fmla="*/ 6556590 h 8153390"/>
                <a:gd name="connsiteX313" fmla="*/ 7434324 w 8372791"/>
                <a:gd name="connsiteY313" fmla="*/ 6561672 h 8153390"/>
                <a:gd name="connsiteX314" fmla="*/ 7693200 w 8372791"/>
                <a:gd name="connsiteY314" fmla="*/ 5302727 h 8153390"/>
                <a:gd name="connsiteX315" fmla="*/ 1802817 w 8372791"/>
                <a:gd name="connsiteY315" fmla="*/ 5225696 h 8153390"/>
                <a:gd name="connsiteX316" fmla="*/ 1785640 w 8372791"/>
                <a:gd name="connsiteY316" fmla="*/ 5229164 h 8153390"/>
                <a:gd name="connsiteX317" fmla="*/ 1775938 w 8372791"/>
                <a:gd name="connsiteY317" fmla="*/ 5227206 h 8153390"/>
                <a:gd name="connsiteX318" fmla="*/ 1777309 w 8372791"/>
                <a:gd name="connsiteY318" fmla="*/ 5229164 h 8153390"/>
                <a:gd name="connsiteX319" fmla="*/ 1468358 w 8372791"/>
                <a:gd name="connsiteY319" fmla="*/ 6124859 h 8153390"/>
                <a:gd name="connsiteX320" fmla="*/ 1473685 w 8372791"/>
                <a:gd name="connsiteY320" fmla="*/ 6128413 h 8153390"/>
                <a:gd name="connsiteX321" fmla="*/ 1888899 w 8372791"/>
                <a:gd name="connsiteY321" fmla="*/ 5321181 h 8153390"/>
                <a:gd name="connsiteX322" fmla="*/ 7446348 w 8372791"/>
                <a:gd name="connsiteY322" fmla="*/ 5146623 h 8153390"/>
                <a:gd name="connsiteX323" fmla="*/ 7281411 w 8372791"/>
                <a:gd name="connsiteY323" fmla="*/ 5340245 h 8153390"/>
                <a:gd name="connsiteX324" fmla="*/ 7266408 w 8372791"/>
                <a:gd name="connsiteY324" fmla="*/ 5329743 h 8153390"/>
                <a:gd name="connsiteX325" fmla="*/ 7284588 w 8372791"/>
                <a:gd name="connsiteY325" fmla="*/ 5349969 h 8153390"/>
                <a:gd name="connsiteX326" fmla="*/ 7306405 w 8372791"/>
                <a:gd name="connsiteY326" fmla="*/ 5422168 h 8153390"/>
                <a:gd name="connsiteX327" fmla="*/ 7228385 w 8372791"/>
                <a:gd name="connsiteY327" fmla="*/ 5541153 h 8153390"/>
                <a:gd name="connsiteX328" fmla="*/ 7217416 w 8372791"/>
                <a:gd name="connsiteY328" fmla="*/ 5543392 h 8153390"/>
                <a:gd name="connsiteX329" fmla="*/ 7256475 w 8372791"/>
                <a:gd name="connsiteY329" fmla="*/ 5756841 h 8153390"/>
                <a:gd name="connsiteX330" fmla="*/ 7676472 w 8372791"/>
                <a:gd name="connsiteY330" fmla="*/ 5298313 h 8153390"/>
                <a:gd name="connsiteX331" fmla="*/ 7649830 w 8372791"/>
                <a:gd name="connsiteY331" fmla="*/ 5280894 h 8153390"/>
                <a:gd name="connsiteX332" fmla="*/ 7630190 w 8372791"/>
                <a:gd name="connsiteY332" fmla="*/ 5252647 h 8153390"/>
                <a:gd name="connsiteX333" fmla="*/ 7624963 w 8372791"/>
                <a:gd name="connsiteY333" fmla="*/ 5227543 h 8153390"/>
                <a:gd name="connsiteX334" fmla="*/ 3302627 w 8372791"/>
                <a:gd name="connsiteY334" fmla="*/ 5132086 h 8153390"/>
                <a:gd name="connsiteX335" fmla="*/ 3073927 w 8372791"/>
                <a:gd name="connsiteY335" fmla="*/ 6296378 h 8153390"/>
                <a:gd name="connsiteX336" fmla="*/ 3716408 w 8372791"/>
                <a:gd name="connsiteY336" fmla="*/ 6316228 h 8153390"/>
                <a:gd name="connsiteX337" fmla="*/ 4153091 w 8372791"/>
                <a:gd name="connsiteY337" fmla="*/ 6174223 h 8153390"/>
                <a:gd name="connsiteX338" fmla="*/ 1990344 w 8372791"/>
                <a:gd name="connsiteY338" fmla="*/ 5123959 h 8153390"/>
                <a:gd name="connsiteX339" fmla="*/ 1874505 w 8372791"/>
                <a:gd name="connsiteY339" fmla="*/ 5156960 h 8153390"/>
                <a:gd name="connsiteX340" fmla="*/ 1874505 w 8372791"/>
                <a:gd name="connsiteY340" fmla="*/ 5140303 h 8153390"/>
                <a:gd name="connsiteX341" fmla="*/ 1867522 w 8372791"/>
                <a:gd name="connsiteY341" fmla="*/ 5174889 h 8153390"/>
                <a:gd name="connsiteX342" fmla="*/ 1848478 w 8372791"/>
                <a:gd name="connsiteY342" fmla="*/ 5203136 h 8153390"/>
                <a:gd name="connsiteX343" fmla="*/ 1840295 w 8372791"/>
                <a:gd name="connsiteY343" fmla="*/ 5208653 h 8153390"/>
                <a:gd name="connsiteX344" fmla="*/ 1907426 w 8372791"/>
                <a:gd name="connsiteY344" fmla="*/ 5285163 h 8153390"/>
                <a:gd name="connsiteX345" fmla="*/ 7222325 w 8372791"/>
                <a:gd name="connsiteY345" fmla="*/ 5045132 h 8153390"/>
                <a:gd name="connsiteX346" fmla="*/ 7202054 w 8372791"/>
                <a:gd name="connsiteY346" fmla="*/ 5297809 h 8153390"/>
                <a:gd name="connsiteX347" fmla="*/ 7228385 w 8372791"/>
                <a:gd name="connsiteY347" fmla="*/ 5303183 h 8153390"/>
                <a:gd name="connsiteX348" fmla="*/ 7254832 w 8372791"/>
                <a:gd name="connsiteY348" fmla="*/ 5319404 h 8153390"/>
                <a:gd name="connsiteX349" fmla="*/ 7414027 w 8372791"/>
                <a:gd name="connsiteY349" fmla="*/ 5131980 h 8153390"/>
                <a:gd name="connsiteX350" fmla="*/ 7691857 w 8372791"/>
                <a:gd name="connsiteY350" fmla="*/ 4858418 h 8153390"/>
                <a:gd name="connsiteX351" fmla="*/ 7473256 w 8372791"/>
                <a:gd name="connsiteY351" fmla="*/ 5115036 h 8153390"/>
                <a:gd name="connsiteX352" fmla="*/ 7628542 w 8372791"/>
                <a:gd name="connsiteY352" fmla="*/ 5181954 h 8153390"/>
                <a:gd name="connsiteX353" fmla="*/ 7628542 w 8372791"/>
                <a:gd name="connsiteY353" fmla="*/ 5191380 h 8153390"/>
                <a:gd name="connsiteX354" fmla="*/ 7630190 w 8372791"/>
                <a:gd name="connsiteY354" fmla="*/ 5183466 h 8153390"/>
                <a:gd name="connsiteX355" fmla="*/ 7678959 w 8372791"/>
                <a:gd name="connsiteY355" fmla="*/ 5136174 h 8153390"/>
                <a:gd name="connsiteX356" fmla="*/ 7708000 w 8372791"/>
                <a:gd name="connsiteY356" fmla="*/ 5130488 h 8153390"/>
                <a:gd name="connsiteX357" fmla="*/ 3049708 w 8372791"/>
                <a:gd name="connsiteY357" fmla="*/ 4822164 h 8153390"/>
                <a:gd name="connsiteX358" fmla="*/ 2025231 w 8372791"/>
                <a:gd name="connsiteY358" fmla="*/ 5114021 h 8153390"/>
                <a:gd name="connsiteX359" fmla="*/ 1926617 w 8372791"/>
                <a:gd name="connsiteY359" fmla="*/ 5307034 h 8153390"/>
                <a:gd name="connsiteX360" fmla="*/ 2786906 w 8372791"/>
                <a:gd name="connsiteY360" fmla="*/ 6287510 h 8153390"/>
                <a:gd name="connsiteX361" fmla="*/ 3049969 w 8372791"/>
                <a:gd name="connsiteY361" fmla="*/ 6295638 h 8153390"/>
                <a:gd name="connsiteX362" fmla="*/ 3287829 w 8372791"/>
                <a:gd name="connsiteY362" fmla="*/ 5113952 h 8153390"/>
                <a:gd name="connsiteX363" fmla="*/ 6536014 w 8372791"/>
                <a:gd name="connsiteY363" fmla="*/ 4803966 h 8153390"/>
                <a:gd name="connsiteX364" fmla="*/ 4990820 w 8372791"/>
                <a:gd name="connsiteY364" fmla="*/ 5913894 h 8153390"/>
                <a:gd name="connsiteX365" fmla="*/ 4993127 w 8372791"/>
                <a:gd name="connsiteY365" fmla="*/ 5924813 h 8153390"/>
                <a:gd name="connsiteX366" fmla="*/ 4990401 w 8372791"/>
                <a:gd name="connsiteY366" fmla="*/ 5937713 h 8153390"/>
                <a:gd name="connsiteX367" fmla="*/ 5222642 w 8372791"/>
                <a:gd name="connsiteY367" fmla="*/ 6061699 h 8153390"/>
                <a:gd name="connsiteX368" fmla="*/ 6500740 w 8372791"/>
                <a:gd name="connsiteY368" fmla="*/ 5638829 h 8153390"/>
                <a:gd name="connsiteX369" fmla="*/ 6563201 w 8372791"/>
                <a:gd name="connsiteY369" fmla="*/ 4810607 h 8153390"/>
                <a:gd name="connsiteX370" fmla="*/ 6538676 w 8372791"/>
                <a:gd name="connsiteY370" fmla="*/ 4805733 h 8153390"/>
                <a:gd name="connsiteX371" fmla="*/ 6615196 w 8372791"/>
                <a:gd name="connsiteY371" fmla="*/ 4800862 h 8153390"/>
                <a:gd name="connsiteX372" fmla="*/ 6607857 w 8372791"/>
                <a:gd name="connsiteY372" fmla="*/ 4805733 h 8153390"/>
                <a:gd name="connsiteX373" fmla="*/ 6588268 w 8372791"/>
                <a:gd name="connsiteY373" fmla="*/ 4809626 h 8153390"/>
                <a:gd name="connsiteX374" fmla="*/ 6526373 w 8372791"/>
                <a:gd name="connsiteY374" fmla="*/ 5630348 h 8153390"/>
                <a:gd name="connsiteX375" fmla="*/ 7057404 w 8372791"/>
                <a:gd name="connsiteY375" fmla="*/ 5454651 h 8153390"/>
                <a:gd name="connsiteX376" fmla="*/ 7050917 w 8372791"/>
                <a:gd name="connsiteY376" fmla="*/ 5422168 h 8153390"/>
                <a:gd name="connsiteX377" fmla="*/ 7072734 w 8372791"/>
                <a:gd name="connsiteY377" fmla="*/ 5349969 h 8153390"/>
                <a:gd name="connsiteX378" fmla="*/ 7080028 w 8372791"/>
                <a:gd name="connsiteY378" fmla="*/ 5341854 h 8153390"/>
                <a:gd name="connsiteX379" fmla="*/ 6653690 w 8372791"/>
                <a:gd name="connsiteY379" fmla="*/ 4787518 h 8153390"/>
                <a:gd name="connsiteX380" fmla="*/ 7106651 w 8372791"/>
                <a:gd name="connsiteY380" fmla="*/ 5316851 h 8153390"/>
                <a:gd name="connsiteX381" fmla="*/ 7128937 w 8372791"/>
                <a:gd name="connsiteY381" fmla="*/ 5303183 h 8153390"/>
                <a:gd name="connsiteX382" fmla="*/ 7177467 w 8372791"/>
                <a:gd name="connsiteY382" fmla="*/ 5293279 h 8153390"/>
                <a:gd name="connsiteX383" fmla="*/ 7198815 w 8372791"/>
                <a:gd name="connsiteY383" fmla="*/ 5034481 h 8153390"/>
                <a:gd name="connsiteX384" fmla="*/ 3393854 w 8372791"/>
                <a:gd name="connsiteY384" fmla="*/ 4773683 h 8153390"/>
                <a:gd name="connsiteX385" fmla="*/ 3388712 w 8372791"/>
                <a:gd name="connsiteY385" fmla="*/ 4777150 h 8153390"/>
                <a:gd name="connsiteX386" fmla="*/ 3371671 w 8372791"/>
                <a:gd name="connsiteY386" fmla="*/ 4780590 h 8153390"/>
                <a:gd name="connsiteX387" fmla="*/ 3311793 w 8372791"/>
                <a:gd name="connsiteY387" fmla="*/ 5085422 h 8153390"/>
                <a:gd name="connsiteX388" fmla="*/ 4188541 w 8372791"/>
                <a:gd name="connsiteY388" fmla="*/ 6162695 h 8153390"/>
                <a:gd name="connsiteX389" fmla="*/ 4411010 w 8372791"/>
                <a:gd name="connsiteY389" fmla="*/ 6090350 h 8153390"/>
                <a:gd name="connsiteX390" fmla="*/ 4541181 w 8372791"/>
                <a:gd name="connsiteY390" fmla="*/ 5668173 h 8153390"/>
                <a:gd name="connsiteX391" fmla="*/ 3307460 w 8372791"/>
                <a:gd name="connsiteY391" fmla="*/ 4744852 h 8153390"/>
                <a:gd name="connsiteX392" fmla="*/ 3307460 w 8372791"/>
                <a:gd name="connsiteY392" fmla="*/ 4748734 h 8153390"/>
                <a:gd name="connsiteX393" fmla="*/ 3088536 w 8372791"/>
                <a:gd name="connsiteY393" fmla="*/ 4811102 h 8153390"/>
                <a:gd name="connsiteX394" fmla="*/ 3297185 w 8372791"/>
                <a:gd name="connsiteY394" fmla="*/ 5067472 h 8153390"/>
                <a:gd name="connsiteX395" fmla="*/ 3355016 w 8372791"/>
                <a:gd name="connsiteY395" fmla="*/ 4780168 h 8153390"/>
                <a:gd name="connsiteX396" fmla="*/ 3340069 w 8372791"/>
                <a:gd name="connsiteY396" fmla="*/ 4777150 h 8153390"/>
                <a:gd name="connsiteX397" fmla="*/ 3320207 w 8372791"/>
                <a:gd name="connsiteY397" fmla="*/ 4763759 h 8153390"/>
                <a:gd name="connsiteX398" fmla="*/ 908742 w 8372791"/>
                <a:gd name="connsiteY398" fmla="*/ 4520206 h 8153390"/>
                <a:gd name="connsiteX399" fmla="*/ 1383737 w 8372791"/>
                <a:gd name="connsiteY399" fmla="*/ 6107384 h 8153390"/>
                <a:gd name="connsiteX400" fmla="*/ 1401019 w 8372791"/>
                <a:gd name="connsiteY400" fmla="*/ 6103932 h 8153390"/>
                <a:gd name="connsiteX401" fmla="*/ 1433414 w 8372791"/>
                <a:gd name="connsiteY401" fmla="*/ 6110404 h 8153390"/>
                <a:gd name="connsiteX402" fmla="*/ 1750566 w 8372791"/>
                <a:gd name="connsiteY402" fmla="*/ 5221855 h 8153390"/>
                <a:gd name="connsiteX403" fmla="*/ 1722802 w 8372791"/>
                <a:gd name="connsiteY403" fmla="*/ 5203136 h 8153390"/>
                <a:gd name="connsiteX404" fmla="*/ 1696774 w 8372791"/>
                <a:gd name="connsiteY404" fmla="*/ 5140298 h 8153390"/>
                <a:gd name="connsiteX405" fmla="*/ 1699831 w 8372791"/>
                <a:gd name="connsiteY405" fmla="*/ 5125156 h 8153390"/>
                <a:gd name="connsiteX406" fmla="*/ 8185138 w 8372791"/>
                <a:gd name="connsiteY406" fmla="*/ 4359069 h 8153390"/>
                <a:gd name="connsiteX407" fmla="*/ 7789852 w 8372791"/>
                <a:gd name="connsiteY407" fmla="*/ 5170204 h 8153390"/>
                <a:gd name="connsiteX408" fmla="*/ 7799072 w 8372791"/>
                <a:gd name="connsiteY408" fmla="*/ 5183466 h 8153390"/>
                <a:gd name="connsiteX409" fmla="*/ 7806274 w 8372791"/>
                <a:gd name="connsiteY409" fmla="*/ 5218056 h 8153390"/>
                <a:gd name="connsiteX410" fmla="*/ 7714631 w 8372791"/>
                <a:gd name="connsiteY410" fmla="*/ 5306922 h 8153390"/>
                <a:gd name="connsiteX411" fmla="*/ 7712025 w 8372791"/>
                <a:gd name="connsiteY411" fmla="*/ 5306412 h 8153390"/>
                <a:gd name="connsiteX412" fmla="*/ 7509409 w 8372791"/>
                <a:gd name="connsiteY412" fmla="*/ 6346509 h 8153390"/>
                <a:gd name="connsiteX413" fmla="*/ 529310 w 8372791"/>
                <a:gd name="connsiteY413" fmla="*/ 4284721 h 8153390"/>
                <a:gd name="connsiteX414" fmla="*/ 197313 w 8372791"/>
                <a:gd name="connsiteY414" fmla="*/ 5213231 h 8153390"/>
                <a:gd name="connsiteX415" fmla="*/ 203851 w 8372791"/>
                <a:gd name="connsiteY415" fmla="*/ 5217742 h 8153390"/>
                <a:gd name="connsiteX416" fmla="*/ 238826 w 8372791"/>
                <a:gd name="connsiteY416" fmla="*/ 5304143 h 8153390"/>
                <a:gd name="connsiteX417" fmla="*/ 229442 w 8372791"/>
                <a:gd name="connsiteY417" fmla="*/ 5351705 h 8153390"/>
                <a:gd name="connsiteX418" fmla="*/ 226043 w 8372791"/>
                <a:gd name="connsiteY418" fmla="*/ 5356864 h 8153390"/>
                <a:gd name="connsiteX419" fmla="*/ 1058176 w 8372791"/>
                <a:gd name="connsiteY419" fmla="*/ 5971204 h 8153390"/>
                <a:gd name="connsiteX420" fmla="*/ 552421 w 8372791"/>
                <a:gd name="connsiteY420" fmla="*/ 4286108 h 8153390"/>
                <a:gd name="connsiteX421" fmla="*/ 544301 w 8372791"/>
                <a:gd name="connsiteY421" fmla="*/ 4287747 h 8153390"/>
                <a:gd name="connsiteX422" fmla="*/ 587784 w 8372791"/>
                <a:gd name="connsiteY422" fmla="*/ 4274768 h 8153390"/>
                <a:gd name="connsiteX423" fmla="*/ 578891 w 8372791"/>
                <a:gd name="connsiteY423" fmla="*/ 4280764 h 8153390"/>
                <a:gd name="connsiteX424" fmla="*/ 576019 w 8372791"/>
                <a:gd name="connsiteY424" fmla="*/ 4281343 h 8153390"/>
                <a:gd name="connsiteX425" fmla="*/ 1096270 w 8372791"/>
                <a:gd name="connsiteY425" fmla="*/ 5999327 h 8153390"/>
                <a:gd name="connsiteX426" fmla="*/ 1301719 w 8372791"/>
                <a:gd name="connsiteY426" fmla="*/ 6151004 h 8153390"/>
                <a:gd name="connsiteX427" fmla="*/ 1307744 w 8372791"/>
                <a:gd name="connsiteY427" fmla="*/ 6142161 h 8153390"/>
                <a:gd name="connsiteX428" fmla="*/ 1347162 w 8372791"/>
                <a:gd name="connsiteY428" fmla="*/ 6115865 h 8153390"/>
                <a:gd name="connsiteX429" fmla="*/ 860229 w 8372791"/>
                <a:gd name="connsiteY429" fmla="*/ 4483107 h 8153390"/>
                <a:gd name="connsiteX430" fmla="*/ 8196582 w 8372791"/>
                <a:gd name="connsiteY430" fmla="*/ 4265915 h 8153390"/>
                <a:gd name="connsiteX431" fmla="*/ 7718673 w 8372791"/>
                <a:gd name="connsiteY431" fmla="*/ 4826938 h 8153390"/>
                <a:gd name="connsiteX432" fmla="*/ 7738663 w 8372791"/>
                <a:gd name="connsiteY432" fmla="*/ 5133895 h 8153390"/>
                <a:gd name="connsiteX433" fmla="*/ 7750303 w 8372791"/>
                <a:gd name="connsiteY433" fmla="*/ 5136174 h 8153390"/>
                <a:gd name="connsiteX434" fmla="*/ 7761581 w 8372791"/>
                <a:gd name="connsiteY434" fmla="*/ 5143548 h 8153390"/>
                <a:gd name="connsiteX435" fmla="*/ 5009324 w 8372791"/>
                <a:gd name="connsiteY435" fmla="*/ 4259372 h 8153390"/>
                <a:gd name="connsiteX436" fmla="*/ 4578129 w 8372791"/>
                <a:gd name="connsiteY436" fmla="*/ 5656834 h 8153390"/>
                <a:gd name="connsiteX437" fmla="*/ 4879227 w 8372791"/>
                <a:gd name="connsiteY437" fmla="*/ 5892845 h 8153390"/>
                <a:gd name="connsiteX438" fmla="*/ 4886460 w 8372791"/>
                <a:gd name="connsiteY438" fmla="*/ 5882594 h 8153390"/>
                <a:gd name="connsiteX439" fmla="*/ 4930643 w 8372791"/>
                <a:gd name="connsiteY439" fmla="*/ 5865106 h 8153390"/>
                <a:gd name="connsiteX440" fmla="*/ 4932738 w 8372791"/>
                <a:gd name="connsiteY440" fmla="*/ 5865510 h 8153390"/>
                <a:gd name="connsiteX441" fmla="*/ 5016760 w 8372791"/>
                <a:gd name="connsiteY441" fmla="*/ 4260969 h 8153390"/>
                <a:gd name="connsiteX442" fmla="*/ 2578445 w 8372791"/>
                <a:gd name="connsiteY442" fmla="*/ 4244690 h 8153390"/>
                <a:gd name="connsiteX443" fmla="*/ 2559790 w 8372791"/>
                <a:gd name="connsiteY443" fmla="*/ 4257394 h 8153390"/>
                <a:gd name="connsiteX444" fmla="*/ 2506283 w 8372791"/>
                <a:gd name="connsiteY444" fmla="*/ 4268306 h 8153390"/>
                <a:gd name="connsiteX445" fmla="*/ 2461941 w 8372791"/>
                <a:gd name="connsiteY445" fmla="*/ 4259263 h 8153390"/>
                <a:gd name="connsiteX446" fmla="*/ 2041256 w 8372791"/>
                <a:gd name="connsiteY446" fmla="*/ 5082655 h 8153390"/>
                <a:gd name="connsiteX447" fmla="*/ 3035790 w 8372791"/>
                <a:gd name="connsiteY447" fmla="*/ 4805110 h 8153390"/>
                <a:gd name="connsiteX448" fmla="*/ 4977355 w 8372791"/>
                <a:gd name="connsiteY448" fmla="*/ 4239954 h 8153390"/>
                <a:gd name="connsiteX449" fmla="*/ 3424902 w 8372791"/>
                <a:gd name="connsiteY449" fmla="*/ 4729342 h 8153390"/>
                <a:gd name="connsiteX450" fmla="*/ 3421964 w 8372791"/>
                <a:gd name="connsiteY450" fmla="*/ 4743898 h 8153390"/>
                <a:gd name="connsiteX451" fmla="*/ 3419011 w 8372791"/>
                <a:gd name="connsiteY451" fmla="*/ 4748278 h 8153390"/>
                <a:gd name="connsiteX452" fmla="*/ 4551189 w 8372791"/>
                <a:gd name="connsiteY452" fmla="*/ 5635717 h 8153390"/>
                <a:gd name="connsiteX453" fmla="*/ 4980450 w 8372791"/>
                <a:gd name="connsiteY453" fmla="*/ 4243518 h 8153390"/>
                <a:gd name="connsiteX454" fmla="*/ 4978916 w 8372791"/>
                <a:gd name="connsiteY454" fmla="*/ 4242418 h 8153390"/>
                <a:gd name="connsiteX455" fmla="*/ 5076930 w 8372791"/>
                <a:gd name="connsiteY455" fmla="*/ 4233391 h 8153390"/>
                <a:gd name="connsiteX456" fmla="*/ 5071210 w 8372791"/>
                <a:gd name="connsiteY456" fmla="*/ 4242418 h 8153390"/>
                <a:gd name="connsiteX457" fmla="*/ 5050466 w 8372791"/>
                <a:gd name="connsiteY457" fmla="*/ 4257296 h 8153390"/>
                <a:gd name="connsiteX458" fmla="*/ 5035943 w 8372791"/>
                <a:gd name="connsiteY458" fmla="*/ 4260415 h 8153390"/>
                <a:gd name="connsiteX459" fmla="*/ 4951981 w 8372791"/>
                <a:gd name="connsiteY459" fmla="*/ 5869223 h 8153390"/>
                <a:gd name="connsiteX460" fmla="*/ 4954965 w 8372791"/>
                <a:gd name="connsiteY460" fmla="*/ 5869798 h 8153390"/>
                <a:gd name="connsiteX461" fmla="*/ 4974826 w 8372791"/>
                <a:gd name="connsiteY461" fmla="*/ 5882594 h 8153390"/>
                <a:gd name="connsiteX462" fmla="*/ 4981854 w 8372791"/>
                <a:gd name="connsiteY462" fmla="*/ 5892556 h 8153390"/>
                <a:gd name="connsiteX463" fmla="*/ 6514748 w 8372791"/>
                <a:gd name="connsiteY463" fmla="*/ 4789853 h 8153390"/>
                <a:gd name="connsiteX464" fmla="*/ 6510428 w 8372791"/>
                <a:gd name="connsiteY464" fmla="*/ 4786986 h 8153390"/>
                <a:gd name="connsiteX465" fmla="*/ 6484400 w 8372791"/>
                <a:gd name="connsiteY465" fmla="*/ 4725130 h 8153390"/>
                <a:gd name="connsiteX466" fmla="*/ 6486472 w 8372791"/>
                <a:gd name="connsiteY466" fmla="*/ 4715030 h 8153390"/>
                <a:gd name="connsiteX467" fmla="*/ 749833 w 8372791"/>
                <a:gd name="connsiteY467" fmla="*/ 4112934 h 8153390"/>
                <a:gd name="connsiteX468" fmla="*/ 633166 w 8372791"/>
                <a:gd name="connsiteY468" fmla="*/ 4182218 h 8153390"/>
                <a:gd name="connsiteX469" fmla="*/ 629236 w 8372791"/>
                <a:gd name="connsiteY469" fmla="*/ 4179411 h 8153390"/>
                <a:gd name="connsiteX470" fmla="*/ 633167 w 8372791"/>
                <a:gd name="connsiteY470" fmla="*/ 4198881 h 8153390"/>
                <a:gd name="connsiteX471" fmla="*/ 626183 w 8372791"/>
                <a:gd name="connsiteY471" fmla="*/ 4233472 h 8153390"/>
                <a:gd name="connsiteX472" fmla="*/ 621252 w 8372791"/>
                <a:gd name="connsiteY472" fmla="*/ 4240785 h 8153390"/>
                <a:gd name="connsiteX473" fmla="*/ 837751 w 8372791"/>
                <a:gd name="connsiteY473" fmla="*/ 4407736 h 8153390"/>
                <a:gd name="connsiteX474" fmla="*/ 2722650 w 8372791"/>
                <a:gd name="connsiteY474" fmla="*/ 4096512 h 8153390"/>
                <a:gd name="connsiteX475" fmla="*/ 2642367 w 8372791"/>
                <a:gd name="connsiteY475" fmla="*/ 4122552 h 8153390"/>
                <a:gd name="connsiteX476" fmla="*/ 2643747 w 8372791"/>
                <a:gd name="connsiteY476" fmla="*/ 4129454 h 8153390"/>
                <a:gd name="connsiteX477" fmla="*/ 2632944 w 8372791"/>
                <a:gd name="connsiteY477" fmla="*/ 4183502 h 8153390"/>
                <a:gd name="connsiteX478" fmla="*/ 2608078 w 8372791"/>
                <a:gd name="connsiteY478" fmla="*/ 4220756 h 8153390"/>
                <a:gd name="connsiteX479" fmla="*/ 3074799 w 8372791"/>
                <a:gd name="connsiteY479" fmla="*/ 4794224 h 8153390"/>
                <a:gd name="connsiteX480" fmla="*/ 3304060 w 8372791"/>
                <a:gd name="connsiteY480" fmla="*/ 4730244 h 8153390"/>
                <a:gd name="connsiteX481" fmla="*/ 3301906 w 8372791"/>
                <a:gd name="connsiteY481" fmla="*/ 4719576 h 8153390"/>
                <a:gd name="connsiteX482" fmla="*/ 3306816 w 8372791"/>
                <a:gd name="connsiteY482" fmla="*/ 4695254 h 8153390"/>
                <a:gd name="connsiteX483" fmla="*/ 3310166 w 8372791"/>
                <a:gd name="connsiteY483" fmla="*/ 4690286 h 8153390"/>
                <a:gd name="connsiteX484" fmla="*/ 442684 w 8372791"/>
                <a:gd name="connsiteY484" fmla="*/ 4015694 h 8153390"/>
                <a:gd name="connsiteX485" fmla="*/ 194927 w 8372791"/>
                <a:gd name="connsiteY485" fmla="*/ 5127109 h 8153390"/>
                <a:gd name="connsiteX486" fmla="*/ 500880 w 8372791"/>
                <a:gd name="connsiteY486" fmla="*/ 4274810 h 8153390"/>
                <a:gd name="connsiteX487" fmla="*/ 481463 w 8372791"/>
                <a:gd name="connsiteY487" fmla="*/ 4261719 h 8153390"/>
                <a:gd name="connsiteX488" fmla="*/ 455435 w 8372791"/>
                <a:gd name="connsiteY488" fmla="*/ 4198881 h 8153390"/>
                <a:gd name="connsiteX489" fmla="*/ 481463 w 8372791"/>
                <a:gd name="connsiteY489" fmla="*/ 4136043 h 8153390"/>
                <a:gd name="connsiteX490" fmla="*/ 485214 w 8372791"/>
                <a:gd name="connsiteY490" fmla="*/ 4133515 h 8153390"/>
                <a:gd name="connsiteX491" fmla="*/ 1947224 w 8372791"/>
                <a:gd name="connsiteY491" fmla="*/ 3935872 h 8153390"/>
                <a:gd name="connsiteX492" fmla="*/ 1818301 w 8372791"/>
                <a:gd name="connsiteY492" fmla="*/ 5058026 h 8153390"/>
                <a:gd name="connsiteX493" fmla="*/ 1820230 w 8372791"/>
                <a:gd name="connsiteY493" fmla="*/ 5058416 h 8153390"/>
                <a:gd name="connsiteX494" fmla="*/ 1867522 w 8372791"/>
                <a:gd name="connsiteY494" fmla="*/ 5105708 h 8153390"/>
                <a:gd name="connsiteX495" fmla="*/ 1874505 w 8372791"/>
                <a:gd name="connsiteY495" fmla="*/ 5140293 h 8153390"/>
                <a:gd name="connsiteX496" fmla="*/ 1874505 w 8372791"/>
                <a:gd name="connsiteY496" fmla="*/ 5129190 h 8153390"/>
                <a:gd name="connsiteX497" fmla="*/ 2006618 w 8372791"/>
                <a:gd name="connsiteY497" fmla="*/ 5092321 h 8153390"/>
                <a:gd name="connsiteX498" fmla="*/ 2440410 w 8372791"/>
                <a:gd name="connsiteY498" fmla="*/ 4248973 h 8153390"/>
                <a:gd name="connsiteX499" fmla="*/ 2409082 w 8372791"/>
                <a:gd name="connsiteY499" fmla="*/ 4227637 h 8153390"/>
                <a:gd name="connsiteX500" fmla="*/ 2368819 w 8372791"/>
                <a:gd name="connsiteY500" fmla="*/ 4129454 h 8153390"/>
                <a:gd name="connsiteX501" fmla="*/ 2375217 w 8372791"/>
                <a:gd name="connsiteY501" fmla="*/ 4097445 h 8153390"/>
                <a:gd name="connsiteX502" fmla="*/ 674572 w 8372791"/>
                <a:gd name="connsiteY502" fmla="*/ 3860573 h 8153390"/>
                <a:gd name="connsiteX503" fmla="*/ 602581 w 8372791"/>
                <a:gd name="connsiteY503" fmla="*/ 4132971 h 8153390"/>
                <a:gd name="connsiteX504" fmla="*/ 607138 w 8372791"/>
                <a:gd name="connsiteY504" fmla="*/ 4136043 h 8153390"/>
                <a:gd name="connsiteX505" fmla="*/ 624515 w 8372791"/>
                <a:gd name="connsiteY505" fmla="*/ 4161816 h 8153390"/>
                <a:gd name="connsiteX506" fmla="*/ 743056 w 8372791"/>
                <a:gd name="connsiteY506" fmla="*/ 4090210 h 8153390"/>
                <a:gd name="connsiteX507" fmla="*/ 3629570 w 8372791"/>
                <a:gd name="connsiteY507" fmla="*/ 3802356 h 8153390"/>
                <a:gd name="connsiteX508" fmla="*/ 2742677 w 8372791"/>
                <a:gd name="connsiteY508" fmla="*/ 4090016 h 8153390"/>
                <a:gd name="connsiteX509" fmla="*/ 3321933 w 8372791"/>
                <a:gd name="connsiteY509" fmla="*/ 4674229 h 8153390"/>
                <a:gd name="connsiteX510" fmla="*/ 3340069 w 8372791"/>
                <a:gd name="connsiteY510" fmla="*/ 4662002 h 8153390"/>
                <a:gd name="connsiteX511" fmla="*/ 3364390 w 8372791"/>
                <a:gd name="connsiteY511" fmla="*/ 4657092 h 8153390"/>
                <a:gd name="connsiteX512" fmla="*/ 3376822 w 8372791"/>
                <a:gd name="connsiteY512" fmla="*/ 4659602 h 8153390"/>
                <a:gd name="connsiteX513" fmla="*/ 1397480 w 8372791"/>
                <a:gd name="connsiteY513" fmla="*/ 3728323 h 8153390"/>
                <a:gd name="connsiteX514" fmla="*/ 781271 w 8372791"/>
                <a:gd name="connsiteY514" fmla="*/ 4094265 h 8153390"/>
                <a:gd name="connsiteX515" fmla="*/ 886284 w 8372791"/>
                <a:gd name="connsiteY515" fmla="*/ 4445162 h 8153390"/>
                <a:gd name="connsiteX516" fmla="*/ 1717134 w 8372791"/>
                <a:gd name="connsiteY516" fmla="*/ 5085867 h 8153390"/>
                <a:gd name="connsiteX517" fmla="*/ 1722802 w 8372791"/>
                <a:gd name="connsiteY517" fmla="*/ 5077461 h 8153390"/>
                <a:gd name="connsiteX518" fmla="*/ 1785640 w 8372791"/>
                <a:gd name="connsiteY518" fmla="*/ 5051432 h 8153390"/>
                <a:gd name="connsiteX519" fmla="*/ 1791085 w 8372791"/>
                <a:gd name="connsiteY519" fmla="*/ 5052532 h 8153390"/>
                <a:gd name="connsiteX520" fmla="*/ 1917034 w 8372791"/>
                <a:gd name="connsiteY520" fmla="*/ 3924474 h 8153390"/>
                <a:gd name="connsiteX521" fmla="*/ 7317738 w 8372791"/>
                <a:gd name="connsiteY521" fmla="*/ 3592747 h 8153390"/>
                <a:gd name="connsiteX522" fmla="*/ 6642691 w 8372791"/>
                <a:gd name="connsiteY522" fmla="*/ 4668200 h 8153390"/>
                <a:gd name="connsiteX523" fmla="*/ 6639477 w 8372791"/>
                <a:gd name="connsiteY523" fmla="*/ 4668200 h 8153390"/>
                <a:gd name="connsiteX524" fmla="*/ 6655148 w 8372791"/>
                <a:gd name="connsiteY524" fmla="*/ 4691080 h 8153390"/>
                <a:gd name="connsiteX525" fmla="*/ 6662132 w 8372791"/>
                <a:gd name="connsiteY525" fmla="*/ 4725130 h 8153390"/>
                <a:gd name="connsiteX526" fmla="*/ 6655148 w 8372791"/>
                <a:gd name="connsiteY526" fmla="*/ 4759180 h 8153390"/>
                <a:gd name="connsiteX527" fmla="*/ 6653403 w 8372791"/>
                <a:gd name="connsiteY527" fmla="*/ 4761728 h 8153390"/>
                <a:gd name="connsiteX528" fmla="*/ 7201819 w 8372791"/>
                <a:gd name="connsiteY528" fmla="*/ 4998062 h 8153390"/>
                <a:gd name="connsiteX529" fmla="*/ 4483558 w 8372791"/>
                <a:gd name="connsiteY529" fmla="*/ 3525364 h 8153390"/>
                <a:gd name="connsiteX530" fmla="*/ 3659440 w 8372791"/>
                <a:gd name="connsiteY530" fmla="*/ 3792669 h 8153390"/>
                <a:gd name="connsiteX531" fmla="*/ 3399087 w 8372791"/>
                <a:gd name="connsiteY531" fmla="*/ 4668997 h 8153390"/>
                <a:gd name="connsiteX532" fmla="*/ 3408573 w 8372791"/>
                <a:gd name="connsiteY532" fmla="*/ 4675393 h 8153390"/>
                <a:gd name="connsiteX533" fmla="*/ 3421964 w 8372791"/>
                <a:gd name="connsiteY533" fmla="*/ 4695254 h 8153390"/>
                <a:gd name="connsiteX534" fmla="*/ 3422285 w 8372791"/>
                <a:gd name="connsiteY534" fmla="*/ 4696843 h 8153390"/>
                <a:gd name="connsiteX535" fmla="*/ 4963175 w 8372791"/>
                <a:gd name="connsiteY535" fmla="*/ 4211099 h 8153390"/>
                <a:gd name="connsiteX536" fmla="*/ 4959802 w 8372791"/>
                <a:gd name="connsiteY536" fmla="*/ 4193326 h 8153390"/>
                <a:gd name="connsiteX537" fmla="*/ 4978916 w 8372791"/>
                <a:gd name="connsiteY537" fmla="*/ 4144234 h 8153390"/>
                <a:gd name="connsiteX538" fmla="*/ 4980165 w 8372791"/>
                <a:gd name="connsiteY538" fmla="*/ 4143339 h 8153390"/>
                <a:gd name="connsiteX539" fmla="*/ 4973688 w 8372791"/>
                <a:gd name="connsiteY539" fmla="*/ 4143339 h 8153390"/>
                <a:gd name="connsiteX540" fmla="*/ 564792 w 8372791"/>
                <a:gd name="connsiteY540" fmla="*/ 3492464 h 8153390"/>
                <a:gd name="connsiteX541" fmla="*/ 559575 w 8372791"/>
                <a:gd name="connsiteY541" fmla="*/ 3493517 h 8153390"/>
                <a:gd name="connsiteX542" fmla="*/ 559108 w 8372791"/>
                <a:gd name="connsiteY542" fmla="*/ 3493423 h 8153390"/>
                <a:gd name="connsiteX543" fmla="*/ 454346 w 8372791"/>
                <a:gd name="connsiteY543" fmla="*/ 3963377 h 8153390"/>
                <a:gd name="connsiteX544" fmla="*/ 509794 w 8372791"/>
                <a:gd name="connsiteY544" fmla="*/ 4116982 h 8153390"/>
                <a:gd name="connsiteX545" fmla="*/ 544301 w 8372791"/>
                <a:gd name="connsiteY545" fmla="*/ 4110015 h 8153390"/>
                <a:gd name="connsiteX546" fmla="*/ 572126 w 8372791"/>
                <a:gd name="connsiteY546" fmla="*/ 4115633 h 8153390"/>
                <a:gd name="connsiteX547" fmla="*/ 572071 w 8372791"/>
                <a:gd name="connsiteY547" fmla="*/ 4115577 h 8153390"/>
                <a:gd name="connsiteX548" fmla="*/ 656103 w 8372791"/>
                <a:gd name="connsiteY548" fmla="*/ 3798647 h 8153390"/>
                <a:gd name="connsiteX549" fmla="*/ 771937 w 8372791"/>
                <a:gd name="connsiteY549" fmla="*/ 3492158 h 8153390"/>
                <a:gd name="connsiteX550" fmla="*/ 691811 w 8372791"/>
                <a:gd name="connsiteY550" fmla="*/ 3795340 h 8153390"/>
                <a:gd name="connsiteX551" fmla="*/ 774393 w 8372791"/>
                <a:gd name="connsiteY551" fmla="*/ 4071281 h 8153390"/>
                <a:gd name="connsiteX552" fmla="*/ 1363427 w 8372791"/>
                <a:gd name="connsiteY552" fmla="*/ 3715467 h 8153390"/>
                <a:gd name="connsiteX553" fmla="*/ 5485310 w 8372791"/>
                <a:gd name="connsiteY553" fmla="*/ 3485463 h 8153390"/>
                <a:gd name="connsiteX554" fmla="*/ 5070883 w 8372791"/>
                <a:gd name="connsiteY554" fmla="*/ 4143339 h 8153390"/>
                <a:gd name="connsiteX555" fmla="*/ 5069961 w 8372791"/>
                <a:gd name="connsiteY555" fmla="*/ 4143339 h 8153390"/>
                <a:gd name="connsiteX556" fmla="*/ 5071210 w 8372791"/>
                <a:gd name="connsiteY556" fmla="*/ 4144234 h 8153390"/>
                <a:gd name="connsiteX557" fmla="*/ 5090324 w 8372791"/>
                <a:gd name="connsiteY557" fmla="*/ 4193326 h 8153390"/>
                <a:gd name="connsiteX558" fmla="*/ 5087340 w 8372791"/>
                <a:gd name="connsiteY558" fmla="*/ 4209050 h 8153390"/>
                <a:gd name="connsiteX559" fmla="*/ 6497187 w 8372791"/>
                <a:gd name="connsiteY559" fmla="*/ 4682607 h 8153390"/>
                <a:gd name="connsiteX560" fmla="*/ 6501942 w 8372791"/>
                <a:gd name="connsiteY560" fmla="*/ 4675665 h 8153390"/>
                <a:gd name="connsiteX561" fmla="*/ 656978 w 8372791"/>
                <a:gd name="connsiteY561" fmla="*/ 3448757 h 8153390"/>
                <a:gd name="connsiteX562" fmla="*/ 652849 w 8372791"/>
                <a:gd name="connsiteY562" fmla="*/ 3454882 h 8153390"/>
                <a:gd name="connsiteX563" fmla="*/ 610920 w 8372791"/>
                <a:gd name="connsiteY563" fmla="*/ 3483151 h 8153390"/>
                <a:gd name="connsiteX564" fmla="*/ 599097 w 8372791"/>
                <a:gd name="connsiteY564" fmla="*/ 3485538 h 8153390"/>
                <a:gd name="connsiteX565" fmla="*/ 673343 w 8372791"/>
                <a:gd name="connsiteY565" fmla="*/ 3733627 h 8153390"/>
                <a:gd name="connsiteX566" fmla="*/ 740513 w 8372791"/>
                <a:gd name="connsiteY566" fmla="*/ 3480294 h 8153390"/>
                <a:gd name="connsiteX567" fmla="*/ 2030006 w 8372791"/>
                <a:gd name="connsiteY567" fmla="*/ 3396491 h 8153390"/>
                <a:gd name="connsiteX568" fmla="*/ 2017523 w 8372791"/>
                <a:gd name="connsiteY568" fmla="*/ 3399096 h 8153390"/>
                <a:gd name="connsiteX569" fmla="*/ 2009094 w 8372791"/>
                <a:gd name="connsiteY569" fmla="*/ 3397337 h 8153390"/>
                <a:gd name="connsiteX570" fmla="*/ 1949842 w 8372791"/>
                <a:gd name="connsiteY570" fmla="*/ 3913084 h 8153390"/>
                <a:gd name="connsiteX571" fmla="*/ 2378857 w 8372791"/>
                <a:gd name="connsiteY571" fmla="*/ 4079234 h 8153390"/>
                <a:gd name="connsiteX572" fmla="*/ 2379622 w 8372791"/>
                <a:gd name="connsiteY572" fmla="*/ 4075412 h 8153390"/>
                <a:gd name="connsiteX573" fmla="*/ 2506283 w 8372791"/>
                <a:gd name="connsiteY573" fmla="*/ 3990607 h 8153390"/>
                <a:gd name="connsiteX574" fmla="*/ 2632944 w 8372791"/>
                <a:gd name="connsiteY574" fmla="*/ 4075412 h 8153390"/>
                <a:gd name="connsiteX575" fmla="*/ 2635975 w 8372791"/>
                <a:gd name="connsiteY575" fmla="*/ 4090568 h 8153390"/>
                <a:gd name="connsiteX576" fmla="*/ 2697189 w 8372791"/>
                <a:gd name="connsiteY576" fmla="*/ 4070785 h 8153390"/>
                <a:gd name="connsiteX577" fmla="*/ 2558148 w 8372791"/>
                <a:gd name="connsiteY577" fmla="*/ 3930263 h 8153390"/>
                <a:gd name="connsiteX578" fmla="*/ 2552105 w 8372791"/>
                <a:gd name="connsiteY578" fmla="*/ 3990619 h 8153390"/>
                <a:gd name="connsiteX579" fmla="*/ 2518780 w 8372791"/>
                <a:gd name="connsiteY579" fmla="*/ 3990619 h 8153390"/>
                <a:gd name="connsiteX580" fmla="*/ 2528089 w 8372791"/>
                <a:gd name="connsiteY580" fmla="*/ 3899885 h 8153390"/>
                <a:gd name="connsiteX581" fmla="*/ 1975247 w 8372791"/>
                <a:gd name="connsiteY581" fmla="*/ 3385199 h 8153390"/>
                <a:gd name="connsiteX582" fmla="*/ 1427209 w 8372791"/>
                <a:gd name="connsiteY582" fmla="*/ 3710667 h 8153390"/>
                <a:gd name="connsiteX583" fmla="*/ 1919613 w 8372791"/>
                <a:gd name="connsiteY583" fmla="*/ 3901376 h 8153390"/>
                <a:gd name="connsiteX584" fmla="*/ 1977101 w 8372791"/>
                <a:gd name="connsiteY584" fmla="*/ 3386492 h 8153390"/>
                <a:gd name="connsiteX585" fmla="*/ 5385923 w 8372791"/>
                <a:gd name="connsiteY585" fmla="*/ 3369108 h 8153390"/>
                <a:gd name="connsiteX586" fmla="*/ 5375331 w 8372791"/>
                <a:gd name="connsiteY586" fmla="*/ 3376316 h 8153390"/>
                <a:gd name="connsiteX587" fmla="*/ 5318041 w 8372791"/>
                <a:gd name="connsiteY587" fmla="*/ 3387991 h 8153390"/>
                <a:gd name="connsiteX588" fmla="*/ 5263173 w 8372791"/>
                <a:gd name="connsiteY588" fmla="*/ 3376809 h 8153390"/>
                <a:gd name="connsiteX589" fmla="*/ 5042197 w 8372791"/>
                <a:gd name="connsiteY589" fmla="*/ 4127580 h 8153390"/>
                <a:gd name="connsiteX590" fmla="*/ 5050466 w 8372791"/>
                <a:gd name="connsiteY590" fmla="*/ 4129356 h 8153390"/>
                <a:gd name="connsiteX591" fmla="*/ 5057181 w 8372791"/>
                <a:gd name="connsiteY591" fmla="*/ 4134172 h 8153390"/>
                <a:gd name="connsiteX592" fmla="*/ 5472511 w 8372791"/>
                <a:gd name="connsiteY592" fmla="*/ 3470480 h 8153390"/>
                <a:gd name="connsiteX593" fmla="*/ 5183210 w 8372791"/>
                <a:gd name="connsiteY593" fmla="*/ 3298428 h 8153390"/>
                <a:gd name="connsiteX594" fmla="*/ 4500088 w 8372791"/>
                <a:gd name="connsiteY594" fmla="*/ 3520002 h 8153390"/>
                <a:gd name="connsiteX595" fmla="*/ 4988435 w 8372791"/>
                <a:gd name="connsiteY595" fmla="*/ 4137407 h 8153390"/>
                <a:gd name="connsiteX596" fmla="*/ 4999660 w 8372791"/>
                <a:gd name="connsiteY596" fmla="*/ 4129356 h 8153390"/>
                <a:gd name="connsiteX597" fmla="*/ 5023614 w 8372791"/>
                <a:gd name="connsiteY597" fmla="*/ 4124211 h 8153390"/>
                <a:gd name="connsiteX598" fmla="*/ 5242088 w 8372791"/>
                <a:gd name="connsiteY598" fmla="*/ 3363615 h 8153390"/>
                <a:gd name="connsiteX599" fmla="*/ 5213966 w 8372791"/>
                <a:gd name="connsiteY599" fmla="*/ 3344477 h 8153390"/>
                <a:gd name="connsiteX600" fmla="*/ 7536900 w 8372791"/>
                <a:gd name="connsiteY600" fmla="*/ 3235961 h 8153390"/>
                <a:gd name="connsiteX601" fmla="*/ 7536900 w 8372791"/>
                <a:gd name="connsiteY601" fmla="*/ 3243588 h 8153390"/>
                <a:gd name="connsiteX602" fmla="*/ 7341938 w 8372791"/>
                <a:gd name="connsiteY602" fmla="*/ 3554194 h 8153390"/>
                <a:gd name="connsiteX603" fmla="*/ 7225290 w 8372791"/>
                <a:gd name="connsiteY603" fmla="*/ 5008177 h 8153390"/>
                <a:gd name="connsiteX604" fmla="*/ 7440433 w 8372791"/>
                <a:gd name="connsiteY604" fmla="*/ 5100891 h 8153390"/>
                <a:gd name="connsiteX605" fmla="*/ 7688888 w 8372791"/>
                <a:gd name="connsiteY605" fmla="*/ 4808379 h 8153390"/>
                <a:gd name="connsiteX606" fmla="*/ 7596215 w 8372791"/>
                <a:gd name="connsiteY606" fmla="*/ 3246531 h 8153390"/>
                <a:gd name="connsiteX607" fmla="*/ 7582721 w 8372791"/>
                <a:gd name="connsiteY607" fmla="*/ 3249133 h 8153390"/>
                <a:gd name="connsiteX608" fmla="*/ 7546509 w 8372791"/>
                <a:gd name="connsiteY608" fmla="*/ 3242150 h 8153390"/>
                <a:gd name="connsiteX609" fmla="*/ 7637696 w 8372791"/>
                <a:gd name="connsiteY609" fmla="*/ 3230066 h 8153390"/>
                <a:gd name="connsiteX610" fmla="*/ 7618933 w 8372791"/>
                <a:gd name="connsiteY610" fmla="*/ 3242150 h 8153390"/>
                <a:gd name="connsiteX611" fmla="*/ 7615510 w 8372791"/>
                <a:gd name="connsiteY611" fmla="*/ 3242810 h 8153390"/>
                <a:gd name="connsiteX612" fmla="*/ 7715429 w 8372791"/>
                <a:gd name="connsiteY612" fmla="*/ 4777131 h 8153390"/>
                <a:gd name="connsiteX613" fmla="*/ 8189924 w 8372791"/>
                <a:gd name="connsiteY613" fmla="*/ 4218497 h 8153390"/>
                <a:gd name="connsiteX614" fmla="*/ 8184234 w 8372791"/>
                <a:gd name="connsiteY614" fmla="*/ 4215170 h 8153390"/>
                <a:gd name="connsiteX615" fmla="*/ 8142295 w 8372791"/>
                <a:gd name="connsiteY615" fmla="*/ 4129454 h 8153390"/>
                <a:gd name="connsiteX616" fmla="*/ 8176050 w 8372791"/>
                <a:gd name="connsiteY616" fmla="*/ 4050914 h 8153390"/>
                <a:gd name="connsiteX617" fmla="*/ 8187642 w 8372791"/>
                <a:gd name="connsiteY617" fmla="*/ 4043381 h 8153390"/>
                <a:gd name="connsiteX618" fmla="*/ 8181174 w 8372791"/>
                <a:gd name="connsiteY618" fmla="*/ 4043381 h 8153390"/>
                <a:gd name="connsiteX619" fmla="*/ 8181172 w 8372791"/>
                <a:gd name="connsiteY619" fmla="*/ 4043379 h 8153390"/>
                <a:gd name="connsiteX620" fmla="*/ 7663805 w 8372791"/>
                <a:gd name="connsiteY620" fmla="*/ 3201426 h 8153390"/>
                <a:gd name="connsiteX621" fmla="*/ 7661543 w 8372791"/>
                <a:gd name="connsiteY621" fmla="*/ 3204632 h 8153390"/>
                <a:gd name="connsiteX622" fmla="*/ 7725591 w 8372791"/>
                <a:gd name="connsiteY622" fmla="*/ 3301976 h 8153390"/>
                <a:gd name="connsiteX623" fmla="*/ 5653832 w 8372791"/>
                <a:gd name="connsiteY623" fmla="*/ 3180733 h 8153390"/>
                <a:gd name="connsiteX624" fmla="*/ 5462749 w 8372791"/>
                <a:gd name="connsiteY624" fmla="*/ 3222887 h 8153390"/>
                <a:gd name="connsiteX625" fmla="*/ 5465225 w 8372791"/>
                <a:gd name="connsiteY625" fmla="*/ 3239420 h 8153390"/>
                <a:gd name="connsiteX626" fmla="*/ 5422116 w 8372791"/>
                <a:gd name="connsiteY626" fmla="*/ 3344477 h 8153390"/>
                <a:gd name="connsiteX627" fmla="*/ 5418024 w 8372791"/>
                <a:gd name="connsiteY627" fmla="*/ 3347261 h 8153390"/>
                <a:gd name="connsiteX628" fmla="*/ 5494110 w 8372791"/>
                <a:gd name="connsiteY628" fmla="*/ 3435966 h 8153390"/>
                <a:gd name="connsiteX629" fmla="*/ 820293 w 8372791"/>
                <a:gd name="connsiteY629" fmla="*/ 3179399 h 8153390"/>
                <a:gd name="connsiteX630" fmla="*/ 676581 w 8372791"/>
                <a:gd name="connsiteY630" fmla="*/ 3303532 h 8153390"/>
                <a:gd name="connsiteX631" fmla="*/ 681119 w 8372791"/>
                <a:gd name="connsiteY631" fmla="*/ 3310263 h 8153390"/>
                <a:gd name="connsiteX632" fmla="*/ 691485 w 8372791"/>
                <a:gd name="connsiteY632" fmla="*/ 3361608 h 8153390"/>
                <a:gd name="connsiteX633" fmla="*/ 681119 w 8372791"/>
                <a:gd name="connsiteY633" fmla="*/ 3412953 h 8153390"/>
                <a:gd name="connsiteX634" fmla="*/ 676439 w 8372791"/>
                <a:gd name="connsiteY634" fmla="*/ 3419893 h 8153390"/>
                <a:gd name="connsiteX635" fmla="*/ 749069 w 8372791"/>
                <a:gd name="connsiteY635" fmla="*/ 3448023 h 8153390"/>
                <a:gd name="connsiteX636" fmla="*/ 7374685 w 8372791"/>
                <a:gd name="connsiteY636" fmla="*/ 3146004 h 8153390"/>
                <a:gd name="connsiteX637" fmla="*/ 7344957 w 8372791"/>
                <a:gd name="connsiteY637" fmla="*/ 3516552 h 8153390"/>
                <a:gd name="connsiteX638" fmla="*/ 7525426 w 8372791"/>
                <a:gd name="connsiteY638" fmla="*/ 3228572 h 8153390"/>
                <a:gd name="connsiteX639" fmla="*/ 7516938 w 8372791"/>
                <a:gd name="connsiteY639" fmla="*/ 3223105 h 8153390"/>
                <a:gd name="connsiteX640" fmla="*/ 7497001 w 8372791"/>
                <a:gd name="connsiteY640" fmla="*/ 3194858 h 8153390"/>
                <a:gd name="connsiteX641" fmla="*/ 7492687 w 8372791"/>
                <a:gd name="connsiteY641" fmla="*/ 3174446 h 8153390"/>
                <a:gd name="connsiteX642" fmla="*/ 7489691 w 8372791"/>
                <a:gd name="connsiteY642" fmla="*/ 3176942 h 8153390"/>
                <a:gd name="connsiteX643" fmla="*/ 125435 w 8372791"/>
                <a:gd name="connsiteY643" fmla="*/ 3136811 h 8153390"/>
                <a:gd name="connsiteX644" fmla="*/ 124967 w 8372791"/>
                <a:gd name="connsiteY644" fmla="*/ 3136908 h 8153390"/>
                <a:gd name="connsiteX645" fmla="*/ 124967 w 8372791"/>
                <a:gd name="connsiteY645" fmla="*/ 5183101 h 8153390"/>
                <a:gd name="connsiteX646" fmla="*/ 135113 w 8372791"/>
                <a:gd name="connsiteY646" fmla="*/ 5185197 h 8153390"/>
                <a:gd name="connsiteX647" fmla="*/ 419695 w 8372791"/>
                <a:gd name="connsiteY647" fmla="*/ 3952009 h 8153390"/>
                <a:gd name="connsiteX648" fmla="*/ 192209 w 8372791"/>
                <a:gd name="connsiteY648" fmla="*/ 3110298 h 8153390"/>
                <a:gd name="connsiteX649" fmla="*/ 165894 w 8372791"/>
                <a:gd name="connsiteY649" fmla="*/ 3128453 h 8153390"/>
                <a:gd name="connsiteX650" fmla="*/ 153863 w 8372791"/>
                <a:gd name="connsiteY650" fmla="*/ 3130938 h 8153390"/>
                <a:gd name="connsiteX651" fmla="*/ 431609 w 8372791"/>
                <a:gd name="connsiteY651" fmla="*/ 3900386 h 8153390"/>
                <a:gd name="connsiteX652" fmla="*/ 527018 w 8372791"/>
                <a:gd name="connsiteY652" fmla="*/ 3486944 h 8153390"/>
                <a:gd name="connsiteX653" fmla="*/ 508230 w 8372791"/>
                <a:gd name="connsiteY653" fmla="*/ 3483151 h 8153390"/>
                <a:gd name="connsiteX654" fmla="*/ 427665 w 8372791"/>
                <a:gd name="connsiteY654" fmla="*/ 3361608 h 8153390"/>
                <a:gd name="connsiteX655" fmla="*/ 434220 w 8372791"/>
                <a:gd name="connsiteY655" fmla="*/ 3329138 h 8153390"/>
                <a:gd name="connsiteX656" fmla="*/ 6033491 w 8372791"/>
                <a:gd name="connsiteY656" fmla="*/ 3096976 h 8153390"/>
                <a:gd name="connsiteX657" fmla="*/ 5681056 w 8372791"/>
                <a:gd name="connsiteY657" fmla="*/ 3174726 h 8153390"/>
                <a:gd name="connsiteX658" fmla="*/ 5507013 w 8372791"/>
                <a:gd name="connsiteY658" fmla="*/ 3451010 h 8153390"/>
                <a:gd name="connsiteX659" fmla="*/ 6533622 w 8372791"/>
                <a:gd name="connsiteY659" fmla="*/ 4647882 h 8153390"/>
                <a:gd name="connsiteX660" fmla="*/ 6538676 w 8372791"/>
                <a:gd name="connsiteY660" fmla="*/ 4644528 h 8153390"/>
                <a:gd name="connsiteX661" fmla="*/ 6542970 w 8372791"/>
                <a:gd name="connsiteY661" fmla="*/ 4643674 h 8153390"/>
                <a:gd name="connsiteX662" fmla="*/ 6670252 w 8372791"/>
                <a:gd name="connsiteY662" fmla="*/ 2956501 h 8153390"/>
                <a:gd name="connsiteX663" fmla="*/ 6057290 w 8372791"/>
                <a:gd name="connsiteY663" fmla="*/ 3091726 h 8153390"/>
                <a:gd name="connsiteX664" fmla="*/ 6556190 w 8372791"/>
                <a:gd name="connsiteY664" fmla="*/ 4641047 h 8153390"/>
                <a:gd name="connsiteX665" fmla="*/ 6573266 w 8372791"/>
                <a:gd name="connsiteY665" fmla="*/ 4637653 h 8153390"/>
                <a:gd name="connsiteX666" fmla="*/ 6607857 w 8372791"/>
                <a:gd name="connsiteY666" fmla="*/ 4644528 h 8153390"/>
                <a:gd name="connsiteX667" fmla="*/ 6629207 w 8372791"/>
                <a:gd name="connsiteY667" fmla="*/ 4658697 h 8153390"/>
                <a:gd name="connsiteX668" fmla="*/ 7320850 w 8372791"/>
                <a:gd name="connsiteY668" fmla="*/ 3555022 h 8153390"/>
                <a:gd name="connsiteX669" fmla="*/ 7355024 w 8372791"/>
                <a:gd name="connsiteY669" fmla="*/ 3140715 h 8153390"/>
                <a:gd name="connsiteX670" fmla="*/ 3967808 w 8372791"/>
                <a:gd name="connsiteY670" fmla="*/ 2875073 h 8153390"/>
                <a:gd name="connsiteX671" fmla="*/ 3956542 w 8372791"/>
                <a:gd name="connsiteY671" fmla="*/ 2882668 h 8153390"/>
                <a:gd name="connsiteX672" fmla="*/ 3929518 w 8372791"/>
                <a:gd name="connsiteY672" fmla="*/ 2888124 h 8153390"/>
                <a:gd name="connsiteX673" fmla="*/ 3928248 w 8372791"/>
                <a:gd name="connsiteY673" fmla="*/ 2887868 h 8153390"/>
                <a:gd name="connsiteX674" fmla="*/ 3670270 w 8372791"/>
                <a:gd name="connsiteY674" fmla="*/ 3756213 h 8153390"/>
                <a:gd name="connsiteX675" fmla="*/ 4463316 w 8372791"/>
                <a:gd name="connsiteY675" fmla="*/ 3499840 h 8153390"/>
                <a:gd name="connsiteX676" fmla="*/ 7396572 w 8372791"/>
                <a:gd name="connsiteY676" fmla="*/ 2873187 h 8153390"/>
                <a:gd name="connsiteX677" fmla="*/ 7377524 w 8372791"/>
                <a:gd name="connsiteY677" fmla="*/ 3110620 h 8153390"/>
                <a:gd name="connsiteX678" fmla="*/ 7493678 w 8372791"/>
                <a:gd name="connsiteY678" fmla="*/ 3141398 h 8153390"/>
                <a:gd name="connsiteX679" fmla="*/ 7497001 w 8372791"/>
                <a:gd name="connsiteY679" fmla="*/ 3125677 h 8153390"/>
                <a:gd name="connsiteX680" fmla="*/ 7516938 w 8372791"/>
                <a:gd name="connsiteY680" fmla="*/ 3097429 h 8153390"/>
                <a:gd name="connsiteX681" fmla="*/ 7539399 w 8372791"/>
                <a:gd name="connsiteY681" fmla="*/ 3082964 h 8153390"/>
                <a:gd name="connsiteX682" fmla="*/ 7399644 w 8372791"/>
                <a:gd name="connsiteY682" fmla="*/ 2873821 h 8153390"/>
                <a:gd name="connsiteX683" fmla="*/ 7461938 w 8372791"/>
                <a:gd name="connsiteY683" fmla="*/ 2872915 h 8153390"/>
                <a:gd name="connsiteX684" fmla="*/ 7445515 w 8372791"/>
                <a:gd name="connsiteY684" fmla="*/ 2876302 h 8153390"/>
                <a:gd name="connsiteX685" fmla="*/ 7555230 w 8372791"/>
                <a:gd name="connsiteY685" fmla="*/ 3043051 h 8153390"/>
                <a:gd name="connsiteX686" fmla="*/ 7552830 w 8372791"/>
                <a:gd name="connsiteY686" fmla="*/ 3020829 h 8153390"/>
                <a:gd name="connsiteX687" fmla="*/ 3879389 w 8372791"/>
                <a:gd name="connsiteY687" fmla="*/ 2866251 h 8153390"/>
                <a:gd name="connsiteX688" fmla="*/ 2631767 w 8372791"/>
                <a:gd name="connsiteY688" fmla="*/ 3194975 h 8153390"/>
                <a:gd name="connsiteX689" fmla="*/ 2560544 w 8372791"/>
                <a:gd name="connsiteY689" fmla="*/ 3906333 h 8153390"/>
                <a:gd name="connsiteX690" fmla="*/ 2717192 w 8372791"/>
                <a:gd name="connsiteY690" fmla="*/ 4064320 h 8153390"/>
                <a:gd name="connsiteX691" fmla="*/ 3640320 w 8372791"/>
                <a:gd name="connsiteY691" fmla="*/ 3765896 h 8153390"/>
                <a:gd name="connsiteX692" fmla="*/ 3901018 w 8372791"/>
                <a:gd name="connsiteY692" fmla="*/ 2881673 h 8153390"/>
                <a:gd name="connsiteX693" fmla="*/ 3880427 w 8372791"/>
                <a:gd name="connsiteY693" fmla="*/ 2867790 h 8153390"/>
                <a:gd name="connsiteX694" fmla="*/ 7531424 w 8372791"/>
                <a:gd name="connsiteY694" fmla="*/ 2822621 h 8153390"/>
                <a:gd name="connsiteX695" fmla="*/ 7518924 w 8372791"/>
                <a:gd name="connsiteY695" fmla="*/ 2841563 h 8153390"/>
                <a:gd name="connsiteX696" fmla="*/ 7488740 w 8372791"/>
                <a:gd name="connsiteY696" fmla="*/ 2862357 h 8153390"/>
                <a:gd name="connsiteX697" fmla="*/ 7545825 w 8372791"/>
                <a:gd name="connsiteY697" fmla="*/ 2955967 h 8153390"/>
                <a:gd name="connsiteX698" fmla="*/ 5904252 w 8372791"/>
                <a:gd name="connsiteY698" fmla="*/ 2820417 h 8153390"/>
                <a:gd name="connsiteX699" fmla="*/ 5705891 w 8372791"/>
                <a:gd name="connsiteY699" fmla="*/ 3135303 h 8153390"/>
                <a:gd name="connsiteX700" fmla="*/ 6022847 w 8372791"/>
                <a:gd name="connsiteY700" fmla="*/ 3064662 h 8153390"/>
                <a:gd name="connsiteX701" fmla="*/ 5944016 w 8372791"/>
                <a:gd name="connsiteY701" fmla="*/ 2825342 h 8153390"/>
                <a:gd name="connsiteX702" fmla="*/ 5935933 w 8372791"/>
                <a:gd name="connsiteY702" fmla="*/ 2827030 h 8153390"/>
                <a:gd name="connsiteX703" fmla="*/ 7319193 w 8372791"/>
                <a:gd name="connsiteY703" fmla="*/ 2813338 h 8153390"/>
                <a:gd name="connsiteX704" fmla="*/ 6738803 w 8372791"/>
                <a:gd name="connsiteY704" fmla="*/ 2941377 h 8153390"/>
                <a:gd name="connsiteX705" fmla="*/ 7357935 w 8372791"/>
                <a:gd name="connsiteY705" fmla="*/ 3105429 h 8153390"/>
                <a:gd name="connsiteX706" fmla="*/ 7377465 w 8372791"/>
                <a:gd name="connsiteY706" fmla="*/ 2868663 h 8153390"/>
                <a:gd name="connsiteX707" fmla="*/ 7347338 w 8372791"/>
                <a:gd name="connsiteY707" fmla="*/ 2849987 h 8153390"/>
                <a:gd name="connsiteX708" fmla="*/ 5357374 w 8372791"/>
                <a:gd name="connsiteY708" fmla="*/ 2794801 h 8153390"/>
                <a:gd name="connsiteX709" fmla="*/ 4730228 w 8372791"/>
                <a:gd name="connsiteY709" fmla="*/ 2809623 h 8153390"/>
                <a:gd name="connsiteX710" fmla="*/ 5201405 w 8372791"/>
                <a:gd name="connsiteY710" fmla="*/ 3143606 h 8153390"/>
                <a:gd name="connsiteX711" fmla="*/ 5176411 w 8372791"/>
                <a:gd name="connsiteY711" fmla="*/ 3182485 h 8153390"/>
                <a:gd name="connsiteX712" fmla="*/ 4656710 w 8372791"/>
                <a:gd name="connsiteY712" fmla="*/ 2811360 h 8153390"/>
                <a:gd name="connsiteX713" fmla="*/ 3997279 w 8372791"/>
                <a:gd name="connsiteY713" fmla="*/ 2826945 h 8153390"/>
                <a:gd name="connsiteX714" fmla="*/ 3993488 w 8372791"/>
                <a:gd name="connsiteY714" fmla="*/ 2845722 h 8153390"/>
                <a:gd name="connsiteX715" fmla="*/ 3981192 w 8372791"/>
                <a:gd name="connsiteY715" fmla="*/ 2863960 h 8153390"/>
                <a:gd name="connsiteX716" fmla="*/ 4479901 w 8372791"/>
                <a:gd name="connsiteY716" fmla="*/ 3494479 h 8153390"/>
                <a:gd name="connsiteX717" fmla="*/ 5176810 w 8372791"/>
                <a:gd name="connsiteY717" fmla="*/ 3269186 h 8153390"/>
                <a:gd name="connsiteX718" fmla="*/ 5170857 w 8372791"/>
                <a:gd name="connsiteY718" fmla="*/ 3239420 h 8153390"/>
                <a:gd name="connsiteX719" fmla="*/ 5260751 w 8372791"/>
                <a:gd name="connsiteY719" fmla="*/ 3102523 h 8153390"/>
                <a:gd name="connsiteX720" fmla="*/ 5315980 w 8372791"/>
                <a:gd name="connsiteY720" fmla="*/ 3091268 h 8153390"/>
                <a:gd name="connsiteX721" fmla="*/ 5865337 w 8372791"/>
                <a:gd name="connsiteY721" fmla="*/ 2782796 h 8153390"/>
                <a:gd name="connsiteX722" fmla="*/ 5400426 w 8372791"/>
                <a:gd name="connsiteY722" fmla="*/ 2793783 h 8153390"/>
                <a:gd name="connsiteX723" fmla="*/ 5359697 w 8372791"/>
                <a:gd name="connsiteY723" fmla="*/ 3096397 h 8153390"/>
                <a:gd name="connsiteX724" fmla="*/ 5345267 w 8372791"/>
                <a:gd name="connsiteY724" fmla="*/ 3096397 h 8153390"/>
                <a:gd name="connsiteX725" fmla="*/ 5375331 w 8372791"/>
                <a:gd name="connsiteY725" fmla="*/ 3102523 h 8153390"/>
                <a:gd name="connsiteX726" fmla="*/ 5440088 w 8372791"/>
                <a:gd name="connsiteY726" fmla="*/ 3156352 h 8153390"/>
                <a:gd name="connsiteX727" fmla="*/ 5456531 w 8372791"/>
                <a:gd name="connsiteY727" fmla="*/ 3190879 h 8153390"/>
                <a:gd name="connsiteX728" fmla="*/ 5678431 w 8372791"/>
                <a:gd name="connsiteY728" fmla="*/ 3141423 h 8153390"/>
                <a:gd name="connsiteX729" fmla="*/ 5886843 w 8372791"/>
                <a:gd name="connsiteY729" fmla="*/ 2808383 h 8153390"/>
                <a:gd name="connsiteX730" fmla="*/ 5878005 w 8372791"/>
                <a:gd name="connsiteY730" fmla="*/ 2802222 h 8153390"/>
                <a:gd name="connsiteX731" fmla="*/ 6009218 w 8372791"/>
                <a:gd name="connsiteY731" fmla="*/ 2778673 h 8153390"/>
                <a:gd name="connsiteX732" fmla="*/ 5993861 w 8372791"/>
                <a:gd name="connsiteY732" fmla="*/ 2802222 h 8153390"/>
                <a:gd name="connsiteX733" fmla="*/ 5969528 w 8372791"/>
                <a:gd name="connsiteY733" fmla="*/ 2819184 h 8153390"/>
                <a:gd name="connsiteX734" fmla="*/ 6046852 w 8372791"/>
                <a:gd name="connsiteY734" fmla="*/ 3059312 h 8153390"/>
                <a:gd name="connsiteX735" fmla="*/ 6596803 w 8372791"/>
                <a:gd name="connsiteY735" fmla="*/ 2936742 h 8153390"/>
                <a:gd name="connsiteX736" fmla="*/ 1515139 w 8372791"/>
                <a:gd name="connsiteY736" fmla="*/ 2579218 h 8153390"/>
                <a:gd name="connsiteX737" fmla="*/ 864737 w 8372791"/>
                <a:gd name="connsiteY737" fmla="*/ 3141010 h 8153390"/>
                <a:gd name="connsiteX738" fmla="*/ 780394 w 8372791"/>
                <a:gd name="connsiteY738" fmla="*/ 3460154 h 8153390"/>
                <a:gd name="connsiteX739" fmla="*/ 1393185 w 8372791"/>
                <a:gd name="connsiteY739" fmla="*/ 3697490 h 8153390"/>
                <a:gd name="connsiteX740" fmla="*/ 1950726 w 8372791"/>
                <a:gd name="connsiteY740" fmla="*/ 3360689 h 8153390"/>
                <a:gd name="connsiteX741" fmla="*/ 1942038 w 8372791"/>
                <a:gd name="connsiteY741" fmla="*/ 3347367 h 8153390"/>
                <a:gd name="connsiteX742" fmla="*/ 1935600 w 8372791"/>
                <a:gd name="connsiteY742" fmla="*/ 3314398 h 8153390"/>
                <a:gd name="connsiteX743" fmla="*/ 1942038 w 8372791"/>
                <a:gd name="connsiteY743" fmla="*/ 3281428 h 8153390"/>
                <a:gd name="connsiteX744" fmla="*/ 1944674 w 8372791"/>
                <a:gd name="connsiteY744" fmla="*/ 3277386 h 8153390"/>
                <a:gd name="connsiteX745" fmla="*/ 1941154 w 8372791"/>
                <a:gd name="connsiteY745" fmla="*/ 3268586 h 8153390"/>
                <a:gd name="connsiteX746" fmla="*/ 4118331 w 8372791"/>
                <a:gd name="connsiteY746" fmla="*/ 2426896 h 8153390"/>
                <a:gd name="connsiteX747" fmla="*/ 3980343 w 8372791"/>
                <a:gd name="connsiteY747" fmla="*/ 2772177 h 8153390"/>
                <a:gd name="connsiteX748" fmla="*/ 3993488 w 8372791"/>
                <a:gd name="connsiteY748" fmla="*/ 2791674 h 8153390"/>
                <a:gd name="connsiteX749" fmla="*/ 3996532 w 8372791"/>
                <a:gd name="connsiteY749" fmla="*/ 2806751 h 8153390"/>
                <a:gd name="connsiteX750" fmla="*/ 4629667 w 8372791"/>
                <a:gd name="connsiteY750" fmla="*/ 2792048 h 8153390"/>
                <a:gd name="connsiteX751" fmla="*/ 883916 w 8372791"/>
                <a:gd name="connsiteY751" fmla="*/ 2289001 h 8153390"/>
                <a:gd name="connsiteX752" fmla="*/ 221156 w 8372791"/>
                <a:gd name="connsiteY752" fmla="*/ 2955727 h 8153390"/>
                <a:gd name="connsiteX753" fmla="*/ 229442 w 8372791"/>
                <a:gd name="connsiteY753" fmla="*/ 2968304 h 8153390"/>
                <a:gd name="connsiteX754" fmla="*/ 238826 w 8372791"/>
                <a:gd name="connsiteY754" fmla="*/ 3015865 h 8153390"/>
                <a:gd name="connsiteX755" fmla="*/ 229442 w 8372791"/>
                <a:gd name="connsiteY755" fmla="*/ 3063426 h 8153390"/>
                <a:gd name="connsiteX756" fmla="*/ 213688 w 8372791"/>
                <a:gd name="connsiteY756" fmla="*/ 3087336 h 8153390"/>
                <a:gd name="connsiteX757" fmla="*/ 459953 w 8372791"/>
                <a:gd name="connsiteY757" fmla="*/ 3277747 h 8153390"/>
                <a:gd name="connsiteX758" fmla="*/ 466300 w 8372791"/>
                <a:gd name="connsiteY758" fmla="*/ 3268335 h 8153390"/>
                <a:gd name="connsiteX759" fmla="*/ 559575 w 8372791"/>
                <a:gd name="connsiteY759" fmla="*/ 3229697 h 8153390"/>
                <a:gd name="connsiteX760" fmla="*/ 581333 w 8372791"/>
                <a:gd name="connsiteY760" fmla="*/ 3234089 h 8153390"/>
                <a:gd name="connsiteX761" fmla="*/ 5478455 w 8372791"/>
                <a:gd name="connsiteY761" fmla="*/ 2214037 h 8153390"/>
                <a:gd name="connsiteX762" fmla="*/ 5403077 w 8372791"/>
                <a:gd name="connsiteY762" fmla="*/ 2774088 h 8153390"/>
                <a:gd name="connsiteX763" fmla="*/ 5858148 w 8372791"/>
                <a:gd name="connsiteY763" fmla="*/ 2763520 h 8153390"/>
                <a:gd name="connsiteX764" fmla="*/ 5854010 w 8372791"/>
                <a:gd name="connsiteY764" fmla="*/ 2742330 h 8153390"/>
                <a:gd name="connsiteX765" fmla="*/ 5860448 w 8372791"/>
                <a:gd name="connsiteY765" fmla="*/ 2709360 h 8153390"/>
                <a:gd name="connsiteX766" fmla="*/ 5873302 w 8372791"/>
                <a:gd name="connsiteY766" fmla="*/ 2689649 h 8153390"/>
                <a:gd name="connsiteX767" fmla="*/ 1114386 w 8372791"/>
                <a:gd name="connsiteY767" fmla="*/ 2057152 h 8153390"/>
                <a:gd name="connsiteX768" fmla="*/ 947494 w 8372791"/>
                <a:gd name="connsiteY768" fmla="*/ 2225043 h 8153390"/>
                <a:gd name="connsiteX769" fmla="*/ 628716 w 8372791"/>
                <a:gd name="connsiteY769" fmla="*/ 3252062 h 8153390"/>
                <a:gd name="connsiteX770" fmla="*/ 652849 w 8372791"/>
                <a:gd name="connsiteY770" fmla="*/ 3268335 h 8153390"/>
                <a:gd name="connsiteX771" fmla="*/ 653695 w 8372791"/>
                <a:gd name="connsiteY771" fmla="*/ 3269589 h 8153390"/>
                <a:gd name="connsiteX772" fmla="*/ 838479 w 8372791"/>
                <a:gd name="connsiteY772" fmla="*/ 3110810 h 8153390"/>
                <a:gd name="connsiteX773" fmla="*/ 1117377 w 8372791"/>
                <a:gd name="connsiteY773" fmla="*/ 2058924 h 8153390"/>
                <a:gd name="connsiteX774" fmla="*/ 1116802 w 8372791"/>
                <a:gd name="connsiteY774" fmla="*/ 2058806 h 8153390"/>
                <a:gd name="connsiteX775" fmla="*/ 1191933 w 8372791"/>
                <a:gd name="connsiteY775" fmla="*/ 2056213 h 8153390"/>
                <a:gd name="connsiteX776" fmla="*/ 1188145 w 8372791"/>
                <a:gd name="connsiteY776" fmla="*/ 2058806 h 8153390"/>
                <a:gd name="connsiteX777" fmla="*/ 1152474 w 8372791"/>
                <a:gd name="connsiteY777" fmla="*/ 2066117 h 8153390"/>
                <a:gd name="connsiteX778" fmla="*/ 1148995 w 8372791"/>
                <a:gd name="connsiteY778" fmla="*/ 2065404 h 8153390"/>
                <a:gd name="connsiteX779" fmla="*/ 882778 w 8372791"/>
                <a:gd name="connsiteY779" fmla="*/ 3072746 h 8153390"/>
                <a:gd name="connsiteX780" fmla="*/ 1495021 w 8372791"/>
                <a:gd name="connsiteY780" fmla="*/ 2546664 h 8153390"/>
                <a:gd name="connsiteX781" fmla="*/ 7431372 w 8372791"/>
                <a:gd name="connsiteY781" fmla="*/ 1896215 h 8153390"/>
                <a:gd name="connsiteX782" fmla="*/ 7431372 w 8372791"/>
                <a:gd name="connsiteY782" fmla="*/ 2619323 h 8153390"/>
                <a:gd name="connsiteX783" fmla="*/ 7478319 w 8372791"/>
                <a:gd name="connsiteY783" fmla="*/ 2629007 h 8153390"/>
                <a:gd name="connsiteX784" fmla="*/ 7513101 w 8372791"/>
                <a:gd name="connsiteY784" fmla="*/ 2652968 h 8153390"/>
                <a:gd name="connsiteX785" fmla="*/ 2741533 w 8372791"/>
                <a:gd name="connsiteY785" fmla="*/ 1819455 h 8153390"/>
                <a:gd name="connsiteX786" fmla="*/ 2068496 w 8372791"/>
                <a:gd name="connsiteY786" fmla="*/ 3249656 h 8153390"/>
                <a:gd name="connsiteX787" fmla="*/ 2075452 w 8372791"/>
                <a:gd name="connsiteY787" fmla="*/ 3254505 h 8153390"/>
                <a:gd name="connsiteX788" fmla="*/ 2099446 w 8372791"/>
                <a:gd name="connsiteY788" fmla="*/ 3314398 h 8153390"/>
                <a:gd name="connsiteX789" fmla="*/ 2075452 w 8372791"/>
                <a:gd name="connsiteY789" fmla="*/ 3374289 h 8153390"/>
                <a:gd name="connsiteX790" fmla="*/ 2050361 w 8372791"/>
                <a:gd name="connsiteY790" fmla="*/ 3391778 h 8153390"/>
                <a:gd name="connsiteX791" fmla="*/ 2530533 w 8372791"/>
                <a:gd name="connsiteY791" fmla="*/ 3876063 h 8153390"/>
                <a:gd name="connsiteX792" fmla="*/ 2599539 w 8372791"/>
                <a:gd name="connsiteY792" fmla="*/ 3203466 h 8153390"/>
                <a:gd name="connsiteX793" fmla="*/ 2099446 w 8372791"/>
                <a:gd name="connsiteY793" fmla="*/ 3335233 h 8153390"/>
                <a:gd name="connsiteX794" fmla="*/ 2099446 w 8372791"/>
                <a:gd name="connsiteY794" fmla="*/ 3314398 h 8153390"/>
                <a:gd name="connsiteX795" fmla="*/ 2099446 w 8372791"/>
                <a:gd name="connsiteY795" fmla="*/ 3307462 h 8153390"/>
                <a:gd name="connsiteX796" fmla="*/ 2110554 w 8372791"/>
                <a:gd name="connsiteY796" fmla="*/ 3301908 h 8153390"/>
                <a:gd name="connsiteX797" fmla="*/ 2602829 w 8372791"/>
                <a:gd name="connsiteY797" fmla="*/ 3171398 h 8153390"/>
                <a:gd name="connsiteX798" fmla="*/ 7451030 w 8372791"/>
                <a:gd name="connsiteY798" fmla="*/ 1817177 h 8153390"/>
                <a:gd name="connsiteX799" fmla="*/ 7554196 w 8372791"/>
                <a:gd name="connsiteY799" fmla="*/ 2738424 h 8153390"/>
                <a:gd name="connsiteX800" fmla="*/ 7556339 w 8372791"/>
                <a:gd name="connsiteY800" fmla="*/ 2749271 h 8153390"/>
                <a:gd name="connsiteX801" fmla="*/ 7555746 w 8372791"/>
                <a:gd name="connsiteY801" fmla="*/ 2752271 h 8153390"/>
                <a:gd name="connsiteX802" fmla="*/ 7585920 w 8372791"/>
                <a:gd name="connsiteY802" fmla="*/ 3021716 h 8153390"/>
                <a:gd name="connsiteX803" fmla="*/ 7621476 w 8372791"/>
                <a:gd name="connsiteY803" fmla="*/ 3080022 h 8153390"/>
                <a:gd name="connsiteX804" fmla="*/ 7648504 w 8372791"/>
                <a:gd name="connsiteY804" fmla="*/ 3097429 h 8153390"/>
                <a:gd name="connsiteX805" fmla="*/ 7675752 w 8372791"/>
                <a:gd name="connsiteY805" fmla="*/ 3160268 h 8153390"/>
                <a:gd name="connsiteX806" fmla="*/ 7674377 w 8372791"/>
                <a:gd name="connsiteY806" fmla="*/ 3166773 h 8153390"/>
                <a:gd name="connsiteX807" fmla="*/ 8152461 w 8372791"/>
                <a:gd name="connsiteY807" fmla="*/ 3950758 h 8153390"/>
                <a:gd name="connsiteX808" fmla="*/ 8200613 w 8372791"/>
                <a:gd name="connsiteY808" fmla="*/ 4023942 h 8153390"/>
                <a:gd name="connsiteX809" fmla="*/ 8198424 w 8372791"/>
                <a:gd name="connsiteY809" fmla="*/ 4026130 h 8153390"/>
                <a:gd name="connsiteX810" fmla="*/ 8202898 w 8372791"/>
                <a:gd name="connsiteY810" fmla="*/ 4033467 h 8153390"/>
                <a:gd name="connsiteX811" fmla="*/ 8205085 w 8372791"/>
                <a:gd name="connsiteY811" fmla="*/ 4032046 h 8153390"/>
                <a:gd name="connsiteX812" fmla="*/ 2391004 w 8372791"/>
                <a:gd name="connsiteY812" fmla="*/ 1776773 h 8153390"/>
                <a:gd name="connsiteX813" fmla="*/ 1239750 w 8372791"/>
                <a:gd name="connsiteY813" fmla="*/ 1995043 h 8153390"/>
                <a:gd name="connsiteX814" fmla="*/ 1236915 w 8372791"/>
                <a:gd name="connsiteY814" fmla="*/ 2009298 h 8153390"/>
                <a:gd name="connsiteX815" fmla="*/ 1217275 w 8372791"/>
                <a:gd name="connsiteY815" fmla="*/ 2038869 h 8153390"/>
                <a:gd name="connsiteX816" fmla="*/ 1211812 w 8372791"/>
                <a:gd name="connsiteY816" fmla="*/ 2042608 h 8153390"/>
                <a:gd name="connsiteX817" fmla="*/ 1517057 w 8372791"/>
                <a:gd name="connsiteY817" fmla="*/ 2527729 h 8153390"/>
                <a:gd name="connsiteX818" fmla="*/ 2816669 w 8372791"/>
                <a:gd name="connsiteY818" fmla="*/ 1752701 h 8153390"/>
                <a:gd name="connsiteX819" fmla="*/ 2810321 w 8372791"/>
                <a:gd name="connsiteY819" fmla="*/ 1756981 h 8153390"/>
                <a:gd name="connsiteX820" fmla="*/ 2778433 w 8372791"/>
                <a:gd name="connsiteY820" fmla="*/ 1763419 h 8153390"/>
                <a:gd name="connsiteX821" fmla="*/ 2775166 w 8372791"/>
                <a:gd name="connsiteY821" fmla="*/ 1762759 h 8153390"/>
                <a:gd name="connsiteX822" fmla="*/ 2634982 w 8372791"/>
                <a:gd name="connsiteY822" fmla="*/ 3162874 h 8153390"/>
                <a:gd name="connsiteX823" fmla="*/ 3863806 w 8372791"/>
                <a:gd name="connsiteY823" fmla="*/ 2837095 h 8153390"/>
                <a:gd name="connsiteX824" fmla="*/ 3860092 w 8372791"/>
                <a:gd name="connsiteY824" fmla="*/ 2818698 h 8153390"/>
                <a:gd name="connsiteX825" fmla="*/ 3865548 w 8372791"/>
                <a:gd name="connsiteY825" fmla="*/ 2791674 h 8153390"/>
                <a:gd name="connsiteX826" fmla="*/ 3866939 w 8372791"/>
                <a:gd name="connsiteY826" fmla="*/ 2789611 h 8153390"/>
                <a:gd name="connsiteX827" fmla="*/ 2705487 w 8372791"/>
                <a:gd name="connsiteY827" fmla="*/ 1717150 h 8153390"/>
                <a:gd name="connsiteX828" fmla="*/ 2459100 w 8372791"/>
                <a:gd name="connsiteY828" fmla="*/ 1763863 h 8153390"/>
                <a:gd name="connsiteX829" fmla="*/ 1537372 w 8372791"/>
                <a:gd name="connsiteY829" fmla="*/ 2560015 h 8153390"/>
                <a:gd name="connsiteX830" fmla="*/ 1969855 w 8372791"/>
                <a:gd name="connsiteY830" fmla="*/ 3247352 h 8153390"/>
                <a:gd name="connsiteX831" fmla="*/ 1985635 w 8372791"/>
                <a:gd name="connsiteY831" fmla="*/ 3236353 h 8153390"/>
                <a:gd name="connsiteX832" fmla="*/ 2017523 w 8372791"/>
                <a:gd name="connsiteY832" fmla="*/ 3229697 h 8153390"/>
                <a:gd name="connsiteX833" fmla="*/ 2037332 w 8372791"/>
                <a:gd name="connsiteY833" fmla="*/ 3233832 h 8153390"/>
                <a:gd name="connsiteX834" fmla="*/ 2747031 w 8372791"/>
                <a:gd name="connsiteY834" fmla="*/ 1765862 h 8153390"/>
                <a:gd name="connsiteX835" fmla="*/ 2747914 w 8372791"/>
                <a:gd name="connsiteY835" fmla="*/ 1757258 h 8153390"/>
                <a:gd name="connsiteX836" fmla="*/ 2746545 w 8372791"/>
                <a:gd name="connsiteY836" fmla="*/ 1756981 h 8153390"/>
                <a:gd name="connsiteX837" fmla="*/ 2720505 w 8372791"/>
                <a:gd name="connsiteY837" fmla="*/ 1739425 h 8153390"/>
                <a:gd name="connsiteX838" fmla="*/ 6393047 w 8372791"/>
                <a:gd name="connsiteY838" fmla="*/ 1649208 h 8153390"/>
                <a:gd name="connsiteX839" fmla="*/ 5980555 w 8372791"/>
                <a:gd name="connsiteY839" fmla="*/ 2673162 h 8153390"/>
                <a:gd name="connsiteX840" fmla="*/ 5993861 w 8372791"/>
                <a:gd name="connsiteY840" fmla="*/ 2682438 h 8153390"/>
                <a:gd name="connsiteX841" fmla="*/ 6017856 w 8372791"/>
                <a:gd name="connsiteY841" fmla="*/ 2742330 h 8153390"/>
                <a:gd name="connsiteX842" fmla="*/ 6016367 w 8372791"/>
                <a:gd name="connsiteY842" fmla="*/ 2749953 h 8153390"/>
                <a:gd name="connsiteX843" fmla="*/ 6664427 w 8372791"/>
                <a:gd name="connsiteY843" fmla="*/ 2921670 h 8153390"/>
                <a:gd name="connsiteX844" fmla="*/ 7307332 w 8372791"/>
                <a:gd name="connsiteY844" fmla="*/ 2778384 h 8153390"/>
                <a:gd name="connsiteX845" fmla="*/ 7300851 w 8372791"/>
                <a:gd name="connsiteY845" fmla="*/ 2749271 h 8153390"/>
                <a:gd name="connsiteX846" fmla="*/ 7305043 w 8372791"/>
                <a:gd name="connsiteY846" fmla="*/ 2728059 h 8153390"/>
                <a:gd name="connsiteX847" fmla="*/ 7300851 w 8372791"/>
                <a:gd name="connsiteY847" fmla="*/ 2735394 h 8153390"/>
                <a:gd name="connsiteX848" fmla="*/ 7110256 w 8372791"/>
                <a:gd name="connsiteY848" fmla="*/ 2451447 h 8153390"/>
                <a:gd name="connsiteX849" fmla="*/ 3023835 w 8372791"/>
                <a:gd name="connsiteY849" fmla="*/ 1645301 h 8153390"/>
                <a:gd name="connsiteX850" fmla="*/ 2858600 w 8372791"/>
                <a:gd name="connsiteY850" fmla="*/ 1690193 h 8153390"/>
                <a:gd name="connsiteX851" fmla="*/ 2853918 w 8372791"/>
                <a:gd name="connsiteY851" fmla="*/ 1713384 h 8153390"/>
                <a:gd name="connsiteX852" fmla="*/ 2836530 w 8372791"/>
                <a:gd name="connsiteY852" fmla="*/ 1739175 h 8153390"/>
                <a:gd name="connsiteX853" fmla="*/ 3890179 w 8372791"/>
                <a:gd name="connsiteY853" fmla="*/ 2763031 h 8153390"/>
                <a:gd name="connsiteX854" fmla="*/ 3902494 w 8372791"/>
                <a:gd name="connsiteY854" fmla="*/ 2754728 h 8153390"/>
                <a:gd name="connsiteX855" fmla="*/ 3929518 w 8372791"/>
                <a:gd name="connsiteY855" fmla="*/ 2749272 h 8153390"/>
                <a:gd name="connsiteX856" fmla="*/ 3956542 w 8372791"/>
                <a:gd name="connsiteY856" fmla="*/ 2754728 h 8153390"/>
                <a:gd name="connsiteX857" fmla="*/ 3958959 w 8372791"/>
                <a:gd name="connsiteY857" fmla="*/ 2756358 h 8153390"/>
                <a:gd name="connsiteX858" fmla="*/ 4097737 w 8372791"/>
                <a:gd name="connsiteY858" fmla="*/ 2412189 h 8153390"/>
                <a:gd name="connsiteX859" fmla="*/ 6489124 w 8372791"/>
                <a:gd name="connsiteY859" fmla="*/ 1526085 h 8153390"/>
                <a:gd name="connsiteX860" fmla="*/ 6455241 w 8372791"/>
                <a:gd name="connsiteY860" fmla="*/ 1532926 h 8153390"/>
                <a:gd name="connsiteX861" fmla="*/ 6441045 w 8372791"/>
                <a:gd name="connsiteY861" fmla="*/ 1530060 h 8153390"/>
                <a:gd name="connsiteX862" fmla="*/ 6410044 w 8372791"/>
                <a:gd name="connsiteY862" fmla="*/ 1607015 h 8153390"/>
                <a:gd name="connsiteX863" fmla="*/ 6949093 w 8372791"/>
                <a:gd name="connsiteY863" fmla="*/ 2211347 h 8153390"/>
                <a:gd name="connsiteX864" fmla="*/ 6534586 w 8372791"/>
                <a:gd name="connsiteY864" fmla="*/ 1487662 h 8153390"/>
                <a:gd name="connsiteX865" fmla="*/ 6522987 w 8372791"/>
                <a:gd name="connsiteY865" fmla="*/ 1504864 h 8153390"/>
                <a:gd name="connsiteX866" fmla="*/ 6514689 w 8372791"/>
                <a:gd name="connsiteY866" fmla="*/ 1510459 h 8153390"/>
                <a:gd name="connsiteX867" fmla="*/ 7061789 w 8372791"/>
                <a:gd name="connsiteY867" fmla="*/ 2337690 h 8153390"/>
                <a:gd name="connsiteX868" fmla="*/ 7339730 w 8372791"/>
                <a:gd name="connsiteY868" fmla="*/ 2649292 h 8153390"/>
                <a:gd name="connsiteX869" fmla="*/ 7311959 w 8372791"/>
                <a:gd name="connsiteY869" fmla="*/ 2677063 h 8153390"/>
                <a:gd name="connsiteX870" fmla="*/ 7213115 w 8372791"/>
                <a:gd name="connsiteY870" fmla="*/ 2566500 h 8153390"/>
                <a:gd name="connsiteX871" fmla="*/ 7308475 w 8372791"/>
                <a:gd name="connsiteY871" fmla="*/ 2710687 h 8153390"/>
                <a:gd name="connsiteX872" fmla="*/ 7310890 w 8372791"/>
                <a:gd name="connsiteY872" fmla="*/ 2698466 h 8153390"/>
                <a:gd name="connsiteX873" fmla="*/ 7378871 w 8372791"/>
                <a:gd name="connsiteY873" fmla="*/ 2629007 h 8153390"/>
                <a:gd name="connsiteX874" fmla="*/ 7398047 w 8372791"/>
                <a:gd name="connsiteY874" fmla="*/ 2625052 h 8153390"/>
                <a:gd name="connsiteX875" fmla="*/ 7398047 w 8372791"/>
                <a:gd name="connsiteY875" fmla="*/ 1710377 h 8153390"/>
                <a:gd name="connsiteX876" fmla="*/ 7353496 w 8372791"/>
                <a:gd name="connsiteY876" fmla="*/ 1701382 h 8153390"/>
                <a:gd name="connsiteX877" fmla="*/ 7290686 w 8372791"/>
                <a:gd name="connsiteY877" fmla="*/ 1638573 h 8153390"/>
                <a:gd name="connsiteX878" fmla="*/ 7286233 w 8372791"/>
                <a:gd name="connsiteY878" fmla="*/ 1616515 h 8153390"/>
                <a:gd name="connsiteX879" fmla="*/ 6245843 w 8372791"/>
                <a:gd name="connsiteY879" fmla="*/ 1422927 h 8153390"/>
                <a:gd name="connsiteX880" fmla="*/ 6392425 w 8372791"/>
                <a:gd name="connsiteY880" fmla="*/ 1587262 h 8153390"/>
                <a:gd name="connsiteX881" fmla="*/ 6417822 w 8372791"/>
                <a:gd name="connsiteY881" fmla="*/ 1525312 h 8153390"/>
                <a:gd name="connsiteX882" fmla="*/ 6387495 w 8372791"/>
                <a:gd name="connsiteY882" fmla="*/ 1504864 h 8153390"/>
                <a:gd name="connsiteX883" fmla="*/ 6366962 w 8372791"/>
                <a:gd name="connsiteY883" fmla="*/ 1474411 h 8153390"/>
                <a:gd name="connsiteX884" fmla="*/ 6359885 w 8372791"/>
                <a:gd name="connsiteY884" fmla="*/ 1439355 h 8153390"/>
                <a:gd name="connsiteX885" fmla="*/ 5597502 w 8372791"/>
                <a:gd name="connsiteY885" fmla="*/ 1329532 h 8153390"/>
                <a:gd name="connsiteX886" fmla="*/ 5483522 w 8372791"/>
                <a:gd name="connsiteY886" fmla="*/ 2176393 h 8153390"/>
                <a:gd name="connsiteX887" fmla="*/ 5895223 w 8372791"/>
                <a:gd name="connsiteY887" fmla="*/ 2670435 h 8153390"/>
                <a:gd name="connsiteX888" fmla="*/ 5904045 w 8372791"/>
                <a:gd name="connsiteY888" fmla="*/ 2664286 h 8153390"/>
                <a:gd name="connsiteX889" fmla="*/ 5935933 w 8372791"/>
                <a:gd name="connsiteY889" fmla="*/ 2657629 h 8153390"/>
                <a:gd name="connsiteX890" fmla="*/ 5952231 w 8372791"/>
                <a:gd name="connsiteY890" fmla="*/ 2661031 h 8153390"/>
                <a:gd name="connsiteX891" fmla="*/ 6375210 w 8372791"/>
                <a:gd name="connsiteY891" fmla="*/ 1629256 h 8153390"/>
                <a:gd name="connsiteX892" fmla="*/ 6182606 w 8372791"/>
                <a:gd name="connsiteY892" fmla="*/ 1413818 h 8153390"/>
                <a:gd name="connsiteX893" fmla="*/ 1225757 w 8372791"/>
                <a:gd name="connsiteY893" fmla="*/ 1328551 h 8153390"/>
                <a:gd name="connsiteX894" fmla="*/ 964670 w 8372791"/>
                <a:gd name="connsiteY894" fmla="*/ 2169705 h 8153390"/>
                <a:gd name="connsiteX895" fmla="*/ 1091417 w 8372791"/>
                <a:gd name="connsiteY895" fmla="*/ 2041432 h 8153390"/>
                <a:gd name="connsiteX896" fmla="*/ 1087673 w 8372791"/>
                <a:gd name="connsiteY896" fmla="*/ 2038869 h 8153390"/>
                <a:gd name="connsiteX897" fmla="*/ 1060831 w 8372791"/>
                <a:gd name="connsiteY897" fmla="*/ 1973086 h 8153390"/>
                <a:gd name="connsiteX898" fmla="*/ 1152474 w 8372791"/>
                <a:gd name="connsiteY898" fmla="*/ 1880055 h 8153390"/>
                <a:gd name="connsiteX899" fmla="*/ 1169393 w 8372791"/>
                <a:gd name="connsiteY899" fmla="*/ 1883522 h 8153390"/>
                <a:gd name="connsiteX900" fmla="*/ 1211330 w 8372791"/>
                <a:gd name="connsiteY900" fmla="*/ 1266355 h 8153390"/>
                <a:gd name="connsiteX901" fmla="*/ 212706 w 8372791"/>
                <a:gd name="connsiteY901" fmla="*/ 2930728 h 8153390"/>
                <a:gd name="connsiteX902" fmla="*/ 901710 w 8372791"/>
                <a:gd name="connsiteY902" fmla="*/ 2233424 h 8153390"/>
                <a:gd name="connsiteX903" fmla="*/ 4673952 w 8372791"/>
                <a:gd name="connsiteY903" fmla="*/ 1244975 h 8153390"/>
                <a:gd name="connsiteX904" fmla="*/ 4657290 w 8372791"/>
                <a:gd name="connsiteY904" fmla="*/ 1256571 h 8153390"/>
                <a:gd name="connsiteX905" fmla="*/ 4623780 w 8372791"/>
                <a:gd name="connsiteY905" fmla="*/ 1263555 h 8153390"/>
                <a:gd name="connsiteX906" fmla="*/ 4590270 w 8372791"/>
                <a:gd name="connsiteY906" fmla="*/ 1256571 h 8153390"/>
                <a:gd name="connsiteX907" fmla="*/ 4586962 w 8372791"/>
                <a:gd name="connsiteY907" fmla="*/ 1254268 h 8153390"/>
                <a:gd name="connsiteX908" fmla="*/ 4134216 w 8372791"/>
                <a:gd name="connsiteY908" fmla="*/ 2387151 h 8153390"/>
                <a:gd name="connsiteX909" fmla="*/ 4703031 w 8372791"/>
                <a:gd name="connsiteY909" fmla="*/ 2790344 h 8153390"/>
                <a:gd name="connsiteX910" fmla="*/ 5360126 w 8372791"/>
                <a:gd name="connsiteY910" fmla="*/ 2775085 h 8153390"/>
                <a:gd name="connsiteX911" fmla="*/ 5444219 w 8372791"/>
                <a:gd name="connsiteY911" fmla="*/ 2172798 h 8153390"/>
                <a:gd name="connsiteX912" fmla="*/ 4551576 w 8372791"/>
                <a:gd name="connsiteY912" fmla="*/ 1220180 h 8153390"/>
                <a:gd name="connsiteX913" fmla="*/ 4551576 w 8372791"/>
                <a:gd name="connsiteY913" fmla="*/ 1230237 h 8153390"/>
                <a:gd name="connsiteX914" fmla="*/ 3069957 w 8372791"/>
                <a:gd name="connsiteY914" fmla="*/ 1632771 h 8153390"/>
                <a:gd name="connsiteX915" fmla="*/ 4113697 w 8372791"/>
                <a:gd name="connsiteY915" fmla="*/ 2372606 h 8153390"/>
                <a:gd name="connsiteX916" fmla="*/ 4569531 w 8372791"/>
                <a:gd name="connsiteY916" fmla="*/ 1242138 h 8153390"/>
                <a:gd name="connsiteX917" fmla="*/ 4562906 w 8372791"/>
                <a:gd name="connsiteY917" fmla="*/ 1237526 h 8153390"/>
                <a:gd name="connsiteX918" fmla="*/ 1372538 w 8372791"/>
                <a:gd name="connsiteY918" fmla="*/ 1182438 h 8153390"/>
                <a:gd name="connsiteX919" fmla="*/ 1351247 w 8372791"/>
                <a:gd name="connsiteY919" fmla="*/ 1213207 h 8153390"/>
                <a:gd name="connsiteX920" fmla="*/ 1274664 w 8372791"/>
                <a:gd name="connsiteY920" fmla="*/ 1244115 h 8153390"/>
                <a:gd name="connsiteX921" fmla="*/ 1253271 w 8372791"/>
                <a:gd name="connsiteY921" fmla="*/ 1239907 h 8153390"/>
                <a:gd name="connsiteX922" fmla="*/ 1244202 w 8372791"/>
                <a:gd name="connsiteY922" fmla="*/ 1269125 h 8153390"/>
                <a:gd name="connsiteX923" fmla="*/ 1193203 w 8372791"/>
                <a:gd name="connsiteY923" fmla="*/ 1890828 h 8153390"/>
                <a:gd name="connsiteX924" fmla="*/ 1215264 w 8372791"/>
                <a:gd name="connsiteY924" fmla="*/ 1905926 h 8153390"/>
                <a:gd name="connsiteX925" fmla="*/ 1918096 w 8372791"/>
                <a:gd name="connsiteY925" fmla="*/ 1301137 h 8153390"/>
                <a:gd name="connsiteX926" fmla="*/ 4430577 w 8372791"/>
                <a:gd name="connsiteY926" fmla="*/ 1105207 h 8153390"/>
                <a:gd name="connsiteX927" fmla="*/ 2921058 w 8372791"/>
                <a:gd name="connsiteY927" fmla="*/ 1461773 h 8153390"/>
                <a:gd name="connsiteX928" fmla="*/ 2921451 w 8372791"/>
                <a:gd name="connsiteY928" fmla="*/ 1463501 h 8153390"/>
                <a:gd name="connsiteX929" fmla="*/ 2911849 w 8372791"/>
                <a:gd name="connsiteY929" fmla="*/ 1511063 h 8153390"/>
                <a:gd name="connsiteX930" fmla="*/ 2907453 w 8372791"/>
                <a:gd name="connsiteY930" fmla="*/ 1517583 h 8153390"/>
                <a:gd name="connsiteX931" fmla="*/ 3027762 w 8372791"/>
                <a:gd name="connsiteY931" fmla="*/ 1602862 h 8153390"/>
                <a:gd name="connsiteX932" fmla="*/ 4541484 w 8372791"/>
                <a:gd name="connsiteY932" fmla="*/ 1194084 h 8153390"/>
                <a:gd name="connsiteX933" fmla="*/ 4537691 w 8372791"/>
                <a:gd name="connsiteY933" fmla="*/ 1174689 h 8153390"/>
                <a:gd name="connsiteX934" fmla="*/ 4542330 w 8372791"/>
                <a:gd name="connsiteY934" fmla="*/ 1150969 h 8153390"/>
                <a:gd name="connsiteX935" fmla="*/ 4703174 w 8372791"/>
                <a:gd name="connsiteY935" fmla="*/ 1040816 h 8153390"/>
                <a:gd name="connsiteX936" fmla="*/ 4485750 w 8372791"/>
                <a:gd name="connsiteY936" fmla="*/ 1092174 h 8153390"/>
                <a:gd name="connsiteX937" fmla="*/ 4551577 w 8372791"/>
                <a:gd name="connsiteY937" fmla="*/ 1119156 h 8153390"/>
                <a:gd name="connsiteX938" fmla="*/ 4551577 w 8372791"/>
                <a:gd name="connsiteY938" fmla="*/ 1119156 h 8153390"/>
                <a:gd name="connsiteX939" fmla="*/ 4549330 w 8372791"/>
                <a:gd name="connsiteY939" fmla="*/ 1132635 h 8153390"/>
                <a:gd name="connsiteX940" fmla="*/ 4562906 w 8372791"/>
                <a:gd name="connsiteY940" fmla="*/ 1111851 h 8153390"/>
                <a:gd name="connsiteX941" fmla="*/ 4623780 w 8372791"/>
                <a:gd name="connsiteY941" fmla="*/ 1085823 h 8153390"/>
                <a:gd name="connsiteX942" fmla="*/ 4657290 w 8372791"/>
                <a:gd name="connsiteY942" fmla="*/ 1092806 h 8153390"/>
                <a:gd name="connsiteX943" fmla="*/ 4663115 w 8372791"/>
                <a:gd name="connsiteY943" fmla="*/ 1096861 h 8153390"/>
                <a:gd name="connsiteX944" fmla="*/ 6020133 w 8372791"/>
                <a:gd name="connsiteY944" fmla="*/ 982411 h 8153390"/>
                <a:gd name="connsiteX945" fmla="*/ 6392709 w 8372791"/>
                <a:gd name="connsiteY945" fmla="*/ 1365856 h 8153390"/>
                <a:gd name="connsiteX946" fmla="*/ 6417948 w 8372791"/>
                <a:gd name="connsiteY946" fmla="*/ 1348839 h 8153390"/>
                <a:gd name="connsiteX947" fmla="*/ 6455241 w 8372791"/>
                <a:gd name="connsiteY947" fmla="*/ 1341310 h 8153390"/>
                <a:gd name="connsiteX948" fmla="*/ 6551049 w 8372791"/>
                <a:gd name="connsiteY948" fmla="*/ 1437118 h 8153390"/>
                <a:gd name="connsiteX949" fmla="*/ 6544932 w 8372791"/>
                <a:gd name="connsiteY949" fmla="*/ 1467414 h 8153390"/>
                <a:gd name="connsiteX950" fmla="*/ 7284960 w 8372791"/>
                <a:gd name="connsiteY950" fmla="*/ 1575054 h 8153390"/>
                <a:gd name="connsiteX951" fmla="*/ 7285898 w 8372791"/>
                <a:gd name="connsiteY951" fmla="*/ 1570408 h 8153390"/>
                <a:gd name="connsiteX952" fmla="*/ 5711141 w 8372791"/>
                <a:gd name="connsiteY952" fmla="*/ 886457 h 8153390"/>
                <a:gd name="connsiteX953" fmla="*/ 5693294 w 8372791"/>
                <a:gd name="connsiteY953" fmla="*/ 898490 h 8153390"/>
                <a:gd name="connsiteX954" fmla="*/ 5654461 w 8372791"/>
                <a:gd name="connsiteY954" fmla="*/ 906330 h 8153390"/>
                <a:gd name="connsiteX955" fmla="*/ 5600752 w 8372791"/>
                <a:gd name="connsiteY955" fmla="*/ 1305384 h 8153390"/>
                <a:gd name="connsiteX956" fmla="*/ 6161200 w 8372791"/>
                <a:gd name="connsiteY956" fmla="*/ 1389874 h 8153390"/>
                <a:gd name="connsiteX957" fmla="*/ 5744291 w 8372791"/>
                <a:gd name="connsiteY957" fmla="*/ 854272 h 8153390"/>
                <a:gd name="connsiteX958" fmla="*/ 5741848 w 8372791"/>
                <a:gd name="connsiteY958" fmla="*/ 857895 h 8153390"/>
                <a:gd name="connsiteX959" fmla="*/ 6224929 w 8372791"/>
                <a:gd name="connsiteY959" fmla="*/ 1399481 h 8153390"/>
                <a:gd name="connsiteX960" fmla="*/ 6362834 w 8372791"/>
                <a:gd name="connsiteY960" fmla="*/ 1420271 h 8153390"/>
                <a:gd name="connsiteX961" fmla="*/ 6366962 w 8372791"/>
                <a:gd name="connsiteY961" fmla="*/ 1399825 h 8153390"/>
                <a:gd name="connsiteX962" fmla="*/ 6374268 w 8372791"/>
                <a:gd name="connsiteY962" fmla="*/ 1388989 h 8153390"/>
                <a:gd name="connsiteX963" fmla="*/ 5952028 w 8372791"/>
                <a:gd name="connsiteY963" fmla="*/ 950773 h 8153390"/>
                <a:gd name="connsiteX964" fmla="*/ 5539718 w 8372791"/>
                <a:gd name="connsiteY964" fmla="*/ 843214 h 8153390"/>
                <a:gd name="connsiteX965" fmla="*/ 4764166 w 8372791"/>
                <a:gd name="connsiteY965" fmla="*/ 1026409 h 8153390"/>
                <a:gd name="connsiteX966" fmla="*/ 4693685 w 8372791"/>
                <a:gd name="connsiteY966" fmla="*/ 1125678 h 8153390"/>
                <a:gd name="connsiteX967" fmla="*/ 4703104 w 8372791"/>
                <a:gd name="connsiteY967" fmla="*/ 1140098 h 8153390"/>
                <a:gd name="connsiteX968" fmla="*/ 4709869 w 8372791"/>
                <a:gd name="connsiteY968" fmla="*/ 1174689 h 8153390"/>
                <a:gd name="connsiteX969" fmla="*/ 4703104 w 8372791"/>
                <a:gd name="connsiteY969" fmla="*/ 1209279 h 8153390"/>
                <a:gd name="connsiteX970" fmla="*/ 4691895 w 8372791"/>
                <a:gd name="connsiteY970" fmla="*/ 1226440 h 8153390"/>
                <a:gd name="connsiteX971" fmla="*/ 5449429 w 8372791"/>
                <a:gd name="connsiteY971" fmla="*/ 2135482 h 8153390"/>
                <a:gd name="connsiteX972" fmla="*/ 5562659 w 8372791"/>
                <a:gd name="connsiteY972" fmla="*/ 1324513 h 8153390"/>
                <a:gd name="connsiteX973" fmla="*/ 4715422 w 8372791"/>
                <a:gd name="connsiteY973" fmla="*/ 1202465 h 8153390"/>
                <a:gd name="connsiteX974" fmla="*/ 4715422 w 8372791"/>
                <a:gd name="connsiteY974" fmla="*/ 1171918 h 8153390"/>
                <a:gd name="connsiteX975" fmla="*/ 5566060 w 8372791"/>
                <a:gd name="connsiteY975" fmla="*/ 1300155 h 8153390"/>
                <a:gd name="connsiteX976" fmla="*/ 5621484 w 8372791"/>
                <a:gd name="connsiteY976" fmla="*/ 903197 h 8153390"/>
                <a:gd name="connsiteX977" fmla="*/ 5598170 w 8372791"/>
                <a:gd name="connsiteY977" fmla="*/ 898490 h 8153390"/>
                <a:gd name="connsiteX978" fmla="*/ 5559331 w 8372791"/>
                <a:gd name="connsiteY978" fmla="*/ 872303 h 8153390"/>
                <a:gd name="connsiteX979" fmla="*/ 5761230 w 8372791"/>
                <a:gd name="connsiteY979" fmla="*/ 752757 h 8153390"/>
                <a:gd name="connsiteX980" fmla="*/ 5767922 w 8372791"/>
                <a:gd name="connsiteY980" fmla="*/ 785902 h 8153390"/>
                <a:gd name="connsiteX981" fmla="*/ 5761936 w 8372791"/>
                <a:gd name="connsiteY981" fmla="*/ 815550 h 8153390"/>
                <a:gd name="connsiteX982" fmla="*/ 5872234 w 8372791"/>
                <a:gd name="connsiteY982" fmla="*/ 867961 h 8153390"/>
                <a:gd name="connsiteX983" fmla="*/ 5049156 w 8372791"/>
                <a:gd name="connsiteY983" fmla="*/ 625016 h 8153390"/>
                <a:gd name="connsiteX984" fmla="*/ 4793973 w 8372791"/>
                <a:gd name="connsiteY984" fmla="*/ 984427 h 8153390"/>
                <a:gd name="connsiteX985" fmla="*/ 5528884 w 8372791"/>
                <a:gd name="connsiteY985" fmla="*/ 812362 h 8153390"/>
                <a:gd name="connsiteX986" fmla="*/ 5523542 w 8372791"/>
                <a:gd name="connsiteY986" fmla="*/ 785902 h 8153390"/>
                <a:gd name="connsiteX987" fmla="*/ 5525411 w 8372791"/>
                <a:gd name="connsiteY987" fmla="*/ 776643 h 8153390"/>
                <a:gd name="connsiteX988" fmla="*/ 3233041 w 8372791"/>
                <a:gd name="connsiteY988" fmla="*/ 614829 h 8153390"/>
                <a:gd name="connsiteX989" fmla="*/ 2864090 w 8372791"/>
                <a:gd name="connsiteY989" fmla="*/ 1361389 h 8153390"/>
                <a:gd name="connsiteX990" fmla="*/ 2876985 w 8372791"/>
                <a:gd name="connsiteY990" fmla="*/ 1369213 h 8153390"/>
                <a:gd name="connsiteX991" fmla="*/ 2909402 w 8372791"/>
                <a:gd name="connsiteY991" fmla="*/ 1410526 h 8153390"/>
                <a:gd name="connsiteX992" fmla="*/ 2912671 w 8372791"/>
                <a:gd name="connsiteY992" fmla="*/ 1424898 h 8153390"/>
                <a:gd name="connsiteX993" fmla="*/ 4375113 w 8372791"/>
                <a:gd name="connsiteY993" fmla="*/ 1082495 h 8153390"/>
                <a:gd name="connsiteX994" fmla="*/ 2866474 w 8372791"/>
                <a:gd name="connsiteY994" fmla="*/ 526035 h 8153390"/>
                <a:gd name="connsiteX995" fmla="*/ 1997723 w 8372791"/>
                <a:gd name="connsiteY995" fmla="*/ 1277386 h 8153390"/>
                <a:gd name="connsiteX996" fmla="*/ 2677071 w 8372791"/>
                <a:gd name="connsiteY996" fmla="*/ 1427391 h 8153390"/>
                <a:gd name="connsiteX997" fmla="*/ 2677071 w 8372791"/>
                <a:gd name="connsiteY997" fmla="*/ 1463501 h 8153390"/>
                <a:gd name="connsiteX998" fmla="*/ 2677071 w 8372791"/>
                <a:gd name="connsiteY998" fmla="*/ 1466270 h 8153390"/>
                <a:gd name="connsiteX999" fmla="*/ 1959776 w 8372791"/>
                <a:gd name="connsiteY999" fmla="*/ 1310206 h 8153390"/>
                <a:gd name="connsiteX1000" fmla="*/ 1236286 w 8372791"/>
                <a:gd name="connsiteY1000" fmla="*/ 1935927 h 8153390"/>
                <a:gd name="connsiteX1001" fmla="*/ 1236915 w 8372791"/>
                <a:gd name="connsiteY1001" fmla="*/ 1936874 h 8153390"/>
                <a:gd name="connsiteX1002" fmla="*/ 1243376 w 8372791"/>
                <a:gd name="connsiteY1002" fmla="*/ 1969362 h 8153390"/>
                <a:gd name="connsiteX1003" fmla="*/ 2428326 w 8372791"/>
                <a:gd name="connsiteY1003" fmla="*/ 1744704 h 8153390"/>
                <a:gd name="connsiteX1004" fmla="*/ 2690956 w 8372791"/>
                <a:gd name="connsiteY1004" fmla="*/ 1519034 h 8153390"/>
                <a:gd name="connsiteX1005" fmla="*/ 2710395 w 8372791"/>
                <a:gd name="connsiteY1005" fmla="*/ 1546804 h 8153390"/>
                <a:gd name="connsiteX1006" fmla="*/ 2496173 w 8372791"/>
                <a:gd name="connsiteY1006" fmla="*/ 1731841 h 8153390"/>
                <a:gd name="connsiteX1007" fmla="*/ 2698914 w 8372791"/>
                <a:gd name="connsiteY1007" fmla="*/ 1693402 h 8153390"/>
                <a:gd name="connsiteX1008" fmla="*/ 2696510 w 8372791"/>
                <a:gd name="connsiteY1008" fmla="*/ 1681496 h 8153390"/>
                <a:gd name="connsiteX1009" fmla="*/ 2746545 w 8372791"/>
                <a:gd name="connsiteY1009" fmla="*/ 1606011 h 8153390"/>
                <a:gd name="connsiteX1010" fmla="*/ 2777045 w 8372791"/>
                <a:gd name="connsiteY1010" fmla="*/ 1599853 h 8153390"/>
                <a:gd name="connsiteX1011" fmla="*/ 2777045 w 8372791"/>
                <a:gd name="connsiteY1011" fmla="*/ 1585698 h 8153390"/>
                <a:gd name="connsiteX1012" fmla="*/ 2807592 w 8372791"/>
                <a:gd name="connsiteY1012" fmla="*/ 1585698 h 8153390"/>
                <a:gd name="connsiteX1013" fmla="*/ 2807592 w 8372791"/>
                <a:gd name="connsiteY1013" fmla="*/ 1605460 h 8153390"/>
                <a:gd name="connsiteX1014" fmla="*/ 2810321 w 8372791"/>
                <a:gd name="connsiteY1014" fmla="*/ 1606011 h 8153390"/>
                <a:gd name="connsiteX1015" fmla="*/ 2853918 w 8372791"/>
                <a:gd name="connsiteY1015" fmla="*/ 1649608 h 8153390"/>
                <a:gd name="connsiteX1016" fmla="*/ 2854802 w 8372791"/>
                <a:gd name="connsiteY1016" fmla="*/ 1653986 h 8153390"/>
                <a:gd name="connsiteX1017" fmla="*/ 2854802 w 8372791"/>
                <a:gd name="connsiteY1017" fmla="*/ 1649570 h 8153390"/>
                <a:gd name="connsiteX1018" fmla="*/ 2981790 w 8372791"/>
                <a:gd name="connsiteY1018" fmla="*/ 1615277 h 8153390"/>
                <a:gd name="connsiteX1019" fmla="*/ 2887151 w 8372791"/>
                <a:gd name="connsiteY1019" fmla="*/ 1547694 h 8153390"/>
                <a:gd name="connsiteX1020" fmla="*/ 2885663 w 8372791"/>
                <a:gd name="connsiteY1020" fmla="*/ 1549902 h 8153390"/>
                <a:gd name="connsiteX1021" fmla="*/ 2799261 w 8372791"/>
                <a:gd name="connsiteY1021" fmla="*/ 1585690 h 8153390"/>
                <a:gd name="connsiteX1022" fmla="*/ 2677071 w 8372791"/>
                <a:gd name="connsiteY1022" fmla="*/ 1463501 h 8153390"/>
                <a:gd name="connsiteX1023" fmla="*/ 2799261 w 8372791"/>
                <a:gd name="connsiteY1023" fmla="*/ 1341311 h 8153390"/>
                <a:gd name="connsiteX1024" fmla="*/ 2810004 w 8372791"/>
                <a:gd name="connsiteY1024" fmla="*/ 1343480 h 8153390"/>
                <a:gd name="connsiteX1025" fmla="*/ 2886252 w 8372791"/>
                <a:gd name="connsiteY1025" fmla="*/ 533677 h 8153390"/>
                <a:gd name="connsiteX1026" fmla="*/ 2874438 w 8372791"/>
                <a:gd name="connsiteY1026" fmla="*/ 531327 h 8153390"/>
                <a:gd name="connsiteX1027" fmla="*/ 2826462 w 8372791"/>
                <a:gd name="connsiteY1027" fmla="*/ 519486 h 8153390"/>
                <a:gd name="connsiteX1028" fmla="*/ 1714001 w 8372791"/>
                <a:gd name="connsiteY1028" fmla="*/ 959938 h 8153390"/>
                <a:gd name="connsiteX1029" fmla="*/ 1378621 w 8372791"/>
                <a:gd name="connsiteY1029" fmla="*/ 1117603 h 8153390"/>
                <a:gd name="connsiteX1030" fmla="*/ 1382969 w 8372791"/>
                <a:gd name="connsiteY1030" fmla="*/ 1138587 h 8153390"/>
                <a:gd name="connsiteX1031" fmla="*/ 1382363 w 8372791"/>
                <a:gd name="connsiteY1031" fmla="*/ 1141511 h 8153390"/>
                <a:gd name="connsiteX1032" fmla="*/ 1956321 w 8372791"/>
                <a:gd name="connsiteY1032" fmla="*/ 1268245 h 8153390"/>
                <a:gd name="connsiteX1033" fmla="*/ 2979528 w 8372791"/>
                <a:gd name="connsiteY1033" fmla="*/ 511018 h 8153390"/>
                <a:gd name="connsiteX1034" fmla="*/ 2979477 w 8372791"/>
                <a:gd name="connsiteY1034" fmla="*/ 511092 h 8153390"/>
                <a:gd name="connsiteX1035" fmla="*/ 2911731 w 8372791"/>
                <a:gd name="connsiteY1035" fmla="*/ 538747 h 8153390"/>
                <a:gd name="connsiteX1036" fmla="*/ 2900389 w 8372791"/>
                <a:gd name="connsiteY1036" fmla="*/ 536490 h 8153390"/>
                <a:gd name="connsiteX1037" fmla="*/ 2843508 w 8372791"/>
                <a:gd name="connsiteY1037" fmla="*/ 1332820 h 8153390"/>
                <a:gd name="connsiteX1038" fmla="*/ 3201972 w 8372791"/>
                <a:gd name="connsiteY1038" fmla="*/ 602106 h 8153390"/>
                <a:gd name="connsiteX1039" fmla="*/ 2840917 w 8372791"/>
                <a:gd name="connsiteY1039" fmla="*/ 506608 h 8153390"/>
                <a:gd name="connsiteX1040" fmla="*/ 2840917 w 8372791"/>
                <a:gd name="connsiteY1040" fmla="*/ 507047 h 8153390"/>
                <a:gd name="connsiteX1041" fmla="*/ 2841106 w 8372791"/>
                <a:gd name="connsiteY1041" fmla="*/ 506884 h 8153390"/>
                <a:gd name="connsiteX1042" fmla="*/ 2816470 w 8372791"/>
                <a:gd name="connsiteY1042" fmla="*/ 441658 h 8153390"/>
                <a:gd name="connsiteX1043" fmla="*/ 2111490 w 8372791"/>
                <a:gd name="connsiteY1043" fmla="*/ 773075 h 8153390"/>
                <a:gd name="connsiteX1044" fmla="*/ 2822096 w 8372791"/>
                <a:gd name="connsiteY1044" fmla="*/ 474462 h 8153390"/>
                <a:gd name="connsiteX1045" fmla="*/ 2815923 w 8372791"/>
                <a:gd name="connsiteY1045" fmla="*/ 444327 h 8153390"/>
                <a:gd name="connsiteX1046" fmla="*/ 3285397 w 8372791"/>
                <a:gd name="connsiteY1046" fmla="*/ 432047 h 8153390"/>
                <a:gd name="connsiteX1047" fmla="*/ 3005455 w 8372791"/>
                <a:gd name="connsiteY1047" fmla="*/ 454498 h 8153390"/>
                <a:gd name="connsiteX1048" fmla="*/ 3000010 w 8372791"/>
                <a:gd name="connsiteY1048" fmla="*/ 481079 h 8153390"/>
                <a:gd name="connsiteX1049" fmla="*/ 2998888 w 8372791"/>
                <a:gd name="connsiteY1049" fmla="*/ 482720 h 8153390"/>
                <a:gd name="connsiteX1050" fmla="*/ 3216734 w 8372791"/>
                <a:gd name="connsiteY1050" fmla="*/ 572013 h 8153390"/>
                <a:gd name="connsiteX1051" fmla="*/ 5419164 w 8372791"/>
                <a:gd name="connsiteY1051" fmla="*/ 397748 h 8153390"/>
                <a:gd name="connsiteX1052" fmla="*/ 5598104 w 8372791"/>
                <a:gd name="connsiteY1052" fmla="*/ 674634 h 8153390"/>
                <a:gd name="connsiteX1053" fmla="*/ 5609396 w 8372791"/>
                <a:gd name="connsiteY1053" fmla="*/ 669206 h 8153390"/>
                <a:gd name="connsiteX1054" fmla="*/ 5645732 w 8372791"/>
                <a:gd name="connsiteY1054" fmla="*/ 663712 h 8153390"/>
                <a:gd name="connsiteX1055" fmla="*/ 5682605 w 8372791"/>
                <a:gd name="connsiteY1055" fmla="*/ 671156 h 8153390"/>
                <a:gd name="connsiteX1056" fmla="*/ 5440266 w 8372791"/>
                <a:gd name="connsiteY1056" fmla="*/ 385627 h 8153390"/>
                <a:gd name="connsiteX1057" fmla="*/ 5940400 w 8372791"/>
                <a:gd name="connsiteY1057" fmla="*/ 900351 h 8153390"/>
                <a:gd name="connsiteX1058" fmla="*/ 7116084 w 8372791"/>
                <a:gd name="connsiteY1058" fmla="*/ 1459009 h 8153390"/>
                <a:gd name="connsiteX1059" fmla="*/ 4210105 w 8372791"/>
                <a:gd name="connsiteY1059" fmla="*/ 357885 h 8153390"/>
                <a:gd name="connsiteX1060" fmla="*/ 3324939 w 8372791"/>
                <a:gd name="connsiteY1060" fmla="*/ 428875 h 8153390"/>
                <a:gd name="connsiteX1061" fmla="*/ 3247889 w 8372791"/>
                <a:gd name="connsiteY1061" fmla="*/ 584784 h 8153390"/>
                <a:gd name="connsiteX1062" fmla="*/ 4430500 w 8372791"/>
                <a:gd name="connsiteY1062" fmla="*/ 1069527 h 8153390"/>
                <a:gd name="connsiteX1063" fmla="*/ 4733330 w 8372791"/>
                <a:gd name="connsiteY1063" fmla="*/ 998626 h 8153390"/>
                <a:gd name="connsiteX1064" fmla="*/ 5009417 w 8372791"/>
                <a:gd name="connsiteY1064" fmla="*/ 612364 h 8153390"/>
                <a:gd name="connsiteX1065" fmla="*/ 5258242 w 8372791"/>
                <a:gd name="connsiteY1065" fmla="*/ 330528 h 8153390"/>
                <a:gd name="connsiteX1066" fmla="*/ 5066507 w 8372791"/>
                <a:gd name="connsiteY1066" fmla="*/ 600577 h 8153390"/>
                <a:gd name="connsiteX1067" fmla="*/ 5531714 w 8372791"/>
                <a:gd name="connsiteY1067" fmla="*/ 745423 h 8153390"/>
                <a:gd name="connsiteX1068" fmla="*/ 5533144 w 8372791"/>
                <a:gd name="connsiteY1068" fmla="*/ 738340 h 8153390"/>
                <a:gd name="connsiteX1069" fmla="*/ 5551444 w 8372791"/>
                <a:gd name="connsiteY1069" fmla="*/ 708178 h 8153390"/>
                <a:gd name="connsiteX1070" fmla="*/ 5564637 w 8372791"/>
                <a:gd name="connsiteY1070" fmla="*/ 696190 h 8153390"/>
                <a:gd name="connsiteX1071" fmla="*/ 5325370 w 8372791"/>
                <a:gd name="connsiteY1071" fmla="*/ 337289 h 8153390"/>
                <a:gd name="connsiteX1072" fmla="*/ 5304156 w 8372791"/>
                <a:gd name="connsiteY1072" fmla="*/ 341572 h 8153390"/>
                <a:gd name="connsiteX1073" fmla="*/ 5261999 w 8372791"/>
                <a:gd name="connsiteY1073" fmla="*/ 333061 h 8153390"/>
                <a:gd name="connsiteX1074" fmla="*/ 5206103 w 8372791"/>
                <a:gd name="connsiteY1074" fmla="*/ 278006 h 8153390"/>
                <a:gd name="connsiteX1075" fmla="*/ 4271291 w 8372791"/>
                <a:gd name="connsiteY1075" fmla="*/ 352978 h 8153390"/>
                <a:gd name="connsiteX1076" fmla="*/ 5026701 w 8372791"/>
                <a:gd name="connsiteY1076" fmla="*/ 588182 h 8153390"/>
                <a:gd name="connsiteX1077" fmla="*/ 5226636 w 8372791"/>
                <a:gd name="connsiteY1077" fmla="*/ 308461 h 8153390"/>
                <a:gd name="connsiteX1078" fmla="*/ 3340980 w 8372791"/>
                <a:gd name="connsiteY1078" fmla="*/ 195081 h 8153390"/>
                <a:gd name="connsiteX1079" fmla="*/ 2968429 w 8372791"/>
                <a:gd name="connsiteY1079" fmla="*/ 370221 h 8153390"/>
                <a:gd name="connsiteX1080" fmla="*/ 2979477 w 8372791"/>
                <a:gd name="connsiteY1080" fmla="*/ 377562 h 8153390"/>
                <a:gd name="connsiteX1081" fmla="*/ 2988209 w 8372791"/>
                <a:gd name="connsiteY1081" fmla="*/ 390325 h 8153390"/>
                <a:gd name="connsiteX1082" fmla="*/ 3398117 w 8372791"/>
                <a:gd name="connsiteY1082" fmla="*/ 188673 h 8153390"/>
                <a:gd name="connsiteX1083" fmla="*/ 3002003 w 8372791"/>
                <a:gd name="connsiteY1083" fmla="*/ 417301 h 8153390"/>
                <a:gd name="connsiteX1084" fmla="*/ 3002844 w 8372791"/>
                <a:gd name="connsiteY1084" fmla="*/ 421406 h 8153390"/>
                <a:gd name="connsiteX1085" fmla="*/ 3302020 w 8372791"/>
                <a:gd name="connsiteY1085" fmla="*/ 398162 h 8153390"/>
                <a:gd name="connsiteX1086" fmla="*/ 3402420 w 8372791"/>
                <a:gd name="connsiteY1086" fmla="*/ 193500 h 8153390"/>
                <a:gd name="connsiteX1087" fmla="*/ 3400277 w 8372791"/>
                <a:gd name="connsiteY1087" fmla="*/ 192000 h 8153390"/>
                <a:gd name="connsiteX1088" fmla="*/ 3576661 w 8372791"/>
                <a:gd name="connsiteY1088" fmla="*/ 156214 h 8153390"/>
                <a:gd name="connsiteX1089" fmla="*/ 3576654 w 8372791"/>
                <a:gd name="connsiteY1089" fmla="*/ 156250 h 8153390"/>
                <a:gd name="connsiteX1090" fmla="*/ 3476860 w 8372791"/>
                <a:gd name="connsiteY1090" fmla="*/ 224942 h 8153390"/>
                <a:gd name="connsiteX1091" fmla="*/ 3434703 w 8372791"/>
                <a:gd name="connsiteY1091" fmla="*/ 216103 h 8153390"/>
                <a:gd name="connsiteX1092" fmla="*/ 3431277 w 8372791"/>
                <a:gd name="connsiteY1092" fmla="*/ 213704 h 8153390"/>
                <a:gd name="connsiteX1093" fmla="*/ 3341639 w 8372791"/>
                <a:gd name="connsiteY1093" fmla="*/ 395084 h 8153390"/>
                <a:gd name="connsiteX1094" fmla="*/ 4133664 w 8372791"/>
                <a:gd name="connsiteY1094" fmla="*/ 333548 h 8153390"/>
                <a:gd name="connsiteX1095" fmla="*/ 3610668 w 8372791"/>
                <a:gd name="connsiteY1095" fmla="*/ 147286 h 8153390"/>
                <a:gd name="connsiteX1096" fmla="*/ 4193866 w 8372791"/>
                <a:gd name="connsiteY1096" fmla="*/ 328871 h 8153390"/>
                <a:gd name="connsiteX1097" fmla="*/ 5199380 w 8372791"/>
                <a:gd name="connsiteY1097" fmla="*/ 250749 h 8153390"/>
                <a:gd name="connsiteX1098" fmla="*/ 5199076 w 8372791"/>
                <a:gd name="connsiteY1098" fmla="*/ 249245 h 8153390"/>
                <a:gd name="connsiteX1099" fmla="*/ 3476860 w 8372791"/>
                <a:gd name="connsiteY1099" fmla="*/ 0 h 8153390"/>
                <a:gd name="connsiteX1100" fmla="*/ 3576654 w 8372791"/>
                <a:gd name="connsiteY1100" fmla="*/ 68692 h 8153390"/>
                <a:gd name="connsiteX1101" fmla="*/ 3585156 w 8372791"/>
                <a:gd name="connsiteY1101" fmla="*/ 112423 h 8153390"/>
                <a:gd name="connsiteX1102" fmla="*/ 5197701 w 8372791"/>
                <a:gd name="connsiteY1102" fmla="*/ 224102 h 8153390"/>
                <a:gd name="connsiteX1103" fmla="*/ 5204362 w 8372791"/>
                <a:gd name="connsiteY1103" fmla="*/ 191110 h 8153390"/>
                <a:gd name="connsiteX1104" fmla="*/ 5304156 w 8372791"/>
                <a:gd name="connsiteY1104" fmla="*/ 124962 h 8153390"/>
                <a:gd name="connsiteX1105" fmla="*/ 5412461 w 8372791"/>
                <a:gd name="connsiteY1105" fmla="*/ 233267 h 8153390"/>
                <a:gd name="connsiteX1106" fmla="*/ 5403950 w 8372791"/>
                <a:gd name="connsiteY1106" fmla="*/ 275424 h 8153390"/>
                <a:gd name="connsiteX1107" fmla="*/ 5388389 w 8372791"/>
                <a:gd name="connsiteY1107" fmla="*/ 298503 h 8153390"/>
                <a:gd name="connsiteX1108" fmla="*/ 7279483 w 8372791"/>
                <a:gd name="connsiteY1108" fmla="*/ 1536653 h 8153390"/>
                <a:gd name="connsiteX1109" fmla="*/ 7292907 w 8372791"/>
                <a:gd name="connsiteY1109" fmla="*/ 1543031 h 8153390"/>
                <a:gd name="connsiteX1110" fmla="*/ 7308362 w 8372791"/>
                <a:gd name="connsiteY1110" fmla="*/ 1517558 h 8153390"/>
                <a:gd name="connsiteX1111" fmla="*/ 7399436 w 8372791"/>
                <a:gd name="connsiteY1111" fmla="*/ 1474607 h 8153390"/>
                <a:gd name="connsiteX1112" fmla="*/ 7517461 w 8372791"/>
                <a:gd name="connsiteY1112" fmla="*/ 1592632 h 8153390"/>
                <a:gd name="connsiteX1113" fmla="*/ 7482892 w 8372791"/>
                <a:gd name="connsiteY1113" fmla="*/ 1676088 h 8153390"/>
                <a:gd name="connsiteX1114" fmla="*/ 7457957 w 8372791"/>
                <a:gd name="connsiteY1114" fmla="*/ 1692900 h 8153390"/>
                <a:gd name="connsiteX1115" fmla="*/ 8245696 w 8372791"/>
                <a:gd name="connsiteY1115" fmla="*/ 4020685 h 8153390"/>
                <a:gd name="connsiteX1116" fmla="*/ 8257543 w 8372791"/>
                <a:gd name="connsiteY1116" fmla="*/ 4018380 h 8153390"/>
                <a:gd name="connsiteX1117" fmla="*/ 8372791 w 8372791"/>
                <a:gd name="connsiteY1117" fmla="*/ 4129454 h 8153390"/>
                <a:gd name="connsiteX1118" fmla="*/ 8302403 w 8372791"/>
                <a:gd name="connsiteY1118" fmla="*/ 4231807 h 8153390"/>
                <a:gd name="connsiteX1119" fmla="*/ 8258851 w 8372791"/>
                <a:gd name="connsiteY1119" fmla="*/ 4240282 h 8153390"/>
                <a:gd name="connsiteX1120" fmla="*/ 7465224 w 8372791"/>
                <a:gd name="connsiteY1120" fmla="*/ 6574480 h 8153390"/>
                <a:gd name="connsiteX1121" fmla="*/ 7485739 w 8372791"/>
                <a:gd name="connsiteY1121" fmla="*/ 6588312 h 8153390"/>
                <a:gd name="connsiteX1122" fmla="*/ 7517461 w 8372791"/>
                <a:gd name="connsiteY1122" fmla="*/ 6664895 h 8153390"/>
                <a:gd name="connsiteX1123" fmla="*/ 7409156 w 8372791"/>
                <a:gd name="connsiteY1123" fmla="*/ 6773200 h 8153390"/>
                <a:gd name="connsiteX1124" fmla="*/ 7366999 w 8372791"/>
                <a:gd name="connsiteY1124" fmla="*/ 6764689 h 8153390"/>
                <a:gd name="connsiteX1125" fmla="*/ 7353519 w 8372791"/>
                <a:gd name="connsiteY1125" fmla="*/ 6755601 h 8153390"/>
                <a:gd name="connsiteX1126" fmla="*/ 5434675 w 8372791"/>
                <a:gd name="connsiteY1126" fmla="*/ 8022092 h 8153390"/>
                <a:gd name="connsiteX1127" fmla="*/ 5440231 w 8372791"/>
                <a:gd name="connsiteY1127" fmla="*/ 8049251 h 8153390"/>
                <a:gd name="connsiteX1128" fmla="*/ 5334703 w 8372791"/>
                <a:gd name="connsiteY1128" fmla="*/ 8153390 h 8153390"/>
                <a:gd name="connsiteX1129" fmla="*/ 5260083 w 8372791"/>
                <a:gd name="connsiteY1129" fmla="*/ 8122888 h 8153390"/>
                <a:gd name="connsiteX1130" fmla="*/ 5254361 w 8372791"/>
                <a:gd name="connsiteY1130" fmla="*/ 8114512 h 8153390"/>
                <a:gd name="connsiteX1131" fmla="*/ 3473990 w 8372791"/>
                <a:gd name="connsiteY1131" fmla="*/ 8114512 h 8153390"/>
                <a:gd name="connsiteX1132" fmla="*/ 3472909 w 8372791"/>
                <a:gd name="connsiteY1132" fmla="*/ 8116115 h 8153390"/>
                <a:gd name="connsiteX1133" fmla="*/ 3396326 w 8372791"/>
                <a:gd name="connsiteY1133" fmla="*/ 8147837 h 8153390"/>
                <a:gd name="connsiteX1134" fmla="*/ 3296532 w 8372791"/>
                <a:gd name="connsiteY1134" fmla="*/ 8081689 h 8153390"/>
                <a:gd name="connsiteX1135" fmla="*/ 3290604 w 8372791"/>
                <a:gd name="connsiteY1135" fmla="*/ 8052324 h 8153390"/>
                <a:gd name="connsiteX1136" fmla="*/ 3005776 w 8372791"/>
                <a:gd name="connsiteY1136" fmla="*/ 7954816 h 8153390"/>
                <a:gd name="connsiteX1137" fmla="*/ 2993840 w 8372791"/>
                <a:gd name="connsiteY1137" fmla="*/ 7963123 h 8153390"/>
                <a:gd name="connsiteX1138" fmla="*/ 2960330 w 8372791"/>
                <a:gd name="connsiteY1138" fmla="*/ 7970106 h 8153390"/>
                <a:gd name="connsiteX1139" fmla="*/ 2881006 w 8372791"/>
                <a:gd name="connsiteY1139" fmla="*/ 7915831 h 8153390"/>
                <a:gd name="connsiteX1140" fmla="*/ 2879566 w 8372791"/>
                <a:gd name="connsiteY1140" fmla="*/ 7908469 h 8153390"/>
                <a:gd name="connsiteX1141" fmla="*/ 1447699 w 8372791"/>
                <a:gd name="connsiteY1141" fmla="*/ 7353311 h 8153390"/>
                <a:gd name="connsiteX1142" fmla="*/ 1421501 w 8372791"/>
                <a:gd name="connsiteY1142" fmla="*/ 7370303 h 8153390"/>
                <a:gd name="connsiteX1143" fmla="*/ 1378803 w 8372791"/>
                <a:gd name="connsiteY1143" fmla="*/ 7378596 h 8153390"/>
                <a:gd name="connsiteX1144" fmla="*/ 1269109 w 8372791"/>
                <a:gd name="connsiteY1144" fmla="*/ 7273068 h 8153390"/>
                <a:gd name="connsiteX1145" fmla="*/ 1287843 w 8372791"/>
                <a:gd name="connsiteY1145" fmla="*/ 7214066 h 8153390"/>
                <a:gd name="connsiteX1146" fmla="*/ 1292073 w 8372791"/>
                <a:gd name="connsiteY1146" fmla="*/ 7209588 h 8153390"/>
                <a:gd name="connsiteX1147" fmla="*/ 152219 w 8372791"/>
                <a:gd name="connsiteY1147" fmla="*/ 5419556 h 8153390"/>
                <a:gd name="connsiteX1148" fmla="*/ 119413 w 8372791"/>
                <a:gd name="connsiteY1148" fmla="*/ 5426333 h 8153390"/>
                <a:gd name="connsiteX1149" fmla="*/ 0 w 8372791"/>
                <a:gd name="connsiteY1149" fmla="*/ 5304143 h 8153390"/>
                <a:gd name="connsiteX1150" fmla="*/ 72932 w 8372791"/>
                <a:gd name="connsiteY1150" fmla="*/ 5191556 h 8153390"/>
                <a:gd name="connsiteX1151" fmla="*/ 99974 w 8372791"/>
                <a:gd name="connsiteY1151" fmla="*/ 5185969 h 8153390"/>
                <a:gd name="connsiteX1152" fmla="*/ 99974 w 8372791"/>
                <a:gd name="connsiteY1152" fmla="*/ 3134039 h 8153390"/>
                <a:gd name="connsiteX1153" fmla="*/ 72932 w 8372791"/>
                <a:gd name="connsiteY1153" fmla="*/ 3128453 h 8153390"/>
                <a:gd name="connsiteX1154" fmla="*/ 0 w 8372791"/>
                <a:gd name="connsiteY1154" fmla="*/ 3015865 h 8153390"/>
                <a:gd name="connsiteX1155" fmla="*/ 119413 w 8372791"/>
                <a:gd name="connsiteY1155" fmla="*/ 2893675 h 8153390"/>
                <a:gd name="connsiteX1156" fmla="*/ 165894 w 8372791"/>
                <a:gd name="connsiteY1156" fmla="*/ 2903278 h 8153390"/>
                <a:gd name="connsiteX1157" fmla="*/ 173138 w 8372791"/>
                <a:gd name="connsiteY1157" fmla="*/ 2908276 h 8153390"/>
                <a:gd name="connsiteX1158" fmla="*/ 1205671 w 8372791"/>
                <a:gd name="connsiteY1158" fmla="*/ 1219909 h 8153390"/>
                <a:gd name="connsiteX1159" fmla="*/ 1184856 w 8372791"/>
                <a:gd name="connsiteY1159" fmla="*/ 1197589 h 8153390"/>
                <a:gd name="connsiteX1160" fmla="*/ 1166359 w 8372791"/>
                <a:gd name="connsiteY1160" fmla="*/ 1138587 h 8153390"/>
                <a:gd name="connsiteX1161" fmla="*/ 1274664 w 8372791"/>
                <a:gd name="connsiteY1161" fmla="*/ 1033059 h 8153390"/>
                <a:gd name="connsiteX1162" fmla="*/ 1351247 w 8372791"/>
                <a:gd name="connsiteY1162" fmla="*/ 1063967 h 8153390"/>
                <a:gd name="connsiteX1163" fmla="*/ 1360246 w 8372791"/>
                <a:gd name="connsiteY1163" fmla="*/ 1076972 h 8153390"/>
                <a:gd name="connsiteX1164" fmla="*/ 2837895 w 8372791"/>
                <a:gd name="connsiteY1164" fmla="*/ 386463 h 8153390"/>
                <a:gd name="connsiteX1165" fmla="*/ 2843985 w 8372791"/>
                <a:gd name="connsiteY1165" fmla="*/ 377562 h 8153390"/>
                <a:gd name="connsiteX1166" fmla="*/ 2911731 w 8372791"/>
                <a:gd name="connsiteY1166" fmla="*/ 349907 h 8153390"/>
                <a:gd name="connsiteX1167" fmla="*/ 2914811 w 8372791"/>
                <a:gd name="connsiteY1167" fmla="*/ 350520 h 8153390"/>
                <a:gd name="connsiteX1168" fmla="*/ 3373191 w 8372791"/>
                <a:gd name="connsiteY1168" fmla="*/ 136317 h 8153390"/>
                <a:gd name="connsiteX1169" fmla="*/ 3368555 w 8372791"/>
                <a:gd name="connsiteY1169" fmla="*/ 112471 h 8153390"/>
                <a:gd name="connsiteX1170" fmla="*/ 3476860 w 8372791"/>
                <a:gd name="connsiteY1170" fmla="*/ 0 h 81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Lst>
              <a:rect l="l" t="t" r="r" b="b"/>
              <a:pathLst>
                <a:path w="8372791" h="815339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cxnSp>
        <p:nvCxnSpPr>
          <p:cNvPr id="2" name="Straight Connector 1"/>
          <p:cNvCxnSpPr/>
          <p:nvPr/>
        </p:nvCxnSpPr>
        <p:spPr>
          <a:xfrm>
            <a:off x="3410585" y="2251075"/>
            <a:ext cx="4789805" cy="9525"/>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cxnSp>
        <p:nvCxnSpPr>
          <p:cNvPr id="5" name="Straight Arrow Connector 4"/>
          <p:cNvCxnSpPr/>
          <p:nvPr/>
        </p:nvCxnSpPr>
        <p:spPr>
          <a:xfrm>
            <a:off x="3410585" y="2241550"/>
            <a:ext cx="635" cy="413385"/>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cxnSp>
        <p:nvCxnSpPr>
          <p:cNvPr id="11" name="Straight Arrow Connector 10"/>
          <p:cNvCxnSpPr/>
          <p:nvPr/>
        </p:nvCxnSpPr>
        <p:spPr>
          <a:xfrm flipH="1">
            <a:off x="8191500" y="2251075"/>
            <a:ext cx="8890" cy="365760"/>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a:off x="5812155" y="1847215"/>
            <a:ext cx="0" cy="403860"/>
          </a:xfrm>
          <a:prstGeom prst="straightConnector1">
            <a:avLst/>
          </a:prstGeom>
          <a:ln>
            <a:solidFill>
              <a:schemeClr val="bg1"/>
            </a:solidFill>
            <a:tailEnd type="arrow"/>
          </a:ln>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4531360" y="1508760"/>
            <a:ext cx="2547620" cy="368300"/>
          </a:xfrm>
          <a:prstGeom prst="rect">
            <a:avLst/>
          </a:prstGeom>
          <a:noFill/>
        </p:spPr>
        <p:txBody>
          <a:bodyPr wrap="square" rtlCol="0">
            <a:spAutoFit/>
          </a:bodyPr>
          <a:lstStyle/>
          <a:p>
            <a:pPr algn="ctr"/>
            <a:r>
              <a:rPr lang="en-IN" altLang="en-US">
                <a:solidFill>
                  <a:schemeClr val="bg1"/>
                </a:solidFill>
                <a:latin typeface="Microsoft YaHei" panose="020B0503020204020204" pitchFamily="34" charset="-122"/>
                <a:ea typeface="Microsoft YaHei" panose="020B0503020204020204" pitchFamily="34" charset="-122"/>
              </a:rPr>
              <a:t>Cloud </a:t>
            </a:r>
          </a:p>
        </p:txBody>
      </p:sp>
      <p:sp>
        <p:nvSpPr>
          <p:cNvPr id="14" name="Text Box 13"/>
          <p:cNvSpPr txBox="1"/>
          <p:nvPr/>
        </p:nvSpPr>
        <p:spPr>
          <a:xfrm>
            <a:off x="2265680" y="2590165"/>
            <a:ext cx="2310765"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Deployment Model </a:t>
            </a:r>
          </a:p>
        </p:txBody>
      </p:sp>
      <p:sp>
        <p:nvSpPr>
          <p:cNvPr id="3" name="Text Box 2"/>
          <p:cNvSpPr txBox="1"/>
          <p:nvPr/>
        </p:nvSpPr>
        <p:spPr>
          <a:xfrm>
            <a:off x="7298055" y="2580640"/>
            <a:ext cx="1794510"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Service Model</a:t>
            </a:r>
          </a:p>
        </p:txBody>
      </p:sp>
      <p:cxnSp>
        <p:nvCxnSpPr>
          <p:cNvPr id="17" name="Straight Connector 16"/>
          <p:cNvCxnSpPr/>
          <p:nvPr/>
        </p:nvCxnSpPr>
        <p:spPr>
          <a:xfrm>
            <a:off x="3421380" y="2967990"/>
            <a:ext cx="0" cy="340360"/>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cxnSp>
        <p:nvCxnSpPr>
          <p:cNvPr id="18" name="Straight Connector 17"/>
          <p:cNvCxnSpPr/>
          <p:nvPr/>
        </p:nvCxnSpPr>
        <p:spPr>
          <a:xfrm flipH="1" flipV="1">
            <a:off x="2344420" y="3298825"/>
            <a:ext cx="1076960" cy="9525"/>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cxnSp>
        <p:nvCxnSpPr>
          <p:cNvPr id="22" name="Straight Connector 21"/>
          <p:cNvCxnSpPr/>
          <p:nvPr/>
        </p:nvCxnSpPr>
        <p:spPr>
          <a:xfrm flipH="1">
            <a:off x="2336165" y="3303905"/>
            <a:ext cx="21590" cy="1417320"/>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sp>
        <p:nvSpPr>
          <p:cNvPr id="25" name="Text Box 24"/>
          <p:cNvSpPr txBox="1"/>
          <p:nvPr/>
        </p:nvSpPr>
        <p:spPr>
          <a:xfrm>
            <a:off x="2595880" y="3417570"/>
            <a:ext cx="1609090"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Public Cloud</a:t>
            </a:r>
          </a:p>
        </p:txBody>
      </p:sp>
      <p:sp>
        <p:nvSpPr>
          <p:cNvPr id="27" name="Text Box 26"/>
          <p:cNvSpPr txBox="1"/>
          <p:nvPr/>
        </p:nvSpPr>
        <p:spPr>
          <a:xfrm>
            <a:off x="2595880" y="3792855"/>
            <a:ext cx="1727835"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Private Cloud</a:t>
            </a:r>
          </a:p>
        </p:txBody>
      </p:sp>
      <p:grpSp>
        <p:nvGrpSpPr>
          <p:cNvPr id="30" name="Group 29"/>
          <p:cNvGrpSpPr/>
          <p:nvPr/>
        </p:nvGrpSpPr>
        <p:grpSpPr>
          <a:xfrm>
            <a:off x="2346960" y="3606800"/>
            <a:ext cx="313690" cy="756285"/>
            <a:chOff x="3696" y="5680"/>
            <a:chExt cx="494" cy="1191"/>
          </a:xfrm>
        </p:grpSpPr>
        <p:cxnSp>
          <p:nvCxnSpPr>
            <p:cNvPr id="23" name="Straight Arrow Connector 22"/>
            <p:cNvCxnSpPr/>
            <p:nvPr/>
          </p:nvCxnSpPr>
          <p:spPr>
            <a:xfrm>
              <a:off x="3696" y="5680"/>
              <a:ext cx="494" cy="17"/>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cxnSp>
          <p:nvCxnSpPr>
            <p:cNvPr id="26" name="Straight Arrow Connector 25"/>
            <p:cNvCxnSpPr/>
            <p:nvPr/>
          </p:nvCxnSpPr>
          <p:spPr>
            <a:xfrm>
              <a:off x="3696" y="6293"/>
              <a:ext cx="443" cy="0"/>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flipV="1">
              <a:off x="3696" y="6855"/>
              <a:ext cx="443" cy="17"/>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grpSp>
      <p:sp>
        <p:nvSpPr>
          <p:cNvPr id="29" name="Text Box 28"/>
          <p:cNvSpPr txBox="1"/>
          <p:nvPr/>
        </p:nvSpPr>
        <p:spPr>
          <a:xfrm>
            <a:off x="2617470" y="4158615"/>
            <a:ext cx="1696085"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Hybrid Cloud</a:t>
            </a:r>
          </a:p>
        </p:txBody>
      </p:sp>
      <p:cxnSp>
        <p:nvCxnSpPr>
          <p:cNvPr id="32" name="Straight Arrow Connector 31"/>
          <p:cNvCxnSpPr/>
          <p:nvPr/>
        </p:nvCxnSpPr>
        <p:spPr>
          <a:xfrm>
            <a:off x="2325370" y="4721225"/>
            <a:ext cx="302895" cy="0"/>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sp>
        <p:nvSpPr>
          <p:cNvPr id="33" name="Text Box 32"/>
          <p:cNvSpPr txBox="1"/>
          <p:nvPr/>
        </p:nvSpPr>
        <p:spPr>
          <a:xfrm>
            <a:off x="2607310" y="4505325"/>
            <a:ext cx="2311400"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Community Cloud</a:t>
            </a:r>
          </a:p>
        </p:txBody>
      </p:sp>
      <p:cxnSp>
        <p:nvCxnSpPr>
          <p:cNvPr id="34" name="Straight Connector 33"/>
          <p:cNvCxnSpPr/>
          <p:nvPr/>
        </p:nvCxnSpPr>
        <p:spPr>
          <a:xfrm>
            <a:off x="8201025" y="2965450"/>
            <a:ext cx="0" cy="340360"/>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cxnSp>
        <p:nvCxnSpPr>
          <p:cNvPr id="35" name="Straight Connector 34"/>
          <p:cNvCxnSpPr/>
          <p:nvPr/>
        </p:nvCxnSpPr>
        <p:spPr>
          <a:xfrm flipH="1" flipV="1">
            <a:off x="7124065" y="3296285"/>
            <a:ext cx="1076960" cy="9525"/>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cxnSp>
        <p:nvCxnSpPr>
          <p:cNvPr id="36" name="Straight Connector 35"/>
          <p:cNvCxnSpPr/>
          <p:nvPr/>
        </p:nvCxnSpPr>
        <p:spPr>
          <a:xfrm flipH="1">
            <a:off x="7128510" y="3301365"/>
            <a:ext cx="8890" cy="1062355"/>
          </a:xfrm>
          <a:prstGeom prst="line">
            <a:avLst/>
          </a:prstGeom>
          <a:ln>
            <a:solidFill>
              <a:schemeClr val="bg1"/>
            </a:solidFill>
          </a:ln>
        </p:spPr>
        <p:style>
          <a:lnRef idx="3">
            <a:schemeClr val="accent1"/>
          </a:lnRef>
          <a:fillRef idx="0">
            <a:srgbClr val="FFFFFF"/>
          </a:fillRef>
          <a:effectRef idx="0">
            <a:srgbClr val="FFFFFF"/>
          </a:effectRef>
          <a:fontRef idx="minor">
            <a:schemeClr val="tx1"/>
          </a:fontRef>
        </p:style>
      </p:cxnSp>
      <p:grpSp>
        <p:nvGrpSpPr>
          <p:cNvPr id="37" name="Group 36"/>
          <p:cNvGrpSpPr/>
          <p:nvPr/>
        </p:nvGrpSpPr>
        <p:grpSpPr>
          <a:xfrm>
            <a:off x="7126605" y="3604260"/>
            <a:ext cx="313690" cy="756285"/>
            <a:chOff x="3696" y="5680"/>
            <a:chExt cx="494" cy="1191"/>
          </a:xfrm>
        </p:grpSpPr>
        <p:cxnSp>
          <p:nvCxnSpPr>
            <p:cNvPr id="38" name="Straight Arrow Connector 37"/>
            <p:cNvCxnSpPr/>
            <p:nvPr/>
          </p:nvCxnSpPr>
          <p:spPr>
            <a:xfrm>
              <a:off x="3696" y="5680"/>
              <a:ext cx="494" cy="17"/>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cxnSp>
          <p:nvCxnSpPr>
            <p:cNvPr id="39" name="Straight Arrow Connector 38"/>
            <p:cNvCxnSpPr/>
            <p:nvPr/>
          </p:nvCxnSpPr>
          <p:spPr>
            <a:xfrm>
              <a:off x="3696" y="6293"/>
              <a:ext cx="443" cy="0"/>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cxnSp>
          <p:nvCxnSpPr>
            <p:cNvPr id="40" name="Straight Arrow Connector 39"/>
            <p:cNvCxnSpPr/>
            <p:nvPr/>
          </p:nvCxnSpPr>
          <p:spPr>
            <a:xfrm flipV="1">
              <a:off x="3696" y="6855"/>
              <a:ext cx="443" cy="17"/>
            </a:xfrm>
            <a:prstGeom prst="straightConnector1">
              <a:avLst/>
            </a:prstGeom>
            <a:ln>
              <a:solidFill>
                <a:schemeClr val="bg1"/>
              </a:solidFill>
              <a:tailEnd type="arrow" w="med" len="med"/>
            </a:ln>
          </p:spPr>
          <p:style>
            <a:lnRef idx="3">
              <a:schemeClr val="accent1"/>
            </a:lnRef>
            <a:fillRef idx="0">
              <a:srgbClr val="FFFFFF"/>
            </a:fillRef>
            <a:effectRef idx="0">
              <a:srgbClr val="FFFFFF"/>
            </a:effectRef>
            <a:fontRef idx="minor">
              <a:schemeClr val="tx1"/>
            </a:fontRef>
          </p:style>
        </p:cxnSp>
      </p:grpSp>
      <p:sp>
        <p:nvSpPr>
          <p:cNvPr id="42" name="Text Box 41"/>
          <p:cNvSpPr txBox="1"/>
          <p:nvPr/>
        </p:nvSpPr>
        <p:spPr>
          <a:xfrm>
            <a:off x="7388860" y="3423285"/>
            <a:ext cx="4064000"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IaaS (Infrastructure as a Service)</a:t>
            </a:r>
          </a:p>
        </p:txBody>
      </p:sp>
      <p:sp>
        <p:nvSpPr>
          <p:cNvPr id="43" name="Text Box 42"/>
          <p:cNvSpPr txBox="1"/>
          <p:nvPr/>
        </p:nvSpPr>
        <p:spPr>
          <a:xfrm>
            <a:off x="7378700" y="3801745"/>
            <a:ext cx="4064000"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PaaS (Product as a Service)</a:t>
            </a:r>
          </a:p>
        </p:txBody>
      </p:sp>
      <p:sp>
        <p:nvSpPr>
          <p:cNvPr id="44" name="Text Box 43"/>
          <p:cNvSpPr txBox="1"/>
          <p:nvPr/>
        </p:nvSpPr>
        <p:spPr>
          <a:xfrm>
            <a:off x="7367270" y="4158615"/>
            <a:ext cx="4064000" cy="368300"/>
          </a:xfrm>
          <a:prstGeom prst="rect">
            <a:avLst/>
          </a:prstGeom>
          <a:noFill/>
        </p:spPr>
        <p:txBody>
          <a:bodyPr wrap="square" rtlCol="0">
            <a:spAutoFit/>
          </a:bodyPr>
          <a:lstStyle/>
          <a:p>
            <a:r>
              <a:rPr lang="en-IN" altLang="en-US">
                <a:solidFill>
                  <a:schemeClr val="bg1"/>
                </a:solidFill>
                <a:latin typeface="Microsoft YaHei" panose="020B0503020204020204" pitchFamily="34" charset="-122"/>
                <a:ea typeface="Microsoft YaHei" panose="020B0503020204020204" pitchFamily="34" charset="-122"/>
              </a:rPr>
              <a:t>SaaS(Software as a Service)</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944</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等线</vt:lpstr>
      <vt:lpstr>等线 Light</vt:lpstr>
      <vt:lpstr>Microsoft YaHei</vt:lpstr>
      <vt:lpstr>Arial</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飞</dc:creator>
  <cp:lastModifiedBy>Anurag Varshney</cp:lastModifiedBy>
  <cp:revision>20</cp:revision>
  <dcterms:created xsi:type="dcterms:W3CDTF">2018-08-24T03:53:00Z</dcterms:created>
  <dcterms:modified xsi:type="dcterms:W3CDTF">2024-01-27T08:12:16Z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1033-12.2.0.13410</vt:lpwstr>
  </property>
  <property fmtid="{D5CDD505-2E9C-101B-9397-08002B2CF9AE}" pid="3" name="ICV">
    <vt:lpwstr>5EF074F0449F498D81D4D28B299C2E79_13</vt:lpwstr>
  </property>
</Properties>
</file>