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65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0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" initials="S" lastIdx="1" clrIdx="0">
    <p:extLst>
      <p:ext uri="{19B8F6BF-5375-455C-9EA6-DF929625EA0E}">
        <p15:presenceInfo xmlns:p15="http://schemas.microsoft.com/office/powerpoint/2012/main" xmlns="" userId="Sandee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936" y="-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F9937-2A82-438F-A544-B29F4BBFB19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249132-0BB3-4DE4-90C6-BFDE6763B198}">
      <dgm:prSet/>
      <dgm:spPr>
        <a:noFill/>
        <a:ln>
          <a:noFill/>
        </a:ln>
      </dgm:spPr>
      <dgm:t>
        <a:bodyPr/>
        <a:lstStyle/>
        <a:p>
          <a:r>
            <a:rPr lang="en-IN" dirty="0"/>
            <a:t>Bit  </a:t>
          </a:r>
          <a:r>
            <a:rPr lang="en-IN" baseline="0" dirty="0"/>
            <a:t>   </a:t>
          </a:r>
          <a:r>
            <a:rPr lang="en-IN" dirty="0"/>
            <a:t>            Smallest unit of computer memory</a:t>
          </a:r>
        </a:p>
      </dgm:t>
    </dgm:pt>
    <dgm:pt modelId="{57A960CF-2548-4E39-99E1-34905E4E1557}" type="parTrans" cxnId="{04187A9A-2FD2-493F-BC15-B7C0E1364C63}">
      <dgm:prSet/>
      <dgm:spPr/>
      <dgm:t>
        <a:bodyPr/>
        <a:lstStyle/>
        <a:p>
          <a:endParaRPr lang="en-IN"/>
        </a:p>
      </dgm:t>
    </dgm:pt>
    <dgm:pt modelId="{F1CAEE3C-1476-42AF-B3DD-C31D7B727238}" type="sibTrans" cxnId="{04187A9A-2FD2-493F-BC15-B7C0E1364C63}">
      <dgm:prSet/>
      <dgm:spPr/>
      <dgm:t>
        <a:bodyPr/>
        <a:lstStyle/>
        <a:p>
          <a:endParaRPr lang="en-IN"/>
        </a:p>
      </dgm:t>
    </dgm:pt>
    <dgm:pt modelId="{733CA2D9-69F1-455D-B227-E6F16A0356AB}">
      <dgm:prSet/>
      <dgm:spPr>
        <a:noFill/>
        <a:ln>
          <a:noFill/>
        </a:ln>
      </dgm:spPr>
      <dgm:t>
        <a:bodyPr/>
        <a:lstStyle/>
        <a:p>
          <a:r>
            <a:rPr lang="en-IN" dirty="0"/>
            <a:t>Byte            </a:t>
          </a:r>
        </a:p>
        <a:p>
          <a:r>
            <a:rPr lang="en-IN" dirty="0"/>
            <a:t>  -8 bit = 1 byte</a:t>
          </a:r>
        </a:p>
      </dgm:t>
    </dgm:pt>
    <dgm:pt modelId="{6FB71B34-2CCC-4EBE-9E80-B5914FAE6737}" type="parTrans" cxnId="{62C303C1-2CEB-47F4-8177-534BE95EE7E8}">
      <dgm:prSet/>
      <dgm:spPr/>
      <dgm:t>
        <a:bodyPr/>
        <a:lstStyle/>
        <a:p>
          <a:endParaRPr lang="en-IN"/>
        </a:p>
      </dgm:t>
    </dgm:pt>
    <dgm:pt modelId="{302DBA33-A90F-4342-A784-81A79590394F}" type="sibTrans" cxnId="{62C303C1-2CEB-47F4-8177-534BE95EE7E8}">
      <dgm:prSet/>
      <dgm:spPr/>
      <dgm:t>
        <a:bodyPr/>
        <a:lstStyle/>
        <a:p>
          <a:endParaRPr lang="en-IN"/>
        </a:p>
      </dgm:t>
    </dgm:pt>
    <dgm:pt modelId="{C13AA3DE-5953-47B9-91BA-1489404E7A70}">
      <dgm:prSet/>
      <dgm:spPr>
        <a:noFill/>
        <a:ln>
          <a:noFill/>
        </a:ln>
      </dgm:spPr>
      <dgm:t>
        <a:bodyPr/>
        <a:lstStyle/>
        <a:p>
          <a:r>
            <a:rPr lang="en-IN" dirty="0"/>
            <a:t>Kilobyte      </a:t>
          </a:r>
        </a:p>
        <a:p>
          <a:r>
            <a:rPr lang="en-IN" dirty="0"/>
            <a:t>1024 byte = 1KB</a:t>
          </a:r>
        </a:p>
      </dgm:t>
    </dgm:pt>
    <dgm:pt modelId="{14198174-7DE0-45A5-9F5D-523410BA39FD}" type="parTrans" cxnId="{4C194D9E-B958-44F6-80DA-67427ECBCCFC}">
      <dgm:prSet/>
      <dgm:spPr/>
      <dgm:t>
        <a:bodyPr/>
        <a:lstStyle/>
        <a:p>
          <a:endParaRPr lang="en-IN"/>
        </a:p>
      </dgm:t>
    </dgm:pt>
    <dgm:pt modelId="{7B909339-70FF-498A-A359-9D515037D728}" type="sibTrans" cxnId="{4C194D9E-B958-44F6-80DA-67427ECBCCFC}">
      <dgm:prSet/>
      <dgm:spPr/>
      <dgm:t>
        <a:bodyPr/>
        <a:lstStyle/>
        <a:p>
          <a:endParaRPr lang="en-IN"/>
        </a:p>
      </dgm:t>
    </dgm:pt>
    <dgm:pt modelId="{910D30E8-EAEB-435E-A07F-30616DF55C67}">
      <dgm:prSet/>
      <dgm:spPr>
        <a:noFill/>
        <a:ln>
          <a:noFill/>
        </a:ln>
      </dgm:spPr>
      <dgm:t>
        <a:bodyPr/>
        <a:lstStyle/>
        <a:p>
          <a:r>
            <a:rPr lang="en-IN" dirty="0"/>
            <a:t>Megabyte </a:t>
          </a:r>
        </a:p>
        <a:p>
          <a:r>
            <a:rPr lang="en-IN" dirty="0"/>
            <a:t>1024 kb = 1MB</a:t>
          </a:r>
        </a:p>
      </dgm:t>
    </dgm:pt>
    <dgm:pt modelId="{235E9604-BF11-4F72-9926-BF5DD16E1444}" type="parTrans" cxnId="{5DD303FD-43D1-49DC-9DA1-E8439E78F9A2}">
      <dgm:prSet/>
      <dgm:spPr/>
      <dgm:t>
        <a:bodyPr/>
        <a:lstStyle/>
        <a:p>
          <a:endParaRPr lang="en-IN"/>
        </a:p>
      </dgm:t>
    </dgm:pt>
    <dgm:pt modelId="{22D3CF0B-1C6C-459C-B7F1-50183746A818}" type="sibTrans" cxnId="{5DD303FD-43D1-49DC-9DA1-E8439E78F9A2}">
      <dgm:prSet/>
      <dgm:spPr/>
      <dgm:t>
        <a:bodyPr/>
        <a:lstStyle/>
        <a:p>
          <a:endParaRPr lang="en-IN"/>
        </a:p>
      </dgm:t>
    </dgm:pt>
    <dgm:pt modelId="{31D55882-4A65-4B95-A493-5269D142406F}">
      <dgm:prSet/>
      <dgm:spPr>
        <a:noFill/>
        <a:ln>
          <a:noFill/>
        </a:ln>
      </dgm:spPr>
      <dgm:t>
        <a:bodyPr/>
        <a:lstStyle/>
        <a:p>
          <a:r>
            <a:rPr lang="en-IN" dirty="0"/>
            <a:t>Gigabyte   </a:t>
          </a:r>
        </a:p>
        <a:p>
          <a:r>
            <a:rPr lang="en-IN" dirty="0"/>
            <a:t> 1024 MB = 1GB</a:t>
          </a:r>
        </a:p>
      </dgm:t>
    </dgm:pt>
    <dgm:pt modelId="{19CF7920-44C6-4743-8849-08E0B62EFD4E}" type="parTrans" cxnId="{6C59CEED-357E-4F90-963F-BE4B40C9D2CB}">
      <dgm:prSet/>
      <dgm:spPr/>
      <dgm:t>
        <a:bodyPr/>
        <a:lstStyle/>
        <a:p>
          <a:endParaRPr lang="en-IN"/>
        </a:p>
      </dgm:t>
    </dgm:pt>
    <dgm:pt modelId="{48625A6D-673F-463C-A49F-07EC8977EED1}" type="sibTrans" cxnId="{6C59CEED-357E-4F90-963F-BE4B40C9D2CB}">
      <dgm:prSet/>
      <dgm:spPr/>
      <dgm:t>
        <a:bodyPr/>
        <a:lstStyle/>
        <a:p>
          <a:endParaRPr lang="en-IN"/>
        </a:p>
      </dgm:t>
    </dgm:pt>
    <dgm:pt modelId="{A3C2C0D1-9219-4688-BBA3-1CD7E8191247}">
      <dgm:prSet/>
      <dgm:spPr>
        <a:noFill/>
        <a:ln>
          <a:noFill/>
        </a:ln>
      </dgm:spPr>
      <dgm:t>
        <a:bodyPr/>
        <a:lstStyle/>
        <a:p>
          <a:r>
            <a:rPr lang="en-IN" dirty="0"/>
            <a:t>Terabyte    </a:t>
          </a:r>
        </a:p>
        <a:p>
          <a:r>
            <a:rPr lang="en-IN" dirty="0"/>
            <a:t>1024 GB = 1TB</a:t>
          </a:r>
        </a:p>
      </dgm:t>
    </dgm:pt>
    <dgm:pt modelId="{E7820AE2-9D7F-4E9E-8051-D9DE5FA07D82}" type="parTrans" cxnId="{E0D972F5-E006-439F-8572-4FD22513C154}">
      <dgm:prSet/>
      <dgm:spPr/>
      <dgm:t>
        <a:bodyPr/>
        <a:lstStyle/>
        <a:p>
          <a:endParaRPr lang="en-IN"/>
        </a:p>
      </dgm:t>
    </dgm:pt>
    <dgm:pt modelId="{35CA170A-EB2B-416A-A87B-A3DA97A35E56}" type="sibTrans" cxnId="{E0D972F5-E006-439F-8572-4FD22513C154}">
      <dgm:prSet/>
      <dgm:spPr/>
      <dgm:t>
        <a:bodyPr/>
        <a:lstStyle/>
        <a:p>
          <a:endParaRPr lang="en-IN"/>
        </a:p>
      </dgm:t>
    </dgm:pt>
    <dgm:pt modelId="{872F6708-0681-403D-AF35-CB8B4762E0CD}" type="pres">
      <dgm:prSet presAssocID="{3B9F9937-2A82-438F-A544-B29F4BBFB19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D9DF06F-6EA6-40A6-8FC2-DE1C37711DF9}" type="pres">
      <dgm:prSet presAssocID="{CA249132-0BB3-4DE4-90C6-BFDE6763B198}" presName="root" presStyleCnt="0"/>
      <dgm:spPr/>
    </dgm:pt>
    <dgm:pt modelId="{DD3C6D60-A773-4B3A-9D19-50015FA683E9}" type="pres">
      <dgm:prSet presAssocID="{CA249132-0BB3-4DE4-90C6-BFDE6763B198}" presName="rootComposite" presStyleCnt="0"/>
      <dgm:spPr/>
    </dgm:pt>
    <dgm:pt modelId="{4FAE4055-312E-4C05-8BF1-60E844B1DE85}" type="pres">
      <dgm:prSet presAssocID="{CA249132-0BB3-4DE4-90C6-BFDE6763B198}" presName="rootText" presStyleLbl="node1" presStyleIdx="0" presStyleCnt="6"/>
      <dgm:spPr/>
      <dgm:t>
        <a:bodyPr/>
        <a:lstStyle/>
        <a:p>
          <a:endParaRPr lang="en-US"/>
        </a:p>
      </dgm:t>
    </dgm:pt>
    <dgm:pt modelId="{C91340BC-46E0-4E7D-8640-AB660DF3BE91}" type="pres">
      <dgm:prSet presAssocID="{CA249132-0BB3-4DE4-90C6-BFDE6763B198}" presName="rootConnector" presStyleLbl="node1" presStyleIdx="0" presStyleCnt="6"/>
      <dgm:spPr/>
      <dgm:t>
        <a:bodyPr/>
        <a:lstStyle/>
        <a:p>
          <a:endParaRPr lang="en-US"/>
        </a:p>
      </dgm:t>
    </dgm:pt>
    <dgm:pt modelId="{1CC486BD-2A84-4401-ACD6-9B768F64E75C}" type="pres">
      <dgm:prSet presAssocID="{CA249132-0BB3-4DE4-90C6-BFDE6763B198}" presName="childShape" presStyleCnt="0"/>
      <dgm:spPr/>
    </dgm:pt>
    <dgm:pt modelId="{724BA6B3-C1A2-4094-B129-B1B9CF2D337C}" type="pres">
      <dgm:prSet presAssocID="{733CA2D9-69F1-455D-B227-E6F16A0356AB}" presName="root" presStyleCnt="0"/>
      <dgm:spPr/>
    </dgm:pt>
    <dgm:pt modelId="{96FBA9E6-73B8-4DA7-AA3A-4FEC0861EB1B}" type="pres">
      <dgm:prSet presAssocID="{733CA2D9-69F1-455D-B227-E6F16A0356AB}" presName="rootComposite" presStyleCnt="0"/>
      <dgm:spPr/>
    </dgm:pt>
    <dgm:pt modelId="{DA71C4F5-226C-43AC-9EC3-4DFCFDAD4C67}" type="pres">
      <dgm:prSet presAssocID="{733CA2D9-69F1-455D-B227-E6F16A0356AB}" presName="rootText" presStyleLbl="node1" presStyleIdx="1" presStyleCnt="6"/>
      <dgm:spPr/>
      <dgm:t>
        <a:bodyPr/>
        <a:lstStyle/>
        <a:p>
          <a:endParaRPr lang="en-US"/>
        </a:p>
      </dgm:t>
    </dgm:pt>
    <dgm:pt modelId="{B6717D83-1759-4870-B00F-DE0F094FD1FE}" type="pres">
      <dgm:prSet presAssocID="{733CA2D9-69F1-455D-B227-E6F16A0356AB}" presName="rootConnector" presStyleLbl="node1" presStyleIdx="1" presStyleCnt="6"/>
      <dgm:spPr/>
      <dgm:t>
        <a:bodyPr/>
        <a:lstStyle/>
        <a:p>
          <a:endParaRPr lang="en-US"/>
        </a:p>
      </dgm:t>
    </dgm:pt>
    <dgm:pt modelId="{E79F8D49-3F92-4FBB-8126-24195260733D}" type="pres">
      <dgm:prSet presAssocID="{733CA2D9-69F1-455D-B227-E6F16A0356AB}" presName="childShape" presStyleCnt="0"/>
      <dgm:spPr/>
    </dgm:pt>
    <dgm:pt modelId="{50365D6C-48BC-4E1E-948E-1DC02C8F6CD1}" type="pres">
      <dgm:prSet presAssocID="{C13AA3DE-5953-47B9-91BA-1489404E7A70}" presName="root" presStyleCnt="0"/>
      <dgm:spPr/>
    </dgm:pt>
    <dgm:pt modelId="{17A59070-9F0A-4EE8-8417-43BC55AC823E}" type="pres">
      <dgm:prSet presAssocID="{C13AA3DE-5953-47B9-91BA-1489404E7A70}" presName="rootComposite" presStyleCnt="0"/>
      <dgm:spPr/>
    </dgm:pt>
    <dgm:pt modelId="{D3C4A525-EDE3-4425-BA11-3A4E5443029C}" type="pres">
      <dgm:prSet presAssocID="{C13AA3DE-5953-47B9-91BA-1489404E7A70}" presName="rootText" presStyleLbl="node1" presStyleIdx="2" presStyleCnt="6"/>
      <dgm:spPr/>
      <dgm:t>
        <a:bodyPr/>
        <a:lstStyle/>
        <a:p>
          <a:endParaRPr lang="en-US"/>
        </a:p>
      </dgm:t>
    </dgm:pt>
    <dgm:pt modelId="{D1CE3C72-0E32-4A8A-A847-17D6CA71B9C3}" type="pres">
      <dgm:prSet presAssocID="{C13AA3DE-5953-47B9-91BA-1489404E7A70}" presName="rootConnector" presStyleLbl="node1" presStyleIdx="2" presStyleCnt="6"/>
      <dgm:spPr/>
      <dgm:t>
        <a:bodyPr/>
        <a:lstStyle/>
        <a:p>
          <a:endParaRPr lang="en-US"/>
        </a:p>
      </dgm:t>
    </dgm:pt>
    <dgm:pt modelId="{10BAB46A-2918-43D0-AAE4-FD4D50109D2E}" type="pres">
      <dgm:prSet presAssocID="{C13AA3DE-5953-47B9-91BA-1489404E7A70}" presName="childShape" presStyleCnt="0"/>
      <dgm:spPr/>
    </dgm:pt>
    <dgm:pt modelId="{D48378C5-5CD0-4D61-A632-0E8CD738551C}" type="pres">
      <dgm:prSet presAssocID="{910D30E8-EAEB-435E-A07F-30616DF55C67}" presName="root" presStyleCnt="0"/>
      <dgm:spPr/>
    </dgm:pt>
    <dgm:pt modelId="{71A242AE-1556-4C3D-BCE3-2F50DD2E69AA}" type="pres">
      <dgm:prSet presAssocID="{910D30E8-EAEB-435E-A07F-30616DF55C67}" presName="rootComposite" presStyleCnt="0"/>
      <dgm:spPr/>
    </dgm:pt>
    <dgm:pt modelId="{B4E03545-AA7C-498A-92FB-2D907DAE7AC7}" type="pres">
      <dgm:prSet presAssocID="{910D30E8-EAEB-435E-A07F-30616DF55C67}" presName="rootText" presStyleLbl="node1" presStyleIdx="3" presStyleCnt="6" custLinFactX="-175621" custLinFactY="69683" custLinFactNeighborX="-200000" custLinFactNeighborY="100000"/>
      <dgm:spPr/>
      <dgm:t>
        <a:bodyPr/>
        <a:lstStyle/>
        <a:p>
          <a:endParaRPr lang="en-US"/>
        </a:p>
      </dgm:t>
    </dgm:pt>
    <dgm:pt modelId="{07D3DB66-1462-4C43-9D18-E3F01D8D2684}" type="pres">
      <dgm:prSet presAssocID="{910D30E8-EAEB-435E-A07F-30616DF55C67}" presName="rootConnector" presStyleLbl="node1" presStyleIdx="3" presStyleCnt="6"/>
      <dgm:spPr/>
      <dgm:t>
        <a:bodyPr/>
        <a:lstStyle/>
        <a:p>
          <a:endParaRPr lang="en-US"/>
        </a:p>
      </dgm:t>
    </dgm:pt>
    <dgm:pt modelId="{4D6C2505-60A3-48A4-AE48-F72E3F7CE136}" type="pres">
      <dgm:prSet presAssocID="{910D30E8-EAEB-435E-A07F-30616DF55C67}" presName="childShape" presStyleCnt="0"/>
      <dgm:spPr/>
    </dgm:pt>
    <dgm:pt modelId="{38B1E979-0421-4410-A94E-0C4189C6CA8E}" type="pres">
      <dgm:prSet presAssocID="{31D55882-4A65-4B95-A493-5269D142406F}" presName="root" presStyleCnt="0"/>
      <dgm:spPr/>
    </dgm:pt>
    <dgm:pt modelId="{F1086CB2-688F-4CE5-BF3E-2C2235C76DE6}" type="pres">
      <dgm:prSet presAssocID="{31D55882-4A65-4B95-A493-5269D142406F}" presName="rootComposite" presStyleCnt="0"/>
      <dgm:spPr/>
    </dgm:pt>
    <dgm:pt modelId="{5E6F26CF-5171-4EAB-8733-815FADC6F95C}" type="pres">
      <dgm:prSet presAssocID="{31D55882-4A65-4B95-A493-5269D142406F}" presName="rootText" presStyleLbl="node1" presStyleIdx="4" presStyleCnt="6" custLinFactX="-175654" custLinFactY="67599" custLinFactNeighborX="-200000" custLinFactNeighborY="100000"/>
      <dgm:spPr/>
      <dgm:t>
        <a:bodyPr/>
        <a:lstStyle/>
        <a:p>
          <a:endParaRPr lang="en-US"/>
        </a:p>
      </dgm:t>
    </dgm:pt>
    <dgm:pt modelId="{4F7F9678-79CA-4289-BE22-B340C7C2F34B}" type="pres">
      <dgm:prSet presAssocID="{31D55882-4A65-4B95-A493-5269D142406F}" presName="rootConnector" presStyleLbl="node1" presStyleIdx="4" presStyleCnt="6"/>
      <dgm:spPr/>
      <dgm:t>
        <a:bodyPr/>
        <a:lstStyle/>
        <a:p>
          <a:endParaRPr lang="en-US"/>
        </a:p>
      </dgm:t>
    </dgm:pt>
    <dgm:pt modelId="{CCBFBCA0-97EF-4C0B-844C-FCC6FEF4EEE2}" type="pres">
      <dgm:prSet presAssocID="{31D55882-4A65-4B95-A493-5269D142406F}" presName="childShape" presStyleCnt="0"/>
      <dgm:spPr/>
    </dgm:pt>
    <dgm:pt modelId="{32B9B294-D306-4676-ACB1-9B7AC5B6AA1E}" type="pres">
      <dgm:prSet presAssocID="{A3C2C0D1-9219-4688-BBA3-1CD7E8191247}" presName="root" presStyleCnt="0"/>
      <dgm:spPr/>
    </dgm:pt>
    <dgm:pt modelId="{C9B0643D-E032-4D08-8222-DCF3B8B80D7F}" type="pres">
      <dgm:prSet presAssocID="{A3C2C0D1-9219-4688-BBA3-1CD7E8191247}" presName="rootComposite" presStyleCnt="0"/>
      <dgm:spPr/>
    </dgm:pt>
    <dgm:pt modelId="{A085F1AA-C886-4FB7-B2C4-45959A4F605C}" type="pres">
      <dgm:prSet presAssocID="{A3C2C0D1-9219-4688-BBA3-1CD7E8191247}" presName="rootText" presStyleLbl="node1" presStyleIdx="5" presStyleCnt="6" custLinFactX="-174378" custLinFactY="71379" custLinFactNeighborX="-200000" custLinFactNeighborY="100000"/>
      <dgm:spPr/>
      <dgm:t>
        <a:bodyPr/>
        <a:lstStyle/>
        <a:p>
          <a:endParaRPr lang="en-US"/>
        </a:p>
      </dgm:t>
    </dgm:pt>
    <dgm:pt modelId="{FBDF8A4C-8691-4C15-880E-650FF829039C}" type="pres">
      <dgm:prSet presAssocID="{A3C2C0D1-9219-4688-BBA3-1CD7E8191247}" presName="rootConnector" presStyleLbl="node1" presStyleIdx="5" presStyleCnt="6"/>
      <dgm:spPr/>
      <dgm:t>
        <a:bodyPr/>
        <a:lstStyle/>
        <a:p>
          <a:endParaRPr lang="en-US"/>
        </a:p>
      </dgm:t>
    </dgm:pt>
    <dgm:pt modelId="{A07AA66A-E64B-477C-930F-713138C6FC0B}" type="pres">
      <dgm:prSet presAssocID="{A3C2C0D1-9219-4688-BBA3-1CD7E8191247}" presName="childShape" presStyleCnt="0"/>
      <dgm:spPr/>
    </dgm:pt>
  </dgm:ptLst>
  <dgm:cxnLst>
    <dgm:cxn modelId="{04187A9A-2FD2-493F-BC15-B7C0E1364C63}" srcId="{3B9F9937-2A82-438F-A544-B29F4BBFB190}" destId="{CA249132-0BB3-4DE4-90C6-BFDE6763B198}" srcOrd="0" destOrd="0" parTransId="{57A960CF-2548-4E39-99E1-34905E4E1557}" sibTransId="{F1CAEE3C-1476-42AF-B3DD-C31D7B727238}"/>
    <dgm:cxn modelId="{D7456D6D-C7CC-4919-AB48-124BB4903BF0}" type="presOf" srcId="{A3C2C0D1-9219-4688-BBA3-1CD7E8191247}" destId="{A085F1AA-C886-4FB7-B2C4-45959A4F605C}" srcOrd="0" destOrd="0" presId="urn:microsoft.com/office/officeart/2005/8/layout/hierarchy3"/>
    <dgm:cxn modelId="{DC151A55-4779-49FC-A968-47A6ABC8F556}" type="presOf" srcId="{31D55882-4A65-4B95-A493-5269D142406F}" destId="{4F7F9678-79CA-4289-BE22-B340C7C2F34B}" srcOrd="1" destOrd="0" presId="urn:microsoft.com/office/officeart/2005/8/layout/hierarchy3"/>
    <dgm:cxn modelId="{C2194E49-F662-4F07-9A13-8FE7CD2C307C}" type="presOf" srcId="{910D30E8-EAEB-435E-A07F-30616DF55C67}" destId="{07D3DB66-1462-4C43-9D18-E3F01D8D2684}" srcOrd="1" destOrd="0" presId="urn:microsoft.com/office/officeart/2005/8/layout/hierarchy3"/>
    <dgm:cxn modelId="{819742D7-5E67-4939-98DB-6DE4F2DF8595}" type="presOf" srcId="{733CA2D9-69F1-455D-B227-E6F16A0356AB}" destId="{B6717D83-1759-4870-B00F-DE0F094FD1FE}" srcOrd="1" destOrd="0" presId="urn:microsoft.com/office/officeart/2005/8/layout/hierarchy3"/>
    <dgm:cxn modelId="{1E48EB65-3CB8-4A7C-99D6-053A4A9B1933}" type="presOf" srcId="{A3C2C0D1-9219-4688-BBA3-1CD7E8191247}" destId="{FBDF8A4C-8691-4C15-880E-650FF829039C}" srcOrd="1" destOrd="0" presId="urn:microsoft.com/office/officeart/2005/8/layout/hierarchy3"/>
    <dgm:cxn modelId="{6C59CEED-357E-4F90-963F-BE4B40C9D2CB}" srcId="{3B9F9937-2A82-438F-A544-B29F4BBFB190}" destId="{31D55882-4A65-4B95-A493-5269D142406F}" srcOrd="4" destOrd="0" parTransId="{19CF7920-44C6-4743-8849-08E0B62EFD4E}" sibTransId="{48625A6D-673F-463C-A49F-07EC8977EED1}"/>
    <dgm:cxn modelId="{4C194D9E-B958-44F6-80DA-67427ECBCCFC}" srcId="{3B9F9937-2A82-438F-A544-B29F4BBFB190}" destId="{C13AA3DE-5953-47B9-91BA-1489404E7A70}" srcOrd="2" destOrd="0" parTransId="{14198174-7DE0-45A5-9F5D-523410BA39FD}" sibTransId="{7B909339-70FF-498A-A359-9D515037D728}"/>
    <dgm:cxn modelId="{62C303C1-2CEB-47F4-8177-534BE95EE7E8}" srcId="{3B9F9937-2A82-438F-A544-B29F4BBFB190}" destId="{733CA2D9-69F1-455D-B227-E6F16A0356AB}" srcOrd="1" destOrd="0" parTransId="{6FB71B34-2CCC-4EBE-9E80-B5914FAE6737}" sibTransId="{302DBA33-A90F-4342-A784-81A79590394F}"/>
    <dgm:cxn modelId="{15701A6E-23CB-4569-97BF-AF4DDE5C6438}" type="presOf" srcId="{C13AA3DE-5953-47B9-91BA-1489404E7A70}" destId="{D1CE3C72-0E32-4A8A-A847-17D6CA71B9C3}" srcOrd="1" destOrd="0" presId="urn:microsoft.com/office/officeart/2005/8/layout/hierarchy3"/>
    <dgm:cxn modelId="{BC344A92-6BCC-4109-92E3-3E17DFE26DB2}" type="presOf" srcId="{CA249132-0BB3-4DE4-90C6-BFDE6763B198}" destId="{4FAE4055-312E-4C05-8BF1-60E844B1DE85}" srcOrd="0" destOrd="0" presId="urn:microsoft.com/office/officeart/2005/8/layout/hierarchy3"/>
    <dgm:cxn modelId="{EF091FC6-B268-416E-9C90-607BA4672622}" type="presOf" srcId="{733CA2D9-69F1-455D-B227-E6F16A0356AB}" destId="{DA71C4F5-226C-43AC-9EC3-4DFCFDAD4C67}" srcOrd="0" destOrd="0" presId="urn:microsoft.com/office/officeart/2005/8/layout/hierarchy3"/>
    <dgm:cxn modelId="{54BB290B-9DF5-45A9-BE43-4F08AE08C0CC}" type="presOf" srcId="{CA249132-0BB3-4DE4-90C6-BFDE6763B198}" destId="{C91340BC-46E0-4E7D-8640-AB660DF3BE91}" srcOrd="1" destOrd="0" presId="urn:microsoft.com/office/officeart/2005/8/layout/hierarchy3"/>
    <dgm:cxn modelId="{409E3C11-E303-48FB-939E-99178CFC8972}" type="presOf" srcId="{31D55882-4A65-4B95-A493-5269D142406F}" destId="{5E6F26CF-5171-4EAB-8733-815FADC6F95C}" srcOrd="0" destOrd="0" presId="urn:microsoft.com/office/officeart/2005/8/layout/hierarchy3"/>
    <dgm:cxn modelId="{4EEA767A-46AC-487A-B909-0968A147692C}" type="presOf" srcId="{C13AA3DE-5953-47B9-91BA-1489404E7A70}" destId="{D3C4A525-EDE3-4425-BA11-3A4E5443029C}" srcOrd="0" destOrd="0" presId="urn:microsoft.com/office/officeart/2005/8/layout/hierarchy3"/>
    <dgm:cxn modelId="{E696525E-314A-492D-90D5-A2B01AFE7240}" type="presOf" srcId="{3B9F9937-2A82-438F-A544-B29F4BBFB190}" destId="{872F6708-0681-403D-AF35-CB8B4762E0CD}" srcOrd="0" destOrd="0" presId="urn:microsoft.com/office/officeart/2005/8/layout/hierarchy3"/>
    <dgm:cxn modelId="{E0D972F5-E006-439F-8572-4FD22513C154}" srcId="{3B9F9937-2A82-438F-A544-B29F4BBFB190}" destId="{A3C2C0D1-9219-4688-BBA3-1CD7E8191247}" srcOrd="5" destOrd="0" parTransId="{E7820AE2-9D7F-4E9E-8051-D9DE5FA07D82}" sibTransId="{35CA170A-EB2B-416A-A87B-A3DA97A35E56}"/>
    <dgm:cxn modelId="{F6156D24-5E69-48A4-8C48-28710BC54B02}" type="presOf" srcId="{910D30E8-EAEB-435E-A07F-30616DF55C67}" destId="{B4E03545-AA7C-498A-92FB-2D907DAE7AC7}" srcOrd="0" destOrd="0" presId="urn:microsoft.com/office/officeart/2005/8/layout/hierarchy3"/>
    <dgm:cxn modelId="{5DD303FD-43D1-49DC-9DA1-E8439E78F9A2}" srcId="{3B9F9937-2A82-438F-A544-B29F4BBFB190}" destId="{910D30E8-EAEB-435E-A07F-30616DF55C67}" srcOrd="3" destOrd="0" parTransId="{235E9604-BF11-4F72-9926-BF5DD16E1444}" sibTransId="{22D3CF0B-1C6C-459C-B7F1-50183746A818}"/>
    <dgm:cxn modelId="{46DACD00-2E05-4EF9-8991-5F6AFD8344D2}" type="presParOf" srcId="{872F6708-0681-403D-AF35-CB8B4762E0CD}" destId="{7D9DF06F-6EA6-40A6-8FC2-DE1C37711DF9}" srcOrd="0" destOrd="0" presId="urn:microsoft.com/office/officeart/2005/8/layout/hierarchy3"/>
    <dgm:cxn modelId="{F6C74308-83EE-4FA7-BF21-CF8E40976C5D}" type="presParOf" srcId="{7D9DF06F-6EA6-40A6-8FC2-DE1C37711DF9}" destId="{DD3C6D60-A773-4B3A-9D19-50015FA683E9}" srcOrd="0" destOrd="0" presId="urn:microsoft.com/office/officeart/2005/8/layout/hierarchy3"/>
    <dgm:cxn modelId="{00AE2727-F4EF-44ED-A8F1-C2428408228B}" type="presParOf" srcId="{DD3C6D60-A773-4B3A-9D19-50015FA683E9}" destId="{4FAE4055-312E-4C05-8BF1-60E844B1DE85}" srcOrd="0" destOrd="0" presId="urn:microsoft.com/office/officeart/2005/8/layout/hierarchy3"/>
    <dgm:cxn modelId="{26EC787D-21BD-44D6-847A-A157420110A6}" type="presParOf" srcId="{DD3C6D60-A773-4B3A-9D19-50015FA683E9}" destId="{C91340BC-46E0-4E7D-8640-AB660DF3BE91}" srcOrd="1" destOrd="0" presId="urn:microsoft.com/office/officeart/2005/8/layout/hierarchy3"/>
    <dgm:cxn modelId="{8E3E4BAC-608C-4D4D-9CC3-B180CF2B1C57}" type="presParOf" srcId="{7D9DF06F-6EA6-40A6-8FC2-DE1C37711DF9}" destId="{1CC486BD-2A84-4401-ACD6-9B768F64E75C}" srcOrd="1" destOrd="0" presId="urn:microsoft.com/office/officeart/2005/8/layout/hierarchy3"/>
    <dgm:cxn modelId="{9403B78E-990B-4656-B1A2-A515C1206358}" type="presParOf" srcId="{872F6708-0681-403D-AF35-CB8B4762E0CD}" destId="{724BA6B3-C1A2-4094-B129-B1B9CF2D337C}" srcOrd="1" destOrd="0" presId="urn:microsoft.com/office/officeart/2005/8/layout/hierarchy3"/>
    <dgm:cxn modelId="{A4846EA4-BB65-483D-9C80-02CC80237593}" type="presParOf" srcId="{724BA6B3-C1A2-4094-B129-B1B9CF2D337C}" destId="{96FBA9E6-73B8-4DA7-AA3A-4FEC0861EB1B}" srcOrd="0" destOrd="0" presId="urn:microsoft.com/office/officeart/2005/8/layout/hierarchy3"/>
    <dgm:cxn modelId="{D2CFD87A-903A-483E-963F-275A7D216F64}" type="presParOf" srcId="{96FBA9E6-73B8-4DA7-AA3A-4FEC0861EB1B}" destId="{DA71C4F5-226C-43AC-9EC3-4DFCFDAD4C67}" srcOrd="0" destOrd="0" presId="urn:microsoft.com/office/officeart/2005/8/layout/hierarchy3"/>
    <dgm:cxn modelId="{92CC1962-4CE9-4E0A-9453-160443E4A10F}" type="presParOf" srcId="{96FBA9E6-73B8-4DA7-AA3A-4FEC0861EB1B}" destId="{B6717D83-1759-4870-B00F-DE0F094FD1FE}" srcOrd="1" destOrd="0" presId="urn:microsoft.com/office/officeart/2005/8/layout/hierarchy3"/>
    <dgm:cxn modelId="{2CBAEF9B-BCD4-4AEB-9DF8-9D6343FF5B5E}" type="presParOf" srcId="{724BA6B3-C1A2-4094-B129-B1B9CF2D337C}" destId="{E79F8D49-3F92-4FBB-8126-24195260733D}" srcOrd="1" destOrd="0" presId="urn:microsoft.com/office/officeart/2005/8/layout/hierarchy3"/>
    <dgm:cxn modelId="{2842FFA5-5CC3-44A6-A713-A13CE06A7A79}" type="presParOf" srcId="{872F6708-0681-403D-AF35-CB8B4762E0CD}" destId="{50365D6C-48BC-4E1E-948E-1DC02C8F6CD1}" srcOrd="2" destOrd="0" presId="urn:microsoft.com/office/officeart/2005/8/layout/hierarchy3"/>
    <dgm:cxn modelId="{CFA863EB-D5C4-43FA-A38A-04571C5D0953}" type="presParOf" srcId="{50365D6C-48BC-4E1E-948E-1DC02C8F6CD1}" destId="{17A59070-9F0A-4EE8-8417-43BC55AC823E}" srcOrd="0" destOrd="0" presId="urn:microsoft.com/office/officeart/2005/8/layout/hierarchy3"/>
    <dgm:cxn modelId="{70188201-C42D-49CD-AABA-DEFC4B4000BC}" type="presParOf" srcId="{17A59070-9F0A-4EE8-8417-43BC55AC823E}" destId="{D3C4A525-EDE3-4425-BA11-3A4E5443029C}" srcOrd="0" destOrd="0" presId="urn:microsoft.com/office/officeart/2005/8/layout/hierarchy3"/>
    <dgm:cxn modelId="{F75C94AB-47DB-4DEA-9EF3-AD8E4C7DEDB3}" type="presParOf" srcId="{17A59070-9F0A-4EE8-8417-43BC55AC823E}" destId="{D1CE3C72-0E32-4A8A-A847-17D6CA71B9C3}" srcOrd="1" destOrd="0" presId="urn:microsoft.com/office/officeart/2005/8/layout/hierarchy3"/>
    <dgm:cxn modelId="{C95D8DCF-A1AA-4EA9-AB29-ED09D48CB570}" type="presParOf" srcId="{50365D6C-48BC-4E1E-948E-1DC02C8F6CD1}" destId="{10BAB46A-2918-43D0-AAE4-FD4D50109D2E}" srcOrd="1" destOrd="0" presId="urn:microsoft.com/office/officeart/2005/8/layout/hierarchy3"/>
    <dgm:cxn modelId="{4573C660-EBFD-4C04-BDA3-566441FF08A2}" type="presParOf" srcId="{872F6708-0681-403D-AF35-CB8B4762E0CD}" destId="{D48378C5-5CD0-4D61-A632-0E8CD738551C}" srcOrd="3" destOrd="0" presId="urn:microsoft.com/office/officeart/2005/8/layout/hierarchy3"/>
    <dgm:cxn modelId="{35596902-2004-48D4-BFB7-0ED2E83803F3}" type="presParOf" srcId="{D48378C5-5CD0-4D61-A632-0E8CD738551C}" destId="{71A242AE-1556-4C3D-BCE3-2F50DD2E69AA}" srcOrd="0" destOrd="0" presId="urn:microsoft.com/office/officeart/2005/8/layout/hierarchy3"/>
    <dgm:cxn modelId="{AA5E54C6-B526-44D3-B6B8-AB1794C6B595}" type="presParOf" srcId="{71A242AE-1556-4C3D-BCE3-2F50DD2E69AA}" destId="{B4E03545-AA7C-498A-92FB-2D907DAE7AC7}" srcOrd="0" destOrd="0" presId="urn:microsoft.com/office/officeart/2005/8/layout/hierarchy3"/>
    <dgm:cxn modelId="{F8C9FF46-25B6-4DE2-98A6-8B6B3D0E5A0D}" type="presParOf" srcId="{71A242AE-1556-4C3D-BCE3-2F50DD2E69AA}" destId="{07D3DB66-1462-4C43-9D18-E3F01D8D2684}" srcOrd="1" destOrd="0" presId="urn:microsoft.com/office/officeart/2005/8/layout/hierarchy3"/>
    <dgm:cxn modelId="{2A3C408C-D20C-4E04-87CF-EFEC017A462A}" type="presParOf" srcId="{D48378C5-5CD0-4D61-A632-0E8CD738551C}" destId="{4D6C2505-60A3-48A4-AE48-F72E3F7CE136}" srcOrd="1" destOrd="0" presId="urn:microsoft.com/office/officeart/2005/8/layout/hierarchy3"/>
    <dgm:cxn modelId="{C00BEA58-C78B-441A-BAF9-E38747E60DCF}" type="presParOf" srcId="{872F6708-0681-403D-AF35-CB8B4762E0CD}" destId="{38B1E979-0421-4410-A94E-0C4189C6CA8E}" srcOrd="4" destOrd="0" presId="urn:microsoft.com/office/officeart/2005/8/layout/hierarchy3"/>
    <dgm:cxn modelId="{D392481C-F168-4904-9D53-51F43A866D15}" type="presParOf" srcId="{38B1E979-0421-4410-A94E-0C4189C6CA8E}" destId="{F1086CB2-688F-4CE5-BF3E-2C2235C76DE6}" srcOrd="0" destOrd="0" presId="urn:microsoft.com/office/officeart/2005/8/layout/hierarchy3"/>
    <dgm:cxn modelId="{0DBF12BE-56EB-4020-86C0-9243C5536057}" type="presParOf" srcId="{F1086CB2-688F-4CE5-BF3E-2C2235C76DE6}" destId="{5E6F26CF-5171-4EAB-8733-815FADC6F95C}" srcOrd="0" destOrd="0" presId="urn:microsoft.com/office/officeart/2005/8/layout/hierarchy3"/>
    <dgm:cxn modelId="{CA2F68E7-34CB-460C-8904-33BCCF364283}" type="presParOf" srcId="{F1086CB2-688F-4CE5-BF3E-2C2235C76DE6}" destId="{4F7F9678-79CA-4289-BE22-B340C7C2F34B}" srcOrd="1" destOrd="0" presId="urn:microsoft.com/office/officeart/2005/8/layout/hierarchy3"/>
    <dgm:cxn modelId="{7FD374F5-4D11-4325-9E06-C6CEB5D64A76}" type="presParOf" srcId="{38B1E979-0421-4410-A94E-0C4189C6CA8E}" destId="{CCBFBCA0-97EF-4C0B-844C-FCC6FEF4EEE2}" srcOrd="1" destOrd="0" presId="urn:microsoft.com/office/officeart/2005/8/layout/hierarchy3"/>
    <dgm:cxn modelId="{A5D5B1BD-8212-495A-AC7F-5633FB855763}" type="presParOf" srcId="{872F6708-0681-403D-AF35-CB8B4762E0CD}" destId="{32B9B294-D306-4676-ACB1-9B7AC5B6AA1E}" srcOrd="5" destOrd="0" presId="urn:microsoft.com/office/officeart/2005/8/layout/hierarchy3"/>
    <dgm:cxn modelId="{132D5EB7-42D7-421B-B70C-37FC68C50621}" type="presParOf" srcId="{32B9B294-D306-4676-ACB1-9B7AC5B6AA1E}" destId="{C9B0643D-E032-4D08-8222-DCF3B8B80D7F}" srcOrd="0" destOrd="0" presId="urn:microsoft.com/office/officeart/2005/8/layout/hierarchy3"/>
    <dgm:cxn modelId="{FA2A393B-09F5-46DD-AC89-483B10D70C07}" type="presParOf" srcId="{C9B0643D-E032-4D08-8222-DCF3B8B80D7F}" destId="{A085F1AA-C886-4FB7-B2C4-45959A4F605C}" srcOrd="0" destOrd="0" presId="urn:microsoft.com/office/officeart/2005/8/layout/hierarchy3"/>
    <dgm:cxn modelId="{D1D19FDD-A8F8-4518-99D2-A06F5643402B}" type="presParOf" srcId="{C9B0643D-E032-4D08-8222-DCF3B8B80D7F}" destId="{FBDF8A4C-8691-4C15-880E-650FF829039C}" srcOrd="1" destOrd="0" presId="urn:microsoft.com/office/officeart/2005/8/layout/hierarchy3"/>
    <dgm:cxn modelId="{8A030A39-F7A4-474C-B724-CAAB5CB1A580}" type="presParOf" srcId="{32B9B294-D306-4676-ACB1-9B7AC5B6AA1E}" destId="{A07AA66A-E64B-477C-930F-713138C6FC0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5C9602-B5B0-4DB4-B4D2-066AA8D84FE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B887165-B196-4F5B-97FD-9757B7636D18}">
      <dgm:prSet/>
      <dgm:spPr>
        <a:noFill/>
        <a:ln>
          <a:noFill/>
        </a:ln>
      </dgm:spPr>
      <dgm:t>
        <a:bodyPr/>
        <a:lstStyle/>
        <a:p>
          <a:r>
            <a:rPr lang="en-IN"/>
            <a:t>RAM</a:t>
          </a:r>
        </a:p>
      </dgm:t>
    </dgm:pt>
    <dgm:pt modelId="{195E0000-BB37-48EE-A4A7-C57DD1422F4C}" type="parTrans" cxnId="{CB30C673-E9D0-4D51-A402-AE403D6394F7}">
      <dgm:prSet/>
      <dgm:spPr/>
      <dgm:t>
        <a:bodyPr/>
        <a:lstStyle/>
        <a:p>
          <a:endParaRPr lang="en-IN"/>
        </a:p>
      </dgm:t>
    </dgm:pt>
    <dgm:pt modelId="{9C6782FC-1CAC-4D91-A2BF-ECC8EB351F15}" type="sibTrans" cxnId="{CB30C673-E9D0-4D51-A402-AE403D6394F7}">
      <dgm:prSet/>
      <dgm:spPr/>
      <dgm:t>
        <a:bodyPr/>
        <a:lstStyle/>
        <a:p>
          <a:endParaRPr lang="en-IN"/>
        </a:p>
      </dgm:t>
    </dgm:pt>
    <dgm:pt modelId="{4CE3E60C-4784-465B-94FA-D23239C7263D}">
      <dgm:prSet/>
      <dgm:spPr>
        <a:noFill/>
        <a:ln>
          <a:noFill/>
        </a:ln>
      </dgm:spPr>
      <dgm:t>
        <a:bodyPr/>
        <a:lstStyle/>
        <a:p>
          <a:r>
            <a:rPr lang="en-IN"/>
            <a:t>ROM</a:t>
          </a:r>
        </a:p>
      </dgm:t>
    </dgm:pt>
    <dgm:pt modelId="{77D598FE-D5E0-4068-8515-012FCA9D5AF7}" type="parTrans" cxnId="{CA7245E8-645C-44A1-BBA0-99A13BA063F6}">
      <dgm:prSet/>
      <dgm:spPr/>
      <dgm:t>
        <a:bodyPr/>
        <a:lstStyle/>
        <a:p>
          <a:endParaRPr lang="en-IN"/>
        </a:p>
      </dgm:t>
    </dgm:pt>
    <dgm:pt modelId="{72B9DC86-98A2-458A-A3C5-288E074B9EDF}" type="sibTrans" cxnId="{CA7245E8-645C-44A1-BBA0-99A13BA063F6}">
      <dgm:prSet/>
      <dgm:spPr/>
      <dgm:t>
        <a:bodyPr/>
        <a:lstStyle/>
        <a:p>
          <a:endParaRPr lang="en-IN"/>
        </a:p>
      </dgm:t>
    </dgm:pt>
    <dgm:pt modelId="{5188C7DB-62DB-4519-84BA-70142B3DED5C}" type="pres">
      <dgm:prSet presAssocID="{AB5C9602-B5B0-4DB4-B4D2-066AA8D84FE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F070C2B-2EBF-4913-9C59-756E269ACD54}" type="pres">
      <dgm:prSet presAssocID="{8B887165-B196-4F5B-97FD-9757B7636D18}" presName="root" presStyleCnt="0"/>
      <dgm:spPr/>
    </dgm:pt>
    <dgm:pt modelId="{F8EF3EBE-C77A-4BFE-BA47-30F8FA9B471A}" type="pres">
      <dgm:prSet presAssocID="{8B887165-B196-4F5B-97FD-9757B7636D18}" presName="rootComposite" presStyleCnt="0"/>
      <dgm:spPr/>
    </dgm:pt>
    <dgm:pt modelId="{801533B9-94D0-436C-BBF7-022F9DA03286}" type="pres">
      <dgm:prSet presAssocID="{8B887165-B196-4F5B-97FD-9757B7636D18}" presName="rootText" presStyleLbl="node1" presStyleIdx="0" presStyleCnt="2"/>
      <dgm:spPr/>
      <dgm:t>
        <a:bodyPr/>
        <a:lstStyle/>
        <a:p>
          <a:endParaRPr lang="en-US"/>
        </a:p>
      </dgm:t>
    </dgm:pt>
    <dgm:pt modelId="{41257001-DFD9-4A34-A68D-E2767C38A943}" type="pres">
      <dgm:prSet presAssocID="{8B887165-B196-4F5B-97FD-9757B7636D18}" presName="rootConnector" presStyleLbl="node1" presStyleIdx="0" presStyleCnt="2"/>
      <dgm:spPr/>
      <dgm:t>
        <a:bodyPr/>
        <a:lstStyle/>
        <a:p>
          <a:endParaRPr lang="en-US"/>
        </a:p>
      </dgm:t>
    </dgm:pt>
    <dgm:pt modelId="{FD48556F-092A-4A5D-A887-152513490495}" type="pres">
      <dgm:prSet presAssocID="{8B887165-B196-4F5B-97FD-9757B7636D18}" presName="childShape" presStyleCnt="0"/>
      <dgm:spPr/>
    </dgm:pt>
    <dgm:pt modelId="{1E08F34F-099A-40DB-B00D-3037C0C7321A}" type="pres">
      <dgm:prSet presAssocID="{4CE3E60C-4784-465B-94FA-D23239C7263D}" presName="root" presStyleCnt="0"/>
      <dgm:spPr/>
    </dgm:pt>
    <dgm:pt modelId="{0DAC7C13-C387-4786-860E-4DB2DE7F2181}" type="pres">
      <dgm:prSet presAssocID="{4CE3E60C-4784-465B-94FA-D23239C7263D}" presName="rootComposite" presStyleCnt="0"/>
      <dgm:spPr/>
    </dgm:pt>
    <dgm:pt modelId="{D0761BD0-DD09-48F2-9C4D-47F60226A73A}" type="pres">
      <dgm:prSet presAssocID="{4CE3E60C-4784-465B-94FA-D23239C7263D}" presName="rootText" presStyleLbl="node1" presStyleIdx="1" presStyleCnt="2"/>
      <dgm:spPr/>
      <dgm:t>
        <a:bodyPr/>
        <a:lstStyle/>
        <a:p>
          <a:endParaRPr lang="en-US"/>
        </a:p>
      </dgm:t>
    </dgm:pt>
    <dgm:pt modelId="{C437041E-A835-4B36-A704-12C56792899A}" type="pres">
      <dgm:prSet presAssocID="{4CE3E60C-4784-465B-94FA-D23239C7263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D6F2D9A-7944-425F-B9E4-2E6CBEC16939}" type="pres">
      <dgm:prSet presAssocID="{4CE3E60C-4784-465B-94FA-D23239C7263D}" presName="childShape" presStyleCnt="0"/>
      <dgm:spPr/>
    </dgm:pt>
  </dgm:ptLst>
  <dgm:cxnLst>
    <dgm:cxn modelId="{09AC6576-D690-4B8D-8979-AAAEE7F0A0EB}" type="presOf" srcId="{4CE3E60C-4784-465B-94FA-D23239C7263D}" destId="{D0761BD0-DD09-48F2-9C4D-47F60226A73A}" srcOrd="0" destOrd="0" presId="urn:microsoft.com/office/officeart/2005/8/layout/hierarchy3"/>
    <dgm:cxn modelId="{A7D0ABB0-A2C6-4142-BE1B-D8BAEBD5A77B}" type="presOf" srcId="{4CE3E60C-4784-465B-94FA-D23239C7263D}" destId="{C437041E-A835-4B36-A704-12C56792899A}" srcOrd="1" destOrd="0" presId="urn:microsoft.com/office/officeart/2005/8/layout/hierarchy3"/>
    <dgm:cxn modelId="{7C101B21-B548-4279-B499-40FB7BF1FED3}" type="presOf" srcId="{8B887165-B196-4F5B-97FD-9757B7636D18}" destId="{801533B9-94D0-436C-BBF7-022F9DA03286}" srcOrd="0" destOrd="0" presId="urn:microsoft.com/office/officeart/2005/8/layout/hierarchy3"/>
    <dgm:cxn modelId="{CA7245E8-645C-44A1-BBA0-99A13BA063F6}" srcId="{AB5C9602-B5B0-4DB4-B4D2-066AA8D84FE9}" destId="{4CE3E60C-4784-465B-94FA-D23239C7263D}" srcOrd="1" destOrd="0" parTransId="{77D598FE-D5E0-4068-8515-012FCA9D5AF7}" sibTransId="{72B9DC86-98A2-458A-A3C5-288E074B9EDF}"/>
    <dgm:cxn modelId="{AFCF3FD3-1B9A-46F4-B819-52DC9C6DBC5C}" type="presOf" srcId="{8B887165-B196-4F5B-97FD-9757B7636D18}" destId="{41257001-DFD9-4A34-A68D-E2767C38A943}" srcOrd="1" destOrd="0" presId="urn:microsoft.com/office/officeart/2005/8/layout/hierarchy3"/>
    <dgm:cxn modelId="{11384BD4-E2C0-43EA-9446-25B486D17AD1}" type="presOf" srcId="{AB5C9602-B5B0-4DB4-B4D2-066AA8D84FE9}" destId="{5188C7DB-62DB-4519-84BA-70142B3DED5C}" srcOrd="0" destOrd="0" presId="urn:microsoft.com/office/officeart/2005/8/layout/hierarchy3"/>
    <dgm:cxn modelId="{CB30C673-E9D0-4D51-A402-AE403D6394F7}" srcId="{AB5C9602-B5B0-4DB4-B4D2-066AA8D84FE9}" destId="{8B887165-B196-4F5B-97FD-9757B7636D18}" srcOrd="0" destOrd="0" parTransId="{195E0000-BB37-48EE-A4A7-C57DD1422F4C}" sibTransId="{9C6782FC-1CAC-4D91-A2BF-ECC8EB351F15}"/>
    <dgm:cxn modelId="{7DAA292D-2A04-4E67-87D4-0260075BABA6}" type="presParOf" srcId="{5188C7DB-62DB-4519-84BA-70142B3DED5C}" destId="{4F070C2B-2EBF-4913-9C59-756E269ACD54}" srcOrd="0" destOrd="0" presId="urn:microsoft.com/office/officeart/2005/8/layout/hierarchy3"/>
    <dgm:cxn modelId="{A4F74E66-9A7C-4D02-A928-2C8633462BB6}" type="presParOf" srcId="{4F070C2B-2EBF-4913-9C59-756E269ACD54}" destId="{F8EF3EBE-C77A-4BFE-BA47-30F8FA9B471A}" srcOrd="0" destOrd="0" presId="urn:microsoft.com/office/officeart/2005/8/layout/hierarchy3"/>
    <dgm:cxn modelId="{F5754928-E1ED-44C6-A5B1-C59A07C0A9F6}" type="presParOf" srcId="{F8EF3EBE-C77A-4BFE-BA47-30F8FA9B471A}" destId="{801533B9-94D0-436C-BBF7-022F9DA03286}" srcOrd="0" destOrd="0" presId="urn:microsoft.com/office/officeart/2005/8/layout/hierarchy3"/>
    <dgm:cxn modelId="{52B28A99-6807-4EA1-9FAC-D2CF526C1CE1}" type="presParOf" srcId="{F8EF3EBE-C77A-4BFE-BA47-30F8FA9B471A}" destId="{41257001-DFD9-4A34-A68D-E2767C38A943}" srcOrd="1" destOrd="0" presId="urn:microsoft.com/office/officeart/2005/8/layout/hierarchy3"/>
    <dgm:cxn modelId="{77462BEC-F4DE-4958-A764-DB4E22A717EE}" type="presParOf" srcId="{4F070C2B-2EBF-4913-9C59-756E269ACD54}" destId="{FD48556F-092A-4A5D-A887-152513490495}" srcOrd="1" destOrd="0" presId="urn:microsoft.com/office/officeart/2005/8/layout/hierarchy3"/>
    <dgm:cxn modelId="{EC1769FB-6092-48EE-82C9-4DC78A6F0E6F}" type="presParOf" srcId="{5188C7DB-62DB-4519-84BA-70142B3DED5C}" destId="{1E08F34F-099A-40DB-B00D-3037C0C7321A}" srcOrd="1" destOrd="0" presId="urn:microsoft.com/office/officeart/2005/8/layout/hierarchy3"/>
    <dgm:cxn modelId="{C758B2FC-CEA6-4D5D-A5AC-070895A1C532}" type="presParOf" srcId="{1E08F34F-099A-40DB-B00D-3037C0C7321A}" destId="{0DAC7C13-C387-4786-860E-4DB2DE7F2181}" srcOrd="0" destOrd="0" presId="urn:microsoft.com/office/officeart/2005/8/layout/hierarchy3"/>
    <dgm:cxn modelId="{F835F00C-D7BF-4677-A405-1F2F51200500}" type="presParOf" srcId="{0DAC7C13-C387-4786-860E-4DB2DE7F2181}" destId="{D0761BD0-DD09-48F2-9C4D-47F60226A73A}" srcOrd="0" destOrd="0" presId="urn:microsoft.com/office/officeart/2005/8/layout/hierarchy3"/>
    <dgm:cxn modelId="{72EF818C-E01C-474E-AB8F-EC0AD4EE114F}" type="presParOf" srcId="{0DAC7C13-C387-4786-860E-4DB2DE7F2181}" destId="{C437041E-A835-4B36-A704-12C56792899A}" srcOrd="1" destOrd="0" presId="urn:microsoft.com/office/officeart/2005/8/layout/hierarchy3"/>
    <dgm:cxn modelId="{C847CBD7-FAF8-4727-BE48-FB28D5220806}" type="presParOf" srcId="{1E08F34F-099A-40DB-B00D-3037C0C7321A}" destId="{8D6F2D9A-7944-425F-B9E4-2E6CBEC1693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5C9602-B5B0-4DB4-B4D2-066AA8D84FE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B887165-B196-4F5B-97FD-9757B7636D18}">
      <dgm:prSet/>
      <dgm:spPr>
        <a:noFill/>
        <a:ln>
          <a:noFill/>
        </a:ln>
      </dgm:spPr>
      <dgm:t>
        <a:bodyPr/>
        <a:lstStyle/>
        <a:p>
          <a:r>
            <a:rPr lang="en-IN" dirty="0"/>
            <a:t>STATIC</a:t>
          </a:r>
        </a:p>
        <a:p>
          <a:r>
            <a:rPr lang="en-IN" dirty="0"/>
            <a:t>RAM</a:t>
          </a:r>
        </a:p>
      </dgm:t>
    </dgm:pt>
    <dgm:pt modelId="{195E0000-BB37-48EE-A4A7-C57DD1422F4C}" type="parTrans" cxnId="{CB30C673-E9D0-4D51-A402-AE403D6394F7}">
      <dgm:prSet/>
      <dgm:spPr/>
      <dgm:t>
        <a:bodyPr/>
        <a:lstStyle/>
        <a:p>
          <a:endParaRPr lang="en-IN"/>
        </a:p>
      </dgm:t>
    </dgm:pt>
    <dgm:pt modelId="{9C6782FC-1CAC-4D91-A2BF-ECC8EB351F15}" type="sibTrans" cxnId="{CB30C673-E9D0-4D51-A402-AE403D6394F7}">
      <dgm:prSet/>
      <dgm:spPr/>
      <dgm:t>
        <a:bodyPr/>
        <a:lstStyle/>
        <a:p>
          <a:endParaRPr lang="en-IN"/>
        </a:p>
      </dgm:t>
    </dgm:pt>
    <dgm:pt modelId="{4CE3E60C-4784-465B-94FA-D23239C7263D}">
      <dgm:prSet/>
      <dgm:spPr>
        <a:noFill/>
        <a:ln>
          <a:noFill/>
        </a:ln>
      </dgm:spPr>
      <dgm:t>
        <a:bodyPr/>
        <a:lstStyle/>
        <a:p>
          <a:r>
            <a:rPr lang="en-IN" dirty="0"/>
            <a:t>DYANMIC</a:t>
          </a:r>
        </a:p>
        <a:p>
          <a:r>
            <a:rPr lang="en-IN" dirty="0"/>
            <a:t>RAM</a:t>
          </a:r>
        </a:p>
      </dgm:t>
    </dgm:pt>
    <dgm:pt modelId="{77D598FE-D5E0-4068-8515-012FCA9D5AF7}" type="parTrans" cxnId="{CA7245E8-645C-44A1-BBA0-99A13BA063F6}">
      <dgm:prSet/>
      <dgm:spPr/>
      <dgm:t>
        <a:bodyPr/>
        <a:lstStyle/>
        <a:p>
          <a:endParaRPr lang="en-IN"/>
        </a:p>
      </dgm:t>
    </dgm:pt>
    <dgm:pt modelId="{72B9DC86-98A2-458A-A3C5-288E074B9EDF}" type="sibTrans" cxnId="{CA7245E8-645C-44A1-BBA0-99A13BA063F6}">
      <dgm:prSet/>
      <dgm:spPr/>
      <dgm:t>
        <a:bodyPr/>
        <a:lstStyle/>
        <a:p>
          <a:endParaRPr lang="en-IN"/>
        </a:p>
      </dgm:t>
    </dgm:pt>
    <dgm:pt modelId="{5188C7DB-62DB-4519-84BA-70142B3DED5C}" type="pres">
      <dgm:prSet presAssocID="{AB5C9602-B5B0-4DB4-B4D2-066AA8D84FE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F070C2B-2EBF-4913-9C59-756E269ACD54}" type="pres">
      <dgm:prSet presAssocID="{8B887165-B196-4F5B-97FD-9757B7636D18}" presName="root" presStyleCnt="0"/>
      <dgm:spPr/>
    </dgm:pt>
    <dgm:pt modelId="{F8EF3EBE-C77A-4BFE-BA47-30F8FA9B471A}" type="pres">
      <dgm:prSet presAssocID="{8B887165-B196-4F5B-97FD-9757B7636D18}" presName="rootComposite" presStyleCnt="0"/>
      <dgm:spPr/>
    </dgm:pt>
    <dgm:pt modelId="{801533B9-94D0-436C-BBF7-022F9DA03286}" type="pres">
      <dgm:prSet presAssocID="{8B887165-B196-4F5B-97FD-9757B7636D18}" presName="rootText" presStyleLbl="node1" presStyleIdx="0" presStyleCnt="2"/>
      <dgm:spPr/>
      <dgm:t>
        <a:bodyPr/>
        <a:lstStyle/>
        <a:p>
          <a:endParaRPr lang="en-US"/>
        </a:p>
      </dgm:t>
    </dgm:pt>
    <dgm:pt modelId="{41257001-DFD9-4A34-A68D-E2767C38A943}" type="pres">
      <dgm:prSet presAssocID="{8B887165-B196-4F5B-97FD-9757B7636D18}" presName="rootConnector" presStyleLbl="node1" presStyleIdx="0" presStyleCnt="2"/>
      <dgm:spPr/>
      <dgm:t>
        <a:bodyPr/>
        <a:lstStyle/>
        <a:p>
          <a:endParaRPr lang="en-US"/>
        </a:p>
      </dgm:t>
    </dgm:pt>
    <dgm:pt modelId="{FD48556F-092A-4A5D-A887-152513490495}" type="pres">
      <dgm:prSet presAssocID="{8B887165-B196-4F5B-97FD-9757B7636D18}" presName="childShape" presStyleCnt="0"/>
      <dgm:spPr/>
    </dgm:pt>
    <dgm:pt modelId="{1E08F34F-099A-40DB-B00D-3037C0C7321A}" type="pres">
      <dgm:prSet presAssocID="{4CE3E60C-4784-465B-94FA-D23239C7263D}" presName="root" presStyleCnt="0"/>
      <dgm:spPr/>
    </dgm:pt>
    <dgm:pt modelId="{0DAC7C13-C387-4786-860E-4DB2DE7F2181}" type="pres">
      <dgm:prSet presAssocID="{4CE3E60C-4784-465B-94FA-D23239C7263D}" presName="rootComposite" presStyleCnt="0"/>
      <dgm:spPr/>
    </dgm:pt>
    <dgm:pt modelId="{D0761BD0-DD09-48F2-9C4D-47F60226A73A}" type="pres">
      <dgm:prSet presAssocID="{4CE3E60C-4784-465B-94FA-D23239C7263D}" presName="rootText" presStyleLbl="node1" presStyleIdx="1" presStyleCnt="2"/>
      <dgm:spPr/>
      <dgm:t>
        <a:bodyPr/>
        <a:lstStyle/>
        <a:p>
          <a:endParaRPr lang="en-US"/>
        </a:p>
      </dgm:t>
    </dgm:pt>
    <dgm:pt modelId="{C437041E-A835-4B36-A704-12C56792899A}" type="pres">
      <dgm:prSet presAssocID="{4CE3E60C-4784-465B-94FA-D23239C7263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D6F2D9A-7944-425F-B9E4-2E6CBEC16939}" type="pres">
      <dgm:prSet presAssocID="{4CE3E60C-4784-465B-94FA-D23239C7263D}" presName="childShape" presStyleCnt="0"/>
      <dgm:spPr/>
    </dgm:pt>
  </dgm:ptLst>
  <dgm:cxnLst>
    <dgm:cxn modelId="{09AC6576-D690-4B8D-8979-AAAEE7F0A0EB}" type="presOf" srcId="{4CE3E60C-4784-465B-94FA-D23239C7263D}" destId="{D0761BD0-DD09-48F2-9C4D-47F60226A73A}" srcOrd="0" destOrd="0" presId="urn:microsoft.com/office/officeart/2005/8/layout/hierarchy3"/>
    <dgm:cxn modelId="{A7D0ABB0-A2C6-4142-BE1B-D8BAEBD5A77B}" type="presOf" srcId="{4CE3E60C-4784-465B-94FA-D23239C7263D}" destId="{C437041E-A835-4B36-A704-12C56792899A}" srcOrd="1" destOrd="0" presId="urn:microsoft.com/office/officeart/2005/8/layout/hierarchy3"/>
    <dgm:cxn modelId="{7C101B21-B548-4279-B499-40FB7BF1FED3}" type="presOf" srcId="{8B887165-B196-4F5B-97FD-9757B7636D18}" destId="{801533B9-94D0-436C-BBF7-022F9DA03286}" srcOrd="0" destOrd="0" presId="urn:microsoft.com/office/officeart/2005/8/layout/hierarchy3"/>
    <dgm:cxn modelId="{CA7245E8-645C-44A1-BBA0-99A13BA063F6}" srcId="{AB5C9602-B5B0-4DB4-B4D2-066AA8D84FE9}" destId="{4CE3E60C-4784-465B-94FA-D23239C7263D}" srcOrd="1" destOrd="0" parTransId="{77D598FE-D5E0-4068-8515-012FCA9D5AF7}" sibTransId="{72B9DC86-98A2-458A-A3C5-288E074B9EDF}"/>
    <dgm:cxn modelId="{AFCF3FD3-1B9A-46F4-B819-52DC9C6DBC5C}" type="presOf" srcId="{8B887165-B196-4F5B-97FD-9757B7636D18}" destId="{41257001-DFD9-4A34-A68D-E2767C38A943}" srcOrd="1" destOrd="0" presId="urn:microsoft.com/office/officeart/2005/8/layout/hierarchy3"/>
    <dgm:cxn modelId="{11384BD4-E2C0-43EA-9446-25B486D17AD1}" type="presOf" srcId="{AB5C9602-B5B0-4DB4-B4D2-066AA8D84FE9}" destId="{5188C7DB-62DB-4519-84BA-70142B3DED5C}" srcOrd="0" destOrd="0" presId="urn:microsoft.com/office/officeart/2005/8/layout/hierarchy3"/>
    <dgm:cxn modelId="{CB30C673-E9D0-4D51-A402-AE403D6394F7}" srcId="{AB5C9602-B5B0-4DB4-B4D2-066AA8D84FE9}" destId="{8B887165-B196-4F5B-97FD-9757B7636D18}" srcOrd="0" destOrd="0" parTransId="{195E0000-BB37-48EE-A4A7-C57DD1422F4C}" sibTransId="{9C6782FC-1CAC-4D91-A2BF-ECC8EB351F15}"/>
    <dgm:cxn modelId="{7DAA292D-2A04-4E67-87D4-0260075BABA6}" type="presParOf" srcId="{5188C7DB-62DB-4519-84BA-70142B3DED5C}" destId="{4F070C2B-2EBF-4913-9C59-756E269ACD54}" srcOrd="0" destOrd="0" presId="urn:microsoft.com/office/officeart/2005/8/layout/hierarchy3"/>
    <dgm:cxn modelId="{A4F74E66-9A7C-4D02-A928-2C8633462BB6}" type="presParOf" srcId="{4F070C2B-2EBF-4913-9C59-756E269ACD54}" destId="{F8EF3EBE-C77A-4BFE-BA47-30F8FA9B471A}" srcOrd="0" destOrd="0" presId="urn:microsoft.com/office/officeart/2005/8/layout/hierarchy3"/>
    <dgm:cxn modelId="{F5754928-E1ED-44C6-A5B1-C59A07C0A9F6}" type="presParOf" srcId="{F8EF3EBE-C77A-4BFE-BA47-30F8FA9B471A}" destId="{801533B9-94D0-436C-BBF7-022F9DA03286}" srcOrd="0" destOrd="0" presId="urn:microsoft.com/office/officeart/2005/8/layout/hierarchy3"/>
    <dgm:cxn modelId="{52B28A99-6807-4EA1-9FAC-D2CF526C1CE1}" type="presParOf" srcId="{F8EF3EBE-C77A-4BFE-BA47-30F8FA9B471A}" destId="{41257001-DFD9-4A34-A68D-E2767C38A943}" srcOrd="1" destOrd="0" presId="urn:microsoft.com/office/officeart/2005/8/layout/hierarchy3"/>
    <dgm:cxn modelId="{77462BEC-F4DE-4958-A764-DB4E22A717EE}" type="presParOf" srcId="{4F070C2B-2EBF-4913-9C59-756E269ACD54}" destId="{FD48556F-092A-4A5D-A887-152513490495}" srcOrd="1" destOrd="0" presId="urn:microsoft.com/office/officeart/2005/8/layout/hierarchy3"/>
    <dgm:cxn modelId="{EC1769FB-6092-48EE-82C9-4DC78A6F0E6F}" type="presParOf" srcId="{5188C7DB-62DB-4519-84BA-70142B3DED5C}" destId="{1E08F34F-099A-40DB-B00D-3037C0C7321A}" srcOrd="1" destOrd="0" presId="urn:microsoft.com/office/officeart/2005/8/layout/hierarchy3"/>
    <dgm:cxn modelId="{C758B2FC-CEA6-4D5D-A5AC-070895A1C532}" type="presParOf" srcId="{1E08F34F-099A-40DB-B00D-3037C0C7321A}" destId="{0DAC7C13-C387-4786-860E-4DB2DE7F2181}" srcOrd="0" destOrd="0" presId="urn:microsoft.com/office/officeart/2005/8/layout/hierarchy3"/>
    <dgm:cxn modelId="{F835F00C-D7BF-4677-A405-1F2F51200500}" type="presParOf" srcId="{0DAC7C13-C387-4786-860E-4DB2DE7F2181}" destId="{D0761BD0-DD09-48F2-9C4D-47F60226A73A}" srcOrd="0" destOrd="0" presId="urn:microsoft.com/office/officeart/2005/8/layout/hierarchy3"/>
    <dgm:cxn modelId="{72EF818C-E01C-474E-AB8F-EC0AD4EE114F}" type="presParOf" srcId="{0DAC7C13-C387-4786-860E-4DB2DE7F2181}" destId="{C437041E-A835-4B36-A704-12C56792899A}" srcOrd="1" destOrd="0" presId="urn:microsoft.com/office/officeart/2005/8/layout/hierarchy3"/>
    <dgm:cxn modelId="{C847CBD7-FAF8-4727-BE48-FB28D5220806}" type="presParOf" srcId="{1E08F34F-099A-40DB-B00D-3037C0C7321A}" destId="{8D6F2D9A-7944-425F-B9E4-2E6CBEC1693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5C9602-B5B0-4DB4-B4D2-066AA8D84FE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B887165-B196-4F5B-97FD-9757B7636D18}">
      <dgm:prSet/>
      <dgm:spPr>
        <a:noFill/>
        <a:ln>
          <a:noFill/>
        </a:ln>
      </dgm:spPr>
      <dgm:t>
        <a:bodyPr/>
        <a:lstStyle/>
        <a:p>
          <a:r>
            <a:rPr lang="en-IN" dirty="0"/>
            <a:t>PROM</a:t>
          </a:r>
        </a:p>
      </dgm:t>
    </dgm:pt>
    <dgm:pt modelId="{195E0000-BB37-48EE-A4A7-C57DD1422F4C}" type="parTrans" cxnId="{CB30C673-E9D0-4D51-A402-AE403D6394F7}">
      <dgm:prSet/>
      <dgm:spPr/>
      <dgm:t>
        <a:bodyPr/>
        <a:lstStyle/>
        <a:p>
          <a:endParaRPr lang="en-IN"/>
        </a:p>
      </dgm:t>
    </dgm:pt>
    <dgm:pt modelId="{9C6782FC-1CAC-4D91-A2BF-ECC8EB351F15}" type="sibTrans" cxnId="{CB30C673-E9D0-4D51-A402-AE403D6394F7}">
      <dgm:prSet/>
      <dgm:spPr/>
      <dgm:t>
        <a:bodyPr/>
        <a:lstStyle/>
        <a:p>
          <a:endParaRPr lang="en-IN"/>
        </a:p>
      </dgm:t>
    </dgm:pt>
    <dgm:pt modelId="{4CE3E60C-4784-465B-94FA-D23239C7263D}">
      <dgm:prSet/>
      <dgm:spPr>
        <a:noFill/>
        <a:ln>
          <a:noFill/>
        </a:ln>
      </dgm:spPr>
      <dgm:t>
        <a:bodyPr/>
        <a:lstStyle/>
        <a:p>
          <a:r>
            <a:rPr lang="en-IN" dirty="0"/>
            <a:t>FLASH </a:t>
          </a:r>
        </a:p>
        <a:p>
          <a:r>
            <a:rPr lang="en-IN" dirty="0"/>
            <a:t>ROM</a:t>
          </a:r>
        </a:p>
      </dgm:t>
    </dgm:pt>
    <dgm:pt modelId="{77D598FE-D5E0-4068-8515-012FCA9D5AF7}" type="parTrans" cxnId="{CA7245E8-645C-44A1-BBA0-99A13BA063F6}">
      <dgm:prSet/>
      <dgm:spPr/>
      <dgm:t>
        <a:bodyPr/>
        <a:lstStyle/>
        <a:p>
          <a:endParaRPr lang="en-IN"/>
        </a:p>
      </dgm:t>
    </dgm:pt>
    <dgm:pt modelId="{72B9DC86-98A2-458A-A3C5-288E074B9EDF}" type="sibTrans" cxnId="{CA7245E8-645C-44A1-BBA0-99A13BA063F6}">
      <dgm:prSet/>
      <dgm:spPr/>
      <dgm:t>
        <a:bodyPr/>
        <a:lstStyle/>
        <a:p>
          <a:endParaRPr lang="en-IN"/>
        </a:p>
      </dgm:t>
    </dgm:pt>
    <dgm:pt modelId="{389EBB79-2477-480A-9E0A-3B439870D74D}">
      <dgm:prSet/>
      <dgm:spPr>
        <a:noFill/>
        <a:ln>
          <a:noFill/>
        </a:ln>
      </dgm:spPr>
      <dgm:t>
        <a:bodyPr/>
        <a:lstStyle/>
        <a:p>
          <a:r>
            <a:rPr lang="en-IN" dirty="0"/>
            <a:t>EPROM</a:t>
          </a:r>
        </a:p>
      </dgm:t>
    </dgm:pt>
    <dgm:pt modelId="{EB908FF6-5899-45A4-8E30-403F5C8C954E}" type="parTrans" cxnId="{DE61F308-463B-44F5-9B84-D452D969C267}">
      <dgm:prSet/>
      <dgm:spPr/>
      <dgm:t>
        <a:bodyPr/>
        <a:lstStyle/>
        <a:p>
          <a:endParaRPr lang="en-IN"/>
        </a:p>
      </dgm:t>
    </dgm:pt>
    <dgm:pt modelId="{0FDFB756-3AA1-441A-A437-E5EBB39FF67D}" type="sibTrans" cxnId="{DE61F308-463B-44F5-9B84-D452D969C267}">
      <dgm:prSet/>
      <dgm:spPr/>
      <dgm:t>
        <a:bodyPr/>
        <a:lstStyle/>
        <a:p>
          <a:endParaRPr lang="en-IN"/>
        </a:p>
      </dgm:t>
    </dgm:pt>
    <dgm:pt modelId="{F68DD649-8926-4191-AE79-DD50B54EF09E}">
      <dgm:prSet/>
      <dgm:spPr>
        <a:noFill/>
        <a:ln>
          <a:noFill/>
        </a:ln>
      </dgm:spPr>
      <dgm:t>
        <a:bodyPr/>
        <a:lstStyle/>
        <a:p>
          <a:r>
            <a:rPr lang="en-IN" dirty="0"/>
            <a:t>EEPROM</a:t>
          </a:r>
        </a:p>
      </dgm:t>
    </dgm:pt>
    <dgm:pt modelId="{F10BBCB5-9E5E-4BF2-BE52-9A8EFF8F5802}" type="parTrans" cxnId="{1BD0179A-268C-4442-A3DC-CBE3E6E4C701}">
      <dgm:prSet/>
      <dgm:spPr/>
      <dgm:t>
        <a:bodyPr/>
        <a:lstStyle/>
        <a:p>
          <a:endParaRPr lang="en-IN"/>
        </a:p>
      </dgm:t>
    </dgm:pt>
    <dgm:pt modelId="{FE6CE28B-43F9-4467-9532-5F7B4702F8D9}" type="sibTrans" cxnId="{1BD0179A-268C-4442-A3DC-CBE3E6E4C701}">
      <dgm:prSet/>
      <dgm:spPr/>
      <dgm:t>
        <a:bodyPr/>
        <a:lstStyle/>
        <a:p>
          <a:endParaRPr lang="en-IN"/>
        </a:p>
      </dgm:t>
    </dgm:pt>
    <dgm:pt modelId="{5188C7DB-62DB-4519-84BA-70142B3DED5C}" type="pres">
      <dgm:prSet presAssocID="{AB5C9602-B5B0-4DB4-B4D2-066AA8D84FE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F070C2B-2EBF-4913-9C59-756E269ACD54}" type="pres">
      <dgm:prSet presAssocID="{8B887165-B196-4F5B-97FD-9757B7636D18}" presName="root" presStyleCnt="0"/>
      <dgm:spPr/>
    </dgm:pt>
    <dgm:pt modelId="{F8EF3EBE-C77A-4BFE-BA47-30F8FA9B471A}" type="pres">
      <dgm:prSet presAssocID="{8B887165-B196-4F5B-97FD-9757B7636D18}" presName="rootComposite" presStyleCnt="0"/>
      <dgm:spPr/>
    </dgm:pt>
    <dgm:pt modelId="{801533B9-94D0-436C-BBF7-022F9DA03286}" type="pres">
      <dgm:prSet presAssocID="{8B887165-B196-4F5B-97FD-9757B7636D18}" presName="rootText" presStyleLbl="node1" presStyleIdx="0" presStyleCnt="4"/>
      <dgm:spPr/>
      <dgm:t>
        <a:bodyPr/>
        <a:lstStyle/>
        <a:p>
          <a:endParaRPr lang="en-US"/>
        </a:p>
      </dgm:t>
    </dgm:pt>
    <dgm:pt modelId="{41257001-DFD9-4A34-A68D-E2767C38A943}" type="pres">
      <dgm:prSet presAssocID="{8B887165-B196-4F5B-97FD-9757B7636D18}" presName="rootConnector" presStyleLbl="node1" presStyleIdx="0" presStyleCnt="4"/>
      <dgm:spPr/>
      <dgm:t>
        <a:bodyPr/>
        <a:lstStyle/>
        <a:p>
          <a:endParaRPr lang="en-US"/>
        </a:p>
      </dgm:t>
    </dgm:pt>
    <dgm:pt modelId="{FD48556F-092A-4A5D-A887-152513490495}" type="pres">
      <dgm:prSet presAssocID="{8B887165-B196-4F5B-97FD-9757B7636D18}" presName="childShape" presStyleCnt="0"/>
      <dgm:spPr/>
    </dgm:pt>
    <dgm:pt modelId="{F99D9400-A999-424D-829E-B65D97F2E22F}" type="pres">
      <dgm:prSet presAssocID="{389EBB79-2477-480A-9E0A-3B439870D74D}" presName="root" presStyleCnt="0"/>
      <dgm:spPr/>
    </dgm:pt>
    <dgm:pt modelId="{538A97A1-F7CC-4AD5-B3AF-4A46FBA7FC34}" type="pres">
      <dgm:prSet presAssocID="{389EBB79-2477-480A-9E0A-3B439870D74D}" presName="rootComposite" presStyleCnt="0"/>
      <dgm:spPr/>
    </dgm:pt>
    <dgm:pt modelId="{D4AC7CA1-CF1B-4383-B6F3-923852136F28}" type="pres">
      <dgm:prSet presAssocID="{389EBB79-2477-480A-9E0A-3B439870D74D}" presName="rootText" presStyleLbl="node1" presStyleIdx="1" presStyleCnt="4"/>
      <dgm:spPr/>
      <dgm:t>
        <a:bodyPr/>
        <a:lstStyle/>
        <a:p>
          <a:endParaRPr lang="en-US"/>
        </a:p>
      </dgm:t>
    </dgm:pt>
    <dgm:pt modelId="{B4F5BA22-E083-4CE5-A14C-158D132BDF1A}" type="pres">
      <dgm:prSet presAssocID="{389EBB79-2477-480A-9E0A-3B439870D74D}" presName="rootConnector" presStyleLbl="node1" presStyleIdx="1" presStyleCnt="4"/>
      <dgm:spPr/>
      <dgm:t>
        <a:bodyPr/>
        <a:lstStyle/>
        <a:p>
          <a:endParaRPr lang="en-US"/>
        </a:p>
      </dgm:t>
    </dgm:pt>
    <dgm:pt modelId="{F4F3B86B-679B-47F1-AAC5-077375D5BB51}" type="pres">
      <dgm:prSet presAssocID="{389EBB79-2477-480A-9E0A-3B439870D74D}" presName="childShape" presStyleCnt="0"/>
      <dgm:spPr/>
    </dgm:pt>
    <dgm:pt modelId="{4A166547-B4CF-477E-ADEC-9183A8259478}" type="pres">
      <dgm:prSet presAssocID="{F68DD649-8926-4191-AE79-DD50B54EF09E}" presName="root" presStyleCnt="0"/>
      <dgm:spPr/>
    </dgm:pt>
    <dgm:pt modelId="{90D7C45D-06B6-4717-9B58-B8DE1BF3D2F2}" type="pres">
      <dgm:prSet presAssocID="{F68DD649-8926-4191-AE79-DD50B54EF09E}" presName="rootComposite" presStyleCnt="0"/>
      <dgm:spPr/>
    </dgm:pt>
    <dgm:pt modelId="{B4FC2D2A-61C5-4082-A815-897E01D5110E}" type="pres">
      <dgm:prSet presAssocID="{F68DD649-8926-4191-AE79-DD50B54EF09E}" presName="rootText" presStyleLbl="node1" presStyleIdx="2" presStyleCnt="4"/>
      <dgm:spPr/>
      <dgm:t>
        <a:bodyPr/>
        <a:lstStyle/>
        <a:p>
          <a:endParaRPr lang="en-US"/>
        </a:p>
      </dgm:t>
    </dgm:pt>
    <dgm:pt modelId="{33AAAC95-B3F6-4FE7-8BC4-D88EC06C6AB2}" type="pres">
      <dgm:prSet presAssocID="{F68DD649-8926-4191-AE79-DD50B54EF09E}" presName="rootConnector" presStyleLbl="node1" presStyleIdx="2" presStyleCnt="4"/>
      <dgm:spPr/>
      <dgm:t>
        <a:bodyPr/>
        <a:lstStyle/>
        <a:p>
          <a:endParaRPr lang="en-US"/>
        </a:p>
      </dgm:t>
    </dgm:pt>
    <dgm:pt modelId="{252E2F19-31B4-4C30-94C4-59E438F4F679}" type="pres">
      <dgm:prSet presAssocID="{F68DD649-8926-4191-AE79-DD50B54EF09E}" presName="childShape" presStyleCnt="0"/>
      <dgm:spPr/>
    </dgm:pt>
    <dgm:pt modelId="{1E08F34F-099A-40DB-B00D-3037C0C7321A}" type="pres">
      <dgm:prSet presAssocID="{4CE3E60C-4784-465B-94FA-D23239C7263D}" presName="root" presStyleCnt="0"/>
      <dgm:spPr/>
    </dgm:pt>
    <dgm:pt modelId="{0DAC7C13-C387-4786-860E-4DB2DE7F2181}" type="pres">
      <dgm:prSet presAssocID="{4CE3E60C-4784-465B-94FA-D23239C7263D}" presName="rootComposite" presStyleCnt="0"/>
      <dgm:spPr/>
    </dgm:pt>
    <dgm:pt modelId="{D0761BD0-DD09-48F2-9C4D-47F60226A73A}" type="pres">
      <dgm:prSet presAssocID="{4CE3E60C-4784-465B-94FA-D23239C7263D}" presName="rootText" presStyleLbl="node1" presStyleIdx="3" presStyleCnt="4"/>
      <dgm:spPr/>
      <dgm:t>
        <a:bodyPr/>
        <a:lstStyle/>
        <a:p>
          <a:endParaRPr lang="en-US"/>
        </a:p>
      </dgm:t>
    </dgm:pt>
    <dgm:pt modelId="{C437041E-A835-4B36-A704-12C56792899A}" type="pres">
      <dgm:prSet presAssocID="{4CE3E60C-4784-465B-94FA-D23239C7263D}" presName="rootConnector" presStyleLbl="node1" presStyleIdx="3" presStyleCnt="4"/>
      <dgm:spPr/>
      <dgm:t>
        <a:bodyPr/>
        <a:lstStyle/>
        <a:p>
          <a:endParaRPr lang="en-US"/>
        </a:p>
      </dgm:t>
    </dgm:pt>
    <dgm:pt modelId="{8D6F2D9A-7944-425F-B9E4-2E6CBEC16939}" type="pres">
      <dgm:prSet presAssocID="{4CE3E60C-4784-465B-94FA-D23239C7263D}" presName="childShape" presStyleCnt="0"/>
      <dgm:spPr/>
    </dgm:pt>
  </dgm:ptLst>
  <dgm:cxnLst>
    <dgm:cxn modelId="{94B0B646-C042-4C97-9A89-D12ADFC2BF82}" type="presOf" srcId="{F68DD649-8926-4191-AE79-DD50B54EF09E}" destId="{B4FC2D2A-61C5-4082-A815-897E01D5110E}" srcOrd="0" destOrd="0" presId="urn:microsoft.com/office/officeart/2005/8/layout/hierarchy3"/>
    <dgm:cxn modelId="{1BD0179A-268C-4442-A3DC-CBE3E6E4C701}" srcId="{AB5C9602-B5B0-4DB4-B4D2-066AA8D84FE9}" destId="{F68DD649-8926-4191-AE79-DD50B54EF09E}" srcOrd="2" destOrd="0" parTransId="{F10BBCB5-9E5E-4BF2-BE52-9A8EFF8F5802}" sibTransId="{FE6CE28B-43F9-4467-9532-5F7B4702F8D9}"/>
    <dgm:cxn modelId="{CA7245E8-645C-44A1-BBA0-99A13BA063F6}" srcId="{AB5C9602-B5B0-4DB4-B4D2-066AA8D84FE9}" destId="{4CE3E60C-4784-465B-94FA-D23239C7263D}" srcOrd="3" destOrd="0" parTransId="{77D598FE-D5E0-4068-8515-012FCA9D5AF7}" sibTransId="{72B9DC86-98A2-458A-A3C5-288E074B9EDF}"/>
    <dgm:cxn modelId="{CB30C673-E9D0-4D51-A402-AE403D6394F7}" srcId="{AB5C9602-B5B0-4DB4-B4D2-066AA8D84FE9}" destId="{8B887165-B196-4F5B-97FD-9757B7636D18}" srcOrd="0" destOrd="0" parTransId="{195E0000-BB37-48EE-A4A7-C57DD1422F4C}" sibTransId="{9C6782FC-1CAC-4D91-A2BF-ECC8EB351F15}"/>
    <dgm:cxn modelId="{A7D0ABB0-A2C6-4142-BE1B-D8BAEBD5A77B}" type="presOf" srcId="{4CE3E60C-4784-465B-94FA-D23239C7263D}" destId="{C437041E-A835-4B36-A704-12C56792899A}" srcOrd="1" destOrd="0" presId="urn:microsoft.com/office/officeart/2005/8/layout/hierarchy3"/>
    <dgm:cxn modelId="{09AC6576-D690-4B8D-8979-AAAEE7F0A0EB}" type="presOf" srcId="{4CE3E60C-4784-465B-94FA-D23239C7263D}" destId="{D0761BD0-DD09-48F2-9C4D-47F60226A73A}" srcOrd="0" destOrd="0" presId="urn:microsoft.com/office/officeart/2005/8/layout/hierarchy3"/>
    <dgm:cxn modelId="{DE61F308-463B-44F5-9B84-D452D969C267}" srcId="{AB5C9602-B5B0-4DB4-B4D2-066AA8D84FE9}" destId="{389EBB79-2477-480A-9E0A-3B439870D74D}" srcOrd="1" destOrd="0" parTransId="{EB908FF6-5899-45A4-8E30-403F5C8C954E}" sibTransId="{0FDFB756-3AA1-441A-A437-E5EBB39FF67D}"/>
    <dgm:cxn modelId="{11384BD4-E2C0-43EA-9446-25B486D17AD1}" type="presOf" srcId="{AB5C9602-B5B0-4DB4-B4D2-066AA8D84FE9}" destId="{5188C7DB-62DB-4519-84BA-70142B3DED5C}" srcOrd="0" destOrd="0" presId="urn:microsoft.com/office/officeart/2005/8/layout/hierarchy3"/>
    <dgm:cxn modelId="{AFCF3FD3-1B9A-46F4-B819-52DC9C6DBC5C}" type="presOf" srcId="{8B887165-B196-4F5B-97FD-9757B7636D18}" destId="{41257001-DFD9-4A34-A68D-E2767C38A943}" srcOrd="1" destOrd="0" presId="urn:microsoft.com/office/officeart/2005/8/layout/hierarchy3"/>
    <dgm:cxn modelId="{4743B498-37C8-4522-BF09-58E70397DC52}" type="presOf" srcId="{F68DD649-8926-4191-AE79-DD50B54EF09E}" destId="{33AAAC95-B3F6-4FE7-8BC4-D88EC06C6AB2}" srcOrd="1" destOrd="0" presId="urn:microsoft.com/office/officeart/2005/8/layout/hierarchy3"/>
    <dgm:cxn modelId="{43D5A925-6BDA-4ED8-9092-FF680A65CEC4}" type="presOf" srcId="{389EBB79-2477-480A-9E0A-3B439870D74D}" destId="{D4AC7CA1-CF1B-4383-B6F3-923852136F28}" srcOrd="0" destOrd="0" presId="urn:microsoft.com/office/officeart/2005/8/layout/hierarchy3"/>
    <dgm:cxn modelId="{7C101B21-B548-4279-B499-40FB7BF1FED3}" type="presOf" srcId="{8B887165-B196-4F5B-97FD-9757B7636D18}" destId="{801533B9-94D0-436C-BBF7-022F9DA03286}" srcOrd="0" destOrd="0" presId="urn:microsoft.com/office/officeart/2005/8/layout/hierarchy3"/>
    <dgm:cxn modelId="{BDA19B1E-38F8-452E-9907-5FA5CE19129E}" type="presOf" srcId="{389EBB79-2477-480A-9E0A-3B439870D74D}" destId="{B4F5BA22-E083-4CE5-A14C-158D132BDF1A}" srcOrd="1" destOrd="0" presId="urn:microsoft.com/office/officeart/2005/8/layout/hierarchy3"/>
    <dgm:cxn modelId="{7DAA292D-2A04-4E67-87D4-0260075BABA6}" type="presParOf" srcId="{5188C7DB-62DB-4519-84BA-70142B3DED5C}" destId="{4F070C2B-2EBF-4913-9C59-756E269ACD54}" srcOrd="0" destOrd="0" presId="urn:microsoft.com/office/officeart/2005/8/layout/hierarchy3"/>
    <dgm:cxn modelId="{A4F74E66-9A7C-4D02-A928-2C8633462BB6}" type="presParOf" srcId="{4F070C2B-2EBF-4913-9C59-756E269ACD54}" destId="{F8EF3EBE-C77A-4BFE-BA47-30F8FA9B471A}" srcOrd="0" destOrd="0" presId="urn:microsoft.com/office/officeart/2005/8/layout/hierarchy3"/>
    <dgm:cxn modelId="{F5754928-E1ED-44C6-A5B1-C59A07C0A9F6}" type="presParOf" srcId="{F8EF3EBE-C77A-4BFE-BA47-30F8FA9B471A}" destId="{801533B9-94D0-436C-BBF7-022F9DA03286}" srcOrd="0" destOrd="0" presId="urn:microsoft.com/office/officeart/2005/8/layout/hierarchy3"/>
    <dgm:cxn modelId="{52B28A99-6807-4EA1-9FAC-D2CF526C1CE1}" type="presParOf" srcId="{F8EF3EBE-C77A-4BFE-BA47-30F8FA9B471A}" destId="{41257001-DFD9-4A34-A68D-E2767C38A943}" srcOrd="1" destOrd="0" presId="urn:microsoft.com/office/officeart/2005/8/layout/hierarchy3"/>
    <dgm:cxn modelId="{77462BEC-F4DE-4958-A764-DB4E22A717EE}" type="presParOf" srcId="{4F070C2B-2EBF-4913-9C59-756E269ACD54}" destId="{FD48556F-092A-4A5D-A887-152513490495}" srcOrd="1" destOrd="0" presId="urn:microsoft.com/office/officeart/2005/8/layout/hierarchy3"/>
    <dgm:cxn modelId="{17BAF02E-0341-44A8-9A50-1274B530B236}" type="presParOf" srcId="{5188C7DB-62DB-4519-84BA-70142B3DED5C}" destId="{F99D9400-A999-424D-829E-B65D97F2E22F}" srcOrd="1" destOrd="0" presId="urn:microsoft.com/office/officeart/2005/8/layout/hierarchy3"/>
    <dgm:cxn modelId="{3EACB9C5-B73C-46C0-92E9-43CDAD9C607B}" type="presParOf" srcId="{F99D9400-A999-424D-829E-B65D97F2E22F}" destId="{538A97A1-F7CC-4AD5-B3AF-4A46FBA7FC34}" srcOrd="0" destOrd="0" presId="urn:microsoft.com/office/officeart/2005/8/layout/hierarchy3"/>
    <dgm:cxn modelId="{3ADF85B5-7075-4F90-A4E6-1C9EE350EBC2}" type="presParOf" srcId="{538A97A1-F7CC-4AD5-B3AF-4A46FBA7FC34}" destId="{D4AC7CA1-CF1B-4383-B6F3-923852136F28}" srcOrd="0" destOrd="0" presId="urn:microsoft.com/office/officeart/2005/8/layout/hierarchy3"/>
    <dgm:cxn modelId="{311E7231-0432-423B-BA82-89D4A3DBD3AB}" type="presParOf" srcId="{538A97A1-F7CC-4AD5-B3AF-4A46FBA7FC34}" destId="{B4F5BA22-E083-4CE5-A14C-158D132BDF1A}" srcOrd="1" destOrd="0" presId="urn:microsoft.com/office/officeart/2005/8/layout/hierarchy3"/>
    <dgm:cxn modelId="{648F41A2-E95A-4530-8CE6-BB2567B964F9}" type="presParOf" srcId="{F99D9400-A999-424D-829E-B65D97F2E22F}" destId="{F4F3B86B-679B-47F1-AAC5-077375D5BB51}" srcOrd="1" destOrd="0" presId="urn:microsoft.com/office/officeart/2005/8/layout/hierarchy3"/>
    <dgm:cxn modelId="{5A917232-50DA-433E-831A-B5D6EC4A1759}" type="presParOf" srcId="{5188C7DB-62DB-4519-84BA-70142B3DED5C}" destId="{4A166547-B4CF-477E-ADEC-9183A8259478}" srcOrd="2" destOrd="0" presId="urn:microsoft.com/office/officeart/2005/8/layout/hierarchy3"/>
    <dgm:cxn modelId="{C51DECAA-8F37-4A4D-8B3E-DE7DC1FFD453}" type="presParOf" srcId="{4A166547-B4CF-477E-ADEC-9183A8259478}" destId="{90D7C45D-06B6-4717-9B58-B8DE1BF3D2F2}" srcOrd="0" destOrd="0" presId="urn:microsoft.com/office/officeart/2005/8/layout/hierarchy3"/>
    <dgm:cxn modelId="{8DD98DFE-5CEC-4498-B681-B368012033D2}" type="presParOf" srcId="{90D7C45D-06B6-4717-9B58-B8DE1BF3D2F2}" destId="{B4FC2D2A-61C5-4082-A815-897E01D5110E}" srcOrd="0" destOrd="0" presId="urn:microsoft.com/office/officeart/2005/8/layout/hierarchy3"/>
    <dgm:cxn modelId="{ECB76A49-EADC-46B1-9686-F4A4760A5DA6}" type="presParOf" srcId="{90D7C45D-06B6-4717-9B58-B8DE1BF3D2F2}" destId="{33AAAC95-B3F6-4FE7-8BC4-D88EC06C6AB2}" srcOrd="1" destOrd="0" presId="urn:microsoft.com/office/officeart/2005/8/layout/hierarchy3"/>
    <dgm:cxn modelId="{5886D747-C18F-4B64-990E-2FB3B673F614}" type="presParOf" srcId="{4A166547-B4CF-477E-ADEC-9183A8259478}" destId="{252E2F19-31B4-4C30-94C4-59E438F4F679}" srcOrd="1" destOrd="0" presId="urn:microsoft.com/office/officeart/2005/8/layout/hierarchy3"/>
    <dgm:cxn modelId="{EC1769FB-6092-48EE-82C9-4DC78A6F0E6F}" type="presParOf" srcId="{5188C7DB-62DB-4519-84BA-70142B3DED5C}" destId="{1E08F34F-099A-40DB-B00D-3037C0C7321A}" srcOrd="3" destOrd="0" presId="urn:microsoft.com/office/officeart/2005/8/layout/hierarchy3"/>
    <dgm:cxn modelId="{C758B2FC-CEA6-4D5D-A5AC-070895A1C532}" type="presParOf" srcId="{1E08F34F-099A-40DB-B00D-3037C0C7321A}" destId="{0DAC7C13-C387-4786-860E-4DB2DE7F2181}" srcOrd="0" destOrd="0" presId="urn:microsoft.com/office/officeart/2005/8/layout/hierarchy3"/>
    <dgm:cxn modelId="{F835F00C-D7BF-4677-A405-1F2F51200500}" type="presParOf" srcId="{0DAC7C13-C387-4786-860E-4DB2DE7F2181}" destId="{D0761BD0-DD09-48F2-9C4D-47F60226A73A}" srcOrd="0" destOrd="0" presId="urn:microsoft.com/office/officeart/2005/8/layout/hierarchy3"/>
    <dgm:cxn modelId="{72EF818C-E01C-474E-AB8F-EC0AD4EE114F}" type="presParOf" srcId="{0DAC7C13-C387-4786-860E-4DB2DE7F2181}" destId="{C437041E-A835-4B36-A704-12C56792899A}" srcOrd="1" destOrd="0" presId="urn:microsoft.com/office/officeart/2005/8/layout/hierarchy3"/>
    <dgm:cxn modelId="{C847CBD7-FAF8-4727-BE48-FB28D5220806}" type="presParOf" srcId="{1E08F34F-099A-40DB-B00D-3037C0C7321A}" destId="{8D6F2D9A-7944-425F-B9E4-2E6CBEC1693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E4055-312E-4C05-8BF1-60E844B1DE85}">
      <dsp:nvSpPr>
        <dsp:cNvPr id="0" name=""/>
        <dsp:cNvSpPr/>
      </dsp:nvSpPr>
      <dsp:spPr>
        <a:xfrm>
          <a:off x="13033" y="1633943"/>
          <a:ext cx="2100225" cy="1050112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Bit  </a:t>
          </a:r>
          <a:r>
            <a:rPr lang="en-IN" sz="2000" kern="1200" baseline="0" dirty="0"/>
            <a:t>   </a:t>
          </a:r>
          <a:r>
            <a:rPr lang="en-IN" sz="2000" kern="1200" dirty="0"/>
            <a:t>            Smallest unit of computer memory</a:t>
          </a:r>
        </a:p>
      </dsp:txBody>
      <dsp:txXfrm>
        <a:off x="43790" y="1664700"/>
        <a:ext cx="2038711" cy="988598"/>
      </dsp:txXfrm>
    </dsp:sp>
    <dsp:sp modelId="{DA71C4F5-226C-43AC-9EC3-4DFCFDAD4C67}">
      <dsp:nvSpPr>
        <dsp:cNvPr id="0" name=""/>
        <dsp:cNvSpPr/>
      </dsp:nvSpPr>
      <dsp:spPr>
        <a:xfrm>
          <a:off x="2638314" y="1633943"/>
          <a:ext cx="2100225" cy="1050112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Byte           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 -8 bit = 1 byte</a:t>
          </a:r>
        </a:p>
      </dsp:txBody>
      <dsp:txXfrm>
        <a:off x="2669071" y="1664700"/>
        <a:ext cx="2038711" cy="988598"/>
      </dsp:txXfrm>
    </dsp:sp>
    <dsp:sp modelId="{D3C4A525-EDE3-4425-BA11-3A4E5443029C}">
      <dsp:nvSpPr>
        <dsp:cNvPr id="0" name=""/>
        <dsp:cNvSpPr/>
      </dsp:nvSpPr>
      <dsp:spPr>
        <a:xfrm>
          <a:off x="5263596" y="1633943"/>
          <a:ext cx="2100225" cy="1050112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Kilobyte     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1024 byte = 1KB</a:t>
          </a:r>
        </a:p>
      </dsp:txBody>
      <dsp:txXfrm>
        <a:off x="5294353" y="1664700"/>
        <a:ext cx="2038711" cy="988598"/>
      </dsp:txXfrm>
    </dsp:sp>
    <dsp:sp modelId="{B4E03545-AA7C-498A-92FB-2D907DAE7AC7}">
      <dsp:nvSpPr>
        <dsp:cNvPr id="0" name=""/>
        <dsp:cNvSpPr/>
      </dsp:nvSpPr>
      <dsp:spPr>
        <a:xfrm>
          <a:off x="0" y="3267887"/>
          <a:ext cx="2100225" cy="1050112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Megabyte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1024 kb = 1MB</a:t>
          </a:r>
        </a:p>
      </dsp:txBody>
      <dsp:txXfrm>
        <a:off x="30757" y="3298644"/>
        <a:ext cx="2038711" cy="988598"/>
      </dsp:txXfrm>
    </dsp:sp>
    <dsp:sp modelId="{5E6F26CF-5171-4EAB-8733-815FADC6F95C}">
      <dsp:nvSpPr>
        <dsp:cNvPr id="0" name=""/>
        <dsp:cNvSpPr/>
      </dsp:nvSpPr>
      <dsp:spPr>
        <a:xfrm>
          <a:off x="2624579" y="3267887"/>
          <a:ext cx="2100225" cy="1050112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Gigabyte  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1024 MB = 1GB</a:t>
          </a:r>
        </a:p>
      </dsp:txBody>
      <dsp:txXfrm>
        <a:off x="2655336" y="3298644"/>
        <a:ext cx="2038711" cy="988598"/>
      </dsp:txXfrm>
    </dsp:sp>
    <dsp:sp modelId="{A085F1AA-C886-4FB7-B2C4-45959A4F605C}">
      <dsp:nvSpPr>
        <dsp:cNvPr id="0" name=""/>
        <dsp:cNvSpPr/>
      </dsp:nvSpPr>
      <dsp:spPr>
        <a:xfrm>
          <a:off x="5276659" y="3267887"/>
          <a:ext cx="2100225" cy="1050112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Terabyte   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1024 GB = 1TB</a:t>
          </a:r>
        </a:p>
      </dsp:txBody>
      <dsp:txXfrm>
        <a:off x="5307416" y="3298644"/>
        <a:ext cx="2038711" cy="988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533B9-94D0-436C-BBF7-022F9DA03286}">
      <dsp:nvSpPr>
        <dsp:cNvPr id="0" name=""/>
        <dsp:cNvSpPr/>
      </dsp:nvSpPr>
      <dsp:spPr>
        <a:xfrm>
          <a:off x="1283" y="1007554"/>
          <a:ext cx="4672458" cy="2336229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RAM</a:t>
          </a:r>
        </a:p>
      </dsp:txBody>
      <dsp:txXfrm>
        <a:off x="69709" y="1075980"/>
        <a:ext cx="4535606" cy="2199377"/>
      </dsp:txXfrm>
    </dsp:sp>
    <dsp:sp modelId="{D0761BD0-DD09-48F2-9C4D-47F60226A73A}">
      <dsp:nvSpPr>
        <dsp:cNvPr id="0" name=""/>
        <dsp:cNvSpPr/>
      </dsp:nvSpPr>
      <dsp:spPr>
        <a:xfrm>
          <a:off x="5841857" y="1007554"/>
          <a:ext cx="4672458" cy="2336229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ROM</a:t>
          </a:r>
        </a:p>
      </dsp:txBody>
      <dsp:txXfrm>
        <a:off x="5910283" y="1075980"/>
        <a:ext cx="4535606" cy="219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533B9-94D0-436C-BBF7-022F9DA03286}">
      <dsp:nvSpPr>
        <dsp:cNvPr id="0" name=""/>
        <dsp:cNvSpPr/>
      </dsp:nvSpPr>
      <dsp:spPr>
        <a:xfrm>
          <a:off x="489080" y="244"/>
          <a:ext cx="2912417" cy="1456208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STATIC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RAM</a:t>
          </a:r>
        </a:p>
      </dsp:txBody>
      <dsp:txXfrm>
        <a:off x="531731" y="42895"/>
        <a:ext cx="2827115" cy="1370906"/>
      </dsp:txXfrm>
    </dsp:sp>
    <dsp:sp modelId="{D0761BD0-DD09-48F2-9C4D-47F60226A73A}">
      <dsp:nvSpPr>
        <dsp:cNvPr id="0" name=""/>
        <dsp:cNvSpPr/>
      </dsp:nvSpPr>
      <dsp:spPr>
        <a:xfrm>
          <a:off x="4129602" y="244"/>
          <a:ext cx="2912417" cy="1456208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DYANMIC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RAM</a:t>
          </a:r>
        </a:p>
      </dsp:txBody>
      <dsp:txXfrm>
        <a:off x="4172253" y="42895"/>
        <a:ext cx="2827115" cy="1370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533B9-94D0-436C-BBF7-022F9DA03286}">
      <dsp:nvSpPr>
        <dsp:cNvPr id="0" name=""/>
        <dsp:cNvSpPr/>
      </dsp:nvSpPr>
      <dsp:spPr>
        <a:xfrm>
          <a:off x="1925" y="1622419"/>
          <a:ext cx="2212999" cy="1106499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PROM</a:t>
          </a:r>
        </a:p>
      </dsp:txBody>
      <dsp:txXfrm>
        <a:off x="34333" y="1654827"/>
        <a:ext cx="2148183" cy="1041683"/>
      </dsp:txXfrm>
    </dsp:sp>
    <dsp:sp modelId="{D4AC7CA1-CF1B-4383-B6F3-923852136F28}">
      <dsp:nvSpPr>
        <dsp:cNvPr id="0" name=""/>
        <dsp:cNvSpPr/>
      </dsp:nvSpPr>
      <dsp:spPr>
        <a:xfrm>
          <a:off x="2768175" y="1622419"/>
          <a:ext cx="2212999" cy="1106499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EPROM</a:t>
          </a:r>
        </a:p>
      </dsp:txBody>
      <dsp:txXfrm>
        <a:off x="2800583" y="1654827"/>
        <a:ext cx="2148183" cy="1041683"/>
      </dsp:txXfrm>
    </dsp:sp>
    <dsp:sp modelId="{B4FC2D2A-61C5-4082-A815-897E01D5110E}">
      <dsp:nvSpPr>
        <dsp:cNvPr id="0" name=""/>
        <dsp:cNvSpPr/>
      </dsp:nvSpPr>
      <dsp:spPr>
        <a:xfrm>
          <a:off x="5534424" y="1622419"/>
          <a:ext cx="2212999" cy="1106499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EEPROM</a:t>
          </a:r>
        </a:p>
      </dsp:txBody>
      <dsp:txXfrm>
        <a:off x="5566832" y="1654827"/>
        <a:ext cx="2148183" cy="1041683"/>
      </dsp:txXfrm>
    </dsp:sp>
    <dsp:sp modelId="{D0761BD0-DD09-48F2-9C4D-47F60226A73A}">
      <dsp:nvSpPr>
        <dsp:cNvPr id="0" name=""/>
        <dsp:cNvSpPr/>
      </dsp:nvSpPr>
      <dsp:spPr>
        <a:xfrm>
          <a:off x="8300674" y="1622419"/>
          <a:ext cx="2212999" cy="1106499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FLASH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ROM</a:t>
          </a:r>
        </a:p>
      </dsp:txBody>
      <dsp:txXfrm>
        <a:off x="8333082" y="1654827"/>
        <a:ext cx="2148183" cy="1041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B079B-657D-4D68-B746-B395A223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F61B893-2FE2-4A75-A258-D8B1F865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FA8C43-0E75-4E74-98C3-1E883AB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20F-9848-43D6-BD82-D34A0112ED42}" type="datetimeFigureOut">
              <a:rPr lang="en-IN" smtClean="0"/>
              <a:pPr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30C5FB-7BB3-40F4-B0F6-37ACDA6B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BCB20B-958E-41A1-8707-12D87A53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873-5733-4030-B30D-F6EE5B10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016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0ED2DC-5C26-45F6-B176-F5F2433F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75741-D348-4314-840E-21C018B1A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282DB1-C435-4F06-AB93-FD16270F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20F-9848-43D6-BD82-D34A0112ED42}" type="datetimeFigureOut">
              <a:rPr lang="en-IN" smtClean="0"/>
              <a:pPr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FAFCF8-FE3E-4BB5-A1C4-40439B64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F61614-5646-44B3-8172-E7723645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873-5733-4030-B30D-F6EE5B10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6079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72FD32F-5D20-4523-B56C-6C891493E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181968-0ABC-41D9-BF8B-6D946E6F7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DC0723-2A42-4C8C-BCC1-BB659CC9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20F-9848-43D6-BD82-D34A0112ED42}" type="datetimeFigureOut">
              <a:rPr lang="en-IN" smtClean="0"/>
              <a:pPr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972622-E834-429C-B832-4D921A98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FF5CDD-4475-4736-9506-A555AB0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873-5733-4030-B30D-F6EE5B10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911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C580EA-532B-4D9D-B909-A006FD7D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C2634D-6780-4328-B5B4-5DDAE2C39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36A6DF-7C3A-4757-A2B2-4AAF1236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20F-9848-43D6-BD82-D34A0112ED42}" type="datetimeFigureOut">
              <a:rPr lang="en-IN" smtClean="0"/>
              <a:pPr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85F9BD-6C00-48BE-AC44-20125766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CA9223-67AC-4433-ADAA-6B927447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873-5733-4030-B30D-F6EE5B10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121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3096C-78EB-4161-B281-DE817F9F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1C972A-6B7C-457B-9631-5EBFD7D3B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326630-00A5-443F-9FD1-335B9834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20F-9848-43D6-BD82-D34A0112ED42}" type="datetimeFigureOut">
              <a:rPr lang="en-IN" smtClean="0"/>
              <a:pPr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EF95FF-DAEA-45EE-AB73-09B7F4CA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756692-B64E-4E36-A28F-3F9AC53D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873-5733-4030-B30D-F6EE5B10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381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C40A1-5A40-45BB-AA7D-398F2855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34B6BF-0494-4A8B-96C1-D98A6BEB8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06BD8A-4C26-4965-B92D-7D75376B6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4AC513-8C67-43FD-9384-65C58E4B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20F-9848-43D6-BD82-D34A0112ED42}" type="datetimeFigureOut">
              <a:rPr lang="en-IN" smtClean="0"/>
              <a:pPr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12006C-BEE2-4C53-9857-3CE41D7D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C32816-38F0-4F98-AA8E-36FE2429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873-5733-4030-B30D-F6EE5B10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686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B72F7-48C1-4C94-800E-84414D40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26BDFD-CD03-4E25-9BF0-A7C33D609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02EE8D-052F-4D3D-B2BF-A7D913A7C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EFD3A6-B4B9-4BEF-A9DD-3926A170B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B0109F2-9CB0-4B63-AF72-9B1F6D64B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41F2478-A23A-43BE-BFF4-747644F5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20F-9848-43D6-BD82-D34A0112ED42}" type="datetimeFigureOut">
              <a:rPr lang="en-IN" smtClean="0"/>
              <a:pPr/>
              <a:t>09-01-2024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4784C8E-5DB6-433B-A37B-17C717E0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298A08-54B8-4A3B-8EB5-B770975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873-5733-4030-B30D-F6EE5B10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520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FAC95A-D4CF-496F-BE57-10B3D27F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39EE01-B3D6-48C8-9C7C-CFF2067C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20F-9848-43D6-BD82-D34A0112ED42}" type="datetimeFigureOut">
              <a:rPr lang="en-IN" smtClean="0"/>
              <a:pPr/>
              <a:t>09-01-2024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FFA1CCB-9F71-4B9A-84F9-A7384353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A04B5D-AB60-4C51-9A40-B5609E99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873-5733-4030-B30D-F6EE5B10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61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3E473D6-FB47-4B36-937B-9F41729F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20F-9848-43D6-BD82-D34A0112ED42}" type="datetimeFigureOut">
              <a:rPr lang="en-IN" smtClean="0"/>
              <a:pPr/>
              <a:t>09-01-2024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73EB585-CAB2-4C61-8ED7-8BF5999C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C0B508-586F-4C55-ACE1-6EC032F8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873-5733-4030-B30D-F6EE5B10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048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130D6-F3F0-4AED-BFF9-090C767B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259E46-A682-41F2-BE41-5848DB091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1BB3B0-EB0C-4FE4-9609-77FFB461D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0C6710-C5E1-4FEA-A000-BD2E7679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20F-9848-43D6-BD82-D34A0112ED42}" type="datetimeFigureOut">
              <a:rPr lang="en-IN" smtClean="0"/>
              <a:pPr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3EC086-31DA-496C-B0F9-AD9807CD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B2B8A0-12E2-4F2F-ABF5-54BB0861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873-5733-4030-B30D-F6EE5B10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876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ABA14A-8791-4688-8169-F3BD82BC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272A86C-7372-47F2-82D1-E07A1BB8F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8831DC-D825-4790-818D-27735FFC4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3B7361-6BC8-4167-82E6-18864CFC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20F-9848-43D6-BD82-D34A0112ED42}" type="datetimeFigureOut">
              <a:rPr lang="en-IN" smtClean="0"/>
              <a:pPr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1E199C-30F1-457A-98B1-6ABC2A95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F95767-2D3B-4015-BAE0-8D648A24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873-5733-4030-B30D-F6EE5B10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298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500960-72D8-42F4-8322-98AC6BC7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2FA9A4-5C24-49AD-BDB0-066FA4A6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909CD0-9B35-4FD4-825A-4849AC8F1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0B20F-9848-43D6-BD82-D34A0112ED42}" type="datetimeFigureOut">
              <a:rPr lang="en-IN" smtClean="0"/>
              <a:pPr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CA4B1D-A640-4386-8494-D5261385D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2A1F19-D63D-4764-B64B-732BEB181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E873-5733-4030-B30D-F6EE5B10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890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1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1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44C4B4-418C-484C-9CAD-DAAECB970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0FB6CB-1848-455E-B450-81CE6D9EF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7F5FE5-3438-414D-8E3A-1C07F9967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1620" b="11620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30DC5D55-61B8-48B2-8FB8-F77C6FC19A46}"/>
              </a:ext>
            </a:extLst>
          </p:cNvPr>
          <p:cNvSpPr/>
          <p:nvPr/>
        </p:nvSpPr>
        <p:spPr>
          <a:xfrm>
            <a:off x="0" y="0"/>
            <a:ext cx="6413500" cy="6858000"/>
          </a:xfrm>
          <a:custGeom>
            <a:avLst/>
            <a:gdLst/>
            <a:ahLst/>
            <a:cxnLst/>
            <a:rect l="l" t="t" r="r" b="b"/>
            <a:pathLst>
              <a:path w="6413500" h="6858000">
                <a:moveTo>
                  <a:pt x="3495515" y="4142646"/>
                </a:moveTo>
                <a:cubicBezTo>
                  <a:pt x="3555173" y="4142646"/>
                  <a:pt x="3585002" y="4188516"/>
                  <a:pt x="3585002" y="4280257"/>
                </a:cubicBezTo>
                <a:cubicBezTo>
                  <a:pt x="3585002" y="4316794"/>
                  <a:pt x="3575788" y="4352306"/>
                  <a:pt x="3557361" y="4386792"/>
                </a:cubicBezTo>
                <a:cubicBezTo>
                  <a:pt x="3538406" y="4422462"/>
                  <a:pt x="3517434" y="4440297"/>
                  <a:pt x="3494443" y="4440297"/>
                </a:cubicBezTo>
                <a:cubicBezTo>
                  <a:pt x="3471090" y="4440297"/>
                  <a:pt x="3450814" y="4422930"/>
                  <a:pt x="3433617" y="4388195"/>
                </a:cubicBezTo>
                <a:cubicBezTo>
                  <a:pt x="3417366" y="4355341"/>
                  <a:pt x="3409241" y="4319716"/>
                  <a:pt x="3409241" y="4281320"/>
                </a:cubicBezTo>
                <a:cubicBezTo>
                  <a:pt x="3409241" y="4188870"/>
                  <a:pt x="3437999" y="4142646"/>
                  <a:pt x="3495515" y="4142646"/>
                </a:cubicBezTo>
                <a:close/>
                <a:moveTo>
                  <a:pt x="4281904" y="4140537"/>
                </a:moveTo>
                <a:cubicBezTo>
                  <a:pt x="4304475" y="4139432"/>
                  <a:pt x="4325484" y="4143842"/>
                  <a:pt x="4344932" y="4153767"/>
                </a:cubicBezTo>
                <a:cubicBezTo>
                  <a:pt x="4369533" y="4166311"/>
                  <a:pt x="4381833" y="4187215"/>
                  <a:pt x="4381833" y="4216481"/>
                </a:cubicBezTo>
                <a:cubicBezTo>
                  <a:pt x="4381833" y="4246018"/>
                  <a:pt x="4368331" y="4268305"/>
                  <a:pt x="4341327" y="4283343"/>
                </a:cubicBezTo>
                <a:cubicBezTo>
                  <a:pt x="4319969" y="4295473"/>
                  <a:pt x="4299232" y="4301538"/>
                  <a:pt x="4279115" y="4301538"/>
                </a:cubicBezTo>
                <a:close/>
                <a:moveTo>
                  <a:pt x="4662532" y="3783505"/>
                </a:moveTo>
                <a:cubicBezTo>
                  <a:pt x="4717265" y="3885420"/>
                  <a:pt x="4758555" y="3962120"/>
                  <a:pt x="4786403" y="4013605"/>
                </a:cubicBezTo>
                <a:cubicBezTo>
                  <a:pt x="4830961" y="4101282"/>
                  <a:pt x="4861562" y="4162247"/>
                  <a:pt x="4878204" y="4196500"/>
                </a:cubicBezTo>
                <a:cubicBezTo>
                  <a:pt x="4888480" y="4298449"/>
                  <a:pt x="4895015" y="4367364"/>
                  <a:pt x="4897810" y="4403244"/>
                </a:cubicBezTo>
                <a:cubicBezTo>
                  <a:pt x="4902798" y="4500313"/>
                  <a:pt x="4906105" y="4574153"/>
                  <a:pt x="4907732" y="4624765"/>
                </a:cubicBezTo>
                <a:lnTo>
                  <a:pt x="5202136" y="4624765"/>
                </a:lnTo>
                <a:cubicBezTo>
                  <a:pt x="5207458" y="4528121"/>
                  <a:pt x="5211190" y="4455412"/>
                  <a:pt x="5213333" y="4406636"/>
                </a:cubicBezTo>
                <a:cubicBezTo>
                  <a:pt x="5220039" y="4315848"/>
                  <a:pt x="5225500" y="4245848"/>
                  <a:pt x="5229717" y="4196636"/>
                </a:cubicBezTo>
                <a:cubicBezTo>
                  <a:pt x="5274973" y="4106397"/>
                  <a:pt x="5311046" y="4035961"/>
                  <a:pt x="5337936" y="3985326"/>
                </a:cubicBezTo>
                <a:lnTo>
                  <a:pt x="5439582" y="3783505"/>
                </a:lnTo>
                <a:lnTo>
                  <a:pt x="5228910" y="3783505"/>
                </a:lnTo>
                <a:cubicBezTo>
                  <a:pt x="5215437" y="3834383"/>
                  <a:pt x="5204622" y="3872981"/>
                  <a:pt x="5196465" y="3899299"/>
                </a:cubicBezTo>
                <a:cubicBezTo>
                  <a:pt x="5173610" y="3962659"/>
                  <a:pt x="5159099" y="4008535"/>
                  <a:pt x="5152932" y="4036927"/>
                </a:cubicBezTo>
                <a:lnTo>
                  <a:pt x="5110344" y="3896952"/>
                </a:lnTo>
                <a:cubicBezTo>
                  <a:pt x="5095510" y="3850813"/>
                  <a:pt x="5084012" y="3812997"/>
                  <a:pt x="5075850" y="3783505"/>
                </a:cubicBezTo>
                <a:close/>
                <a:moveTo>
                  <a:pt x="2212426" y="3783505"/>
                </a:moveTo>
                <a:cubicBezTo>
                  <a:pt x="2225542" y="3951234"/>
                  <a:pt x="2234555" y="4090546"/>
                  <a:pt x="2239463" y="4201440"/>
                </a:cubicBezTo>
                <a:cubicBezTo>
                  <a:pt x="2246565" y="4396224"/>
                  <a:pt x="2251446" y="4537332"/>
                  <a:pt x="2254104" y="4624765"/>
                </a:cubicBezTo>
                <a:lnTo>
                  <a:pt x="2467769" y="4624765"/>
                </a:lnTo>
                <a:lnTo>
                  <a:pt x="2472752" y="4375611"/>
                </a:lnTo>
                <a:lnTo>
                  <a:pt x="2666555" y="4644355"/>
                </a:lnTo>
                <a:lnTo>
                  <a:pt x="2843830" y="4373477"/>
                </a:lnTo>
                <a:lnTo>
                  <a:pt x="2848770" y="4624765"/>
                </a:lnTo>
                <a:lnTo>
                  <a:pt x="3063676" y="4624765"/>
                </a:lnTo>
                <a:cubicBezTo>
                  <a:pt x="3066283" y="4465736"/>
                  <a:pt x="3070073" y="4325708"/>
                  <a:pt x="3075044" y="4204679"/>
                </a:cubicBezTo>
                <a:cubicBezTo>
                  <a:pt x="3084691" y="4006608"/>
                  <a:pt x="3092083" y="3866216"/>
                  <a:pt x="3097218" y="3783505"/>
                </a:cubicBezTo>
                <a:lnTo>
                  <a:pt x="2798886" y="3783505"/>
                </a:lnTo>
                <a:cubicBezTo>
                  <a:pt x="2774303" y="3841219"/>
                  <a:pt x="2755600" y="3882444"/>
                  <a:pt x="2742779" y="3907181"/>
                </a:cubicBezTo>
                <a:cubicBezTo>
                  <a:pt x="2700749" y="3985125"/>
                  <a:pt x="2675219" y="4034600"/>
                  <a:pt x="2666190" y="4055607"/>
                </a:cubicBezTo>
                <a:cubicBezTo>
                  <a:pt x="2638035" y="4003136"/>
                  <a:pt x="2614509" y="3957478"/>
                  <a:pt x="2595611" y="3918633"/>
                </a:cubicBezTo>
                <a:cubicBezTo>
                  <a:pt x="2569225" y="3859587"/>
                  <a:pt x="2549641" y="3814544"/>
                  <a:pt x="2536860" y="3783505"/>
                </a:cubicBezTo>
                <a:close/>
                <a:moveTo>
                  <a:pt x="1583231" y="3783505"/>
                </a:moveTo>
                <a:cubicBezTo>
                  <a:pt x="1594336" y="3963449"/>
                  <a:pt x="1601316" y="4101313"/>
                  <a:pt x="1604173" y="4197095"/>
                </a:cubicBezTo>
                <a:lnTo>
                  <a:pt x="1620072" y="4624765"/>
                </a:lnTo>
                <a:lnTo>
                  <a:pt x="2116484" y="4624765"/>
                </a:lnTo>
                <a:cubicBezTo>
                  <a:pt x="2124437" y="4587995"/>
                  <a:pt x="2130930" y="4558699"/>
                  <a:pt x="2135963" y="4536876"/>
                </a:cubicBezTo>
                <a:cubicBezTo>
                  <a:pt x="2146971" y="4486015"/>
                  <a:pt x="2153906" y="4454185"/>
                  <a:pt x="2156769" y="4441386"/>
                </a:cubicBezTo>
                <a:cubicBezTo>
                  <a:pt x="2116739" y="4448992"/>
                  <a:pt x="2090334" y="4453295"/>
                  <a:pt x="2077552" y="4454292"/>
                </a:cubicBezTo>
                <a:cubicBezTo>
                  <a:pt x="2006557" y="4458515"/>
                  <a:pt x="1961860" y="4460746"/>
                  <a:pt x="1943461" y="4460984"/>
                </a:cubicBezTo>
                <a:lnTo>
                  <a:pt x="1948086" y="4364014"/>
                </a:lnTo>
                <a:cubicBezTo>
                  <a:pt x="1978094" y="4363725"/>
                  <a:pt x="2002254" y="4364099"/>
                  <a:pt x="2020569" y="4365136"/>
                </a:cubicBezTo>
                <a:cubicBezTo>
                  <a:pt x="2061346" y="4369081"/>
                  <a:pt x="2090923" y="4372369"/>
                  <a:pt x="2109300" y="4374999"/>
                </a:cubicBezTo>
                <a:cubicBezTo>
                  <a:pt x="2114271" y="4340700"/>
                  <a:pt x="2119216" y="4312815"/>
                  <a:pt x="2124137" y="4291344"/>
                </a:cubicBezTo>
                <a:cubicBezTo>
                  <a:pt x="2132605" y="4255657"/>
                  <a:pt x="2138947" y="4226604"/>
                  <a:pt x="2143165" y="4204186"/>
                </a:cubicBezTo>
                <a:cubicBezTo>
                  <a:pt x="2046952" y="4207139"/>
                  <a:pt x="1983192" y="4208194"/>
                  <a:pt x="1951886" y="4207349"/>
                </a:cubicBezTo>
                <a:lnTo>
                  <a:pt x="1958816" y="4126321"/>
                </a:lnTo>
                <a:cubicBezTo>
                  <a:pt x="1986545" y="4127013"/>
                  <a:pt x="2014878" y="4128716"/>
                  <a:pt x="2043814" y="4131431"/>
                </a:cubicBezTo>
                <a:cubicBezTo>
                  <a:pt x="2086956" y="4136629"/>
                  <a:pt x="2119741" y="4140367"/>
                  <a:pt x="2142170" y="4142646"/>
                </a:cubicBezTo>
                <a:lnTo>
                  <a:pt x="2166019" y="3783505"/>
                </a:lnTo>
                <a:close/>
                <a:moveTo>
                  <a:pt x="669375" y="3783505"/>
                </a:moveTo>
                <a:cubicBezTo>
                  <a:pt x="682492" y="3951234"/>
                  <a:pt x="691504" y="4090546"/>
                  <a:pt x="696413" y="4201440"/>
                </a:cubicBezTo>
                <a:cubicBezTo>
                  <a:pt x="703515" y="4396224"/>
                  <a:pt x="708396" y="4537332"/>
                  <a:pt x="711054" y="4624765"/>
                </a:cubicBezTo>
                <a:lnTo>
                  <a:pt x="924719" y="4624765"/>
                </a:lnTo>
                <a:lnTo>
                  <a:pt x="929702" y="4375611"/>
                </a:lnTo>
                <a:lnTo>
                  <a:pt x="1123505" y="4644355"/>
                </a:lnTo>
                <a:lnTo>
                  <a:pt x="1300780" y="4373477"/>
                </a:lnTo>
                <a:lnTo>
                  <a:pt x="1305720" y="4624765"/>
                </a:lnTo>
                <a:lnTo>
                  <a:pt x="1520626" y="4624765"/>
                </a:lnTo>
                <a:cubicBezTo>
                  <a:pt x="1523234" y="4465736"/>
                  <a:pt x="1527023" y="4325708"/>
                  <a:pt x="1531994" y="4204679"/>
                </a:cubicBezTo>
                <a:cubicBezTo>
                  <a:pt x="1541641" y="4006608"/>
                  <a:pt x="1549033" y="3866216"/>
                  <a:pt x="1554168" y="3783505"/>
                </a:cubicBezTo>
                <a:lnTo>
                  <a:pt x="1255836" y="3783505"/>
                </a:lnTo>
                <a:cubicBezTo>
                  <a:pt x="1231253" y="3841219"/>
                  <a:pt x="1212551" y="3882444"/>
                  <a:pt x="1199729" y="3907181"/>
                </a:cubicBezTo>
                <a:cubicBezTo>
                  <a:pt x="1157699" y="3985125"/>
                  <a:pt x="1132169" y="4034600"/>
                  <a:pt x="1123140" y="4055607"/>
                </a:cubicBezTo>
                <a:cubicBezTo>
                  <a:pt x="1094985" y="4003136"/>
                  <a:pt x="1071459" y="3957478"/>
                  <a:pt x="1052561" y="3918633"/>
                </a:cubicBezTo>
                <a:cubicBezTo>
                  <a:pt x="1026175" y="3859587"/>
                  <a:pt x="1006592" y="3814544"/>
                  <a:pt x="993810" y="3783505"/>
                </a:cubicBezTo>
                <a:close/>
                <a:moveTo>
                  <a:pt x="4186091" y="3768269"/>
                </a:moveTo>
                <a:cubicBezTo>
                  <a:pt x="4105607" y="3768269"/>
                  <a:pt x="4012687" y="3773761"/>
                  <a:pt x="3907331" y="3784746"/>
                </a:cubicBezTo>
                <a:cubicBezTo>
                  <a:pt x="3918793" y="3977473"/>
                  <a:pt x="3926136" y="4126398"/>
                  <a:pt x="3929361" y="4231521"/>
                </a:cubicBezTo>
                <a:cubicBezTo>
                  <a:pt x="3936520" y="4409760"/>
                  <a:pt x="3942228" y="4540841"/>
                  <a:pt x="3946485" y="4624765"/>
                </a:cubicBezTo>
                <a:lnTo>
                  <a:pt x="4268173" y="4624765"/>
                </a:lnTo>
                <a:lnTo>
                  <a:pt x="4272509" y="4469992"/>
                </a:lnTo>
                <a:lnTo>
                  <a:pt x="4277608" y="4480187"/>
                </a:lnTo>
                <a:cubicBezTo>
                  <a:pt x="4297465" y="4519261"/>
                  <a:pt x="4313771" y="4549357"/>
                  <a:pt x="4326525" y="4570477"/>
                </a:cubicBezTo>
                <a:cubicBezTo>
                  <a:pt x="4362320" y="4623453"/>
                  <a:pt x="4387490" y="4657873"/>
                  <a:pt x="4402034" y="4673739"/>
                </a:cubicBezTo>
                <a:cubicBezTo>
                  <a:pt x="4442273" y="4655691"/>
                  <a:pt x="4483243" y="4637131"/>
                  <a:pt x="4524945" y="4618057"/>
                </a:cubicBezTo>
                <a:cubicBezTo>
                  <a:pt x="4578725" y="4594777"/>
                  <a:pt x="4616635" y="4578013"/>
                  <a:pt x="4638673" y="4567765"/>
                </a:cubicBezTo>
                <a:cubicBezTo>
                  <a:pt x="4595220" y="4521875"/>
                  <a:pt x="4563775" y="4487658"/>
                  <a:pt x="4544339" y="4465116"/>
                </a:cubicBezTo>
                <a:cubicBezTo>
                  <a:pt x="4503204" y="4413263"/>
                  <a:pt x="4478338" y="4383348"/>
                  <a:pt x="4469739" y="4375373"/>
                </a:cubicBezTo>
                <a:cubicBezTo>
                  <a:pt x="4515691" y="4358623"/>
                  <a:pt x="4555454" y="4327371"/>
                  <a:pt x="4589027" y="4281617"/>
                </a:cubicBezTo>
                <a:cubicBezTo>
                  <a:pt x="4627203" y="4228999"/>
                  <a:pt x="4646291" y="4168890"/>
                  <a:pt x="4646291" y="4101290"/>
                </a:cubicBezTo>
                <a:cubicBezTo>
                  <a:pt x="4646291" y="3879276"/>
                  <a:pt x="4492891" y="3768269"/>
                  <a:pt x="4186091" y="3768269"/>
                </a:cubicBezTo>
                <a:close/>
                <a:moveTo>
                  <a:pt x="3494647" y="3751944"/>
                </a:moveTo>
                <a:cubicBezTo>
                  <a:pt x="3385715" y="3751944"/>
                  <a:pt x="3297431" y="3789063"/>
                  <a:pt x="3229798" y="3863300"/>
                </a:cubicBezTo>
                <a:cubicBezTo>
                  <a:pt x="3158611" y="3941777"/>
                  <a:pt x="3123016" y="4049505"/>
                  <a:pt x="3123016" y="4186484"/>
                </a:cubicBezTo>
                <a:cubicBezTo>
                  <a:pt x="3123016" y="4314638"/>
                  <a:pt x="3155538" y="4422675"/>
                  <a:pt x="3220581" y="4510595"/>
                </a:cubicBezTo>
                <a:cubicBezTo>
                  <a:pt x="3290272" y="4604847"/>
                  <a:pt x="3381628" y="4651973"/>
                  <a:pt x="3494647" y="4651973"/>
                </a:cubicBezTo>
                <a:cubicBezTo>
                  <a:pt x="3604612" y="4651973"/>
                  <a:pt x="3694632" y="4605201"/>
                  <a:pt x="3764709" y="4511658"/>
                </a:cubicBezTo>
                <a:cubicBezTo>
                  <a:pt x="3831005" y="4422791"/>
                  <a:pt x="3864153" y="4314400"/>
                  <a:pt x="3864153" y="4186484"/>
                </a:cubicBezTo>
                <a:cubicBezTo>
                  <a:pt x="3864153" y="4050576"/>
                  <a:pt x="3828454" y="3943081"/>
                  <a:pt x="3757056" y="3863997"/>
                </a:cubicBezTo>
                <a:cubicBezTo>
                  <a:pt x="3689332" y="3789295"/>
                  <a:pt x="3601862" y="3751944"/>
                  <a:pt x="3494647" y="3751944"/>
                </a:cubicBezTo>
                <a:close/>
                <a:moveTo>
                  <a:pt x="1266665" y="2809146"/>
                </a:moveTo>
                <a:cubicBezTo>
                  <a:pt x="1326323" y="2809146"/>
                  <a:pt x="1356152" y="2855016"/>
                  <a:pt x="1356152" y="2946757"/>
                </a:cubicBezTo>
                <a:cubicBezTo>
                  <a:pt x="1356152" y="2983295"/>
                  <a:pt x="1346939" y="3018806"/>
                  <a:pt x="1328511" y="3053292"/>
                </a:cubicBezTo>
                <a:cubicBezTo>
                  <a:pt x="1309556" y="3088962"/>
                  <a:pt x="1288584" y="3106797"/>
                  <a:pt x="1265593" y="3106797"/>
                </a:cubicBezTo>
                <a:cubicBezTo>
                  <a:pt x="1242240" y="3106797"/>
                  <a:pt x="1221965" y="3089430"/>
                  <a:pt x="1204767" y="3054695"/>
                </a:cubicBezTo>
                <a:cubicBezTo>
                  <a:pt x="1188516" y="3021842"/>
                  <a:pt x="1180391" y="2986217"/>
                  <a:pt x="1180391" y="2947820"/>
                </a:cubicBezTo>
                <a:cubicBezTo>
                  <a:pt x="1180391" y="2855370"/>
                  <a:pt x="1209149" y="2809146"/>
                  <a:pt x="1266665" y="2809146"/>
                </a:cubicBezTo>
                <a:close/>
                <a:moveTo>
                  <a:pt x="5834479" y="2807037"/>
                </a:moveTo>
                <a:cubicBezTo>
                  <a:pt x="5857050" y="2805932"/>
                  <a:pt x="5878060" y="2810342"/>
                  <a:pt x="5897507" y="2820267"/>
                </a:cubicBezTo>
                <a:cubicBezTo>
                  <a:pt x="5922107" y="2832811"/>
                  <a:pt x="5934407" y="2853715"/>
                  <a:pt x="5934407" y="2882981"/>
                </a:cubicBezTo>
                <a:cubicBezTo>
                  <a:pt x="5934407" y="2912518"/>
                  <a:pt x="5920906" y="2934805"/>
                  <a:pt x="5893902" y="2949843"/>
                </a:cubicBezTo>
                <a:cubicBezTo>
                  <a:pt x="5872544" y="2961973"/>
                  <a:pt x="5851807" y="2968038"/>
                  <a:pt x="5831690" y="2968038"/>
                </a:cubicBezTo>
                <a:close/>
                <a:moveTo>
                  <a:pt x="2974885" y="2801553"/>
                </a:moveTo>
                <a:cubicBezTo>
                  <a:pt x="3033285" y="2801553"/>
                  <a:pt x="3062485" y="2825657"/>
                  <a:pt x="3062485" y="2873866"/>
                </a:cubicBezTo>
                <a:cubicBezTo>
                  <a:pt x="3062485" y="2934148"/>
                  <a:pt x="3027356" y="2965539"/>
                  <a:pt x="2957098" y="2968038"/>
                </a:cubicBezTo>
                <a:lnTo>
                  <a:pt x="2961919" y="2801902"/>
                </a:lnTo>
                <a:cubicBezTo>
                  <a:pt x="2963710" y="2801670"/>
                  <a:pt x="2968032" y="2801553"/>
                  <a:pt x="2974885" y="2801553"/>
                </a:cubicBezTo>
                <a:close/>
                <a:moveTo>
                  <a:pt x="4840781" y="2450005"/>
                </a:moveTo>
                <a:cubicBezTo>
                  <a:pt x="4851885" y="2629949"/>
                  <a:pt x="4858866" y="2767813"/>
                  <a:pt x="4861723" y="2863595"/>
                </a:cubicBezTo>
                <a:lnTo>
                  <a:pt x="4877622" y="3291265"/>
                </a:lnTo>
                <a:lnTo>
                  <a:pt x="5374033" y="3291265"/>
                </a:lnTo>
                <a:cubicBezTo>
                  <a:pt x="5381986" y="3254495"/>
                  <a:pt x="5388479" y="3225199"/>
                  <a:pt x="5393513" y="3203376"/>
                </a:cubicBezTo>
                <a:cubicBezTo>
                  <a:pt x="5404521" y="3152515"/>
                  <a:pt x="5411456" y="3120685"/>
                  <a:pt x="5414318" y="3107886"/>
                </a:cubicBezTo>
                <a:cubicBezTo>
                  <a:pt x="5374289" y="3115492"/>
                  <a:pt x="5347883" y="3119795"/>
                  <a:pt x="5335102" y="3120792"/>
                </a:cubicBezTo>
                <a:cubicBezTo>
                  <a:pt x="5264106" y="3125015"/>
                  <a:pt x="5219409" y="3127246"/>
                  <a:pt x="5201010" y="3127484"/>
                </a:cubicBezTo>
                <a:lnTo>
                  <a:pt x="5205636" y="3030514"/>
                </a:lnTo>
                <a:cubicBezTo>
                  <a:pt x="5235644" y="3030225"/>
                  <a:pt x="5259804" y="3030599"/>
                  <a:pt x="5278118" y="3031636"/>
                </a:cubicBezTo>
                <a:cubicBezTo>
                  <a:pt x="5318896" y="3035581"/>
                  <a:pt x="5348473" y="3038869"/>
                  <a:pt x="5366849" y="3041499"/>
                </a:cubicBezTo>
                <a:cubicBezTo>
                  <a:pt x="5371820" y="3007200"/>
                  <a:pt x="5376766" y="2979315"/>
                  <a:pt x="5381686" y="2957844"/>
                </a:cubicBezTo>
                <a:cubicBezTo>
                  <a:pt x="5390154" y="2922157"/>
                  <a:pt x="5396497" y="2893104"/>
                  <a:pt x="5400714" y="2870686"/>
                </a:cubicBezTo>
                <a:cubicBezTo>
                  <a:pt x="5304501" y="2873639"/>
                  <a:pt x="5240742" y="2874694"/>
                  <a:pt x="5209436" y="2873849"/>
                </a:cubicBezTo>
                <a:lnTo>
                  <a:pt x="5216365" y="2792821"/>
                </a:lnTo>
                <a:cubicBezTo>
                  <a:pt x="5244095" y="2793513"/>
                  <a:pt x="5272427" y="2795216"/>
                  <a:pt x="5301364" y="2797931"/>
                </a:cubicBezTo>
                <a:cubicBezTo>
                  <a:pt x="5344505" y="2803129"/>
                  <a:pt x="5377290" y="2806867"/>
                  <a:pt x="5399720" y="2809146"/>
                </a:cubicBezTo>
                <a:lnTo>
                  <a:pt x="5423569" y="2450005"/>
                </a:lnTo>
                <a:close/>
                <a:moveTo>
                  <a:pt x="4123960" y="2450005"/>
                </a:moveTo>
                <a:lnTo>
                  <a:pt x="4138031" y="2807513"/>
                </a:lnTo>
                <a:lnTo>
                  <a:pt x="4225895" y="2799309"/>
                </a:lnTo>
                <a:lnTo>
                  <a:pt x="4298352" y="2796086"/>
                </a:lnTo>
                <a:cubicBezTo>
                  <a:pt x="4301725" y="2840265"/>
                  <a:pt x="4305202" y="2889213"/>
                  <a:pt x="4308785" y="2942931"/>
                </a:cubicBezTo>
                <a:cubicBezTo>
                  <a:pt x="4316613" y="3097000"/>
                  <a:pt x="4322071" y="3213111"/>
                  <a:pt x="4325161" y="3291265"/>
                </a:cubicBezTo>
                <a:lnTo>
                  <a:pt x="4604762" y="3291265"/>
                </a:lnTo>
                <a:cubicBezTo>
                  <a:pt x="4613910" y="3133631"/>
                  <a:pt x="4620400" y="3016040"/>
                  <a:pt x="4624232" y="2938493"/>
                </a:cubicBezTo>
                <a:cubicBezTo>
                  <a:pt x="4629458" y="2858508"/>
                  <a:pt x="4632811" y="2811039"/>
                  <a:pt x="4634290" y="2796086"/>
                </a:cubicBezTo>
                <a:cubicBezTo>
                  <a:pt x="4669315" y="2797163"/>
                  <a:pt x="4695995" y="2798232"/>
                  <a:pt x="4714332" y="2799292"/>
                </a:cubicBezTo>
                <a:cubicBezTo>
                  <a:pt x="4744340" y="2802488"/>
                  <a:pt x="4770771" y="2805229"/>
                  <a:pt x="4793625" y="2807513"/>
                </a:cubicBezTo>
                <a:lnTo>
                  <a:pt x="4809593" y="2450005"/>
                </a:lnTo>
                <a:close/>
                <a:moveTo>
                  <a:pt x="3341003" y="2450005"/>
                </a:moveTo>
                <a:cubicBezTo>
                  <a:pt x="3343508" y="2555542"/>
                  <a:pt x="3350089" y="2667269"/>
                  <a:pt x="3360746" y="2785186"/>
                </a:cubicBezTo>
                <a:cubicBezTo>
                  <a:pt x="3371816" y="2913413"/>
                  <a:pt x="3383555" y="2997287"/>
                  <a:pt x="3395963" y="3036806"/>
                </a:cubicBezTo>
                <a:cubicBezTo>
                  <a:pt x="3418018" y="3131794"/>
                  <a:pt x="3455890" y="3199839"/>
                  <a:pt x="3509580" y="3240940"/>
                </a:cubicBezTo>
                <a:cubicBezTo>
                  <a:pt x="3572322" y="3289001"/>
                  <a:pt x="3663272" y="3313031"/>
                  <a:pt x="3782430" y="3313031"/>
                </a:cubicBezTo>
                <a:cubicBezTo>
                  <a:pt x="3878586" y="3313031"/>
                  <a:pt x="3975225" y="3295619"/>
                  <a:pt x="4072344" y="3260793"/>
                </a:cubicBezTo>
                <a:cubicBezTo>
                  <a:pt x="4072344" y="3053159"/>
                  <a:pt x="4074045" y="2901757"/>
                  <a:pt x="4077446" y="2806587"/>
                </a:cubicBezTo>
                <a:lnTo>
                  <a:pt x="4089757" y="2450005"/>
                </a:lnTo>
                <a:lnTo>
                  <a:pt x="3804077" y="2450005"/>
                </a:lnTo>
                <a:cubicBezTo>
                  <a:pt x="3813707" y="2600525"/>
                  <a:pt x="3820291" y="2715580"/>
                  <a:pt x="3823828" y="2795168"/>
                </a:cubicBezTo>
                <a:cubicBezTo>
                  <a:pt x="3828074" y="2954361"/>
                  <a:pt x="3830196" y="3068126"/>
                  <a:pt x="3830196" y="3136462"/>
                </a:cubicBezTo>
                <a:cubicBezTo>
                  <a:pt x="3820475" y="3140991"/>
                  <a:pt x="3810256" y="3143256"/>
                  <a:pt x="3799537" y="3143256"/>
                </a:cubicBezTo>
                <a:cubicBezTo>
                  <a:pt x="3760658" y="3143256"/>
                  <a:pt x="3734938" y="3130066"/>
                  <a:pt x="3722378" y="3103686"/>
                </a:cubicBezTo>
                <a:cubicBezTo>
                  <a:pt x="3709358" y="3076614"/>
                  <a:pt x="3702672" y="3026135"/>
                  <a:pt x="3702321" y="2952249"/>
                </a:cubicBezTo>
                <a:cubicBezTo>
                  <a:pt x="3700422" y="2836611"/>
                  <a:pt x="3700008" y="2749374"/>
                  <a:pt x="3701079" y="2690537"/>
                </a:cubicBezTo>
                <a:cubicBezTo>
                  <a:pt x="3703590" y="2584972"/>
                  <a:pt x="3705818" y="2504794"/>
                  <a:pt x="3707762" y="2450005"/>
                </a:cubicBezTo>
                <a:close/>
                <a:moveTo>
                  <a:pt x="1679026" y="2450005"/>
                </a:moveTo>
                <a:cubicBezTo>
                  <a:pt x="1692142" y="2617734"/>
                  <a:pt x="1701155" y="2757046"/>
                  <a:pt x="1706063" y="2867940"/>
                </a:cubicBezTo>
                <a:cubicBezTo>
                  <a:pt x="1713166" y="3062724"/>
                  <a:pt x="1718046" y="3203832"/>
                  <a:pt x="1720704" y="3291265"/>
                </a:cubicBezTo>
                <a:lnTo>
                  <a:pt x="1934369" y="3291265"/>
                </a:lnTo>
                <a:lnTo>
                  <a:pt x="1939352" y="3042111"/>
                </a:lnTo>
                <a:lnTo>
                  <a:pt x="2133155" y="3310855"/>
                </a:lnTo>
                <a:lnTo>
                  <a:pt x="2310430" y="3039977"/>
                </a:lnTo>
                <a:lnTo>
                  <a:pt x="2315370" y="3291265"/>
                </a:lnTo>
                <a:lnTo>
                  <a:pt x="2530276" y="3291265"/>
                </a:lnTo>
                <a:cubicBezTo>
                  <a:pt x="2532884" y="3132237"/>
                  <a:pt x="2536673" y="2992208"/>
                  <a:pt x="2541644" y="2871179"/>
                </a:cubicBezTo>
                <a:cubicBezTo>
                  <a:pt x="2551291" y="2673108"/>
                  <a:pt x="2558683" y="2532716"/>
                  <a:pt x="2563818" y="2450005"/>
                </a:cubicBezTo>
                <a:lnTo>
                  <a:pt x="2265487" y="2450005"/>
                </a:lnTo>
                <a:cubicBezTo>
                  <a:pt x="2240903" y="2507719"/>
                  <a:pt x="2222200" y="2548945"/>
                  <a:pt x="2209379" y="2573681"/>
                </a:cubicBezTo>
                <a:cubicBezTo>
                  <a:pt x="2167349" y="2651625"/>
                  <a:pt x="2141819" y="2701100"/>
                  <a:pt x="2132790" y="2722107"/>
                </a:cubicBezTo>
                <a:cubicBezTo>
                  <a:pt x="2104635" y="2669636"/>
                  <a:pt x="2081109" y="2623978"/>
                  <a:pt x="2062211" y="2585134"/>
                </a:cubicBezTo>
                <a:cubicBezTo>
                  <a:pt x="2035826" y="2526087"/>
                  <a:pt x="2016242" y="2481044"/>
                  <a:pt x="2003460" y="2450005"/>
                </a:cubicBezTo>
                <a:close/>
                <a:moveTo>
                  <a:pt x="671298" y="2439122"/>
                </a:moveTo>
                <a:cubicBezTo>
                  <a:pt x="527653" y="2439122"/>
                  <a:pt x="414903" y="2480398"/>
                  <a:pt x="333048" y="2562951"/>
                </a:cubicBezTo>
                <a:cubicBezTo>
                  <a:pt x="256277" y="2640424"/>
                  <a:pt x="217892" y="2741869"/>
                  <a:pt x="217892" y="2867285"/>
                </a:cubicBezTo>
                <a:cubicBezTo>
                  <a:pt x="217892" y="3002898"/>
                  <a:pt x="262359" y="3112993"/>
                  <a:pt x="351294" y="3197569"/>
                </a:cubicBezTo>
                <a:cubicBezTo>
                  <a:pt x="433359" y="3275269"/>
                  <a:pt x="532296" y="3314120"/>
                  <a:pt x="648104" y="3314120"/>
                </a:cubicBezTo>
                <a:cubicBezTo>
                  <a:pt x="711787" y="3314120"/>
                  <a:pt x="766250" y="3305467"/>
                  <a:pt x="811494" y="3288162"/>
                </a:cubicBezTo>
                <a:cubicBezTo>
                  <a:pt x="816902" y="3253444"/>
                  <a:pt x="821904" y="3224992"/>
                  <a:pt x="826501" y="3202806"/>
                </a:cubicBezTo>
                <a:cubicBezTo>
                  <a:pt x="834748" y="3165107"/>
                  <a:pt x="841015" y="3133461"/>
                  <a:pt x="845300" y="3107869"/>
                </a:cubicBezTo>
                <a:cubicBezTo>
                  <a:pt x="804160" y="3125293"/>
                  <a:pt x="766916" y="3134005"/>
                  <a:pt x="733570" y="3134005"/>
                </a:cubicBezTo>
                <a:cubicBezTo>
                  <a:pt x="685174" y="3134005"/>
                  <a:pt x="646170" y="3119362"/>
                  <a:pt x="616556" y="3090077"/>
                </a:cubicBezTo>
                <a:cubicBezTo>
                  <a:pt x="586942" y="3060792"/>
                  <a:pt x="572135" y="3023035"/>
                  <a:pt x="572135" y="2976805"/>
                </a:cubicBezTo>
                <a:cubicBezTo>
                  <a:pt x="572135" y="2917135"/>
                  <a:pt x="592232" y="2866580"/>
                  <a:pt x="632425" y="2825139"/>
                </a:cubicBezTo>
                <a:cubicBezTo>
                  <a:pt x="663374" y="2807222"/>
                  <a:pt x="705810" y="2798263"/>
                  <a:pt x="759732" y="2798263"/>
                </a:cubicBezTo>
                <a:cubicBezTo>
                  <a:pt x="788906" y="2798263"/>
                  <a:pt x="817792" y="2801287"/>
                  <a:pt x="846388" y="2807335"/>
                </a:cubicBezTo>
                <a:lnTo>
                  <a:pt x="828950" y="2453432"/>
                </a:lnTo>
                <a:cubicBezTo>
                  <a:pt x="792049" y="2443892"/>
                  <a:pt x="739499" y="2439122"/>
                  <a:pt x="671298" y="2439122"/>
                </a:cubicBezTo>
                <a:close/>
                <a:moveTo>
                  <a:pt x="5738665" y="2434769"/>
                </a:moveTo>
                <a:cubicBezTo>
                  <a:pt x="5658182" y="2434769"/>
                  <a:pt x="5565262" y="2440261"/>
                  <a:pt x="5459906" y="2451246"/>
                </a:cubicBezTo>
                <a:cubicBezTo>
                  <a:pt x="5471368" y="2643973"/>
                  <a:pt x="5478711" y="2792898"/>
                  <a:pt x="5481936" y="2898021"/>
                </a:cubicBezTo>
                <a:cubicBezTo>
                  <a:pt x="5489095" y="3076260"/>
                  <a:pt x="5494803" y="3207341"/>
                  <a:pt x="5499060" y="3291265"/>
                </a:cubicBezTo>
                <a:lnTo>
                  <a:pt x="5820747" y="3291265"/>
                </a:lnTo>
                <a:lnTo>
                  <a:pt x="5825084" y="3136492"/>
                </a:lnTo>
                <a:lnTo>
                  <a:pt x="5830183" y="3146687"/>
                </a:lnTo>
                <a:cubicBezTo>
                  <a:pt x="5850040" y="3185761"/>
                  <a:pt x="5866346" y="3215858"/>
                  <a:pt x="5879100" y="3236977"/>
                </a:cubicBezTo>
                <a:cubicBezTo>
                  <a:pt x="5914895" y="3289953"/>
                  <a:pt x="5940064" y="3324374"/>
                  <a:pt x="5954609" y="3340239"/>
                </a:cubicBezTo>
                <a:cubicBezTo>
                  <a:pt x="5994848" y="3322191"/>
                  <a:pt x="6035818" y="3303631"/>
                  <a:pt x="6077520" y="3284557"/>
                </a:cubicBezTo>
                <a:cubicBezTo>
                  <a:pt x="6131300" y="3261277"/>
                  <a:pt x="6169209" y="3244513"/>
                  <a:pt x="6191248" y="3234265"/>
                </a:cubicBezTo>
                <a:cubicBezTo>
                  <a:pt x="6147794" y="3188375"/>
                  <a:pt x="6116350" y="3154159"/>
                  <a:pt x="6096914" y="3131616"/>
                </a:cubicBezTo>
                <a:cubicBezTo>
                  <a:pt x="6055779" y="3079763"/>
                  <a:pt x="6030912" y="3049848"/>
                  <a:pt x="6022314" y="3041873"/>
                </a:cubicBezTo>
                <a:cubicBezTo>
                  <a:pt x="6068266" y="3025124"/>
                  <a:pt x="6108029" y="2993872"/>
                  <a:pt x="6141602" y="2948117"/>
                </a:cubicBezTo>
                <a:cubicBezTo>
                  <a:pt x="6179778" y="2895499"/>
                  <a:pt x="6198866" y="2835390"/>
                  <a:pt x="6198866" y="2767790"/>
                </a:cubicBezTo>
                <a:cubicBezTo>
                  <a:pt x="6198866" y="2545776"/>
                  <a:pt x="6045466" y="2434769"/>
                  <a:pt x="5738665" y="2434769"/>
                </a:cubicBezTo>
                <a:close/>
                <a:moveTo>
                  <a:pt x="2847451" y="2433680"/>
                </a:moveTo>
                <a:cubicBezTo>
                  <a:pt x="2740134" y="2433680"/>
                  <a:pt x="2655277" y="2439836"/>
                  <a:pt x="2592881" y="2452147"/>
                </a:cubicBezTo>
                <a:cubicBezTo>
                  <a:pt x="2602920" y="2637874"/>
                  <a:pt x="2610252" y="2781629"/>
                  <a:pt x="2614877" y="2883414"/>
                </a:cubicBezTo>
                <a:lnTo>
                  <a:pt x="2630836" y="3291265"/>
                </a:lnTo>
                <a:lnTo>
                  <a:pt x="2946002" y="3291265"/>
                </a:lnTo>
                <a:lnTo>
                  <a:pt x="2952311" y="3128563"/>
                </a:lnTo>
                <a:cubicBezTo>
                  <a:pt x="3054742" y="3128563"/>
                  <a:pt x="3139342" y="3097180"/>
                  <a:pt x="3206112" y="3034412"/>
                </a:cubicBezTo>
                <a:cubicBezTo>
                  <a:pt x="3272881" y="2971645"/>
                  <a:pt x="3306266" y="2888280"/>
                  <a:pt x="3306266" y="2784319"/>
                </a:cubicBezTo>
                <a:cubicBezTo>
                  <a:pt x="3306266" y="2665756"/>
                  <a:pt x="3259925" y="2575636"/>
                  <a:pt x="3167243" y="2513960"/>
                </a:cubicBezTo>
                <a:cubicBezTo>
                  <a:pt x="3086805" y="2460440"/>
                  <a:pt x="2980207" y="2433680"/>
                  <a:pt x="2847451" y="2433680"/>
                </a:cubicBezTo>
                <a:close/>
                <a:moveTo>
                  <a:pt x="1265797" y="2418444"/>
                </a:moveTo>
                <a:cubicBezTo>
                  <a:pt x="1156865" y="2418444"/>
                  <a:pt x="1068582" y="2455563"/>
                  <a:pt x="1000948" y="2529800"/>
                </a:cubicBezTo>
                <a:cubicBezTo>
                  <a:pt x="929760" y="2608277"/>
                  <a:pt x="894167" y="2716005"/>
                  <a:pt x="894167" y="2852984"/>
                </a:cubicBezTo>
                <a:cubicBezTo>
                  <a:pt x="894167" y="2981138"/>
                  <a:pt x="926688" y="3089175"/>
                  <a:pt x="991731" y="3177095"/>
                </a:cubicBezTo>
                <a:cubicBezTo>
                  <a:pt x="1061423" y="3271347"/>
                  <a:pt x="1152778" y="3318473"/>
                  <a:pt x="1265797" y="3318473"/>
                </a:cubicBezTo>
                <a:cubicBezTo>
                  <a:pt x="1375762" y="3318473"/>
                  <a:pt x="1465782" y="3271701"/>
                  <a:pt x="1535859" y="3178158"/>
                </a:cubicBezTo>
                <a:cubicBezTo>
                  <a:pt x="1602155" y="3089291"/>
                  <a:pt x="1635303" y="2980900"/>
                  <a:pt x="1635303" y="2852984"/>
                </a:cubicBezTo>
                <a:cubicBezTo>
                  <a:pt x="1635303" y="2717076"/>
                  <a:pt x="1599604" y="2609581"/>
                  <a:pt x="1528207" y="2530497"/>
                </a:cubicBezTo>
                <a:cubicBezTo>
                  <a:pt x="1460482" y="2455795"/>
                  <a:pt x="1373013" y="2418444"/>
                  <a:pt x="1265797" y="2418444"/>
                </a:cubicBezTo>
                <a:close/>
                <a:moveTo>
                  <a:pt x="0" y="0"/>
                </a:moveTo>
                <a:lnTo>
                  <a:pt x="6413500" y="0"/>
                </a:lnTo>
                <a:lnTo>
                  <a:pt x="6413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AEE3D0E-206A-40C9-ADC6-A7A355632478}"/>
              </a:ext>
            </a:extLst>
          </p:cNvPr>
          <p:cNvGrpSpPr/>
          <p:nvPr/>
        </p:nvGrpSpPr>
        <p:grpSpPr>
          <a:xfrm>
            <a:off x="6413500" y="0"/>
            <a:ext cx="5778499" cy="6858000"/>
            <a:chOff x="6413500" y="0"/>
            <a:chExt cx="5778499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9A414CC-B82D-40EC-98F9-139A3583E616}"/>
                </a:ext>
              </a:extLst>
            </p:cNvPr>
            <p:cNvSpPr/>
            <p:nvPr/>
          </p:nvSpPr>
          <p:spPr>
            <a:xfrm>
              <a:off x="6413500" y="0"/>
              <a:ext cx="5778499" cy="6858000"/>
            </a:xfrm>
            <a:prstGeom prst="rect">
              <a:avLst/>
            </a:prstGeom>
            <a:solidFill>
              <a:schemeClr val="dk1">
                <a:alpha val="87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E66F976-42FA-40F7-9A4B-A35BFBF1A811}"/>
                </a:ext>
              </a:extLst>
            </p:cNvPr>
            <p:cNvSpPr txBox="1"/>
            <p:nvPr/>
          </p:nvSpPr>
          <p:spPr>
            <a:xfrm>
              <a:off x="6692900" y="1893878"/>
              <a:ext cx="48260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solidFill>
                    <a:schemeClr val="bg1"/>
                  </a:solidFill>
                  <a:latin typeface="Segoe UI Variable Small Semibol" pitchFamily="2" charset="0"/>
                </a:rPr>
                <a:t>MADE BY:</a:t>
              </a:r>
            </a:p>
            <a:p>
              <a:endParaRPr lang="en-IN" sz="3600" b="1" dirty="0">
                <a:solidFill>
                  <a:schemeClr val="bg1"/>
                </a:solidFill>
                <a:latin typeface="Segoe UI Variable Small Semibol" pitchFamily="2" charset="0"/>
              </a:endParaRPr>
            </a:p>
            <a:p>
              <a:r>
                <a:rPr lang="en-IN" sz="3600" b="1" dirty="0">
                  <a:solidFill>
                    <a:schemeClr val="bg1"/>
                  </a:solidFill>
                  <a:latin typeface="Segoe UI Variable Small Semibol" pitchFamily="2" charset="0"/>
                </a:rPr>
                <a:t>SANDEEP KUMAR</a:t>
              </a:r>
            </a:p>
            <a:p>
              <a:r>
                <a:rPr lang="en-IN" sz="3600" b="1" dirty="0">
                  <a:solidFill>
                    <a:schemeClr val="bg1"/>
                  </a:solidFill>
                  <a:latin typeface="Segoe UI Variable Small Semibol" pitchFamily="2" charset="0"/>
                </a:rPr>
                <a:t>SANSKAR VARSHNEY</a:t>
              </a:r>
            </a:p>
            <a:p>
              <a:r>
                <a:rPr lang="en-IN" sz="3600" b="1" dirty="0">
                  <a:solidFill>
                    <a:schemeClr val="bg1"/>
                  </a:solidFill>
                  <a:latin typeface="Segoe UI Variable Small Semibol" pitchFamily="2" charset="0"/>
                </a:rPr>
                <a:t>SAPNA CHOUDHARY</a:t>
              </a:r>
            </a:p>
            <a:p>
              <a:r>
                <a:rPr lang="en-IN" sz="3600" b="1" dirty="0">
                  <a:solidFill>
                    <a:schemeClr val="bg1"/>
                  </a:solidFill>
                  <a:latin typeface="Segoe UI Variable Small Semibol" pitchFamily="2" charset="0"/>
                </a:rPr>
                <a:t>SARVAGYA PANDEY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8126005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71AB06-22C4-41DA-BCC2-354DCBB6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0555B-2643-4099-9A3D-6065326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0" y="48469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STATIC 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C52040-0429-4F39-B0E1-6CC52D8E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998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SRAM  stands for static RAM.</a:t>
            </a:r>
          </a:p>
          <a:p>
            <a:r>
              <a:rPr lang="en-IN" dirty="0">
                <a:solidFill>
                  <a:schemeClr val="bg1"/>
                </a:solidFill>
              </a:rPr>
              <a:t>Characterized by high speed and high cost.</a:t>
            </a:r>
          </a:p>
          <a:p>
            <a:r>
              <a:rPr lang="en-IN" dirty="0">
                <a:solidFill>
                  <a:schemeClr val="bg1"/>
                </a:solidFill>
              </a:rPr>
              <a:t>It has larger storage.</a:t>
            </a:r>
          </a:p>
          <a:p>
            <a:r>
              <a:rPr lang="en-IN" dirty="0">
                <a:solidFill>
                  <a:schemeClr val="bg1"/>
                </a:solidFill>
              </a:rPr>
              <a:t>It takes less power to perform.</a:t>
            </a:r>
          </a:p>
          <a:p>
            <a:r>
              <a:rPr lang="en-IN" dirty="0">
                <a:solidFill>
                  <a:schemeClr val="bg1"/>
                </a:solidFill>
              </a:rPr>
              <a:t>Use six transistors to store data.</a:t>
            </a:r>
          </a:p>
          <a:p>
            <a:r>
              <a:rPr lang="en-IN" dirty="0">
                <a:solidFill>
                  <a:schemeClr val="bg1"/>
                </a:solidFill>
              </a:rPr>
              <a:t>Can accept one command and transfer one word of data per clock cycle.</a:t>
            </a:r>
          </a:p>
        </p:txBody>
      </p:sp>
    </p:spTree>
    <p:extLst>
      <p:ext uri="{BB962C8B-B14F-4D97-AF65-F5344CB8AC3E}">
        <p14:creationId xmlns:p14="http://schemas.microsoft.com/office/powerpoint/2010/main" xmlns="" val="45916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71AB06-22C4-41DA-BCC2-354DCBB6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0555B-2643-4099-9A3D-6065326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0" y="48469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READ ONLY MEMORY (ROM)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C52040-0429-4F39-B0E1-6CC52D8E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99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ROM stands for read only memory.</a:t>
            </a:r>
          </a:p>
          <a:p>
            <a:r>
              <a:rPr lang="en-IN" dirty="0">
                <a:solidFill>
                  <a:schemeClr val="bg1"/>
                </a:solidFill>
              </a:rPr>
              <a:t>A class of storage used in computer and other electronic devices.</a:t>
            </a:r>
          </a:p>
          <a:p>
            <a:r>
              <a:rPr lang="en-IN" dirty="0">
                <a:solidFill>
                  <a:schemeClr val="bg1"/>
                </a:solidFill>
              </a:rPr>
              <a:t>Data stored in it can not be modified.</a:t>
            </a:r>
          </a:p>
          <a:p>
            <a:r>
              <a:rPr lang="en-IN" dirty="0">
                <a:solidFill>
                  <a:schemeClr val="bg1"/>
                </a:solidFill>
              </a:rPr>
              <a:t>It is a non-volatile memory.</a:t>
            </a:r>
          </a:p>
          <a:p>
            <a:r>
              <a:rPr lang="en-IN" dirty="0">
                <a:solidFill>
                  <a:schemeClr val="bg1"/>
                </a:solidFill>
              </a:rPr>
              <a:t>Information stored in it is permanent.</a:t>
            </a:r>
          </a:p>
          <a:p>
            <a:r>
              <a:rPr lang="en-IN" dirty="0">
                <a:solidFill>
                  <a:schemeClr val="bg1"/>
                </a:solidFill>
              </a:rPr>
              <a:t>It is used to store important information which is used to operate the system.</a:t>
            </a:r>
          </a:p>
          <a:p>
            <a:r>
              <a:rPr lang="en-IN" dirty="0">
                <a:solidFill>
                  <a:schemeClr val="bg1"/>
                </a:solidFill>
              </a:rPr>
              <a:t>EXAMPLE : Hard </a:t>
            </a:r>
            <a:r>
              <a:rPr lang="en-IN" dirty="0" err="1">
                <a:solidFill>
                  <a:schemeClr val="bg1"/>
                </a:solidFill>
              </a:rPr>
              <a:t>disks,DVD</a:t>
            </a:r>
            <a:r>
              <a:rPr lang="en-IN" dirty="0">
                <a:solidFill>
                  <a:schemeClr val="bg1"/>
                </a:solidFill>
              </a:rPr>
              <a:t> drives etc.</a:t>
            </a:r>
          </a:p>
        </p:txBody>
      </p:sp>
    </p:spTree>
    <p:extLst>
      <p:ext uri="{BB962C8B-B14F-4D97-AF65-F5344CB8AC3E}">
        <p14:creationId xmlns:p14="http://schemas.microsoft.com/office/powerpoint/2010/main" xmlns="" val="1315996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71AB06-22C4-41DA-BCC2-354DCBB6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0555B-2643-4099-9A3D-6065326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740782"/>
            <a:ext cx="5130800" cy="1727108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TYPES OF ROM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F1645C50-E3F4-4893-AFF9-3FEEA7B5D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40705191"/>
              </p:ext>
            </p:extLst>
          </p:nvPr>
        </p:nvGraphicFramePr>
        <p:xfrm>
          <a:off x="838200" y="216099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768C560B-FE08-4121-9826-8CCBD1D3DD4D}"/>
              </a:ext>
            </a:extLst>
          </p:cNvPr>
          <p:cNvCxnSpPr/>
          <p:nvPr/>
        </p:nvCxnSpPr>
        <p:spPr>
          <a:xfrm>
            <a:off x="6045200" y="2832100"/>
            <a:ext cx="0" cy="3022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C6C23A9-CB1D-46EE-9645-F4EBB431974F}"/>
              </a:ext>
            </a:extLst>
          </p:cNvPr>
          <p:cNvGrpSpPr/>
          <p:nvPr/>
        </p:nvGrpSpPr>
        <p:grpSpPr>
          <a:xfrm>
            <a:off x="3149600" y="2818634"/>
            <a:ext cx="5791200" cy="3029333"/>
            <a:chOff x="3149600" y="2818634"/>
            <a:chExt cx="5791200" cy="302933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0F15B600-6145-4441-BE84-31B366E3C529}"/>
                </a:ext>
              </a:extLst>
            </p:cNvPr>
            <p:cNvCxnSpPr/>
            <p:nvPr/>
          </p:nvCxnSpPr>
          <p:spPr>
            <a:xfrm>
              <a:off x="3149600" y="2825367"/>
              <a:ext cx="0" cy="3022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B1A406D-F7BF-431F-80A9-213C8F49FFE1}"/>
                </a:ext>
              </a:extLst>
            </p:cNvPr>
            <p:cNvCxnSpPr/>
            <p:nvPr/>
          </p:nvCxnSpPr>
          <p:spPr>
            <a:xfrm>
              <a:off x="8940800" y="2825367"/>
              <a:ext cx="0" cy="3022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1500120-895D-4028-B99C-B648E87DB8F1}"/>
                </a:ext>
              </a:extLst>
            </p:cNvPr>
            <p:cNvCxnSpPr/>
            <p:nvPr/>
          </p:nvCxnSpPr>
          <p:spPr>
            <a:xfrm>
              <a:off x="6045200" y="2818634"/>
              <a:ext cx="0" cy="3022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05984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71AB06-22C4-41DA-BCC2-354DCBB6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0555B-2643-4099-9A3D-6065326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0" y="48469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SECONDARY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C52040-0429-4F39-B0E1-6CC52D8E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998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Much larger in capacity but slower than main memory.</a:t>
            </a:r>
          </a:p>
          <a:p>
            <a:r>
              <a:rPr lang="en-IN" dirty="0">
                <a:solidFill>
                  <a:schemeClr val="bg1"/>
                </a:solidFill>
              </a:rPr>
              <a:t>Permanent storage of data and instruction.</a:t>
            </a:r>
          </a:p>
          <a:p>
            <a:r>
              <a:rPr lang="en-IN" dirty="0">
                <a:solidFill>
                  <a:schemeClr val="bg1"/>
                </a:solidFill>
              </a:rPr>
              <a:t>It is a non-volatile memory.</a:t>
            </a:r>
          </a:p>
          <a:p>
            <a:r>
              <a:rPr lang="en-IN" dirty="0">
                <a:solidFill>
                  <a:schemeClr val="bg1"/>
                </a:solidFill>
              </a:rPr>
              <a:t>The data and information saved inside secondary storage devices can be retrieved anytime users request or demand.</a:t>
            </a:r>
          </a:p>
          <a:p>
            <a:r>
              <a:rPr lang="en-IN" dirty="0">
                <a:solidFill>
                  <a:schemeClr val="bg1"/>
                </a:solidFill>
              </a:rPr>
              <a:t>They are portable.</a:t>
            </a:r>
          </a:p>
          <a:p>
            <a:r>
              <a:rPr lang="en-IN" dirty="0">
                <a:solidFill>
                  <a:schemeClr val="bg1"/>
                </a:solidFill>
              </a:rPr>
              <a:t>EXAMPLE : Hard disk , CD, Floppy etc.</a:t>
            </a:r>
          </a:p>
        </p:txBody>
      </p:sp>
    </p:spTree>
    <p:extLst>
      <p:ext uri="{BB962C8B-B14F-4D97-AF65-F5344CB8AC3E}">
        <p14:creationId xmlns:p14="http://schemas.microsoft.com/office/powerpoint/2010/main" xmlns="" val="2332249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71AB06-22C4-41DA-BCC2-354DCBB6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0555B-2643-4099-9A3D-6065326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0" y="48469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CACHE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C52040-0429-4F39-B0E1-6CC52D8E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998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It acts buffer between CPU and main memory (RAM).</a:t>
            </a:r>
          </a:p>
          <a:p>
            <a:r>
              <a:rPr lang="en-IN" dirty="0">
                <a:solidFill>
                  <a:schemeClr val="bg1"/>
                </a:solidFill>
              </a:rPr>
              <a:t>Cache is high speed memory for holding recently accessed data in main memory.</a:t>
            </a:r>
          </a:p>
          <a:p>
            <a:r>
              <a:rPr lang="en-IN" dirty="0">
                <a:solidFill>
                  <a:schemeClr val="bg1"/>
                </a:solidFill>
              </a:rPr>
              <a:t>It provides faster access.</a:t>
            </a:r>
          </a:p>
          <a:p>
            <a:r>
              <a:rPr lang="en-IN" dirty="0">
                <a:solidFill>
                  <a:schemeClr val="bg1"/>
                </a:solidFill>
              </a:rPr>
              <a:t>Cache memory allows CPU to operate at a higher effective speed .</a:t>
            </a:r>
          </a:p>
          <a:p>
            <a:r>
              <a:rPr lang="en-IN" dirty="0">
                <a:solidFill>
                  <a:schemeClr val="bg1"/>
                </a:solidFill>
              </a:rPr>
              <a:t>Enhancing system scalability.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30102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71AB06-22C4-41DA-BCC2-354DCBB6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0555B-2643-4099-9A3D-6065326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599" y="754248"/>
            <a:ext cx="8407397" cy="1727108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TYPES OF CACHE</a:t>
            </a:r>
          </a:p>
        </p:txBody>
      </p:sp>
      <p:pic>
        <p:nvPicPr>
          <p:cNvPr id="11" name="Picture 2" descr="Class 11 | Lec 13 | Main Memory, Cache Memory &amp; Registers | Chapter 2 |  Computer Memory - YouTube">
            <a:extLst>
              <a:ext uri="{FF2B5EF4-FFF2-40B4-BE49-F238E27FC236}">
                <a16:creationId xmlns:a16="http://schemas.microsoft.com/office/drawing/2014/main" xmlns="" id="{DF5F5C53-BACA-41E9-AA1C-162582DBCB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6599" y="2233501"/>
            <a:ext cx="7357731" cy="387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0687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71AB06-22C4-41DA-BCC2-354DCBB6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0555B-2643-4099-9A3D-6065326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599" y="754248"/>
            <a:ext cx="8407397" cy="1727108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OPERATION OF CACHE MEMORY</a:t>
            </a:r>
            <a:endParaRPr lang="en-IN" sz="60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Cache Memory | Computer Architecture">
            <a:extLst>
              <a:ext uri="{FF2B5EF4-FFF2-40B4-BE49-F238E27FC236}">
                <a16:creationId xmlns:a16="http://schemas.microsoft.com/office/drawing/2014/main" xmlns="" id="{AB35BD44-D12A-4F97-99F4-79AC1F4F5A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4576" y="2807636"/>
            <a:ext cx="7222848" cy="29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07575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71AB06-22C4-41DA-BCC2-354DCBB6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0555B-2643-4099-9A3D-6065326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0" y="48469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REGISTER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C52040-0429-4F39-B0E1-6CC52D8E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998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Register memory is the smallest and fastest memory in a computer.</a:t>
            </a:r>
          </a:p>
          <a:p>
            <a:r>
              <a:rPr lang="en-IN" dirty="0">
                <a:solidFill>
                  <a:schemeClr val="bg1"/>
                </a:solidFill>
              </a:rPr>
              <a:t>It is located in the CPU .</a:t>
            </a:r>
          </a:p>
          <a:p>
            <a:r>
              <a:rPr lang="en-IN" dirty="0">
                <a:solidFill>
                  <a:schemeClr val="bg1"/>
                </a:solidFill>
              </a:rPr>
              <a:t>A register temporarily holds frequently used data, instructions, and memory address that are used by the CPU.</a:t>
            </a:r>
          </a:p>
          <a:p>
            <a:r>
              <a:rPr lang="en-IN" dirty="0">
                <a:solidFill>
                  <a:schemeClr val="bg1"/>
                </a:solidFill>
              </a:rPr>
              <a:t>EXAMPLE : Data register, program counter etc.</a:t>
            </a:r>
          </a:p>
        </p:txBody>
      </p:sp>
    </p:spTree>
    <p:extLst>
      <p:ext uri="{BB962C8B-B14F-4D97-AF65-F5344CB8AC3E}">
        <p14:creationId xmlns:p14="http://schemas.microsoft.com/office/powerpoint/2010/main" xmlns="" val="69414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71AB06-22C4-41DA-BCC2-354DCBB6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0555B-2643-4099-9A3D-6065326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0" y="48469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TYPES OF REGISTER</a:t>
            </a:r>
          </a:p>
        </p:txBody>
      </p:sp>
      <p:pic>
        <p:nvPicPr>
          <p:cNvPr id="7" name="Picture 2" descr="Basic Computer Registers. | Download Table">
            <a:extLst>
              <a:ext uri="{FF2B5EF4-FFF2-40B4-BE49-F238E27FC236}">
                <a16:creationId xmlns:a16="http://schemas.microsoft.com/office/drawing/2014/main" xmlns="" id="{745F0D9D-25F8-468F-839A-505F491D6E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2737" y="2153444"/>
            <a:ext cx="64865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071399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71AB06-22C4-41DA-BCC2-354DCBB6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0555B-2643-4099-9A3D-6065326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0" y="48469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MEMORY HIERARCHY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C52040-0429-4F39-B0E1-6CC52D8E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998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memory hierarchy concept is used to discuss performance issues in computer architectural design, algorithms predictions, and lower level programming constructs.</a:t>
            </a:r>
          </a:p>
          <a:p>
            <a:r>
              <a:rPr lang="en-IN" dirty="0">
                <a:solidFill>
                  <a:schemeClr val="bg1"/>
                </a:solidFill>
              </a:rPr>
              <a:t>The memory hierarchy in computer storage separates each of its level based on response system.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650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6D73A6-7A36-4521-A096-B418032F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6D4979-FF18-4036-8C4D-01B1E5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Sandeep\AppData\Local\Microsoft\Windows\Clipboard\HistoryData\{20C96042-409B-4541-A6F9-DEDC0E190759}\{8C79176F-D8C2-45CD-8182-A3FCD0EAED49}\ResourceMap\{1736C699-C20C-4AEE-B817-A1AA6AAB5689}">
            <a:extLst>
              <a:ext uri="{FF2B5EF4-FFF2-40B4-BE49-F238E27FC236}">
                <a16:creationId xmlns:a16="http://schemas.microsoft.com/office/drawing/2014/main" xmlns="" id="{D5D81653-ABBD-4A75-BA42-A36AAC64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7A989CAA-9BBE-4398-B8F7-6020EA40B6EB}"/>
              </a:ext>
            </a:extLst>
          </p:cNvPr>
          <p:cNvSpPr/>
          <p:nvPr/>
        </p:nvSpPr>
        <p:spPr>
          <a:xfrm>
            <a:off x="2197100" y="365125"/>
            <a:ext cx="7416800" cy="1184275"/>
          </a:xfrm>
          <a:prstGeom prst="round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/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FF40FE-E5F3-4141-84B8-9D833118CD46}"/>
              </a:ext>
            </a:extLst>
          </p:cNvPr>
          <p:cNvSpPr/>
          <p:nvPr/>
        </p:nvSpPr>
        <p:spPr>
          <a:xfrm>
            <a:off x="393700" y="2197100"/>
            <a:ext cx="11391900" cy="3784600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/>
              <a:t> Computer memory is just like the human brain .It is used to store</a:t>
            </a:r>
          </a:p>
          <a:p>
            <a:r>
              <a:rPr lang="en-IN" sz="3200" dirty="0"/>
              <a:t> data/information and instructions on a temporary or permanent </a:t>
            </a:r>
          </a:p>
          <a:p>
            <a:r>
              <a:rPr lang="en-IN" sz="3200" dirty="0"/>
              <a:t> basis for use in an electronic digital computer.</a:t>
            </a:r>
          </a:p>
          <a:p>
            <a:endParaRPr lang="en-IN" sz="3200" dirty="0"/>
          </a:p>
          <a:p>
            <a:r>
              <a:rPr lang="en-IN" sz="3200" dirty="0"/>
              <a:t> It is a data storage unit or a data storage device where data is to be</a:t>
            </a:r>
          </a:p>
          <a:p>
            <a:r>
              <a:rPr lang="en-IN" sz="3200" dirty="0"/>
              <a:t> processed and instructions required for processing are stored.</a:t>
            </a:r>
          </a:p>
        </p:txBody>
      </p:sp>
    </p:spTree>
    <p:extLst>
      <p:ext uri="{BB962C8B-B14F-4D97-AF65-F5344CB8AC3E}">
        <p14:creationId xmlns:p14="http://schemas.microsoft.com/office/powerpoint/2010/main" xmlns="" val="1583008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emory Hierarchy Design and its Characteristics - GeeksforGeeks">
            <a:extLst>
              <a:ext uri="{FF2B5EF4-FFF2-40B4-BE49-F238E27FC236}">
                <a16:creationId xmlns:a16="http://schemas.microsoft.com/office/drawing/2014/main" xmlns="" id="{40015E43-C3EB-47F1-A74B-C32200B58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400" y="255629"/>
            <a:ext cx="10203121" cy="661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2706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44C4B4-418C-484C-9CAD-DAAECB970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0FB6CB-1848-455E-B450-81CE6D9EF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7F5FE5-3438-414D-8E3A-1C07F9967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1620" b="11620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4FC5A8A-289B-4419-B17C-8F93F5E161A8}"/>
              </a:ext>
            </a:extLst>
          </p:cNvPr>
          <p:cNvSpPr/>
          <p:nvPr/>
        </p:nvSpPr>
        <p:spPr>
          <a:xfrm>
            <a:off x="3873500" y="4762"/>
            <a:ext cx="83184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40000">
                <a:schemeClr val="tx1">
                  <a:alpha val="8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1139EBD-E52C-4A48-BAA2-A2FF02CCDDDB}"/>
              </a:ext>
            </a:extLst>
          </p:cNvPr>
          <p:cNvGrpSpPr/>
          <p:nvPr/>
        </p:nvGrpSpPr>
        <p:grpSpPr>
          <a:xfrm>
            <a:off x="7543800" y="406400"/>
            <a:ext cx="3784600" cy="6182558"/>
            <a:chOff x="7543800" y="406400"/>
            <a:chExt cx="3784600" cy="61825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9BFBD23D-25CC-4A95-B0EE-B42337F3D0BC}"/>
                </a:ext>
              </a:extLst>
            </p:cNvPr>
            <p:cNvSpPr txBox="1"/>
            <p:nvPr/>
          </p:nvSpPr>
          <p:spPr>
            <a:xfrm>
              <a:off x="7543800" y="1325979"/>
              <a:ext cx="3784600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U</a:t>
              </a:r>
              <a:r>
                <a:rPr lang="en-US" sz="2400" dirty="0" smtClean="0">
                  <a:solidFill>
                    <a:schemeClr val="bg1"/>
                  </a:solidFill>
                </a:rPr>
                <a:t>nderstanding </a:t>
              </a:r>
              <a:r>
                <a:rPr lang="en-US" sz="2400" dirty="0">
                  <a:solidFill>
                    <a:schemeClr val="bg1"/>
                  </a:solidFill>
                </a:rPr>
                <a:t>the different types and functions of memory in computers is fundamental to grasping the inner workings of computer systems. Memory management is crucial for optimal performance and efficient data processing.</a:t>
              </a:r>
            </a:p>
            <a:p>
              <a:r>
                <a:rPr lang="en-IN" sz="2400" dirty="0">
                  <a:solidFill>
                    <a:schemeClr val="bg1"/>
                  </a:solidFill>
                </a:rPr>
                <a:t>- Memory is an important part of computer .</a:t>
              </a:r>
            </a:p>
            <a:p>
              <a:r>
                <a:rPr lang="en-IN" sz="2400" dirty="0">
                  <a:solidFill>
                    <a:schemeClr val="bg1"/>
                  </a:solidFill>
                </a:rPr>
                <a:t> -Without memory,   probably a computer is of no use in a greater sense 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3494754-E2D7-42E1-9505-181DF6BE7107}"/>
                </a:ext>
              </a:extLst>
            </p:cNvPr>
            <p:cNvSpPr txBox="1"/>
            <p:nvPr/>
          </p:nvSpPr>
          <p:spPr>
            <a:xfrm>
              <a:off x="7645400" y="406400"/>
              <a:ext cx="3530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>
                  <a:solidFill>
                    <a:schemeClr val="bg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7130018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8550" y="2609850"/>
            <a:ext cx="5067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u="sng" dirty="0" smtClean="0">
                <a:latin typeface="Algerian" pitchFamily="82" charset="0"/>
              </a:rPr>
              <a:t>The End</a:t>
            </a:r>
            <a:endParaRPr lang="en-US" sz="8800" b="1" u="sng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0" y="52578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71AB06-22C4-41DA-BCC2-354DCBB6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0555B-2643-4099-9A3D-6065326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051" y="795337"/>
            <a:ext cx="758825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Rockwell Extra Bold" panose="02060903040505020403" pitchFamily="18" charset="0"/>
              </a:rPr>
              <a:t>COMPUTER MEMORY 	MEASUREMENT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EA7DA53-7C14-4C85-8C3B-80889D3FD2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85487041"/>
              </p:ext>
            </p:extLst>
          </p:nvPr>
        </p:nvGraphicFramePr>
        <p:xfrm>
          <a:off x="1968500" y="1651000"/>
          <a:ext cx="152527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B63953A-8170-47B1-806E-0376360442B7}"/>
              </a:ext>
            </a:extLst>
          </p:cNvPr>
          <p:cNvCxnSpPr>
            <a:cxnSpLocks/>
          </p:cNvCxnSpPr>
          <p:nvPr/>
        </p:nvCxnSpPr>
        <p:spPr>
          <a:xfrm>
            <a:off x="4559300" y="3225800"/>
            <a:ext cx="0" cy="1206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CEE952-7559-4234-BFCF-4A64AB2E633B}"/>
              </a:ext>
            </a:extLst>
          </p:cNvPr>
          <p:cNvCxnSpPr>
            <a:cxnSpLocks/>
          </p:cNvCxnSpPr>
          <p:nvPr/>
        </p:nvCxnSpPr>
        <p:spPr>
          <a:xfrm>
            <a:off x="7073900" y="3225800"/>
            <a:ext cx="0" cy="1206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190C8B9-BA8A-46A2-97FC-13CDBD93CA37}"/>
              </a:ext>
            </a:extLst>
          </p:cNvPr>
          <p:cNvCxnSpPr>
            <a:cxnSpLocks/>
          </p:cNvCxnSpPr>
          <p:nvPr/>
        </p:nvCxnSpPr>
        <p:spPr>
          <a:xfrm>
            <a:off x="4546600" y="4762500"/>
            <a:ext cx="0" cy="1206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BA6F178-E8B0-43F9-9734-A64E7BAC6D94}"/>
              </a:ext>
            </a:extLst>
          </p:cNvPr>
          <p:cNvCxnSpPr>
            <a:cxnSpLocks/>
          </p:cNvCxnSpPr>
          <p:nvPr/>
        </p:nvCxnSpPr>
        <p:spPr>
          <a:xfrm>
            <a:off x="7073900" y="4762500"/>
            <a:ext cx="0" cy="1206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790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71AB06-22C4-41DA-BCC2-354DCBB6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0555B-2643-4099-9A3D-6065326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0" y="48469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CLASSIFICATION OF MEMORY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B63953A-8170-47B1-806E-0376360442B7}"/>
              </a:ext>
            </a:extLst>
          </p:cNvPr>
          <p:cNvCxnSpPr>
            <a:cxnSpLocks/>
          </p:cNvCxnSpPr>
          <p:nvPr/>
        </p:nvCxnSpPr>
        <p:spPr>
          <a:xfrm>
            <a:off x="4559300" y="3225800"/>
            <a:ext cx="0" cy="1206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CEE952-7559-4234-BFCF-4A64AB2E633B}"/>
              </a:ext>
            </a:extLst>
          </p:cNvPr>
          <p:cNvCxnSpPr>
            <a:cxnSpLocks/>
          </p:cNvCxnSpPr>
          <p:nvPr/>
        </p:nvCxnSpPr>
        <p:spPr>
          <a:xfrm>
            <a:off x="7073900" y="3225800"/>
            <a:ext cx="0" cy="1206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4" descr="Screenshot (20).png">
            <a:extLst>
              <a:ext uri="{FF2B5EF4-FFF2-40B4-BE49-F238E27FC236}">
                <a16:creationId xmlns:a16="http://schemas.microsoft.com/office/drawing/2014/main" xmlns="" id="{BAE7CA20-3437-4E7D-AF41-2E7F6CB7C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93799" y="1720270"/>
            <a:ext cx="9403979" cy="43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839543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71AB06-22C4-41DA-BCC2-354DCBB6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0555B-2643-4099-9A3D-6065326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0" y="48469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PRIMARY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C52040-0429-4F39-B0E1-6CC52D8E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998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Primary memory also known as main memory . It is relatively large memory placed outside the processor.</a:t>
            </a:r>
          </a:p>
          <a:p>
            <a:r>
              <a:rPr lang="en-IN" dirty="0">
                <a:solidFill>
                  <a:schemeClr val="bg1"/>
                </a:solidFill>
              </a:rPr>
              <a:t>It is the working memory of the computer.</a:t>
            </a:r>
          </a:p>
          <a:p>
            <a:r>
              <a:rPr lang="en-IN" dirty="0">
                <a:solidFill>
                  <a:schemeClr val="bg1"/>
                </a:solidFill>
              </a:rPr>
              <a:t>It can be accessed directly and rapidly by the CPU.</a:t>
            </a:r>
          </a:p>
          <a:p>
            <a:r>
              <a:rPr lang="en-IN" dirty="0">
                <a:solidFill>
                  <a:schemeClr val="bg1"/>
                </a:solidFill>
              </a:rPr>
              <a:t>It is a volatile memory and faster memory than secondary memory.</a:t>
            </a:r>
          </a:p>
          <a:p>
            <a:r>
              <a:rPr lang="en-IN" dirty="0">
                <a:solidFill>
                  <a:schemeClr val="bg1"/>
                </a:solidFill>
              </a:rPr>
              <a:t>EXAMPLE : RAM,ROM</a:t>
            </a:r>
          </a:p>
        </p:txBody>
      </p:sp>
    </p:spTree>
    <p:extLst>
      <p:ext uri="{BB962C8B-B14F-4D97-AF65-F5344CB8AC3E}">
        <p14:creationId xmlns:p14="http://schemas.microsoft.com/office/powerpoint/2010/main" xmlns="" val="39322425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71AB06-22C4-41DA-BCC2-354DCBB6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0555B-2643-4099-9A3D-6065326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599" y="754248"/>
            <a:ext cx="8407397" cy="1727108"/>
          </a:xfrm>
        </p:spPr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TYPES OF PRIMARY MEMORY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F1645C50-E3F4-4893-AFF9-3FEEA7B5D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11742468"/>
              </p:ext>
            </p:extLst>
          </p:nvPr>
        </p:nvGraphicFramePr>
        <p:xfrm>
          <a:off x="838200" y="216099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768C560B-FE08-4121-9826-8CCBD1D3DD4D}"/>
              </a:ext>
            </a:extLst>
          </p:cNvPr>
          <p:cNvCxnSpPr/>
          <p:nvPr/>
        </p:nvCxnSpPr>
        <p:spPr>
          <a:xfrm>
            <a:off x="6045200" y="2832100"/>
            <a:ext cx="0" cy="3022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262642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71AB06-22C4-41DA-BCC2-354DCBB6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0555B-2643-4099-9A3D-6065326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0" y="484691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RANDOM ACCESS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C52040-0429-4F39-B0E1-6CC52D8E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119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RAM is a type of memory that is used to temporarily store data.</a:t>
            </a:r>
          </a:p>
          <a:p>
            <a:r>
              <a:rPr lang="en-IN" dirty="0">
                <a:solidFill>
                  <a:schemeClr val="bg1"/>
                </a:solidFill>
              </a:rPr>
              <a:t>It is also called read-write memory.</a:t>
            </a:r>
          </a:p>
          <a:p>
            <a:r>
              <a:rPr lang="en-IN" dirty="0">
                <a:solidFill>
                  <a:schemeClr val="bg1"/>
                </a:solidFill>
              </a:rPr>
              <a:t>Volatile memory.</a:t>
            </a:r>
          </a:p>
          <a:p>
            <a:r>
              <a:rPr lang="en-IN" dirty="0">
                <a:solidFill>
                  <a:schemeClr val="bg1"/>
                </a:solidFill>
              </a:rPr>
              <a:t>Every location can be accessed independently.</a:t>
            </a:r>
          </a:p>
          <a:p>
            <a:r>
              <a:rPr lang="en-IN" dirty="0">
                <a:solidFill>
                  <a:schemeClr val="bg1"/>
                </a:solidFill>
              </a:rPr>
              <a:t>Data is lost when the power is turned off.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E319F3E-C30A-4E97-913E-27D2749143C5}"/>
              </a:ext>
            </a:extLst>
          </p:cNvPr>
          <p:cNvGrpSpPr/>
          <p:nvPr/>
        </p:nvGrpSpPr>
        <p:grpSpPr>
          <a:xfrm>
            <a:off x="2330450" y="4765159"/>
            <a:ext cx="8178829" cy="1922549"/>
            <a:chOff x="838200" y="769444"/>
            <a:chExt cx="11420017" cy="574289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xmlns="" id="{B52DD7AF-BCE2-4465-BBD7-72092C8E9AEA}"/>
                </a:ext>
              </a:extLst>
            </p:cNvPr>
            <p:cNvSpPr txBox="1">
              <a:spLocks/>
            </p:cNvSpPr>
            <p:nvPr/>
          </p:nvSpPr>
          <p:spPr>
            <a:xfrm>
              <a:off x="3850819" y="769444"/>
              <a:ext cx="8407398" cy="17271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6000" b="1" dirty="0">
                  <a:solidFill>
                    <a:schemeClr val="bg1"/>
                  </a:solidFill>
                </a:rPr>
                <a:t>TYPES OF RAM</a:t>
              </a:r>
            </a:p>
          </p:txBody>
        </p:sp>
        <p:graphicFrame>
          <p:nvGraphicFramePr>
            <p:cNvPr id="6" name="Content Placeholder 2">
              <a:extLst>
                <a:ext uri="{FF2B5EF4-FFF2-40B4-BE49-F238E27FC236}">
                  <a16:creationId xmlns:a16="http://schemas.microsoft.com/office/drawing/2014/main" xmlns="" id="{CF3BB7FF-9799-4D8B-AF08-C3BF0F32642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411349918"/>
                </p:ext>
              </p:extLst>
            </p:nvPr>
          </p:nvGraphicFramePr>
          <p:xfrm>
            <a:off x="838200" y="2160998"/>
            <a:ext cx="105156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4433758-12F8-4817-9883-18A4605AD733}"/>
                </a:ext>
              </a:extLst>
            </p:cNvPr>
            <p:cNvCxnSpPr/>
            <p:nvPr/>
          </p:nvCxnSpPr>
          <p:spPr>
            <a:xfrm>
              <a:off x="6045200" y="2832100"/>
              <a:ext cx="0" cy="3022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8103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71AB06-22C4-41DA-BCC2-354DCBB6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0555B-2643-4099-9A3D-6065326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0" y="48469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DYNAMIC 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C52040-0429-4F39-B0E1-6CC52D8E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998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DRAM Stands for Dynamic Memory.</a:t>
            </a:r>
          </a:p>
          <a:p>
            <a:r>
              <a:rPr lang="en-IN" dirty="0">
                <a:solidFill>
                  <a:schemeClr val="bg1"/>
                </a:solidFill>
              </a:rPr>
              <a:t>It is used for main memory.</a:t>
            </a:r>
          </a:p>
          <a:p>
            <a:r>
              <a:rPr lang="en-IN" dirty="0">
                <a:solidFill>
                  <a:schemeClr val="bg1"/>
                </a:solidFill>
              </a:rPr>
              <a:t>It has high power consumption.</a:t>
            </a:r>
          </a:p>
          <a:p>
            <a:r>
              <a:rPr lang="en-IN" dirty="0">
                <a:solidFill>
                  <a:schemeClr val="bg1"/>
                </a:solidFill>
              </a:rPr>
              <a:t>It is slower memory in comparison to SRAM.</a:t>
            </a:r>
          </a:p>
          <a:p>
            <a:r>
              <a:rPr lang="en-IN" dirty="0">
                <a:solidFill>
                  <a:schemeClr val="bg1"/>
                </a:solidFill>
              </a:rPr>
              <a:t>It is less costly.</a:t>
            </a:r>
          </a:p>
          <a:p>
            <a:r>
              <a:rPr lang="en-IN" dirty="0">
                <a:solidFill>
                  <a:schemeClr val="bg1"/>
                </a:solidFill>
              </a:rPr>
              <a:t>Access time 60-70 nanoseconds.</a:t>
            </a:r>
          </a:p>
        </p:txBody>
      </p:sp>
    </p:spTree>
    <p:extLst>
      <p:ext uri="{BB962C8B-B14F-4D97-AF65-F5344CB8AC3E}">
        <p14:creationId xmlns:p14="http://schemas.microsoft.com/office/powerpoint/2010/main" xmlns="" val="969743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71AB06-22C4-41DA-BCC2-354DCBB6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0555B-2643-4099-9A3D-6065326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0" y="48469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TYPES OF DYNAMIC RAM</a:t>
            </a:r>
          </a:p>
        </p:txBody>
      </p:sp>
      <p:pic>
        <p:nvPicPr>
          <p:cNvPr id="7" name="Picture 2" descr="PPT - Types of RAM (Random Access Memory) PowerPoint Presentation, free  download - ID:502429">
            <a:extLst>
              <a:ext uri="{FF2B5EF4-FFF2-40B4-BE49-F238E27FC236}">
                <a16:creationId xmlns:a16="http://schemas.microsoft.com/office/drawing/2014/main" xmlns="" id="{B8E3D518-EB7C-4637-B108-38890D4F7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1877" y="1943100"/>
            <a:ext cx="8073390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882258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675</Words>
  <Application>Microsoft Office PowerPoint</Application>
  <PresentationFormat>Custom</PresentationFormat>
  <Paragraphs>106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COMPUTER MEMORY  MEASUREMENT</vt:lpstr>
      <vt:lpstr> CLASSIFICATION OF MEMORY</vt:lpstr>
      <vt:lpstr>PRIMARY MEMORY</vt:lpstr>
      <vt:lpstr>TYPES OF PRIMARY MEMORY</vt:lpstr>
      <vt:lpstr>RANDOM ACCESS MEMORY</vt:lpstr>
      <vt:lpstr> DYNAMIC RAM</vt:lpstr>
      <vt:lpstr> TYPES OF DYNAMIC RAM</vt:lpstr>
      <vt:lpstr> STATIC RAM</vt:lpstr>
      <vt:lpstr> READ ONLY MEMORY (ROM)</vt:lpstr>
      <vt:lpstr>TYPES OF ROM</vt:lpstr>
      <vt:lpstr> SECONDARY MEMORY</vt:lpstr>
      <vt:lpstr> CACHE MEMORY</vt:lpstr>
      <vt:lpstr>TYPES OF CACHE</vt:lpstr>
      <vt:lpstr>OPERATION OF CACHE MEMORY</vt:lpstr>
      <vt:lpstr> REGISTER</vt:lpstr>
      <vt:lpstr> TYPES OF REGISTER</vt:lpstr>
      <vt:lpstr> MEMORY HIERARCHY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</dc:creator>
  <cp:lastModifiedBy>user</cp:lastModifiedBy>
  <cp:revision>21</cp:revision>
  <dcterms:created xsi:type="dcterms:W3CDTF">2024-01-08T17:19:29Z</dcterms:created>
  <dcterms:modified xsi:type="dcterms:W3CDTF">2024-01-09T05:04:08Z</dcterms:modified>
</cp:coreProperties>
</file>