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525" y="610989"/>
            <a:ext cx="1193800" cy="42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hyperlink" Target="mailto:youremail@email.com" TargetMode="External"/><Relationship Id="rId6" Type="http://schemas.openxmlformats.org/officeDocument/2006/relationships/hyperlink" Target="http://www.yourwebsite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4751" y="8"/>
            <a:ext cx="3352165" cy="3288029"/>
            <a:chOff x="2494751" y="8"/>
            <a:chExt cx="3352165" cy="3288029"/>
          </a:xfrm>
        </p:grpSpPr>
        <p:sp>
          <p:nvSpPr>
            <p:cNvPr id="3" name="object 3"/>
            <p:cNvSpPr/>
            <p:nvPr/>
          </p:nvSpPr>
          <p:spPr>
            <a:xfrm>
              <a:off x="2494751" y="8"/>
              <a:ext cx="3352165" cy="3288029"/>
            </a:xfrm>
            <a:custGeom>
              <a:avLst/>
              <a:gdLst/>
              <a:ahLst/>
              <a:cxnLst/>
              <a:rect l="l" t="t" r="r" b="b"/>
              <a:pathLst>
                <a:path w="3352165" h="3288029">
                  <a:moveTo>
                    <a:pt x="3352159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3352159" y="3287938"/>
                  </a:lnTo>
                  <a:lnTo>
                    <a:pt x="3352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6096" y="1915173"/>
              <a:ext cx="196849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6096" y="1915171"/>
              <a:ext cx="196849" cy="2000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46545" y="397958"/>
            <a:ext cx="3067685" cy="2245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400"/>
              </a:lnSpc>
              <a:spcBef>
                <a:spcPts val="105"/>
              </a:spcBef>
            </a:pPr>
            <a:r>
              <a:rPr dirty="0" sz="2900">
                <a:solidFill>
                  <a:srgbClr val="FFFFFF"/>
                </a:solidFill>
                <a:latin typeface="Cambria"/>
                <a:cs typeface="Cambria"/>
              </a:rPr>
              <a:t>Revolutionizing </a:t>
            </a:r>
            <a:r>
              <a:rPr dirty="0" sz="2900" spc="5">
                <a:solidFill>
                  <a:srgbClr val="FFFFFF"/>
                </a:solidFill>
                <a:latin typeface="Cambria"/>
                <a:cs typeface="Cambria"/>
              </a:rPr>
              <a:t> Interaction: </a:t>
            </a:r>
            <a:r>
              <a:rPr dirty="0" sz="2900" spc="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ambria"/>
                <a:cs typeface="Cambria"/>
              </a:rPr>
              <a:t>Unveiling </a:t>
            </a:r>
            <a:r>
              <a:rPr dirty="0" sz="2900" spc="-2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dirty="0" sz="2900" spc="-15">
                <a:solidFill>
                  <a:srgbClr val="FFFFFF"/>
                </a:solidFill>
                <a:latin typeface="Cambria"/>
                <a:cs typeface="Cambria"/>
              </a:rPr>
              <a:t> Potential</a:t>
            </a:r>
            <a:r>
              <a:rPr dirty="0" sz="2900" spc="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900" spc="4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2900" spc="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900" spc="80">
                <a:solidFill>
                  <a:srgbClr val="FFFFFF"/>
                </a:solidFill>
                <a:latin typeface="Cambria"/>
                <a:cs typeface="Cambria"/>
              </a:rPr>
              <a:t>Si </a:t>
            </a:r>
            <a:r>
              <a:rPr dirty="0" sz="2900" spc="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900" spc="20">
                <a:solidFill>
                  <a:srgbClr val="FFFFFF"/>
                </a:solidFill>
                <a:latin typeface="Cambria"/>
                <a:cs typeface="Cambria"/>
              </a:rPr>
              <a:t>Sense</a:t>
            </a:r>
            <a:r>
              <a:rPr dirty="0" sz="29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Cambria"/>
                <a:cs typeface="Cambria"/>
              </a:rPr>
              <a:t>Technology</a:t>
            </a:r>
            <a:endParaRPr sz="29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689" y="2500539"/>
            <a:ext cx="219206" cy="2191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809" y="2499015"/>
            <a:ext cx="219193" cy="219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619" y="2499015"/>
            <a:ext cx="219193" cy="2191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968" y="806370"/>
            <a:ext cx="2294890" cy="754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125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4750" spc="-25">
                <a:solidFill>
                  <a:srgbClr val="FFFFFF"/>
                </a:solidFill>
                <a:latin typeface="Cambria"/>
                <a:cs typeface="Cambria"/>
              </a:rPr>
              <a:t>hanks!</a:t>
            </a:r>
            <a:endParaRPr sz="4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956" y="1625706"/>
            <a:ext cx="1588770" cy="7048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70"/>
              </a:spcBef>
            </a:pPr>
            <a:r>
              <a:rPr dirty="0" sz="85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5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</a:rPr>
              <a:t>? 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youremail@email.com</a:t>
            </a: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50" spc="-195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dirty="0" sz="850" spc="-22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3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850" spc="-22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8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850" spc="-15">
                <a:solidFill>
                  <a:srgbClr val="FFFFFF"/>
                </a:solidFill>
                <a:latin typeface="Verdana"/>
                <a:cs typeface="Verdana"/>
              </a:rPr>
              <a:t>38</a:t>
            </a:r>
            <a:endParaRPr sz="850">
              <a:latin typeface="Verdana"/>
              <a:cs typeface="Verdana"/>
            </a:endParaRPr>
          </a:p>
          <a:p>
            <a:pPr marL="12700" marR="298450">
              <a:lnSpc>
                <a:spcPct val="105800"/>
              </a:lnSpc>
            </a:pPr>
            <a:r>
              <a:rPr dirty="0" sz="850" spc="7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ww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w</a:t>
            </a:r>
            <a:r>
              <a:rPr dirty="0" sz="850" spc="-15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.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y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o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u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r</a:t>
            </a:r>
            <a:r>
              <a:rPr dirty="0" sz="850" spc="6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w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e</a:t>
            </a:r>
            <a:r>
              <a:rPr dirty="0" sz="850" spc="6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b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s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i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t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e</a:t>
            </a:r>
            <a:r>
              <a:rPr dirty="0" sz="850" spc="-14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.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c</a:t>
            </a:r>
            <a:r>
              <a:rPr dirty="0" sz="850" spc="55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om 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@yourusername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574" y="451263"/>
            <a:ext cx="1464310" cy="3181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10">
                <a:latin typeface="Cambria"/>
                <a:cs typeface="Cambria"/>
              </a:rPr>
              <a:t>Introduction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13526" y="1076849"/>
            <a:ext cx="142875" cy="79375"/>
            <a:chOff x="2313526" y="1076849"/>
            <a:chExt cx="142875" cy="79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526" y="1076849"/>
              <a:ext cx="142591" cy="793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526" y="1076849"/>
              <a:ext cx="142591" cy="7933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150" y="1216889"/>
            <a:ext cx="908709" cy="987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9827" y="886454"/>
            <a:ext cx="1934845" cy="865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r" marL="12700" marR="5080" indent="276860">
              <a:lnSpc>
                <a:spcPct val="115399"/>
              </a:lnSpc>
              <a:spcBef>
                <a:spcPts val="65"/>
              </a:spcBef>
            </a:pPr>
            <a:r>
              <a:rPr dirty="0" sz="800" spc="40">
                <a:latin typeface="Verdana"/>
                <a:cs typeface="Verdana"/>
              </a:rPr>
              <a:t>W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5">
                <a:latin typeface="Verdana"/>
                <a:cs typeface="Verdana"/>
              </a:rPr>
              <a:t>l</a:t>
            </a:r>
            <a:r>
              <a:rPr dirty="0" sz="800">
                <a:latin typeface="Verdana"/>
                <a:cs typeface="Verdana"/>
              </a:rPr>
              <a:t>c</a:t>
            </a:r>
            <a:r>
              <a:rPr dirty="0" sz="800" spc="35">
                <a:latin typeface="Verdana"/>
                <a:cs typeface="Verdana"/>
              </a:rPr>
              <a:t>om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10">
                <a:latin typeface="Verdana"/>
                <a:cs typeface="Verdana"/>
              </a:rPr>
              <a:t>o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th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p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>
                <a:latin typeface="Verdana"/>
                <a:cs typeface="Verdana"/>
              </a:rPr>
              <a:t>sen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-10">
                <a:latin typeface="Verdana"/>
                <a:cs typeface="Verdana"/>
              </a:rPr>
              <a:t>i</a:t>
            </a:r>
            <a:r>
              <a:rPr dirty="0" sz="800" spc="15">
                <a:latin typeface="Verdana"/>
                <a:cs typeface="Verdana"/>
              </a:rPr>
              <a:t>on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on  </a:t>
            </a:r>
            <a:r>
              <a:rPr dirty="0" sz="800" i="1">
                <a:latin typeface="Verdana"/>
                <a:cs typeface="Verdana"/>
              </a:rPr>
              <a:t>Revolutionizing </a:t>
            </a:r>
            <a:r>
              <a:rPr dirty="0" sz="800" spc="-10" i="1">
                <a:latin typeface="Verdana"/>
                <a:cs typeface="Verdana"/>
              </a:rPr>
              <a:t>Interaction </a:t>
            </a:r>
            <a:r>
              <a:rPr dirty="0" sz="800" spc="15">
                <a:latin typeface="Verdana"/>
                <a:cs typeface="Verdana"/>
              </a:rPr>
              <a:t>with </a:t>
            </a:r>
            <a:r>
              <a:rPr dirty="0" sz="800" spc="-40">
                <a:latin typeface="Verdana"/>
                <a:cs typeface="Verdana"/>
              </a:rPr>
              <a:t>Six 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Sens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85">
                <a:latin typeface="Verdana"/>
                <a:cs typeface="Verdana"/>
              </a:rPr>
              <a:t>T</a:t>
            </a:r>
            <a:r>
              <a:rPr dirty="0" sz="800" spc="15">
                <a:latin typeface="Verdana"/>
                <a:cs typeface="Verdana"/>
              </a:rPr>
              <a:t>e</a:t>
            </a:r>
            <a:r>
              <a:rPr dirty="0" sz="800">
                <a:latin typeface="Verdana"/>
                <a:cs typeface="Verdana"/>
              </a:rPr>
              <a:t>c</a:t>
            </a:r>
            <a:r>
              <a:rPr dirty="0" sz="800" spc="25">
                <a:latin typeface="Verdana"/>
                <a:cs typeface="Verdana"/>
              </a:rPr>
              <a:t>hn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>
                <a:latin typeface="Verdana"/>
                <a:cs typeface="Verdana"/>
              </a:rPr>
              <a:t>logy</a:t>
            </a:r>
            <a:r>
              <a:rPr dirty="0" sz="800" spc="-125">
                <a:latin typeface="Verdana"/>
                <a:cs typeface="Verdana"/>
              </a:rPr>
              <a:t>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85">
                <a:latin typeface="Verdana"/>
                <a:cs typeface="Verdana"/>
              </a:rPr>
              <a:t>T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10">
                <a:latin typeface="Verdana"/>
                <a:cs typeface="Verdana"/>
              </a:rPr>
              <a:t>d</a:t>
            </a:r>
            <a:r>
              <a:rPr dirty="0" sz="800">
                <a:latin typeface="Verdana"/>
                <a:cs typeface="Verdana"/>
              </a:rPr>
              <a:t>a</a:t>
            </a:r>
            <a:r>
              <a:rPr dirty="0" sz="800" spc="-75">
                <a:latin typeface="Verdana"/>
                <a:cs typeface="Verdana"/>
              </a:rPr>
              <a:t>y</a:t>
            </a:r>
            <a:r>
              <a:rPr dirty="0" sz="800" spc="-125">
                <a:latin typeface="Verdana"/>
                <a:cs typeface="Verdana"/>
              </a:rPr>
              <a:t>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w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will  </a:t>
            </a:r>
            <a:r>
              <a:rPr dirty="0" sz="800" spc="-10">
                <a:latin typeface="Verdana"/>
                <a:cs typeface="Verdana"/>
              </a:rPr>
              <a:t>explore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the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incredible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potential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of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this </a:t>
            </a:r>
            <a:r>
              <a:rPr dirty="0" sz="800" spc="-26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groundbreaking technology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 spc="-15">
                <a:latin typeface="Verdana"/>
                <a:cs typeface="Verdana"/>
              </a:rPr>
              <a:t>its 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</a:t>
            </a:r>
            <a:r>
              <a:rPr dirty="0" sz="800" spc="35">
                <a:latin typeface="Verdana"/>
                <a:cs typeface="Verdana"/>
              </a:rPr>
              <a:t>m</a:t>
            </a:r>
            <a:r>
              <a:rPr dirty="0" sz="800" spc="30">
                <a:latin typeface="Verdana"/>
                <a:cs typeface="Verdana"/>
              </a:rPr>
              <a:t>p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25">
                <a:latin typeface="Verdana"/>
                <a:cs typeface="Verdana"/>
              </a:rPr>
              <a:t>c</a:t>
            </a:r>
            <a:r>
              <a:rPr dirty="0" sz="800" spc="5">
                <a:latin typeface="Verdana"/>
                <a:cs typeface="Verdana"/>
              </a:rPr>
              <a:t>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on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v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i</a:t>
            </a:r>
            <a:r>
              <a:rPr dirty="0" sz="800" spc="-5">
                <a:latin typeface="Verdana"/>
                <a:cs typeface="Verdana"/>
              </a:rPr>
              <a:t>o</a:t>
            </a:r>
            <a:r>
              <a:rPr dirty="0" sz="800" spc="-5">
                <a:latin typeface="Verdana"/>
                <a:cs typeface="Verdana"/>
              </a:rPr>
              <a:t>us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>
                <a:latin typeface="Verdana"/>
                <a:cs typeface="Verdana"/>
              </a:rPr>
              <a:t>dust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 spc="-40">
                <a:latin typeface="Verdana"/>
                <a:cs typeface="Verdana"/>
              </a:rPr>
              <a:t>ies.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8338" y="542249"/>
            <a:ext cx="95885" cy="98425"/>
            <a:chOff x="1858338" y="542249"/>
            <a:chExt cx="95885" cy="98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362" y="542249"/>
              <a:ext cx="95249" cy="984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8338" y="542249"/>
              <a:ext cx="95249" cy="98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406" y="451269"/>
            <a:ext cx="2007235" cy="233679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/>
              <a:t>U</a:t>
            </a:r>
            <a:r>
              <a:rPr dirty="0" sz="1350" spc="-5"/>
              <a:t>nd</a:t>
            </a:r>
            <a:r>
              <a:rPr dirty="0" sz="1350" spc="-15"/>
              <a:t>e</a:t>
            </a:r>
            <a:r>
              <a:rPr dirty="0" sz="1350" spc="15"/>
              <a:t>rstan</a:t>
            </a:r>
            <a:r>
              <a:rPr dirty="0" sz="1350" spc="15"/>
              <a:t>d</a:t>
            </a:r>
            <a:r>
              <a:rPr dirty="0" sz="1350" spc="20"/>
              <a:t>i</a:t>
            </a:r>
            <a:r>
              <a:rPr dirty="0" sz="1350" spc="35"/>
              <a:t>n</a:t>
            </a:r>
            <a:r>
              <a:rPr dirty="0" sz="1350" spc="75"/>
              <a:t>g</a:t>
            </a:r>
            <a:r>
              <a:rPr dirty="0" sz="1350" spc="-90"/>
              <a:t> </a:t>
            </a:r>
            <a:r>
              <a:rPr dirty="0" sz="1350" spc="100"/>
              <a:t>Si</a:t>
            </a:r>
            <a:r>
              <a:rPr dirty="0" sz="1350" spc="-105"/>
              <a:t> </a:t>
            </a:r>
            <a:r>
              <a:rPr dirty="0" sz="1350" spc="-45"/>
              <a:t>S</a:t>
            </a:r>
            <a:r>
              <a:rPr dirty="0" sz="1350" spc="-245"/>
              <a:t>e</a:t>
            </a:r>
            <a:r>
              <a:rPr dirty="0" sz="1350" spc="-145"/>
              <a:t>nse</a:t>
            </a:r>
            <a:endParaRPr sz="13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521" y="1370112"/>
            <a:ext cx="432267" cy="885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3046" y="1359978"/>
            <a:ext cx="353379" cy="792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30" y="1500021"/>
            <a:ext cx="411537" cy="987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2489" y="886454"/>
            <a:ext cx="2012314" cy="865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r" marL="12700" marR="5080" indent="41910">
              <a:lnSpc>
                <a:spcPct val="115399"/>
              </a:lnSpc>
              <a:spcBef>
                <a:spcPts val="65"/>
              </a:spcBef>
            </a:pPr>
            <a:r>
              <a:rPr dirty="0" sz="800" spc="-65">
                <a:latin typeface="Verdana"/>
                <a:cs typeface="Verdana"/>
              </a:rPr>
              <a:t>S</a:t>
            </a:r>
            <a:r>
              <a:rPr dirty="0" sz="800" spc="-30">
                <a:latin typeface="Verdana"/>
                <a:cs typeface="Verdana"/>
              </a:rPr>
              <a:t>ix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65">
                <a:latin typeface="Verdana"/>
                <a:cs typeface="Verdana"/>
              </a:rPr>
              <a:t>S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>
                <a:latin typeface="Verdana"/>
                <a:cs typeface="Verdana"/>
              </a:rPr>
              <a:t>nse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is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cu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5">
                <a:latin typeface="Verdana"/>
                <a:cs typeface="Verdana"/>
              </a:rPr>
              <a:t>tin</a:t>
            </a:r>
            <a:r>
              <a:rPr dirty="0" sz="800" spc="-10">
                <a:latin typeface="Verdana"/>
                <a:cs typeface="Verdana"/>
              </a:rPr>
              <a:t>g</a:t>
            </a:r>
            <a:r>
              <a:rPr dirty="0" sz="800" spc="-5">
                <a:latin typeface="Verdana"/>
                <a:cs typeface="Verdana"/>
              </a:rPr>
              <a:t>-</a:t>
            </a:r>
            <a:r>
              <a:rPr dirty="0" sz="800" spc="20">
                <a:latin typeface="Verdana"/>
                <a:cs typeface="Verdana"/>
              </a:rPr>
              <a:t>edge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t</a:t>
            </a:r>
            <a:r>
              <a:rPr dirty="0" sz="800" spc="15">
                <a:latin typeface="Verdana"/>
                <a:cs typeface="Verdana"/>
              </a:rPr>
              <a:t>e</a:t>
            </a:r>
            <a:r>
              <a:rPr dirty="0" sz="800">
                <a:latin typeface="Verdana"/>
                <a:cs typeface="Verdana"/>
              </a:rPr>
              <a:t>c</a:t>
            </a:r>
            <a:r>
              <a:rPr dirty="0" sz="800" spc="25">
                <a:latin typeface="Verdana"/>
                <a:cs typeface="Verdana"/>
              </a:rPr>
              <a:t>hn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>
                <a:latin typeface="Verdana"/>
                <a:cs typeface="Verdana"/>
              </a:rPr>
              <a:t>logy  </a:t>
            </a:r>
            <a:r>
              <a:rPr dirty="0" sz="800" spc="5">
                <a:latin typeface="Verdana"/>
                <a:cs typeface="Verdana"/>
              </a:rPr>
              <a:t>tha</a:t>
            </a:r>
            <a:r>
              <a:rPr dirty="0" sz="800" spc="5">
                <a:latin typeface="Verdana"/>
                <a:cs typeface="Verdana"/>
              </a:rPr>
              <a:t>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ena</a:t>
            </a:r>
            <a:r>
              <a:rPr dirty="0" sz="800" spc="20">
                <a:latin typeface="Verdana"/>
                <a:cs typeface="Verdana"/>
              </a:rPr>
              <a:t>b</a:t>
            </a:r>
            <a:r>
              <a:rPr dirty="0" sz="800">
                <a:latin typeface="Verdana"/>
                <a:cs typeface="Verdana"/>
              </a:rPr>
              <a:t>l</a:t>
            </a:r>
            <a:r>
              <a:rPr dirty="0" sz="800" spc="-15">
                <a:latin typeface="Verdana"/>
                <a:cs typeface="Verdana"/>
              </a:rPr>
              <a:t>es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us</a:t>
            </a:r>
            <a:r>
              <a:rPr dirty="0" sz="800" spc="-10">
                <a:latin typeface="Verdana"/>
                <a:cs typeface="Verdana"/>
              </a:rPr>
              <a:t>e</a:t>
            </a:r>
            <a:r>
              <a:rPr dirty="0" sz="800" spc="-30">
                <a:latin typeface="Verdana"/>
                <a:cs typeface="Verdana"/>
              </a:rPr>
              <a:t>r</a:t>
            </a:r>
            <a:r>
              <a:rPr dirty="0" sz="800" spc="-30">
                <a:latin typeface="Verdana"/>
                <a:cs typeface="Verdana"/>
              </a:rPr>
              <a:t>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10">
                <a:latin typeface="Verdana"/>
                <a:cs typeface="Verdana"/>
              </a:rPr>
              <a:t>o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 i="1">
                <a:latin typeface="Verdana"/>
                <a:cs typeface="Verdana"/>
              </a:rPr>
              <a:t>i</a:t>
            </a:r>
            <a:r>
              <a:rPr dirty="0" sz="800" spc="10" i="1">
                <a:latin typeface="Verdana"/>
                <a:cs typeface="Verdana"/>
              </a:rPr>
              <a:t>n</a:t>
            </a:r>
            <a:r>
              <a:rPr dirty="0" sz="800" spc="-10" i="1">
                <a:latin typeface="Verdana"/>
                <a:cs typeface="Verdana"/>
              </a:rPr>
              <a:t>t</a:t>
            </a:r>
            <a:r>
              <a:rPr dirty="0" sz="800" spc="-5" i="1">
                <a:latin typeface="Verdana"/>
                <a:cs typeface="Verdana"/>
              </a:rPr>
              <a:t>e</a:t>
            </a:r>
            <a:r>
              <a:rPr dirty="0" sz="800" spc="-35" i="1">
                <a:latin typeface="Verdana"/>
                <a:cs typeface="Verdana"/>
              </a:rPr>
              <a:t>r</a:t>
            </a:r>
            <a:r>
              <a:rPr dirty="0" sz="800" spc="-15" i="1">
                <a:latin typeface="Verdana"/>
                <a:cs typeface="Verdana"/>
              </a:rPr>
              <a:t>a</a:t>
            </a:r>
            <a:r>
              <a:rPr dirty="0" sz="800" spc="25" i="1">
                <a:latin typeface="Verdana"/>
                <a:cs typeface="Verdana"/>
              </a:rPr>
              <a:t>c</a:t>
            </a:r>
            <a:r>
              <a:rPr dirty="0" sz="800" spc="5" i="1">
                <a:latin typeface="Verdana"/>
                <a:cs typeface="Verdana"/>
              </a:rPr>
              <a:t>t</a:t>
            </a:r>
            <a:r>
              <a:rPr dirty="0" sz="800" spc="-75" i="1">
                <a:latin typeface="Verdana"/>
                <a:cs typeface="Verdana"/>
              </a:rPr>
              <a:t> </a:t>
            </a:r>
            <a:r>
              <a:rPr dirty="0" sz="800" spc="15" i="1">
                <a:latin typeface="Verdana"/>
                <a:cs typeface="Verdana"/>
              </a:rPr>
              <a:t>with  </a:t>
            </a:r>
            <a:r>
              <a:rPr dirty="0" sz="800" spc="10" i="1">
                <a:latin typeface="Verdana"/>
                <a:cs typeface="Verdana"/>
              </a:rPr>
              <a:t>digita</a:t>
            </a:r>
            <a:r>
              <a:rPr dirty="0" sz="800" spc="-10" i="1">
                <a:latin typeface="Verdana"/>
                <a:cs typeface="Verdana"/>
              </a:rPr>
              <a:t>l</a:t>
            </a:r>
            <a:r>
              <a:rPr dirty="0" sz="800" spc="-75" i="1">
                <a:latin typeface="Verdana"/>
                <a:cs typeface="Verdana"/>
              </a:rPr>
              <a:t> </a:t>
            </a:r>
            <a:r>
              <a:rPr dirty="0" sz="800" spc="10" i="1">
                <a:latin typeface="Verdana"/>
                <a:cs typeface="Verdana"/>
              </a:rPr>
              <a:t>in</a:t>
            </a:r>
            <a:r>
              <a:rPr dirty="0" sz="800" spc="-25" i="1">
                <a:latin typeface="Verdana"/>
                <a:cs typeface="Verdana"/>
              </a:rPr>
              <a:t>f</a:t>
            </a:r>
            <a:r>
              <a:rPr dirty="0" sz="800" spc="-10" i="1">
                <a:latin typeface="Verdana"/>
                <a:cs typeface="Verdana"/>
              </a:rPr>
              <a:t>o</a:t>
            </a:r>
            <a:r>
              <a:rPr dirty="0" sz="800" spc="-20" i="1">
                <a:latin typeface="Verdana"/>
                <a:cs typeface="Verdana"/>
              </a:rPr>
              <a:t>r</a:t>
            </a:r>
            <a:r>
              <a:rPr dirty="0" sz="800" spc="55" i="1">
                <a:latin typeface="Verdana"/>
                <a:cs typeface="Verdana"/>
              </a:rPr>
              <a:t>m</a:t>
            </a:r>
            <a:r>
              <a:rPr dirty="0" sz="800" spc="-15" i="1">
                <a:latin typeface="Verdana"/>
                <a:cs typeface="Verdana"/>
              </a:rPr>
              <a:t>a</a:t>
            </a:r>
            <a:r>
              <a:rPr dirty="0" sz="800" i="1">
                <a:latin typeface="Verdana"/>
                <a:cs typeface="Verdana"/>
              </a:rPr>
              <a:t>ti</a:t>
            </a:r>
            <a:r>
              <a:rPr dirty="0" sz="800" spc="-5" i="1">
                <a:latin typeface="Verdana"/>
                <a:cs typeface="Verdana"/>
              </a:rPr>
              <a:t>o</a:t>
            </a:r>
            <a:r>
              <a:rPr dirty="0" sz="800" spc="25" i="1">
                <a:latin typeface="Verdana"/>
                <a:cs typeface="Verdana"/>
              </a:rPr>
              <a:t>n</a:t>
            </a:r>
            <a:r>
              <a:rPr dirty="0" sz="800" spc="-75" i="1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25">
                <a:latin typeface="Verdana"/>
                <a:cs typeface="Verdana"/>
              </a:rPr>
              <a:t>h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p</a:t>
            </a:r>
            <a:r>
              <a:rPr dirty="0" sz="800" spc="20">
                <a:latin typeface="Verdana"/>
                <a:cs typeface="Verdana"/>
              </a:rPr>
              <a:t>h</a:t>
            </a:r>
            <a:r>
              <a:rPr dirty="0" sz="800" spc="-50">
                <a:latin typeface="Verdana"/>
                <a:cs typeface="Verdana"/>
              </a:rPr>
              <a:t>y</a:t>
            </a:r>
            <a:r>
              <a:rPr dirty="0" sz="800" spc="-10">
                <a:latin typeface="Verdana"/>
                <a:cs typeface="Verdana"/>
              </a:rPr>
              <a:t>sical  </a:t>
            </a:r>
            <a:r>
              <a:rPr dirty="0" sz="800" spc="25">
                <a:latin typeface="Verdana"/>
                <a:cs typeface="Verdana"/>
              </a:rPr>
              <a:t>w</a:t>
            </a:r>
            <a:r>
              <a:rPr dirty="0" sz="800" spc="-10">
                <a:latin typeface="Verdana"/>
                <a:cs typeface="Verdana"/>
              </a:rPr>
              <a:t>o</a:t>
            </a:r>
            <a:r>
              <a:rPr dirty="0" sz="800" spc="-20">
                <a:latin typeface="Verdana"/>
                <a:cs typeface="Verdana"/>
              </a:rPr>
              <a:t>r</a:t>
            </a:r>
            <a:r>
              <a:rPr dirty="0" sz="800" spc="-35">
                <a:latin typeface="Verdana"/>
                <a:cs typeface="Verdana"/>
              </a:rPr>
              <a:t>ld.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0">
                <a:latin typeface="Verdana"/>
                <a:cs typeface="Verdana"/>
              </a:rPr>
              <a:t>It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l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60">
                <a:latin typeface="Verdana"/>
                <a:cs typeface="Verdana"/>
              </a:rPr>
              <a:t>v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20">
                <a:latin typeface="Verdana"/>
                <a:cs typeface="Verdana"/>
              </a:rPr>
              <a:t>g</a:t>
            </a:r>
            <a:r>
              <a:rPr dirty="0" sz="800" spc="15">
                <a:latin typeface="Verdana"/>
                <a:cs typeface="Verdana"/>
              </a:rPr>
              <a:t>e</a:t>
            </a:r>
            <a:r>
              <a:rPr dirty="0" sz="800" spc="-30">
                <a:latin typeface="Verdana"/>
                <a:cs typeface="Verdana"/>
              </a:rPr>
              <a:t>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gestu</a:t>
            </a:r>
            <a:r>
              <a:rPr dirty="0" sz="800" spc="-15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es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an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60">
                <a:latin typeface="Verdana"/>
                <a:cs typeface="Verdana"/>
              </a:rPr>
              <a:t>m</a:t>
            </a:r>
            <a:r>
              <a:rPr dirty="0" sz="800">
                <a:latin typeface="Verdana"/>
                <a:cs typeface="Verdana"/>
              </a:rPr>
              <a:t>ot</a:t>
            </a:r>
            <a:r>
              <a:rPr dirty="0" sz="800" spc="-5">
                <a:latin typeface="Verdana"/>
                <a:cs typeface="Verdana"/>
              </a:rPr>
              <a:t>i</a:t>
            </a:r>
            <a:r>
              <a:rPr dirty="0" sz="800" spc="15">
                <a:latin typeface="Verdana"/>
                <a:cs typeface="Verdana"/>
              </a:rPr>
              <a:t>on  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-20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-10">
                <a:latin typeface="Verdana"/>
                <a:cs typeface="Verdana"/>
              </a:rPr>
              <a:t>k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t</a:t>
            </a:r>
            <a:r>
              <a:rPr dirty="0" sz="800" spc="10">
                <a:latin typeface="Verdana"/>
                <a:cs typeface="Verdana"/>
              </a:rPr>
              <a:t>o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c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15">
                <a:latin typeface="Verdana"/>
                <a:cs typeface="Verdana"/>
              </a:rPr>
              <a:t>t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s</a:t>
            </a:r>
            <a:r>
              <a:rPr dirty="0" sz="800" spc="-35">
                <a:latin typeface="Verdana"/>
                <a:cs typeface="Verdana"/>
              </a:rPr>
              <a:t>e</a:t>
            </a:r>
            <a:r>
              <a:rPr dirty="0" sz="800" spc="10">
                <a:latin typeface="Verdana"/>
                <a:cs typeface="Verdana"/>
              </a:rPr>
              <a:t>aml</a:t>
            </a:r>
            <a:r>
              <a:rPr dirty="0" sz="800" spc="5">
                <a:latin typeface="Verdana"/>
                <a:cs typeface="Verdana"/>
              </a:rPr>
              <a:t>e</a:t>
            </a:r>
            <a:r>
              <a:rPr dirty="0" sz="800" spc="-30">
                <a:latin typeface="Verdana"/>
                <a:cs typeface="Verdana"/>
              </a:rPr>
              <a:t>ss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20">
                <a:latin typeface="Verdana"/>
                <a:cs typeface="Verdana"/>
              </a:rPr>
              <a:t>n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-15">
                <a:latin typeface="Verdana"/>
                <a:cs typeface="Verdana"/>
              </a:rPr>
              <a:t>er</a:t>
            </a:r>
            <a:r>
              <a:rPr dirty="0" sz="800" spc="-20">
                <a:latin typeface="Verdana"/>
                <a:cs typeface="Verdana"/>
              </a:rPr>
              <a:t>f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>
                <a:latin typeface="Verdana"/>
                <a:cs typeface="Verdana"/>
              </a:rPr>
              <a:t>e  </a:t>
            </a:r>
            <a:r>
              <a:rPr dirty="0" sz="800" spc="15">
                <a:latin typeface="Verdana"/>
                <a:cs typeface="Verdana"/>
              </a:rPr>
              <a:t>be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25">
                <a:latin typeface="Verdana"/>
                <a:cs typeface="Verdana"/>
              </a:rPr>
              <a:t>w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15">
                <a:latin typeface="Verdana"/>
                <a:cs typeface="Verdana"/>
              </a:rPr>
              <a:t>en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huma</a:t>
            </a:r>
            <a:r>
              <a:rPr dirty="0" sz="800" spc="-5">
                <a:latin typeface="Verdana"/>
                <a:cs typeface="Verdana"/>
              </a:rPr>
              <a:t>ns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t</a:t>
            </a:r>
            <a:r>
              <a:rPr dirty="0" sz="800" spc="15">
                <a:latin typeface="Verdana"/>
                <a:cs typeface="Verdana"/>
              </a:rPr>
              <a:t>e</a:t>
            </a:r>
            <a:r>
              <a:rPr dirty="0" sz="800">
                <a:latin typeface="Verdana"/>
                <a:cs typeface="Verdana"/>
              </a:rPr>
              <a:t>c</a:t>
            </a:r>
            <a:r>
              <a:rPr dirty="0" sz="800" spc="25">
                <a:latin typeface="Verdana"/>
                <a:cs typeface="Verdana"/>
              </a:rPr>
              <a:t>hn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>
                <a:latin typeface="Verdana"/>
                <a:cs typeface="Verdana"/>
              </a:rPr>
              <a:t>log</a:t>
            </a:r>
            <a:r>
              <a:rPr dirty="0" sz="800" spc="-30">
                <a:latin typeface="Verdana"/>
                <a:cs typeface="Verdana"/>
              </a:rPr>
              <a:t>y</a:t>
            </a:r>
            <a:r>
              <a:rPr dirty="0" sz="800" spc="-125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4126" y="4"/>
            <a:ext cx="2922568" cy="3287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dirty="0" spc="15"/>
              <a:t>Applications</a:t>
            </a:r>
            <a:r>
              <a:rPr dirty="0" spc="-85"/>
              <a:t> </a:t>
            </a:r>
            <a:r>
              <a:rPr dirty="0" spc="25"/>
              <a:t>in  </a:t>
            </a:r>
            <a:r>
              <a:rPr dirty="0" spc="5">
                <a:latin typeface="Cambria"/>
                <a:cs typeface="Cambria"/>
              </a:rPr>
              <a:t>Healthcare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652" y="1757361"/>
            <a:ext cx="1024926" cy="2192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6918" y="1757361"/>
            <a:ext cx="386739" cy="987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0988" y="1000173"/>
            <a:ext cx="1925320" cy="1009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dirty="0" sz="800" spc="15">
                <a:latin typeface="Tahoma"/>
                <a:cs typeface="Tahoma"/>
              </a:rPr>
              <a:t>In </a:t>
            </a:r>
            <a:r>
              <a:rPr dirty="0" sz="800" spc="65">
                <a:latin typeface="Tahoma"/>
                <a:cs typeface="Tahoma"/>
              </a:rPr>
              <a:t>the </a:t>
            </a:r>
            <a:r>
              <a:rPr dirty="0" sz="800" spc="50">
                <a:latin typeface="Tahoma"/>
                <a:cs typeface="Tahoma"/>
              </a:rPr>
              <a:t>healthcare </a:t>
            </a:r>
            <a:r>
              <a:rPr dirty="0" sz="800" spc="25">
                <a:latin typeface="Tahoma"/>
                <a:cs typeface="Tahoma"/>
              </a:rPr>
              <a:t>sector, </a:t>
            </a:r>
            <a:r>
              <a:rPr dirty="0" sz="800" spc="30">
                <a:latin typeface="Tahoma"/>
                <a:cs typeface="Tahoma"/>
              </a:rPr>
              <a:t>Six </a:t>
            </a:r>
            <a:r>
              <a:rPr dirty="0" sz="800" spc="50">
                <a:latin typeface="Tahoma"/>
                <a:cs typeface="Tahoma"/>
              </a:rPr>
              <a:t>Sense </a:t>
            </a:r>
            <a:r>
              <a:rPr dirty="0" sz="800" spc="55">
                <a:latin typeface="Tahoma"/>
                <a:cs typeface="Tahoma"/>
              </a:rPr>
              <a:t> </a:t>
            </a:r>
            <a:r>
              <a:rPr dirty="0" sz="800" spc="-85">
                <a:latin typeface="Verdana"/>
                <a:cs typeface="Verdana"/>
              </a:rPr>
              <a:t>T</a:t>
            </a:r>
            <a:r>
              <a:rPr dirty="0" sz="800" spc="15">
                <a:latin typeface="Verdana"/>
                <a:cs typeface="Verdana"/>
              </a:rPr>
              <a:t>e</a:t>
            </a:r>
            <a:r>
              <a:rPr dirty="0" sz="800">
                <a:latin typeface="Verdana"/>
                <a:cs typeface="Verdana"/>
              </a:rPr>
              <a:t>c</a:t>
            </a:r>
            <a:r>
              <a:rPr dirty="0" sz="800" spc="25">
                <a:latin typeface="Verdana"/>
                <a:cs typeface="Verdana"/>
              </a:rPr>
              <a:t>hn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>
                <a:latin typeface="Verdana"/>
                <a:cs typeface="Verdana"/>
              </a:rPr>
              <a:t>logy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has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th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p</a:t>
            </a:r>
            <a:r>
              <a:rPr dirty="0" sz="800" spc="15">
                <a:latin typeface="Verdana"/>
                <a:cs typeface="Verdana"/>
              </a:rPr>
              <a:t>o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>
                <a:latin typeface="Verdana"/>
                <a:cs typeface="Verdana"/>
              </a:rPr>
              <a:t>ential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t</a:t>
            </a:r>
            <a:r>
              <a:rPr dirty="0" sz="800" spc="5">
                <a:latin typeface="Verdana"/>
                <a:cs typeface="Verdana"/>
              </a:rPr>
              <a:t>o  </a:t>
            </a:r>
            <a:r>
              <a:rPr dirty="0" sz="800" spc="-10" i="1">
                <a:latin typeface="Verdana"/>
                <a:cs typeface="Verdana"/>
              </a:rPr>
              <a:t>revolutionize</a:t>
            </a:r>
            <a:r>
              <a:rPr dirty="0" sz="800" spc="-75" i="1">
                <a:latin typeface="Verdana"/>
                <a:cs typeface="Verdana"/>
              </a:rPr>
              <a:t> </a:t>
            </a:r>
            <a:r>
              <a:rPr dirty="0" sz="800" spc="5" i="1">
                <a:latin typeface="Verdana"/>
                <a:cs typeface="Verdana"/>
              </a:rPr>
              <a:t>patient</a:t>
            </a:r>
            <a:r>
              <a:rPr dirty="0" sz="800" spc="-70" i="1">
                <a:latin typeface="Verdana"/>
                <a:cs typeface="Verdana"/>
              </a:rPr>
              <a:t> </a:t>
            </a:r>
            <a:r>
              <a:rPr dirty="0" sz="800" spc="-10" i="1">
                <a:latin typeface="Verdana"/>
                <a:cs typeface="Verdana"/>
              </a:rPr>
              <a:t>care</a:t>
            </a:r>
            <a:r>
              <a:rPr dirty="0" sz="800" spc="-70" i="1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by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enabling </a:t>
            </a:r>
            <a:r>
              <a:rPr dirty="0" sz="800" spc="-26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ha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-20">
                <a:latin typeface="Verdana"/>
                <a:cs typeface="Verdana"/>
              </a:rPr>
              <a:t>ds-</a:t>
            </a:r>
            <a:r>
              <a:rPr dirty="0" sz="800" spc="45">
                <a:latin typeface="Verdana"/>
                <a:cs typeface="Verdana"/>
              </a:rPr>
              <a:t>f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ee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15">
                <a:latin typeface="Verdana"/>
                <a:cs typeface="Verdana"/>
              </a:rPr>
              <a:t>cc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30">
                <a:latin typeface="Verdana"/>
                <a:cs typeface="Verdana"/>
              </a:rPr>
              <a:t>ss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10">
                <a:latin typeface="Verdana"/>
                <a:cs typeface="Verdana"/>
              </a:rPr>
              <a:t>o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60">
                <a:latin typeface="Verdana"/>
                <a:cs typeface="Verdana"/>
              </a:rPr>
              <a:t>m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5">
                <a:latin typeface="Verdana"/>
                <a:cs typeface="Verdana"/>
              </a:rPr>
              <a:t>dical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ds  </a:t>
            </a:r>
            <a:r>
              <a:rPr dirty="0" sz="800" spc="5">
                <a:latin typeface="Verdana"/>
                <a:cs typeface="Verdana"/>
              </a:rPr>
              <a:t>an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30">
                <a:latin typeface="Verdana"/>
                <a:cs typeface="Verdana"/>
              </a:rPr>
              <a:t>l</a:t>
            </a:r>
            <a:r>
              <a:rPr dirty="0" sz="800" spc="-40">
                <a:latin typeface="Verdana"/>
                <a:cs typeface="Verdana"/>
              </a:rPr>
              <a:t>-</a:t>
            </a:r>
            <a:r>
              <a:rPr dirty="0" sz="800" spc="20">
                <a:latin typeface="Verdana"/>
                <a:cs typeface="Verdana"/>
              </a:rPr>
              <a:t>tim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data.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0">
                <a:latin typeface="Verdana"/>
                <a:cs typeface="Verdana"/>
              </a:rPr>
              <a:t>It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also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f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5">
                <a:latin typeface="Verdana"/>
                <a:cs typeface="Verdana"/>
              </a:rPr>
              <a:t>ci</a:t>
            </a:r>
            <a:r>
              <a:rPr dirty="0" sz="800" spc="-5">
                <a:latin typeface="Verdana"/>
                <a:cs typeface="Verdana"/>
              </a:rPr>
              <a:t>l</a:t>
            </a:r>
            <a:r>
              <a:rPr dirty="0" sz="800" spc="-5">
                <a:latin typeface="Verdana"/>
                <a:cs typeface="Verdana"/>
              </a:rPr>
              <a:t>ita</a:t>
            </a:r>
            <a:r>
              <a:rPr dirty="0" sz="800" spc="-20">
                <a:latin typeface="Verdana"/>
                <a:cs typeface="Verdana"/>
              </a:rPr>
              <a:t>t</a:t>
            </a:r>
            <a:r>
              <a:rPr dirty="0" sz="800" spc="-15">
                <a:latin typeface="Verdana"/>
                <a:cs typeface="Verdana"/>
              </a:rPr>
              <a:t>es  </a:t>
            </a:r>
            <a:r>
              <a:rPr dirty="0" sz="800" spc="-30">
                <a:latin typeface="Verdana"/>
                <a:cs typeface="Verdana"/>
              </a:rPr>
              <a:t>vi</a:t>
            </a:r>
            <a:r>
              <a:rPr dirty="0" sz="800" spc="-15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tual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>
                <a:latin typeface="Verdana"/>
                <a:cs typeface="Verdana"/>
              </a:rPr>
              <a:t>nsul</a:t>
            </a:r>
            <a:r>
              <a:rPr dirty="0" sz="800" spc="-5">
                <a:latin typeface="Verdana"/>
                <a:cs typeface="Verdana"/>
              </a:rPr>
              <a:t>ta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>
                <a:latin typeface="Verdana"/>
                <a:cs typeface="Verdana"/>
              </a:rPr>
              <a:t>ions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an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30">
                <a:latin typeface="Verdana"/>
                <a:cs typeface="Verdana"/>
              </a:rPr>
              <a:t>s</a:t>
            </a:r>
            <a:r>
              <a:rPr dirty="0" sz="800">
                <a:latin typeface="Verdana"/>
                <a:cs typeface="Verdana"/>
              </a:rPr>
              <a:t>u</a:t>
            </a:r>
            <a:r>
              <a:rPr dirty="0" sz="800" spc="-15">
                <a:latin typeface="Verdana"/>
                <a:cs typeface="Verdana"/>
              </a:rPr>
              <a:t>r</a:t>
            </a:r>
            <a:r>
              <a:rPr dirty="0" sz="800" spc="10">
                <a:latin typeface="Verdana"/>
                <a:cs typeface="Verdana"/>
              </a:rPr>
              <a:t>gica</a:t>
            </a:r>
            <a:r>
              <a:rPr dirty="0" sz="800" spc="-10">
                <a:latin typeface="Verdana"/>
                <a:cs typeface="Verdana"/>
              </a:rPr>
              <a:t>l  </a:t>
            </a:r>
            <a:r>
              <a:rPr dirty="0" sz="800" spc="-10">
                <a:latin typeface="Verdana"/>
                <a:cs typeface="Verdana"/>
              </a:rPr>
              <a:t>simulations.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46" y="614030"/>
            <a:ext cx="2042160" cy="270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25"/>
              <a:t>Enhanc</a:t>
            </a:r>
            <a:r>
              <a:rPr dirty="0" sz="1600" spc="20"/>
              <a:t>i</a:t>
            </a:r>
            <a:r>
              <a:rPr dirty="0" sz="1600" spc="30"/>
              <a:t>n</a:t>
            </a:r>
            <a:r>
              <a:rPr dirty="0" sz="1600" spc="85"/>
              <a:t>g</a:t>
            </a:r>
            <a:r>
              <a:rPr dirty="0" sz="1600" spc="-110"/>
              <a:t> </a:t>
            </a:r>
            <a:r>
              <a:rPr dirty="0" sz="1600" spc="100"/>
              <a:t>E</a:t>
            </a:r>
            <a:r>
              <a:rPr dirty="0" sz="1600" spc="25"/>
              <a:t>d</a:t>
            </a:r>
            <a:r>
              <a:rPr dirty="0" sz="1600" spc="-5"/>
              <a:t>uca</a:t>
            </a:r>
            <a:r>
              <a:rPr dirty="0" sz="1600" spc="-15"/>
              <a:t>tio</a:t>
            </a:r>
            <a:r>
              <a:rPr dirty="0" sz="1600" spc="40"/>
              <a:t>n</a:t>
            </a:r>
            <a:endParaRPr sz="1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7660" y="1194148"/>
            <a:ext cx="521982" cy="792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643" y="1334192"/>
            <a:ext cx="1036938" cy="987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0986" y="1000168"/>
            <a:ext cx="1962150" cy="1009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dirty="0" sz="800" spc="-40">
                <a:latin typeface="Verdana"/>
                <a:cs typeface="Verdana"/>
              </a:rPr>
              <a:t>Six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Sense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85">
                <a:latin typeface="Verdana"/>
                <a:cs typeface="Verdana"/>
              </a:rPr>
              <a:t>T</a:t>
            </a:r>
            <a:r>
              <a:rPr dirty="0" sz="800" spc="15">
                <a:latin typeface="Verdana"/>
                <a:cs typeface="Verdana"/>
              </a:rPr>
              <a:t>e</a:t>
            </a:r>
            <a:r>
              <a:rPr dirty="0" sz="800">
                <a:latin typeface="Verdana"/>
                <a:cs typeface="Verdana"/>
              </a:rPr>
              <a:t>c</a:t>
            </a:r>
            <a:r>
              <a:rPr dirty="0" sz="800" spc="25">
                <a:latin typeface="Verdana"/>
                <a:cs typeface="Verdana"/>
              </a:rPr>
              <a:t>hn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>
                <a:latin typeface="Verdana"/>
                <a:cs typeface="Verdana"/>
              </a:rPr>
              <a:t>logy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can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 spc="-10">
                <a:latin typeface="Verdana"/>
                <a:cs typeface="Verdana"/>
              </a:rPr>
              <a:t>ans</a:t>
            </a:r>
            <a:r>
              <a:rPr dirty="0" sz="800" spc="-15">
                <a:latin typeface="Verdana"/>
                <a:cs typeface="Verdana"/>
              </a:rPr>
              <a:t>f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 spc="35">
                <a:latin typeface="Verdana"/>
                <a:cs typeface="Verdana"/>
              </a:rPr>
              <a:t>m  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30">
                <a:latin typeface="Verdana"/>
                <a:cs typeface="Verdana"/>
              </a:rPr>
              <a:t>duc</a:t>
            </a:r>
            <a:r>
              <a:rPr dirty="0" sz="800" spc="-5">
                <a:latin typeface="Verdana"/>
                <a:cs typeface="Verdana"/>
              </a:rPr>
              <a:t>ati</a:t>
            </a:r>
            <a:r>
              <a:rPr dirty="0" sz="800" spc="-10">
                <a:latin typeface="Verdana"/>
                <a:cs typeface="Verdana"/>
              </a:rPr>
              <a:t>o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b</a:t>
            </a:r>
            <a:r>
              <a:rPr dirty="0" sz="800" spc="-45">
                <a:latin typeface="Verdana"/>
                <a:cs typeface="Verdana"/>
              </a:rPr>
              <a:t>y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of</a:t>
            </a:r>
            <a:r>
              <a:rPr dirty="0" sz="800" spc="-15">
                <a:latin typeface="Verdana"/>
                <a:cs typeface="Verdana"/>
              </a:rPr>
              <a:t>f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20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</a:t>
            </a:r>
            <a:r>
              <a:rPr dirty="0" sz="800" spc="35">
                <a:latin typeface="Verdana"/>
                <a:cs typeface="Verdana"/>
              </a:rPr>
              <a:t>m</a:t>
            </a:r>
            <a:r>
              <a:rPr dirty="0" sz="800" spc="60">
                <a:latin typeface="Verdana"/>
                <a:cs typeface="Verdana"/>
              </a:rPr>
              <a:t>m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15">
                <a:latin typeface="Verdana"/>
                <a:cs typeface="Verdana"/>
              </a:rPr>
              <a:t>r</a:t>
            </a:r>
            <a:r>
              <a:rPr dirty="0" sz="800" spc="-30">
                <a:latin typeface="Verdana"/>
                <a:cs typeface="Verdana"/>
              </a:rPr>
              <a:t>s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-60">
                <a:latin typeface="Verdana"/>
                <a:cs typeface="Verdana"/>
              </a:rPr>
              <a:t>v</a:t>
            </a:r>
            <a:r>
              <a:rPr dirty="0" sz="800">
                <a:latin typeface="Verdana"/>
                <a:cs typeface="Verdana"/>
              </a:rPr>
              <a:t>e  </a:t>
            </a:r>
            <a:r>
              <a:rPr dirty="0" sz="800" spc="-5">
                <a:latin typeface="Verdana"/>
                <a:cs typeface="Verdana"/>
              </a:rPr>
              <a:t>l</a:t>
            </a:r>
            <a:r>
              <a:rPr dirty="0" sz="800" spc="-20">
                <a:latin typeface="Verdana"/>
                <a:cs typeface="Verdana"/>
              </a:rPr>
              <a:t>e</a:t>
            </a:r>
            <a:r>
              <a:rPr dirty="0" sz="800" spc="-25">
                <a:latin typeface="Verdana"/>
                <a:cs typeface="Verdana"/>
              </a:rPr>
              <a:t>a</a:t>
            </a:r>
            <a:r>
              <a:rPr dirty="0" sz="800" spc="-30">
                <a:latin typeface="Verdana"/>
                <a:cs typeface="Verdana"/>
              </a:rPr>
              <a:t>r</a:t>
            </a:r>
            <a:r>
              <a:rPr dirty="0" sz="800" spc="15">
                <a:latin typeface="Verdana"/>
                <a:cs typeface="Verdana"/>
              </a:rPr>
              <a:t>nin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10">
                <a:latin typeface="Verdana"/>
                <a:cs typeface="Verdana"/>
              </a:rPr>
              <a:t>xpe</a:t>
            </a:r>
            <a:r>
              <a:rPr dirty="0" sz="800" spc="-20">
                <a:latin typeface="Verdana"/>
                <a:cs typeface="Verdana"/>
              </a:rPr>
              <a:t>r</a:t>
            </a:r>
            <a:r>
              <a:rPr dirty="0" sz="800" spc="-5">
                <a:latin typeface="Verdana"/>
                <a:cs typeface="Verdana"/>
              </a:rPr>
              <a:t>i</a:t>
            </a:r>
            <a:r>
              <a:rPr dirty="0" sz="800" spc="-10">
                <a:latin typeface="Verdana"/>
                <a:cs typeface="Verdana"/>
              </a:rPr>
              <a:t>e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-15">
                <a:latin typeface="Verdana"/>
                <a:cs typeface="Verdana"/>
              </a:rPr>
              <a:t>es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>
                <a:latin typeface="Verdana"/>
                <a:cs typeface="Verdana"/>
              </a:rPr>
              <a:t>h</a:t>
            </a:r>
            <a:r>
              <a:rPr dirty="0" sz="800" spc="-15">
                <a:latin typeface="Verdana"/>
                <a:cs typeface="Verdana"/>
              </a:rPr>
              <a:t>r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25">
                <a:latin typeface="Verdana"/>
                <a:cs typeface="Verdana"/>
              </a:rPr>
              <a:t>ugh  </a:t>
            </a:r>
            <a:r>
              <a:rPr dirty="0" sz="800" spc="15">
                <a:latin typeface="Verdana"/>
                <a:cs typeface="Verdana"/>
              </a:rPr>
              <a:t>augmented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reality.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0">
                <a:latin typeface="Verdana"/>
                <a:cs typeface="Verdana"/>
              </a:rPr>
              <a:t>It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enables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students </a:t>
            </a:r>
            <a:r>
              <a:rPr dirty="0" sz="800" spc="-26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t</a:t>
            </a:r>
            <a:r>
              <a:rPr dirty="0" sz="800" spc="10">
                <a:latin typeface="Verdana"/>
                <a:cs typeface="Verdana"/>
              </a:rPr>
              <a:t>o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in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25">
                <a:latin typeface="Verdana"/>
                <a:cs typeface="Verdana"/>
              </a:rPr>
              <a:t>c</a:t>
            </a:r>
            <a:r>
              <a:rPr dirty="0" sz="800" spc="5">
                <a:latin typeface="Verdana"/>
                <a:cs typeface="Verdana"/>
              </a:rPr>
              <a:t>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with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digital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15">
                <a:latin typeface="Verdana"/>
                <a:cs typeface="Verdana"/>
              </a:rPr>
              <a:t>on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10">
                <a:latin typeface="Verdana"/>
                <a:cs typeface="Verdana"/>
              </a:rPr>
              <a:t>ent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th</a:t>
            </a:r>
            <a:r>
              <a:rPr dirty="0" sz="800">
                <a:latin typeface="Verdana"/>
                <a:cs typeface="Verdana"/>
              </a:rPr>
              <a:t>e  </a:t>
            </a:r>
            <a:r>
              <a:rPr dirty="0" sz="800" spc="30">
                <a:latin typeface="Verdana"/>
                <a:cs typeface="Verdana"/>
              </a:rPr>
              <a:t>p</a:t>
            </a:r>
            <a:r>
              <a:rPr dirty="0" sz="800" spc="20">
                <a:latin typeface="Verdana"/>
                <a:cs typeface="Verdana"/>
              </a:rPr>
              <a:t>h</a:t>
            </a:r>
            <a:r>
              <a:rPr dirty="0" sz="800" spc="-50">
                <a:latin typeface="Verdana"/>
                <a:cs typeface="Verdana"/>
              </a:rPr>
              <a:t>y</a:t>
            </a:r>
            <a:r>
              <a:rPr dirty="0" sz="800" spc="-5">
                <a:latin typeface="Verdana"/>
                <a:cs typeface="Verdana"/>
              </a:rPr>
              <a:t>si</a:t>
            </a:r>
            <a:r>
              <a:rPr dirty="0" sz="800" spc="-10">
                <a:latin typeface="Verdana"/>
                <a:cs typeface="Verdana"/>
              </a:rPr>
              <a:t>c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10">
                <a:latin typeface="Verdana"/>
                <a:cs typeface="Verdana"/>
              </a:rPr>
              <a:t>l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-15">
                <a:latin typeface="Verdana"/>
                <a:cs typeface="Verdana"/>
              </a:rPr>
              <a:t>la</a:t>
            </a:r>
            <a:r>
              <a:rPr dirty="0" sz="800" spc="-30">
                <a:latin typeface="Verdana"/>
                <a:cs typeface="Verdana"/>
              </a:rPr>
              <a:t>ss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10">
                <a:latin typeface="Verdana"/>
                <a:cs typeface="Verdana"/>
              </a:rPr>
              <a:t>o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-35">
                <a:latin typeface="Verdana"/>
                <a:cs typeface="Verdana"/>
              </a:rPr>
              <a:t>m,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5">
                <a:latin typeface="Verdana"/>
                <a:cs typeface="Verdana"/>
              </a:rPr>
              <a:t>m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10">
                <a:latin typeface="Verdana"/>
                <a:cs typeface="Verdana"/>
              </a:rPr>
              <a:t>k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l</a:t>
            </a:r>
            <a:r>
              <a:rPr dirty="0" sz="800" spc="-20">
                <a:latin typeface="Verdana"/>
                <a:cs typeface="Verdana"/>
              </a:rPr>
              <a:t>e</a:t>
            </a:r>
            <a:r>
              <a:rPr dirty="0" sz="800" spc="-25">
                <a:latin typeface="Verdana"/>
                <a:cs typeface="Verdana"/>
              </a:rPr>
              <a:t>a</a:t>
            </a:r>
            <a:r>
              <a:rPr dirty="0" sz="800" spc="-30">
                <a:latin typeface="Verdana"/>
                <a:cs typeface="Verdana"/>
              </a:rPr>
              <a:t>r</a:t>
            </a:r>
            <a:r>
              <a:rPr dirty="0" sz="800" spc="15">
                <a:latin typeface="Verdana"/>
                <a:cs typeface="Verdana"/>
              </a:rPr>
              <a:t>nin</a:t>
            </a:r>
            <a:r>
              <a:rPr dirty="0" sz="800" spc="30">
                <a:latin typeface="Verdana"/>
                <a:cs typeface="Verdana"/>
              </a:rPr>
              <a:t>g  </a:t>
            </a:r>
            <a:r>
              <a:rPr dirty="0" sz="800" spc="60">
                <a:latin typeface="Verdana"/>
                <a:cs typeface="Verdana"/>
              </a:rPr>
              <a:t>m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enga</a:t>
            </a:r>
            <a:r>
              <a:rPr dirty="0" sz="800" spc="20">
                <a:latin typeface="Verdana"/>
                <a:cs typeface="Verdana"/>
              </a:rPr>
              <a:t>gin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an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20">
                <a:latin typeface="Verdana"/>
                <a:cs typeface="Verdana"/>
              </a:rPr>
              <a:t>n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20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25">
                <a:latin typeface="Verdana"/>
                <a:cs typeface="Verdana"/>
              </a:rPr>
              <a:t>c</a:t>
            </a:r>
            <a:r>
              <a:rPr dirty="0" sz="800" spc="-15">
                <a:latin typeface="Verdana"/>
                <a:cs typeface="Verdana"/>
              </a:rPr>
              <a:t>ti</a:t>
            </a:r>
            <a:r>
              <a:rPr dirty="0" sz="800" spc="-40">
                <a:latin typeface="Verdana"/>
                <a:cs typeface="Verdana"/>
              </a:rPr>
              <a:t>v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125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2924175" cy="3288029"/>
          </a:xfrm>
          <a:custGeom>
            <a:avLst/>
            <a:gdLst/>
            <a:ahLst/>
            <a:cxnLst/>
            <a:rect l="l" t="t" r="r" b="b"/>
            <a:pathLst>
              <a:path w="2924175" h="3288029">
                <a:moveTo>
                  <a:pt x="2923757" y="0"/>
                </a:moveTo>
                <a:lnTo>
                  <a:pt x="0" y="0"/>
                </a:lnTo>
                <a:lnTo>
                  <a:pt x="0" y="3287938"/>
                </a:lnTo>
                <a:lnTo>
                  <a:pt x="2923757" y="3287938"/>
                </a:lnTo>
                <a:lnTo>
                  <a:pt x="292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80906" y="748932"/>
            <a:ext cx="88900" cy="92075"/>
            <a:chOff x="3480906" y="748932"/>
            <a:chExt cx="88900" cy="9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0906" y="748932"/>
              <a:ext cx="88899" cy="92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0906" y="748932"/>
              <a:ext cx="88899" cy="9207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3219" y="1044952"/>
            <a:ext cx="1543111" cy="2199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3219" y="1653838"/>
            <a:ext cx="1292839" cy="791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65905" y="471982"/>
            <a:ext cx="1902460" cy="129349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457200">
              <a:lnSpc>
                <a:spcPct val="100699"/>
              </a:lnSpc>
              <a:spcBef>
                <a:spcPts val="110"/>
              </a:spcBef>
            </a:pPr>
            <a:r>
              <a:rPr dirty="0" sz="1250" spc="15">
                <a:latin typeface="Cambria"/>
                <a:cs typeface="Cambria"/>
              </a:rPr>
              <a:t>Empowering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Retail </a:t>
            </a:r>
            <a:r>
              <a:rPr dirty="0" sz="1250" spc="-265">
                <a:latin typeface="Cambria"/>
                <a:cs typeface="Cambria"/>
              </a:rPr>
              <a:t> </a:t>
            </a:r>
            <a:r>
              <a:rPr dirty="0" sz="1250" spc="80">
                <a:latin typeface="Cambria"/>
                <a:cs typeface="Cambria"/>
              </a:rPr>
              <a:t>E</a:t>
            </a:r>
            <a:r>
              <a:rPr dirty="0" sz="1250" spc="39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periences</a:t>
            </a:r>
            <a:endParaRPr sz="125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240"/>
              </a:spcBef>
            </a:pPr>
            <a:r>
              <a:rPr dirty="0" sz="800" spc="10" b="0">
                <a:latin typeface="Verdana"/>
                <a:cs typeface="Verdana"/>
              </a:rPr>
              <a:t>R</a:t>
            </a:r>
            <a:r>
              <a:rPr dirty="0" sz="800" spc="-5" b="0">
                <a:latin typeface="Verdana"/>
                <a:cs typeface="Verdana"/>
              </a:rPr>
              <a:t>etail</a:t>
            </a:r>
            <a:r>
              <a:rPr dirty="0" sz="800" spc="-10" b="0">
                <a:latin typeface="Verdana"/>
                <a:cs typeface="Verdana"/>
              </a:rPr>
              <a:t>e</a:t>
            </a:r>
            <a:r>
              <a:rPr dirty="0" sz="800" spc="-30" b="0">
                <a:latin typeface="Verdana"/>
                <a:cs typeface="Verdana"/>
              </a:rPr>
              <a:t>r</a:t>
            </a:r>
            <a:r>
              <a:rPr dirty="0" sz="800" spc="-30" b="0">
                <a:latin typeface="Verdana"/>
                <a:cs typeface="Verdana"/>
              </a:rPr>
              <a:t>s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0" b="0">
                <a:latin typeface="Verdana"/>
                <a:cs typeface="Verdana"/>
              </a:rPr>
              <a:t>can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5" b="0">
                <a:latin typeface="Verdana"/>
                <a:cs typeface="Verdana"/>
              </a:rPr>
              <a:t>l</a:t>
            </a:r>
            <a:r>
              <a:rPr dirty="0" sz="800" spc="-10" b="0">
                <a:latin typeface="Verdana"/>
                <a:cs typeface="Verdana"/>
              </a:rPr>
              <a:t>e</a:t>
            </a:r>
            <a:r>
              <a:rPr dirty="0" sz="800" spc="-60" b="0">
                <a:latin typeface="Verdana"/>
                <a:cs typeface="Verdana"/>
              </a:rPr>
              <a:t>v</a:t>
            </a:r>
            <a:r>
              <a:rPr dirty="0" sz="800" spc="-15" b="0">
                <a:latin typeface="Verdana"/>
                <a:cs typeface="Verdana"/>
              </a:rPr>
              <a:t>e</a:t>
            </a:r>
            <a:r>
              <a:rPr dirty="0" sz="800" spc="-20" b="0">
                <a:latin typeface="Verdana"/>
                <a:cs typeface="Verdana"/>
              </a:rPr>
              <a:t>r</a:t>
            </a:r>
            <a:r>
              <a:rPr dirty="0" sz="800" spc="-15" b="0">
                <a:latin typeface="Verdana"/>
                <a:cs typeface="Verdana"/>
              </a:rPr>
              <a:t>a</a:t>
            </a:r>
            <a:r>
              <a:rPr dirty="0" sz="800" spc="20" b="0">
                <a:latin typeface="Verdana"/>
                <a:cs typeface="Verdana"/>
              </a:rPr>
              <a:t>ge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40" b="0">
                <a:latin typeface="Verdana"/>
                <a:cs typeface="Verdana"/>
              </a:rPr>
              <a:t>Six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35" b="0">
                <a:latin typeface="Verdana"/>
                <a:cs typeface="Verdana"/>
              </a:rPr>
              <a:t>S</a:t>
            </a:r>
            <a:r>
              <a:rPr dirty="0" sz="800" spc="-35" b="0">
                <a:latin typeface="Verdana"/>
                <a:cs typeface="Verdana"/>
              </a:rPr>
              <a:t>e</a:t>
            </a:r>
            <a:r>
              <a:rPr dirty="0" sz="800" b="0">
                <a:latin typeface="Verdana"/>
                <a:cs typeface="Verdana"/>
              </a:rPr>
              <a:t>nse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0" b="0">
                <a:latin typeface="Verdana"/>
                <a:cs typeface="Verdana"/>
              </a:rPr>
              <a:t>t</a:t>
            </a:r>
            <a:r>
              <a:rPr dirty="0" sz="800" spc="5" b="0">
                <a:latin typeface="Verdana"/>
                <a:cs typeface="Verdana"/>
              </a:rPr>
              <a:t>o  </a:t>
            </a:r>
            <a:r>
              <a:rPr dirty="0" sz="800" spc="5" b="0">
                <a:latin typeface="Verdana"/>
                <a:cs typeface="Verdana"/>
              </a:rPr>
              <a:t>p</a:t>
            </a:r>
            <a:r>
              <a:rPr dirty="0" sz="800" spc="-10" b="0">
                <a:latin typeface="Verdana"/>
                <a:cs typeface="Verdana"/>
              </a:rPr>
              <a:t>r</a:t>
            </a:r>
            <a:r>
              <a:rPr dirty="0" sz="800" spc="-5" b="0">
                <a:latin typeface="Verdana"/>
                <a:cs typeface="Verdana"/>
              </a:rPr>
              <a:t>o</a:t>
            </a:r>
            <a:r>
              <a:rPr dirty="0" sz="800" spc="-5" b="0">
                <a:latin typeface="Verdana"/>
                <a:cs typeface="Verdana"/>
              </a:rPr>
              <a:t>vide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5" b="0">
                <a:latin typeface="Verdana"/>
                <a:cs typeface="Verdana"/>
              </a:rPr>
              <a:t>pe</a:t>
            </a:r>
            <a:r>
              <a:rPr dirty="0" sz="800" spc="-5" b="0">
                <a:latin typeface="Verdana"/>
                <a:cs typeface="Verdana"/>
              </a:rPr>
              <a:t>r</a:t>
            </a:r>
            <a:r>
              <a:rPr dirty="0" sz="800" spc="-5" b="0">
                <a:latin typeface="Verdana"/>
                <a:cs typeface="Verdana"/>
              </a:rPr>
              <a:t>sona</a:t>
            </a:r>
            <a:r>
              <a:rPr dirty="0" sz="800" spc="-15" b="0">
                <a:latin typeface="Verdana"/>
                <a:cs typeface="Verdana"/>
              </a:rPr>
              <a:t>l</a:t>
            </a:r>
            <a:r>
              <a:rPr dirty="0" sz="800" spc="-10" b="0">
                <a:latin typeface="Verdana"/>
                <a:cs typeface="Verdana"/>
              </a:rPr>
              <a:t>i</a:t>
            </a:r>
            <a:r>
              <a:rPr dirty="0" sz="800" spc="-25" b="0">
                <a:latin typeface="Verdana"/>
                <a:cs typeface="Verdana"/>
              </a:rPr>
              <a:t>z</a:t>
            </a:r>
            <a:r>
              <a:rPr dirty="0" sz="800" spc="15" b="0">
                <a:latin typeface="Verdana"/>
                <a:cs typeface="Verdana"/>
              </a:rPr>
              <a:t>ed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30" b="0">
                <a:latin typeface="Verdana"/>
                <a:cs typeface="Verdana"/>
              </a:rPr>
              <a:t>s</a:t>
            </a:r>
            <a:r>
              <a:rPr dirty="0" sz="800" spc="25" b="0">
                <a:latin typeface="Verdana"/>
                <a:cs typeface="Verdana"/>
              </a:rPr>
              <a:t>h</a:t>
            </a:r>
            <a:r>
              <a:rPr dirty="0" sz="800" spc="25" b="0">
                <a:latin typeface="Verdana"/>
                <a:cs typeface="Verdana"/>
              </a:rPr>
              <a:t>op</a:t>
            </a:r>
            <a:r>
              <a:rPr dirty="0" sz="800" spc="20" b="0">
                <a:latin typeface="Verdana"/>
                <a:cs typeface="Verdana"/>
              </a:rPr>
              <a:t>p</a:t>
            </a:r>
            <a:r>
              <a:rPr dirty="0" sz="800" spc="10" b="0">
                <a:latin typeface="Verdana"/>
                <a:cs typeface="Verdana"/>
              </a:rPr>
              <a:t>in</a:t>
            </a:r>
            <a:r>
              <a:rPr dirty="0" sz="800" spc="30" b="0">
                <a:latin typeface="Verdana"/>
                <a:cs typeface="Verdana"/>
              </a:rPr>
              <a:t>g  </a:t>
            </a:r>
            <a:r>
              <a:rPr dirty="0" sz="800" spc="-10" b="0">
                <a:latin typeface="Verdana"/>
                <a:cs typeface="Verdana"/>
              </a:rPr>
              <a:t>experiences </a:t>
            </a:r>
            <a:r>
              <a:rPr dirty="0" sz="800" spc="10" b="0">
                <a:latin typeface="Verdana"/>
                <a:cs typeface="Verdana"/>
              </a:rPr>
              <a:t>through </a:t>
            </a:r>
            <a:r>
              <a:rPr dirty="0" sz="800" spc="-10" b="0">
                <a:latin typeface="Verdana"/>
                <a:cs typeface="Verdana"/>
              </a:rPr>
              <a:t>virtual </a:t>
            </a:r>
            <a:r>
              <a:rPr dirty="0" sz="800" spc="-20" b="0">
                <a:latin typeface="Verdana"/>
                <a:cs typeface="Verdana"/>
              </a:rPr>
              <a:t>try-ons </a:t>
            </a:r>
            <a:r>
              <a:rPr dirty="0" sz="800" spc="-15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and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0" b="0">
                <a:latin typeface="Verdana"/>
                <a:cs typeface="Verdana"/>
              </a:rPr>
              <a:t>interactive</a:t>
            </a:r>
            <a:r>
              <a:rPr dirty="0" sz="800" spc="-70" b="0">
                <a:latin typeface="Verdana"/>
                <a:cs typeface="Verdana"/>
              </a:rPr>
              <a:t> </a:t>
            </a:r>
            <a:r>
              <a:rPr dirty="0" sz="800" spc="10" b="0">
                <a:latin typeface="Verdana"/>
                <a:cs typeface="Verdana"/>
              </a:rPr>
              <a:t>product</a:t>
            </a:r>
            <a:r>
              <a:rPr dirty="0" sz="800" spc="-70" b="0">
                <a:latin typeface="Verdana"/>
                <a:cs typeface="Verdana"/>
              </a:rPr>
              <a:t> </a:t>
            </a:r>
            <a:r>
              <a:rPr dirty="0" sz="800" spc="-25" b="0">
                <a:latin typeface="Verdana"/>
                <a:cs typeface="Verdana"/>
              </a:rPr>
              <a:t>displays.</a:t>
            </a:r>
            <a:r>
              <a:rPr dirty="0" sz="800" spc="-70" b="0">
                <a:latin typeface="Verdana"/>
                <a:cs typeface="Verdana"/>
              </a:rPr>
              <a:t> </a:t>
            </a:r>
            <a:r>
              <a:rPr dirty="0" sz="800" spc="-15" b="0">
                <a:latin typeface="Verdana"/>
                <a:cs typeface="Verdana"/>
              </a:rPr>
              <a:t>This </a:t>
            </a:r>
            <a:r>
              <a:rPr dirty="0" sz="800" spc="-265" b="0">
                <a:latin typeface="Verdana"/>
                <a:cs typeface="Verdana"/>
              </a:rPr>
              <a:t> </a:t>
            </a:r>
            <a:r>
              <a:rPr dirty="0" sz="800" spc="-15" b="0">
                <a:latin typeface="Verdana"/>
                <a:cs typeface="Verdana"/>
              </a:rPr>
              <a:t>t</a:t>
            </a:r>
            <a:r>
              <a:rPr dirty="0" sz="800" spc="15" b="0">
                <a:latin typeface="Verdana"/>
                <a:cs typeface="Verdana"/>
              </a:rPr>
              <a:t>e</a:t>
            </a:r>
            <a:r>
              <a:rPr dirty="0" sz="800" b="0">
                <a:latin typeface="Verdana"/>
                <a:cs typeface="Verdana"/>
              </a:rPr>
              <a:t>c</a:t>
            </a:r>
            <a:r>
              <a:rPr dirty="0" sz="800" spc="25" b="0">
                <a:latin typeface="Verdana"/>
                <a:cs typeface="Verdana"/>
              </a:rPr>
              <a:t>hn</a:t>
            </a:r>
            <a:r>
              <a:rPr dirty="0" sz="800" spc="5" b="0">
                <a:latin typeface="Verdana"/>
                <a:cs typeface="Verdana"/>
              </a:rPr>
              <a:t>o</a:t>
            </a:r>
            <a:r>
              <a:rPr dirty="0" sz="800" b="0">
                <a:latin typeface="Verdana"/>
                <a:cs typeface="Verdana"/>
              </a:rPr>
              <a:t>logy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15" b="0">
                <a:latin typeface="Verdana"/>
                <a:cs typeface="Verdana"/>
              </a:rPr>
              <a:t>nha</a:t>
            </a:r>
            <a:r>
              <a:rPr dirty="0" sz="800" spc="25" b="0">
                <a:latin typeface="Verdana"/>
                <a:cs typeface="Verdana"/>
              </a:rPr>
              <a:t>n</a:t>
            </a:r>
            <a:r>
              <a:rPr dirty="0" sz="800" spc="15" b="0">
                <a:latin typeface="Verdana"/>
                <a:cs typeface="Verdana"/>
              </a:rPr>
              <a:t>c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-30" b="0">
                <a:latin typeface="Verdana"/>
                <a:cs typeface="Verdana"/>
              </a:rPr>
              <a:t>s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20" b="0">
                <a:latin typeface="Verdana"/>
                <a:cs typeface="Verdana"/>
              </a:rPr>
              <a:t>c</a:t>
            </a:r>
            <a:r>
              <a:rPr dirty="0" sz="800" spc="25" b="0">
                <a:latin typeface="Verdana"/>
                <a:cs typeface="Verdana"/>
              </a:rPr>
              <a:t>u</a:t>
            </a:r>
            <a:r>
              <a:rPr dirty="0" sz="800" spc="-30" b="0">
                <a:latin typeface="Verdana"/>
                <a:cs typeface="Verdana"/>
              </a:rPr>
              <a:t>s</a:t>
            </a:r>
            <a:r>
              <a:rPr dirty="0" sz="800" spc="-15" b="0">
                <a:latin typeface="Verdana"/>
                <a:cs typeface="Verdana"/>
              </a:rPr>
              <a:t>t</a:t>
            </a:r>
            <a:r>
              <a:rPr dirty="0" sz="800" spc="35" b="0">
                <a:latin typeface="Verdana"/>
                <a:cs typeface="Verdana"/>
              </a:rPr>
              <a:t>om</a:t>
            </a:r>
            <a:r>
              <a:rPr dirty="0" sz="800" spc="-10" b="0">
                <a:latin typeface="Verdana"/>
                <a:cs typeface="Verdana"/>
              </a:rPr>
              <a:t>er  </a:t>
            </a:r>
            <a:r>
              <a:rPr dirty="0" sz="800" spc="15" b="0">
                <a:latin typeface="Verdana"/>
                <a:cs typeface="Verdana"/>
              </a:rPr>
              <a:t>engagement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and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0" b="0">
                <a:latin typeface="Verdana"/>
                <a:cs typeface="Verdana"/>
              </a:rPr>
              <a:t>facilitates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0" b="0">
                <a:latin typeface="Verdana"/>
                <a:cs typeface="Verdana"/>
              </a:rPr>
              <a:t>seamless </a:t>
            </a:r>
            <a:r>
              <a:rPr dirty="0" sz="800" spc="-265" b="0">
                <a:latin typeface="Verdana"/>
                <a:cs typeface="Verdana"/>
              </a:rPr>
              <a:t> </a:t>
            </a:r>
            <a:r>
              <a:rPr dirty="0" sz="800" spc="5" b="0">
                <a:latin typeface="Verdana"/>
                <a:cs typeface="Verdana"/>
              </a:rPr>
              <a:t>o</a:t>
            </a:r>
            <a:r>
              <a:rPr dirty="0" sz="800" spc="35" b="0">
                <a:latin typeface="Verdana"/>
                <a:cs typeface="Verdana"/>
              </a:rPr>
              <a:t>mn</a:t>
            </a:r>
            <a:r>
              <a:rPr dirty="0" sz="800" spc="5" b="0">
                <a:latin typeface="Verdana"/>
                <a:cs typeface="Verdana"/>
              </a:rPr>
              <a:t>i</a:t>
            </a:r>
            <a:r>
              <a:rPr dirty="0" sz="800" spc="15" b="0">
                <a:latin typeface="Verdana"/>
                <a:cs typeface="Verdana"/>
              </a:rPr>
              <a:t>c</a:t>
            </a:r>
            <a:r>
              <a:rPr dirty="0" sz="800" spc="15" b="0">
                <a:latin typeface="Verdana"/>
                <a:cs typeface="Verdana"/>
              </a:rPr>
              <a:t>hann</a:t>
            </a:r>
            <a:r>
              <a:rPr dirty="0" sz="800" spc="-5" b="0">
                <a:latin typeface="Verdana"/>
                <a:cs typeface="Verdana"/>
              </a:rPr>
              <a:t>el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5" b="0">
                <a:latin typeface="Verdana"/>
                <a:cs typeface="Verdana"/>
              </a:rPr>
              <a:t>i</a:t>
            </a:r>
            <a:r>
              <a:rPr dirty="0" sz="800" spc="20" b="0">
                <a:latin typeface="Verdana"/>
                <a:cs typeface="Verdana"/>
              </a:rPr>
              <a:t>n</a:t>
            </a:r>
            <a:r>
              <a:rPr dirty="0" sz="800" spc="-10" b="0">
                <a:latin typeface="Verdana"/>
                <a:cs typeface="Verdana"/>
              </a:rPr>
              <a:t>t</a:t>
            </a:r>
            <a:r>
              <a:rPr dirty="0" sz="800" spc="-15" b="0">
                <a:latin typeface="Verdana"/>
                <a:cs typeface="Verdana"/>
              </a:rPr>
              <a:t>e</a:t>
            </a:r>
            <a:r>
              <a:rPr dirty="0" sz="800" spc="-20" b="0">
                <a:latin typeface="Verdana"/>
                <a:cs typeface="Verdana"/>
              </a:rPr>
              <a:t>r</a:t>
            </a:r>
            <a:r>
              <a:rPr dirty="0" sz="800" spc="-15" b="0">
                <a:latin typeface="Verdana"/>
                <a:cs typeface="Verdana"/>
              </a:rPr>
              <a:t>a</a:t>
            </a:r>
            <a:r>
              <a:rPr dirty="0" sz="800" spc="25" b="0">
                <a:latin typeface="Verdana"/>
                <a:cs typeface="Verdana"/>
              </a:rPr>
              <a:t>c</a:t>
            </a:r>
            <a:r>
              <a:rPr dirty="0" sz="800" b="0">
                <a:latin typeface="Verdana"/>
                <a:cs typeface="Verdana"/>
              </a:rPr>
              <a:t>ti</a:t>
            </a:r>
            <a:r>
              <a:rPr dirty="0" sz="800" spc="-5" b="0">
                <a:latin typeface="Verdana"/>
                <a:cs typeface="Verdana"/>
              </a:rPr>
              <a:t>o</a:t>
            </a:r>
            <a:r>
              <a:rPr dirty="0" sz="800" spc="-5" b="0">
                <a:latin typeface="Verdana"/>
                <a:cs typeface="Verdana"/>
              </a:rPr>
              <a:t>ns</a:t>
            </a:r>
            <a:r>
              <a:rPr dirty="0" sz="800" spc="-125" b="0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210" y="365330"/>
            <a:ext cx="2067135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6937" y="1166728"/>
            <a:ext cx="1577461" cy="987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5896" y="471982"/>
            <a:ext cx="1938020" cy="129349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745490">
              <a:lnSpc>
                <a:spcPct val="100699"/>
              </a:lnSpc>
              <a:spcBef>
                <a:spcPts val="110"/>
              </a:spcBef>
            </a:pPr>
            <a:r>
              <a:rPr dirty="0" sz="1250" spc="15"/>
              <a:t>R</a:t>
            </a:r>
            <a:r>
              <a:rPr dirty="0" sz="1250"/>
              <a:t>e</a:t>
            </a:r>
            <a:r>
              <a:rPr dirty="0" sz="1250" spc="-35"/>
              <a:t>v</a:t>
            </a:r>
            <a:r>
              <a:rPr dirty="0" sz="1250" spc="-5"/>
              <a:t>o</a:t>
            </a:r>
            <a:r>
              <a:rPr dirty="0" sz="1250" spc="20"/>
              <a:t>l</a:t>
            </a:r>
            <a:r>
              <a:rPr dirty="0" sz="1250"/>
              <a:t>utioni</a:t>
            </a:r>
            <a:r>
              <a:rPr dirty="0" sz="1250"/>
              <a:t>z</a:t>
            </a:r>
            <a:r>
              <a:rPr dirty="0" sz="1250" spc="20"/>
              <a:t>i</a:t>
            </a:r>
            <a:r>
              <a:rPr dirty="0" sz="1250" spc="35"/>
              <a:t>n</a:t>
            </a:r>
            <a:r>
              <a:rPr dirty="0" sz="1250" spc="55"/>
              <a:t>g  </a:t>
            </a:r>
            <a:r>
              <a:rPr dirty="0" sz="1250" spc="5">
                <a:latin typeface="Cambria"/>
                <a:cs typeface="Cambria"/>
              </a:rPr>
              <a:t>Entertainment</a:t>
            </a:r>
            <a:endParaRPr sz="125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240"/>
              </a:spcBef>
            </a:pPr>
            <a:r>
              <a:rPr dirty="0" sz="800" spc="-40" b="0">
                <a:latin typeface="Verdana"/>
                <a:cs typeface="Verdana"/>
              </a:rPr>
              <a:t>Six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5" b="0">
                <a:latin typeface="Verdana"/>
                <a:cs typeface="Verdana"/>
              </a:rPr>
              <a:t>Sense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85" b="0">
                <a:latin typeface="Verdana"/>
                <a:cs typeface="Verdana"/>
              </a:rPr>
              <a:t>T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15" b="0">
                <a:latin typeface="Verdana"/>
                <a:cs typeface="Verdana"/>
              </a:rPr>
              <a:t>c</a:t>
            </a:r>
            <a:r>
              <a:rPr dirty="0" sz="800" spc="25" b="0">
                <a:latin typeface="Verdana"/>
                <a:cs typeface="Verdana"/>
              </a:rPr>
              <a:t>hn</a:t>
            </a:r>
            <a:r>
              <a:rPr dirty="0" sz="800" b="0">
                <a:latin typeface="Verdana"/>
                <a:cs typeface="Verdana"/>
              </a:rPr>
              <a:t>ol</a:t>
            </a:r>
            <a:r>
              <a:rPr dirty="0" sz="800" b="0">
                <a:latin typeface="Verdana"/>
                <a:cs typeface="Verdana"/>
              </a:rPr>
              <a:t>o</a:t>
            </a:r>
            <a:r>
              <a:rPr dirty="0" sz="800" spc="-5" b="0">
                <a:latin typeface="Verdana"/>
                <a:cs typeface="Verdana"/>
              </a:rPr>
              <a:t>gy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0" b="0">
                <a:latin typeface="Verdana"/>
                <a:cs typeface="Verdana"/>
              </a:rPr>
              <a:t>of</a:t>
            </a:r>
            <a:r>
              <a:rPr dirty="0" sz="800" spc="-15" b="0">
                <a:latin typeface="Verdana"/>
                <a:cs typeface="Verdana"/>
              </a:rPr>
              <a:t>f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-30" b="0">
                <a:latin typeface="Verdana"/>
                <a:cs typeface="Verdana"/>
              </a:rPr>
              <a:t>r</a:t>
            </a:r>
            <a:r>
              <a:rPr dirty="0" sz="800" spc="-30" b="0">
                <a:latin typeface="Verdana"/>
                <a:cs typeface="Verdana"/>
              </a:rPr>
              <a:t>s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5" b="0">
                <a:latin typeface="Verdana"/>
                <a:cs typeface="Verdana"/>
              </a:rPr>
              <a:t>a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25" b="0">
                <a:latin typeface="Verdana"/>
                <a:cs typeface="Verdana"/>
              </a:rPr>
              <a:t>n</a:t>
            </a:r>
            <a:r>
              <a:rPr dirty="0" sz="800" spc="-10" b="0">
                <a:latin typeface="Verdana"/>
                <a:cs typeface="Verdana"/>
              </a:rPr>
              <a:t>e</a:t>
            </a:r>
            <a:r>
              <a:rPr dirty="0" sz="800" spc="25" b="0">
                <a:latin typeface="Verdana"/>
                <a:cs typeface="Verdana"/>
              </a:rPr>
              <a:t>w  </a:t>
            </a:r>
            <a:r>
              <a:rPr dirty="0" sz="800" spc="30" b="0">
                <a:latin typeface="Verdana"/>
                <a:cs typeface="Verdana"/>
              </a:rPr>
              <a:t>dim</a:t>
            </a:r>
            <a:r>
              <a:rPr dirty="0" sz="800" spc="5" b="0">
                <a:latin typeface="Verdana"/>
                <a:cs typeface="Verdana"/>
              </a:rPr>
              <a:t>ension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0" b="0">
                <a:latin typeface="Verdana"/>
                <a:cs typeface="Verdana"/>
              </a:rPr>
              <a:t>t</a:t>
            </a:r>
            <a:r>
              <a:rPr dirty="0" sz="800" spc="10" b="0">
                <a:latin typeface="Verdana"/>
                <a:cs typeface="Verdana"/>
              </a:rPr>
              <a:t>o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0" b="0">
                <a:latin typeface="Verdana"/>
                <a:cs typeface="Verdana"/>
              </a:rPr>
              <a:t>en</a:t>
            </a:r>
            <a:r>
              <a:rPr dirty="0" sz="800" spc="-10" b="0">
                <a:latin typeface="Verdana"/>
                <a:cs typeface="Verdana"/>
              </a:rPr>
              <a:t>t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-15" b="0">
                <a:latin typeface="Verdana"/>
                <a:cs typeface="Verdana"/>
              </a:rPr>
              <a:t>r</a:t>
            </a:r>
            <a:r>
              <a:rPr dirty="0" sz="800" spc="-5" b="0">
                <a:latin typeface="Verdana"/>
                <a:cs typeface="Verdana"/>
              </a:rPr>
              <a:t>ta</a:t>
            </a:r>
            <a:r>
              <a:rPr dirty="0" sz="800" spc="-15" b="0">
                <a:latin typeface="Verdana"/>
                <a:cs typeface="Verdana"/>
              </a:rPr>
              <a:t>i</a:t>
            </a:r>
            <a:r>
              <a:rPr dirty="0" sz="800" spc="45" b="0">
                <a:latin typeface="Verdana"/>
                <a:cs typeface="Verdana"/>
              </a:rPr>
              <a:t>nm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15" b="0">
                <a:latin typeface="Verdana"/>
                <a:cs typeface="Verdana"/>
              </a:rPr>
              <a:t>nt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with  </a:t>
            </a:r>
            <a:r>
              <a:rPr dirty="0" sz="800" spc="10" b="0">
                <a:latin typeface="Verdana"/>
                <a:cs typeface="Verdana"/>
              </a:rPr>
              <a:t>i</a:t>
            </a:r>
            <a:r>
              <a:rPr dirty="0" sz="800" spc="35" b="0">
                <a:latin typeface="Verdana"/>
                <a:cs typeface="Verdana"/>
              </a:rPr>
              <a:t>m</a:t>
            </a:r>
            <a:r>
              <a:rPr dirty="0" sz="800" spc="60" b="0">
                <a:latin typeface="Verdana"/>
                <a:cs typeface="Verdana"/>
              </a:rPr>
              <a:t>m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-30" b="0">
                <a:latin typeface="Verdana"/>
                <a:cs typeface="Verdana"/>
              </a:rPr>
              <a:t>r</a:t>
            </a:r>
            <a:r>
              <a:rPr dirty="0" sz="800" spc="-30" b="0">
                <a:latin typeface="Verdana"/>
                <a:cs typeface="Verdana"/>
              </a:rPr>
              <a:t>s</a:t>
            </a:r>
            <a:r>
              <a:rPr dirty="0" sz="800" spc="-15" b="0">
                <a:latin typeface="Verdana"/>
                <a:cs typeface="Verdana"/>
              </a:rPr>
              <a:t>i</a:t>
            </a:r>
            <a:r>
              <a:rPr dirty="0" sz="800" spc="-60" b="0">
                <a:latin typeface="Verdana"/>
                <a:cs typeface="Verdana"/>
              </a:rPr>
              <a:t>v</a:t>
            </a:r>
            <a:r>
              <a:rPr dirty="0" sz="800" b="0">
                <a:latin typeface="Verdana"/>
                <a:cs typeface="Verdana"/>
              </a:rPr>
              <a:t>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20" b="0">
                <a:latin typeface="Verdana"/>
                <a:cs typeface="Verdana"/>
              </a:rPr>
              <a:t>gamin</a:t>
            </a:r>
            <a:r>
              <a:rPr dirty="0" sz="800" spc="40" b="0">
                <a:latin typeface="Verdana"/>
                <a:cs typeface="Verdana"/>
              </a:rPr>
              <a:t>g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5" b="0">
                <a:latin typeface="Verdana"/>
                <a:cs typeface="Verdana"/>
              </a:rPr>
              <a:t>e</a:t>
            </a:r>
            <a:r>
              <a:rPr dirty="0" sz="800" spc="-10" b="0">
                <a:latin typeface="Verdana"/>
                <a:cs typeface="Verdana"/>
              </a:rPr>
              <a:t>xpe</a:t>
            </a:r>
            <a:r>
              <a:rPr dirty="0" sz="800" spc="-20" b="0">
                <a:latin typeface="Verdana"/>
                <a:cs typeface="Verdana"/>
              </a:rPr>
              <a:t>r</a:t>
            </a:r>
            <a:r>
              <a:rPr dirty="0" sz="800" spc="-5" b="0">
                <a:latin typeface="Verdana"/>
                <a:cs typeface="Verdana"/>
              </a:rPr>
              <a:t>i</a:t>
            </a:r>
            <a:r>
              <a:rPr dirty="0" sz="800" spc="-10" b="0">
                <a:latin typeface="Verdana"/>
                <a:cs typeface="Verdana"/>
              </a:rPr>
              <a:t>e</a:t>
            </a:r>
            <a:r>
              <a:rPr dirty="0" sz="800" spc="25" b="0">
                <a:latin typeface="Verdana"/>
                <a:cs typeface="Verdana"/>
              </a:rPr>
              <a:t>n</a:t>
            </a:r>
            <a:r>
              <a:rPr dirty="0" sz="800" spc="15" b="0">
                <a:latin typeface="Verdana"/>
                <a:cs typeface="Verdana"/>
              </a:rPr>
              <a:t>c</a:t>
            </a:r>
            <a:r>
              <a:rPr dirty="0" sz="800" spc="-15" b="0">
                <a:latin typeface="Verdana"/>
                <a:cs typeface="Verdana"/>
              </a:rPr>
              <a:t>es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5" b="0">
                <a:latin typeface="Verdana"/>
                <a:cs typeface="Verdana"/>
              </a:rPr>
              <a:t>an</a:t>
            </a:r>
            <a:r>
              <a:rPr dirty="0" sz="800" spc="25" b="0">
                <a:latin typeface="Verdana"/>
                <a:cs typeface="Verdana"/>
              </a:rPr>
              <a:t>d  </a:t>
            </a:r>
            <a:r>
              <a:rPr dirty="0" sz="800" spc="5" b="0">
                <a:latin typeface="Verdana"/>
                <a:cs typeface="Verdana"/>
              </a:rPr>
              <a:t>in</a:t>
            </a:r>
            <a:r>
              <a:rPr dirty="0" sz="800" spc="-10" b="0">
                <a:latin typeface="Verdana"/>
                <a:cs typeface="Verdana"/>
              </a:rPr>
              <a:t>t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-35" b="0">
                <a:latin typeface="Verdana"/>
                <a:cs typeface="Verdana"/>
              </a:rPr>
              <a:t>r</a:t>
            </a:r>
            <a:r>
              <a:rPr dirty="0" sz="800" spc="-15" b="0">
                <a:latin typeface="Verdana"/>
                <a:cs typeface="Verdana"/>
              </a:rPr>
              <a:t>a</a:t>
            </a:r>
            <a:r>
              <a:rPr dirty="0" sz="800" spc="25" b="0">
                <a:latin typeface="Verdana"/>
                <a:cs typeface="Verdana"/>
              </a:rPr>
              <a:t>c</a:t>
            </a:r>
            <a:r>
              <a:rPr dirty="0" sz="800" spc="-15" b="0">
                <a:latin typeface="Verdana"/>
                <a:cs typeface="Verdana"/>
              </a:rPr>
              <a:t>ti</a:t>
            </a:r>
            <a:r>
              <a:rPr dirty="0" sz="800" spc="-40" b="0">
                <a:latin typeface="Verdana"/>
                <a:cs typeface="Verdana"/>
              </a:rPr>
              <a:t>v</a:t>
            </a:r>
            <a:r>
              <a:rPr dirty="0" sz="800" b="0">
                <a:latin typeface="Verdana"/>
                <a:cs typeface="Verdana"/>
              </a:rPr>
              <a:t>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5" b="0">
                <a:latin typeface="Verdana"/>
                <a:cs typeface="Verdana"/>
              </a:rPr>
              <a:t>s</a:t>
            </a:r>
            <a:r>
              <a:rPr dirty="0" sz="800" spc="-30" b="0">
                <a:latin typeface="Verdana"/>
                <a:cs typeface="Verdana"/>
              </a:rPr>
              <a:t>t</a:t>
            </a:r>
            <a:r>
              <a:rPr dirty="0" sz="800" spc="5" b="0">
                <a:latin typeface="Verdana"/>
                <a:cs typeface="Verdana"/>
              </a:rPr>
              <a:t>o</a:t>
            </a:r>
            <a:r>
              <a:rPr dirty="0" sz="800" spc="-15" b="0">
                <a:latin typeface="Verdana"/>
                <a:cs typeface="Verdana"/>
              </a:rPr>
              <a:t>r</a:t>
            </a:r>
            <a:r>
              <a:rPr dirty="0" sz="800" spc="-35" b="0">
                <a:latin typeface="Verdana"/>
                <a:cs typeface="Verdana"/>
              </a:rPr>
              <a:t>y</a:t>
            </a:r>
            <a:r>
              <a:rPr dirty="0" sz="800" spc="-15" b="0">
                <a:latin typeface="Verdana"/>
                <a:cs typeface="Verdana"/>
              </a:rPr>
              <a:t>t</a:t>
            </a:r>
            <a:r>
              <a:rPr dirty="0" sz="800" spc="-5" b="0">
                <a:latin typeface="Verdana"/>
                <a:cs typeface="Verdana"/>
              </a:rPr>
              <a:t>el</a:t>
            </a:r>
            <a:r>
              <a:rPr dirty="0" sz="800" spc="-10" b="0">
                <a:latin typeface="Verdana"/>
                <a:cs typeface="Verdana"/>
              </a:rPr>
              <a:t>l</a:t>
            </a:r>
            <a:r>
              <a:rPr dirty="0" sz="800" spc="10" b="0">
                <a:latin typeface="Verdana"/>
                <a:cs typeface="Verdana"/>
              </a:rPr>
              <a:t>in</a:t>
            </a:r>
            <a:r>
              <a:rPr dirty="0" sz="800" spc="-40" b="0">
                <a:latin typeface="Verdana"/>
                <a:cs typeface="Verdana"/>
              </a:rPr>
              <a:t>g.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50" b="0">
                <a:latin typeface="Verdana"/>
                <a:cs typeface="Verdana"/>
              </a:rPr>
              <a:t>It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5" b="0">
                <a:latin typeface="Verdana"/>
                <a:cs typeface="Verdana"/>
              </a:rPr>
              <a:t>nabl</a:t>
            </a:r>
            <a:r>
              <a:rPr dirty="0" sz="800" spc="5" b="0">
                <a:latin typeface="Verdana"/>
                <a:cs typeface="Verdana"/>
              </a:rPr>
              <a:t>e</a:t>
            </a:r>
            <a:r>
              <a:rPr dirty="0" sz="800" spc="-25" b="0">
                <a:latin typeface="Verdana"/>
                <a:cs typeface="Verdana"/>
              </a:rPr>
              <a:t>s  </a:t>
            </a:r>
            <a:r>
              <a:rPr dirty="0" sz="800" spc="-5" b="0">
                <a:latin typeface="Verdana"/>
                <a:cs typeface="Verdana"/>
              </a:rPr>
              <a:t>us</a:t>
            </a:r>
            <a:r>
              <a:rPr dirty="0" sz="800" spc="-10" b="0">
                <a:latin typeface="Verdana"/>
                <a:cs typeface="Verdana"/>
              </a:rPr>
              <a:t>e</a:t>
            </a:r>
            <a:r>
              <a:rPr dirty="0" sz="800" spc="-30" b="0">
                <a:latin typeface="Verdana"/>
                <a:cs typeface="Verdana"/>
              </a:rPr>
              <a:t>r</a:t>
            </a:r>
            <a:r>
              <a:rPr dirty="0" sz="800" spc="-30" b="0">
                <a:latin typeface="Verdana"/>
                <a:cs typeface="Verdana"/>
              </a:rPr>
              <a:t>s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0" b="0">
                <a:latin typeface="Verdana"/>
                <a:cs typeface="Verdana"/>
              </a:rPr>
              <a:t>t</a:t>
            </a:r>
            <a:r>
              <a:rPr dirty="0" sz="800" spc="10" b="0">
                <a:latin typeface="Verdana"/>
                <a:cs typeface="Verdana"/>
              </a:rPr>
              <a:t>o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enga</a:t>
            </a:r>
            <a:r>
              <a:rPr dirty="0" sz="800" spc="20" b="0">
                <a:latin typeface="Verdana"/>
                <a:cs typeface="Verdana"/>
              </a:rPr>
              <a:t>ge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with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c</a:t>
            </a:r>
            <a:r>
              <a:rPr dirty="0" sz="800" spc="15" b="0">
                <a:latin typeface="Verdana"/>
                <a:cs typeface="Verdana"/>
              </a:rPr>
              <a:t>on</a:t>
            </a:r>
            <a:r>
              <a:rPr dirty="0" sz="800" spc="-5" b="0">
                <a:latin typeface="Verdana"/>
                <a:cs typeface="Verdana"/>
              </a:rPr>
              <a:t>t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15" b="0">
                <a:latin typeface="Verdana"/>
                <a:cs typeface="Verdana"/>
              </a:rPr>
              <a:t>nt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0" b="0">
                <a:latin typeface="Verdana"/>
                <a:cs typeface="Verdana"/>
              </a:rPr>
              <a:t>in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5" b="0">
                <a:latin typeface="Verdana"/>
                <a:cs typeface="Verdana"/>
              </a:rPr>
              <a:t>a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25" b="0">
                <a:latin typeface="Verdana"/>
                <a:cs typeface="Verdana"/>
              </a:rPr>
              <a:t>w</a:t>
            </a:r>
            <a:r>
              <a:rPr dirty="0" sz="800" spc="-25" b="0">
                <a:latin typeface="Verdana"/>
                <a:cs typeface="Verdana"/>
              </a:rPr>
              <a:t>a</a:t>
            </a:r>
            <a:r>
              <a:rPr dirty="0" sz="800" spc="-35" b="0">
                <a:latin typeface="Verdana"/>
                <a:cs typeface="Verdana"/>
              </a:rPr>
              <a:t>y  </a:t>
            </a:r>
            <a:r>
              <a:rPr dirty="0" sz="800" spc="5" b="0">
                <a:latin typeface="Verdana"/>
                <a:cs typeface="Verdana"/>
              </a:rPr>
              <a:t>tha</a:t>
            </a:r>
            <a:r>
              <a:rPr dirty="0" sz="800" spc="5" b="0">
                <a:latin typeface="Verdana"/>
                <a:cs typeface="Verdana"/>
              </a:rPr>
              <a:t>t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5" b="0">
                <a:latin typeface="Verdana"/>
                <a:cs typeface="Verdana"/>
              </a:rPr>
              <a:t>blu</a:t>
            </a:r>
            <a:r>
              <a:rPr dirty="0" sz="800" b="0">
                <a:latin typeface="Verdana"/>
                <a:cs typeface="Verdana"/>
              </a:rPr>
              <a:t>r</a:t>
            </a:r>
            <a:r>
              <a:rPr dirty="0" sz="800" spc="-30" b="0">
                <a:latin typeface="Verdana"/>
                <a:cs typeface="Verdana"/>
              </a:rPr>
              <a:t>s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th</a:t>
            </a:r>
            <a:r>
              <a:rPr dirty="0" sz="800" b="0">
                <a:latin typeface="Verdana"/>
                <a:cs typeface="Verdana"/>
              </a:rPr>
              <a:t>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5" b="0">
                <a:latin typeface="Verdana"/>
                <a:cs typeface="Verdana"/>
              </a:rPr>
              <a:t>lin</a:t>
            </a:r>
            <a:r>
              <a:rPr dirty="0" sz="800" b="0">
                <a:latin typeface="Verdana"/>
                <a:cs typeface="Verdana"/>
              </a:rPr>
              <a:t>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be</a:t>
            </a:r>
            <a:r>
              <a:rPr dirty="0" sz="800" b="0">
                <a:latin typeface="Verdana"/>
                <a:cs typeface="Verdana"/>
              </a:rPr>
              <a:t>t</a:t>
            </a:r>
            <a:r>
              <a:rPr dirty="0" sz="800" spc="25" b="0">
                <a:latin typeface="Verdana"/>
                <a:cs typeface="Verdana"/>
              </a:rPr>
              <a:t>w</a:t>
            </a:r>
            <a:r>
              <a:rPr dirty="0" sz="800" spc="-5" b="0">
                <a:latin typeface="Verdana"/>
                <a:cs typeface="Verdana"/>
              </a:rPr>
              <a:t>e</a:t>
            </a:r>
            <a:r>
              <a:rPr dirty="0" sz="800" spc="15" b="0">
                <a:latin typeface="Verdana"/>
                <a:cs typeface="Verdana"/>
              </a:rPr>
              <a:t>en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th</a:t>
            </a:r>
            <a:r>
              <a:rPr dirty="0" sz="800" b="0">
                <a:latin typeface="Verdana"/>
                <a:cs typeface="Verdana"/>
              </a:rPr>
              <a:t>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20" b="0">
                <a:latin typeface="Verdana"/>
                <a:cs typeface="Verdana"/>
              </a:rPr>
              <a:t>d</a:t>
            </a:r>
            <a:r>
              <a:rPr dirty="0" sz="800" b="0">
                <a:latin typeface="Verdana"/>
                <a:cs typeface="Verdana"/>
              </a:rPr>
              <a:t>i</a:t>
            </a:r>
            <a:r>
              <a:rPr dirty="0" sz="800" spc="15" b="0">
                <a:latin typeface="Verdana"/>
                <a:cs typeface="Verdana"/>
              </a:rPr>
              <a:t>gi</a:t>
            </a:r>
            <a:r>
              <a:rPr dirty="0" sz="800" spc="-5" b="0">
                <a:latin typeface="Verdana"/>
                <a:cs typeface="Verdana"/>
              </a:rPr>
              <a:t>tal  </a:t>
            </a:r>
            <a:r>
              <a:rPr dirty="0" sz="800" spc="5" b="0">
                <a:latin typeface="Verdana"/>
                <a:cs typeface="Verdana"/>
              </a:rPr>
              <a:t>an</a:t>
            </a:r>
            <a:r>
              <a:rPr dirty="0" sz="800" spc="35" b="0">
                <a:latin typeface="Verdana"/>
                <a:cs typeface="Verdana"/>
              </a:rPr>
              <a:t>d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30" b="0">
                <a:latin typeface="Verdana"/>
                <a:cs typeface="Verdana"/>
              </a:rPr>
              <a:t>p</a:t>
            </a:r>
            <a:r>
              <a:rPr dirty="0" sz="800" spc="20" b="0">
                <a:latin typeface="Verdana"/>
                <a:cs typeface="Verdana"/>
              </a:rPr>
              <a:t>h</a:t>
            </a:r>
            <a:r>
              <a:rPr dirty="0" sz="800" spc="-50" b="0">
                <a:latin typeface="Verdana"/>
                <a:cs typeface="Verdana"/>
              </a:rPr>
              <a:t>y</a:t>
            </a:r>
            <a:r>
              <a:rPr dirty="0" sz="800" spc="-10" b="0">
                <a:latin typeface="Verdana"/>
                <a:cs typeface="Verdana"/>
              </a:rPr>
              <a:t>sical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25" b="0">
                <a:latin typeface="Verdana"/>
                <a:cs typeface="Verdana"/>
              </a:rPr>
              <a:t>w</a:t>
            </a:r>
            <a:r>
              <a:rPr dirty="0" sz="800" spc="-10" b="0">
                <a:latin typeface="Verdana"/>
                <a:cs typeface="Verdana"/>
              </a:rPr>
              <a:t>o</a:t>
            </a:r>
            <a:r>
              <a:rPr dirty="0" sz="800" spc="-20" b="0">
                <a:latin typeface="Verdana"/>
                <a:cs typeface="Verdana"/>
              </a:rPr>
              <a:t>r</a:t>
            </a:r>
            <a:r>
              <a:rPr dirty="0" sz="800" spc="-35" b="0">
                <a:latin typeface="Verdana"/>
                <a:cs typeface="Verdana"/>
              </a:rPr>
              <a:t>lds.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690" y="645296"/>
            <a:ext cx="1808480" cy="2679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>
                <a:solidFill>
                  <a:srgbClr val="FFFFFF"/>
                </a:solidFill>
              </a:rPr>
              <a:t>F</a:t>
            </a:r>
            <a:r>
              <a:rPr dirty="0" sz="1600" spc="-35">
                <a:solidFill>
                  <a:srgbClr val="FFFFFF"/>
                </a:solidFill>
              </a:rPr>
              <a:t>u</a:t>
            </a:r>
            <a:r>
              <a:rPr dirty="0" sz="1600" spc="-30">
                <a:solidFill>
                  <a:srgbClr val="FFFFFF"/>
                </a:solidFill>
              </a:rPr>
              <a:t>t</a:t>
            </a:r>
            <a:r>
              <a:rPr dirty="0" sz="1600" spc="10">
                <a:solidFill>
                  <a:srgbClr val="FFFFFF"/>
                </a:solidFill>
              </a:rPr>
              <a:t>u</a:t>
            </a:r>
            <a:r>
              <a:rPr dirty="0" sz="1600" spc="30">
                <a:solidFill>
                  <a:srgbClr val="FFFFFF"/>
                </a:solidFill>
              </a:rPr>
              <a:t>r</a:t>
            </a:r>
            <a:r>
              <a:rPr dirty="0" sz="1600" spc="-120">
                <a:solidFill>
                  <a:srgbClr val="FFFFFF"/>
                </a:solidFill>
              </a:rPr>
              <a:t>e</a:t>
            </a:r>
            <a:r>
              <a:rPr dirty="0" sz="1600" spc="-114">
                <a:solidFill>
                  <a:srgbClr val="FFFFFF"/>
                </a:solidFill>
              </a:rPr>
              <a:t> </a:t>
            </a:r>
            <a:r>
              <a:rPr dirty="0" sz="1600" spc="145">
                <a:solidFill>
                  <a:srgbClr val="FFFFFF"/>
                </a:solidFill>
              </a:rPr>
              <a:t>I</a:t>
            </a:r>
            <a:r>
              <a:rPr dirty="0" sz="1600" spc="25">
                <a:solidFill>
                  <a:srgbClr val="FFFFFF"/>
                </a:solidFill>
              </a:rPr>
              <a:t>nn</a:t>
            </a:r>
            <a:r>
              <a:rPr dirty="0" sz="1600" spc="-30">
                <a:solidFill>
                  <a:srgbClr val="FFFFFF"/>
                </a:solidFill>
              </a:rPr>
              <a:t>o</a:t>
            </a:r>
            <a:r>
              <a:rPr dirty="0" sz="1600" spc="-60">
                <a:solidFill>
                  <a:srgbClr val="FFFFFF"/>
                </a:solidFill>
              </a:rPr>
              <a:t>v</a:t>
            </a:r>
            <a:r>
              <a:rPr dirty="0" sz="1600" spc="-35">
                <a:solidFill>
                  <a:srgbClr val="FFFFFF"/>
                </a:solidFill>
              </a:rPr>
              <a:t>a</a:t>
            </a:r>
            <a:r>
              <a:rPr dirty="0" sz="1600" spc="-30">
                <a:solidFill>
                  <a:srgbClr val="FFFFFF"/>
                </a:solidFill>
              </a:rPr>
              <a:t>t</a:t>
            </a:r>
            <a:r>
              <a:rPr dirty="0" sz="1600" spc="-30">
                <a:solidFill>
                  <a:srgbClr val="FFFFFF"/>
                </a:solidFill>
              </a:rPr>
              <a:t>i</a:t>
            </a:r>
            <a:r>
              <a:rPr dirty="0" sz="1600" spc="10">
                <a:solidFill>
                  <a:srgbClr val="FFFFFF"/>
                </a:solidFill>
              </a:rPr>
              <a:t>o</a:t>
            </a:r>
            <a:r>
              <a:rPr dirty="0" sz="1600" spc="5">
                <a:solidFill>
                  <a:srgbClr val="FFFFFF"/>
                </a:solidFill>
              </a:rPr>
              <a:t>n</a:t>
            </a:r>
            <a:r>
              <a:rPr dirty="0" sz="1600" spc="45">
                <a:solidFill>
                  <a:srgbClr val="FFFFFF"/>
                </a:solidFill>
              </a:rPr>
              <a:t>s</a:t>
            </a:r>
            <a:endParaRPr sz="1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5890" y="1165896"/>
            <a:ext cx="1743547" cy="312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28596" y="999528"/>
            <a:ext cx="1798320" cy="998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800" spc="4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8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Tahoma"/>
                <a:cs typeface="Tahoma"/>
              </a:rPr>
              <a:t>future</a:t>
            </a:r>
            <a:r>
              <a:rPr dirty="0" sz="8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00" spc="3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00" spc="30">
                <a:solidFill>
                  <a:srgbClr val="FFFFFF"/>
                </a:solidFill>
                <a:latin typeface="Tahoma"/>
                <a:cs typeface="Tahoma"/>
              </a:rPr>
              <a:t>Six</a:t>
            </a:r>
            <a:r>
              <a:rPr dirty="0" sz="8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Tahoma"/>
                <a:cs typeface="Tahoma"/>
              </a:rPr>
              <a:t>Sense</a:t>
            </a:r>
            <a:r>
              <a:rPr dirty="0" sz="8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Tahoma"/>
                <a:cs typeface="Tahoma"/>
              </a:rPr>
              <a:t>Technology </a:t>
            </a:r>
            <a:r>
              <a:rPr dirty="0" sz="8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olds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nse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sma</a:t>
            </a:r>
            <a:r>
              <a:rPr dirty="0" sz="800" spc="5">
                <a:latin typeface="Verdana"/>
                <a:cs typeface="Verdana"/>
              </a:rPr>
              <a:t>r</a:t>
            </a:r>
            <a:r>
              <a:rPr dirty="0" sz="800" spc="5">
                <a:latin typeface="Verdana"/>
                <a:cs typeface="Verdana"/>
              </a:rPr>
              <a:t>t  </a:t>
            </a:r>
            <a:r>
              <a:rPr dirty="0" sz="800" spc="10">
                <a:latin typeface="Verdana"/>
                <a:cs typeface="Verdana"/>
              </a:rPr>
              <a:t>c</a:t>
            </a:r>
            <a:r>
              <a:rPr dirty="0" sz="800">
                <a:latin typeface="Verdana"/>
                <a:cs typeface="Verdana"/>
              </a:rPr>
              <a:t>i</a:t>
            </a:r>
            <a:r>
              <a:rPr dirty="0" sz="800" spc="-10">
                <a:latin typeface="Verdana"/>
                <a:cs typeface="Verdana"/>
              </a:rPr>
              <a:t>ties</a:t>
            </a:r>
            <a:r>
              <a:rPr dirty="0" sz="800" spc="-1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10">
                <a:latin typeface="Verdana"/>
                <a:cs typeface="Verdana"/>
              </a:rPr>
              <a:t>du</a:t>
            </a:r>
            <a:r>
              <a:rPr dirty="0" sz="800" spc="5">
                <a:latin typeface="Verdana"/>
                <a:cs typeface="Verdana"/>
              </a:rPr>
              <a:t>s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-20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ia</a:t>
            </a:r>
            <a:r>
              <a:rPr dirty="0" sz="800" spc="-10">
                <a:latin typeface="Verdana"/>
                <a:cs typeface="Verdana"/>
              </a:rPr>
              <a:t>l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15">
                <a:latin typeface="Verdana"/>
                <a:cs typeface="Verdana"/>
              </a:rPr>
              <a:t>u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25">
                <a:latin typeface="Verdana"/>
                <a:cs typeface="Verdana"/>
              </a:rPr>
              <a:t>o</a:t>
            </a:r>
            <a:r>
              <a:rPr dirty="0" sz="800" spc="35">
                <a:latin typeface="Verdana"/>
                <a:cs typeface="Verdana"/>
              </a:rPr>
              <a:t>m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-10">
                <a:latin typeface="Verdana"/>
                <a:cs typeface="Verdana"/>
              </a:rPr>
              <a:t>i</a:t>
            </a:r>
            <a:r>
              <a:rPr dirty="0" sz="800" spc="15">
                <a:latin typeface="Verdana"/>
                <a:cs typeface="Verdana"/>
              </a:rPr>
              <a:t>on</a:t>
            </a:r>
            <a:r>
              <a:rPr dirty="0" sz="800" spc="-1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800" spc="15">
                <a:latin typeface="Verdana"/>
                <a:cs typeface="Verdana"/>
              </a:rPr>
              <a:t>enhan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15">
                <a:latin typeface="Verdana"/>
                <a:cs typeface="Verdana"/>
              </a:rPr>
              <a:t>ed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25">
                <a:latin typeface="Verdana"/>
                <a:cs typeface="Verdana"/>
              </a:rPr>
              <a:t>o</a:t>
            </a:r>
            <a:r>
              <a:rPr dirty="0" sz="800" spc="35">
                <a:latin typeface="Verdana"/>
                <a:cs typeface="Verdana"/>
              </a:rPr>
              <a:t>m</a:t>
            </a:r>
            <a:r>
              <a:rPr dirty="0" sz="800" spc="15">
                <a:latin typeface="Verdana"/>
                <a:cs typeface="Verdana"/>
              </a:rPr>
              <a:t>munication</a:t>
            </a:r>
            <a:r>
              <a:rPr dirty="0" sz="800" spc="-1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ents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ntinu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1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see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inn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ati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applicati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ious 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" y="8"/>
            <a:ext cx="2922614" cy="3287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644" y="766646"/>
            <a:ext cx="2165985" cy="51498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0"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0596" y="1486916"/>
            <a:ext cx="2983865" cy="633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0"/>
              </a:spcBef>
            </a:pPr>
            <a:r>
              <a:rPr dirty="0" sz="800" spc="-35">
                <a:latin typeface="Verdana"/>
                <a:cs typeface="Verdana"/>
              </a:rPr>
              <a:t>In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-5">
                <a:latin typeface="Verdana"/>
                <a:cs typeface="Verdana"/>
              </a:rPr>
              <a:t>lus</a:t>
            </a:r>
            <a:r>
              <a:rPr dirty="0" sz="800" spc="-10">
                <a:latin typeface="Verdana"/>
                <a:cs typeface="Verdana"/>
              </a:rPr>
              <a:t>i</a:t>
            </a:r>
            <a:r>
              <a:rPr dirty="0" sz="800" spc="-30">
                <a:latin typeface="Verdana"/>
                <a:cs typeface="Verdana"/>
              </a:rPr>
              <a:t>on,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65">
                <a:latin typeface="Verdana"/>
                <a:cs typeface="Verdana"/>
              </a:rPr>
              <a:t>S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-55">
                <a:latin typeface="Verdana"/>
                <a:cs typeface="Verdana"/>
              </a:rPr>
              <a:t>x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Sens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85">
                <a:latin typeface="Verdana"/>
                <a:cs typeface="Verdana"/>
              </a:rPr>
              <a:t>T</a:t>
            </a:r>
            <a:r>
              <a:rPr dirty="0" sz="800" spc="15">
                <a:latin typeface="Verdana"/>
                <a:cs typeface="Verdana"/>
              </a:rPr>
              <a:t>e</a:t>
            </a:r>
            <a:r>
              <a:rPr dirty="0" sz="800">
                <a:latin typeface="Verdana"/>
                <a:cs typeface="Verdana"/>
              </a:rPr>
              <a:t>c</a:t>
            </a:r>
            <a:r>
              <a:rPr dirty="0" sz="800" spc="25">
                <a:latin typeface="Verdana"/>
                <a:cs typeface="Verdana"/>
              </a:rPr>
              <a:t>hn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>
                <a:latin typeface="Verdana"/>
                <a:cs typeface="Verdana"/>
              </a:rPr>
              <a:t>logy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has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th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p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25">
                <a:latin typeface="Verdana"/>
                <a:cs typeface="Verdana"/>
              </a:rPr>
              <a:t>w</a:t>
            </a:r>
            <a:r>
              <a:rPr dirty="0" sz="800" spc="-15">
                <a:latin typeface="Verdana"/>
                <a:cs typeface="Verdana"/>
              </a:rPr>
              <a:t>er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5">
                <a:latin typeface="Verdana"/>
                <a:cs typeface="Verdana"/>
              </a:rPr>
              <a:t>o  </a:t>
            </a:r>
            <a:r>
              <a:rPr dirty="0" sz="800" spc="-10">
                <a:latin typeface="Verdana"/>
                <a:cs typeface="Verdana"/>
              </a:rPr>
              <a:t>revolutionize </a:t>
            </a:r>
            <a:r>
              <a:rPr dirty="0" sz="800" spc="10">
                <a:latin typeface="Verdana"/>
                <a:cs typeface="Verdana"/>
              </a:rPr>
              <a:t>the </a:t>
            </a:r>
            <a:r>
              <a:rPr dirty="0" sz="800" spc="-15">
                <a:latin typeface="Verdana"/>
                <a:cs typeface="Verdana"/>
              </a:rPr>
              <a:t>way </a:t>
            </a:r>
            <a:r>
              <a:rPr dirty="0" sz="800" spc="10">
                <a:latin typeface="Verdana"/>
                <a:cs typeface="Verdana"/>
              </a:rPr>
              <a:t>we </a:t>
            </a:r>
            <a:r>
              <a:rPr dirty="0" sz="800" spc="-5">
                <a:latin typeface="Verdana"/>
                <a:cs typeface="Verdana"/>
              </a:rPr>
              <a:t>interact </a:t>
            </a:r>
            <a:r>
              <a:rPr dirty="0" sz="800" spc="15">
                <a:latin typeface="Verdana"/>
                <a:cs typeface="Verdana"/>
              </a:rPr>
              <a:t>with </a:t>
            </a:r>
            <a:r>
              <a:rPr dirty="0" sz="800" spc="5">
                <a:latin typeface="Verdana"/>
                <a:cs typeface="Verdana"/>
              </a:rPr>
              <a:t>digital </a:t>
            </a:r>
            <a:r>
              <a:rPr dirty="0" sz="800" spc="-10">
                <a:latin typeface="Verdana"/>
                <a:cs typeface="Verdana"/>
              </a:rPr>
              <a:t>information, </a:t>
            </a:r>
            <a:r>
              <a:rPr dirty="0" sz="800" spc="-270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opening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up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new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possibilities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across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industries.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45">
                <a:latin typeface="Verdana"/>
                <a:cs typeface="Verdana"/>
              </a:rPr>
              <a:t>Its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seamless </a:t>
            </a:r>
            <a:r>
              <a:rPr dirty="0" sz="800" spc="-26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integration </a:t>
            </a:r>
            <a:r>
              <a:rPr dirty="0" sz="800" spc="-5">
                <a:latin typeface="Verdana"/>
                <a:cs typeface="Verdana"/>
              </a:rPr>
              <a:t>of </a:t>
            </a:r>
            <a:r>
              <a:rPr dirty="0" sz="800" spc="10">
                <a:latin typeface="Verdana"/>
                <a:cs typeface="Verdana"/>
              </a:rPr>
              <a:t>the </a:t>
            </a:r>
            <a:r>
              <a:rPr dirty="0" sz="800" spc="5">
                <a:latin typeface="Verdana"/>
                <a:cs typeface="Verdana"/>
              </a:rPr>
              <a:t>digital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 spc="-5">
                <a:latin typeface="Verdana"/>
                <a:cs typeface="Verdana"/>
              </a:rPr>
              <a:t>physical </a:t>
            </a:r>
            <a:r>
              <a:rPr dirty="0" sz="800" spc="-10">
                <a:latin typeface="Verdana"/>
                <a:cs typeface="Verdana"/>
              </a:rPr>
              <a:t>realms marks </a:t>
            </a:r>
            <a:r>
              <a:rPr dirty="0" sz="800" spc="-15">
                <a:latin typeface="Verdana"/>
                <a:cs typeface="Verdana"/>
              </a:rPr>
              <a:t>a 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signiﬁcant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l</a:t>
            </a:r>
            <a:r>
              <a:rPr dirty="0" sz="800" spc="-20">
                <a:latin typeface="Verdana"/>
                <a:cs typeface="Verdana"/>
              </a:rPr>
              <a:t>e</a:t>
            </a:r>
            <a:r>
              <a:rPr dirty="0" sz="800" spc="10">
                <a:latin typeface="Verdana"/>
                <a:cs typeface="Verdana"/>
              </a:rPr>
              <a:t>ap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h</a:t>
            </a:r>
            <a:r>
              <a:rPr dirty="0" sz="800" spc="20">
                <a:latin typeface="Verdana"/>
                <a:cs typeface="Verdana"/>
              </a:rPr>
              <a:t>u</a:t>
            </a:r>
            <a:r>
              <a:rPr dirty="0" sz="800">
                <a:latin typeface="Verdana"/>
                <a:cs typeface="Verdana"/>
              </a:rPr>
              <a:t>man</a:t>
            </a:r>
            <a:r>
              <a:rPr dirty="0" sz="800" spc="5">
                <a:latin typeface="Verdana"/>
                <a:cs typeface="Verdana"/>
              </a:rPr>
              <a:t>-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30">
                <a:latin typeface="Verdana"/>
                <a:cs typeface="Verdana"/>
              </a:rPr>
              <a:t>ompu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-15">
                <a:latin typeface="Verdana"/>
                <a:cs typeface="Verdana"/>
              </a:rPr>
              <a:t>er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in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25">
                <a:latin typeface="Verdana"/>
                <a:cs typeface="Verdana"/>
              </a:rPr>
              <a:t>c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-25">
                <a:latin typeface="Verdana"/>
                <a:cs typeface="Verdana"/>
              </a:rPr>
              <a:t>ion.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2024-01-22T09:17:53Z</dcterms:created>
  <dcterms:modified xsi:type="dcterms:W3CDTF">2024-01-22T09:17:53Z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2024-01-22T00:00:00Z</vt:filetime>
  </property>
  <property fmtid="{D5CDD505-2E9C-101B-9397-08002B2CF9AE}" pid="3" name="LastSaved">
    <vt:filetime>2024-01-22T00:00:00Z</vt:filetime>
  </property>
</Properties>
</file>