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8" d="100"/>
          <a:sy n="218" d="100"/>
        </p:scale>
        <p:origin x="25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525" y="610989"/>
            <a:ext cx="1615439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0488" y="1483826"/>
            <a:ext cx="3133723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rwebsite.com/" TargetMode="External"/><Relationship Id="rId5" Type="http://schemas.openxmlformats.org/officeDocument/2006/relationships/hyperlink" Target="mailto:varshneyanurag691@email.com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4751" y="8"/>
            <a:ext cx="3352165" cy="3288029"/>
            <a:chOff x="2494751" y="8"/>
            <a:chExt cx="3352165" cy="3288029"/>
          </a:xfrm>
        </p:grpSpPr>
        <p:sp>
          <p:nvSpPr>
            <p:cNvPr id="3" name="object 3"/>
            <p:cNvSpPr/>
            <p:nvPr/>
          </p:nvSpPr>
          <p:spPr>
            <a:xfrm>
              <a:off x="2494751" y="8"/>
              <a:ext cx="3352165" cy="3288029"/>
            </a:xfrm>
            <a:custGeom>
              <a:avLst/>
              <a:gdLst/>
              <a:ahLst/>
              <a:cxnLst/>
              <a:rect l="l" t="t" r="r" b="b"/>
              <a:pathLst>
                <a:path w="3352165" h="3288029">
                  <a:moveTo>
                    <a:pt x="3352159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3352159" y="3287938"/>
                  </a:lnTo>
                  <a:lnTo>
                    <a:pt x="3352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5805" y="1915173"/>
              <a:ext cx="196849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5805" y="1915171"/>
              <a:ext cx="196849" cy="2000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46545" y="397958"/>
            <a:ext cx="3067685" cy="2245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105"/>
              </a:spcBef>
            </a:pP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Revolutionizing </a:t>
            </a:r>
            <a:r>
              <a:rPr sz="2900" spc="5" dirty="0">
                <a:solidFill>
                  <a:srgbClr val="FFFFFF"/>
                </a:solidFill>
                <a:latin typeface="Cambria"/>
                <a:cs typeface="Cambria"/>
              </a:rPr>
              <a:t> Interaction: </a:t>
            </a:r>
            <a:r>
              <a:rPr sz="29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ambria"/>
                <a:cs typeface="Cambria"/>
              </a:rPr>
              <a:t>Unveiling </a:t>
            </a:r>
            <a:r>
              <a:rPr sz="2900" spc="-2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9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Cambria"/>
                <a:cs typeface="Cambria"/>
              </a:rPr>
              <a:t>Power </a:t>
            </a:r>
            <a:r>
              <a:rPr sz="2900" spc="3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lang="en-IN" sz="2900" spc="100" dirty="0" err="1">
                <a:solidFill>
                  <a:srgbClr val="FFFFFF"/>
                </a:solidFill>
                <a:latin typeface="Cambria"/>
                <a:cs typeface="Cambria"/>
              </a:rPr>
              <a:t>Sixth</a:t>
            </a:r>
            <a:r>
              <a:rPr sz="29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Cambria"/>
                <a:cs typeface="Cambria"/>
              </a:rPr>
              <a:t>Sense</a:t>
            </a:r>
            <a:r>
              <a:rPr sz="29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5" dirty="0">
                <a:solidFill>
                  <a:srgbClr val="FFFFFF"/>
                </a:solidFill>
                <a:latin typeface="Cambria"/>
                <a:cs typeface="Cambria"/>
              </a:rPr>
              <a:t>Technology</a:t>
            </a:r>
            <a:endParaRPr sz="2900" dirty="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689" y="2500539"/>
            <a:ext cx="219206" cy="2191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809" y="2499015"/>
            <a:ext cx="219193" cy="219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619" y="2499015"/>
            <a:ext cx="219193" cy="2191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968" y="806370"/>
            <a:ext cx="2294890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1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4750" spc="-25" dirty="0">
                <a:solidFill>
                  <a:srgbClr val="FFFFFF"/>
                </a:solidFill>
                <a:latin typeface="Cambria"/>
                <a:cs typeface="Cambria"/>
              </a:rPr>
              <a:t>hanks!</a:t>
            </a:r>
            <a:endParaRPr sz="4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956" y="1625706"/>
            <a:ext cx="1919994" cy="67864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70"/>
              </a:spcBef>
            </a:pPr>
            <a:r>
              <a:rPr sz="85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50" spc="4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8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50" spc="-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50" spc="-3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spc="6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8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5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5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5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50" spc="25" dirty="0">
                <a:solidFill>
                  <a:srgbClr val="FFFFFF"/>
                </a:solidFill>
                <a:latin typeface="Verdana"/>
                <a:cs typeface="Verdana"/>
              </a:rPr>
              <a:t>?  </a:t>
            </a:r>
            <a:r>
              <a:rPr lang="en-GB" sz="850" spc="1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varshneyanurag691</a:t>
            </a:r>
            <a:r>
              <a:rPr sz="850" spc="1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@email.com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-1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850" spc="-1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850" spc="-22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8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GB" sz="850" spc="-70" dirty="0">
                <a:solidFill>
                  <a:srgbClr val="FFFFFF"/>
                </a:solidFill>
                <a:latin typeface="Verdana"/>
                <a:cs typeface="Verdana"/>
              </a:rPr>
              <a:t>7310522500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7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ww</a:t>
            </a:r>
            <a:r>
              <a:rPr sz="850" spc="4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850" spc="-155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.</a:t>
            </a:r>
            <a:r>
              <a:rPr sz="850" spc="-45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y</a:t>
            </a:r>
            <a:r>
              <a:rPr sz="850" spc="3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o</a:t>
            </a:r>
            <a:r>
              <a:rPr sz="850" spc="25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ur</a:t>
            </a:r>
            <a:r>
              <a:rPr sz="850" spc="6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850" spc="2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e</a:t>
            </a:r>
            <a:r>
              <a:rPr sz="850" spc="6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b</a:t>
            </a:r>
            <a:r>
              <a:rPr sz="850" spc="-2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s</a:t>
            </a:r>
            <a:r>
              <a:rPr sz="850" spc="1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i</a:t>
            </a:r>
            <a:r>
              <a:rPr sz="850" spc="-5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t</a:t>
            </a:r>
            <a:r>
              <a:rPr sz="850" spc="2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e</a:t>
            </a:r>
            <a:r>
              <a:rPr sz="850" spc="-14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.</a:t>
            </a:r>
            <a:r>
              <a:rPr sz="850" spc="4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c</a:t>
            </a:r>
            <a:r>
              <a:rPr sz="850" spc="55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om </a:t>
            </a:r>
            <a:r>
              <a:rPr sz="8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Verdana"/>
                <a:cs typeface="Verdana"/>
              </a:rPr>
              <a:t>@yourusername</a:t>
            </a:r>
            <a:endParaRPr sz="8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13" y="471976"/>
            <a:ext cx="146431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20" dirty="0">
                <a:latin typeface="Cambria"/>
                <a:cs typeface="Cambria"/>
              </a:rPr>
              <a:t>Int</a:t>
            </a:r>
            <a:r>
              <a:rPr sz="1900" spc="-10" dirty="0">
                <a:latin typeface="Cambria"/>
                <a:cs typeface="Cambria"/>
              </a:rPr>
              <a:t>r</a:t>
            </a:r>
            <a:r>
              <a:rPr sz="1900" spc="15" dirty="0">
                <a:latin typeface="Cambria"/>
                <a:cs typeface="Cambria"/>
              </a:rPr>
              <a:t>oduction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901" y="885634"/>
            <a:ext cx="1901825" cy="8765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4"/>
              </a:spcBef>
            </a:pP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el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35" dirty="0">
                <a:latin typeface="Verdana"/>
                <a:cs typeface="Verdana"/>
              </a:rPr>
              <a:t>om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ld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Verdana"/>
                <a:cs typeface="Verdana"/>
              </a:rPr>
              <a:t>Sixth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-15" dirty="0">
                <a:latin typeface="Verdana"/>
                <a:cs typeface="Verdana"/>
              </a:rPr>
              <a:t>Sense  </a:t>
            </a:r>
            <a:r>
              <a:rPr sz="800" i="1" spc="-85" dirty="0">
                <a:latin typeface="Verdana"/>
                <a:cs typeface="Verdana"/>
              </a:rPr>
              <a:t>T</a:t>
            </a:r>
            <a:r>
              <a:rPr sz="800" i="1" spc="15" dirty="0">
                <a:latin typeface="Verdana"/>
                <a:cs typeface="Verdana"/>
              </a:rPr>
              <a:t>e</a:t>
            </a:r>
            <a:r>
              <a:rPr sz="800" i="1" dirty="0">
                <a:latin typeface="Verdana"/>
                <a:cs typeface="Verdana"/>
              </a:rPr>
              <a:t>c</a:t>
            </a:r>
            <a:r>
              <a:rPr sz="800" i="1" spc="25" dirty="0">
                <a:latin typeface="Verdana"/>
                <a:cs typeface="Verdana"/>
              </a:rPr>
              <a:t>hn</a:t>
            </a:r>
            <a:r>
              <a:rPr sz="800" i="1" spc="5" dirty="0">
                <a:latin typeface="Verdana"/>
                <a:cs typeface="Verdana"/>
              </a:rPr>
              <a:t>o</a:t>
            </a:r>
            <a:r>
              <a:rPr sz="800" i="1" dirty="0">
                <a:latin typeface="Verdana"/>
                <a:cs typeface="Verdana"/>
              </a:rPr>
              <a:t>logy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5" dirty="0">
                <a:latin typeface="Verdana"/>
                <a:cs typeface="Verdana"/>
              </a:rPr>
              <a:t>oluti</a:t>
            </a:r>
            <a:r>
              <a:rPr sz="800" dirty="0">
                <a:latin typeface="Verdana"/>
                <a:cs typeface="Verdana"/>
              </a:rPr>
              <a:t>o</a:t>
            </a:r>
            <a:r>
              <a:rPr sz="800" spc="-5" dirty="0">
                <a:latin typeface="Verdana"/>
                <a:cs typeface="Verdana"/>
              </a:rPr>
              <a:t>na</a:t>
            </a:r>
            <a:r>
              <a:rPr sz="800" spc="5" dirty="0">
                <a:latin typeface="Verdana"/>
                <a:cs typeface="Verdana"/>
              </a:rPr>
              <a:t>r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conc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pt  </a:t>
            </a:r>
            <a:r>
              <a:rPr sz="800" spc="5" dirty="0">
                <a:latin typeface="Verdana"/>
                <a:cs typeface="Verdana"/>
              </a:rPr>
              <a:t>that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b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5" dirty="0">
                <a:latin typeface="Verdana"/>
                <a:cs typeface="Verdana"/>
              </a:rPr>
              <a:t>gs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5" dirty="0">
                <a:latin typeface="Verdana"/>
                <a:cs typeface="Verdana"/>
              </a:rPr>
              <a:t>ogeth</a:t>
            </a:r>
            <a:r>
              <a:rPr sz="800" spc="-15" dirty="0">
                <a:latin typeface="Verdana"/>
                <a:cs typeface="Verdana"/>
              </a:rPr>
              <a:t>er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20" dirty="0">
                <a:latin typeface="Verdana"/>
                <a:cs typeface="Verdana"/>
              </a:rPr>
              <a:t>h</a:t>
            </a:r>
            <a:r>
              <a:rPr sz="800" spc="-50" dirty="0">
                <a:latin typeface="Verdana"/>
                <a:cs typeface="Verdana"/>
              </a:rPr>
              <a:t>y</a:t>
            </a:r>
            <a:r>
              <a:rPr sz="800" spc="-5" dirty="0">
                <a:latin typeface="Verdana"/>
                <a:cs typeface="Verdana"/>
              </a:rPr>
              <a:t>si</a:t>
            </a:r>
            <a:r>
              <a:rPr sz="800" spc="-1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nd  </a:t>
            </a:r>
            <a:r>
              <a:rPr sz="800" spc="5" dirty="0">
                <a:latin typeface="Verdana"/>
                <a:cs typeface="Verdana"/>
              </a:rPr>
              <a:t>digital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35" dirty="0">
                <a:latin typeface="Verdana"/>
                <a:cs typeface="Verdana"/>
              </a:rPr>
              <a:t>lds.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res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ntatio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ll 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xplo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p</a:t>
            </a:r>
            <a:r>
              <a:rPr sz="800" spc="1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ntial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this  </a:t>
            </a:r>
            <a:r>
              <a:rPr sz="800" spc="5" dirty="0">
                <a:latin typeface="Verdana"/>
                <a:cs typeface="Verdana"/>
              </a:rPr>
              <a:t>groundbreaking technology </a:t>
            </a:r>
            <a:r>
              <a:rPr sz="800" spc="15" dirty="0">
                <a:latin typeface="Verdana"/>
                <a:cs typeface="Verdana"/>
              </a:rPr>
              <a:t>on </a:t>
            </a:r>
            <a:r>
              <a:rPr sz="800" spc="2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various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industries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everyday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life.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4126" y="8"/>
            <a:ext cx="2922905" cy="3288029"/>
          </a:xfrm>
          <a:custGeom>
            <a:avLst/>
            <a:gdLst/>
            <a:ahLst/>
            <a:cxnLst/>
            <a:rect l="l" t="t" r="r" b="b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04758" y="699056"/>
            <a:ext cx="92075" cy="95250"/>
            <a:chOff x="1804758" y="699056"/>
            <a:chExt cx="92075" cy="95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4758" y="699056"/>
              <a:ext cx="92074" cy="95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4758" y="699056"/>
              <a:ext cx="92074" cy="952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dirty="0"/>
              <a:t>U</a:t>
            </a:r>
            <a:r>
              <a:rPr spc="-5" dirty="0"/>
              <a:t>nd</a:t>
            </a:r>
            <a:r>
              <a:rPr spc="-15" dirty="0"/>
              <a:t>e</a:t>
            </a:r>
            <a:r>
              <a:rPr spc="55" dirty="0"/>
              <a:t>r</a:t>
            </a:r>
            <a:r>
              <a:rPr spc="45" dirty="0"/>
              <a:t>s</a:t>
            </a:r>
            <a:r>
              <a:rPr dirty="0"/>
              <a:t>tan</a:t>
            </a:r>
            <a:r>
              <a:rPr spc="-5" dirty="0"/>
              <a:t>d</a:t>
            </a:r>
            <a:r>
              <a:rPr spc="20" dirty="0"/>
              <a:t>i</a:t>
            </a:r>
            <a:r>
              <a:rPr spc="35" dirty="0"/>
              <a:t>n</a:t>
            </a:r>
            <a:r>
              <a:rPr spc="75" dirty="0"/>
              <a:t>g</a:t>
            </a:r>
            <a:r>
              <a:rPr spc="-85" dirty="0"/>
              <a:t> </a:t>
            </a:r>
            <a:r>
              <a:rPr spc="65" dirty="0"/>
              <a:t>Si</a:t>
            </a:r>
            <a:r>
              <a:rPr dirty="0"/>
              <a:t> </a:t>
            </a:r>
            <a:r>
              <a:rPr spc="-80" dirty="0"/>
              <a:t> </a:t>
            </a:r>
            <a:r>
              <a:rPr spc="-10" dirty="0"/>
              <a:t>th  </a:t>
            </a:r>
            <a:r>
              <a:rPr dirty="0"/>
              <a:t>Sense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990" y="997115"/>
            <a:ext cx="2016125" cy="1295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120"/>
              </a:spcBef>
            </a:pPr>
            <a:r>
              <a:rPr sz="800" spc="-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cept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Verdana"/>
                <a:cs typeface="Verdana"/>
              </a:rPr>
              <a:t>Sixth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-10" dirty="0">
                <a:latin typeface="Verdana"/>
                <a:cs typeface="Verdana"/>
              </a:rPr>
              <a:t>Sen</a:t>
            </a:r>
            <a:r>
              <a:rPr sz="800" i="1" spc="-30" dirty="0">
                <a:latin typeface="Verdana"/>
                <a:cs typeface="Verdana"/>
              </a:rPr>
              <a:t>s</a:t>
            </a:r>
            <a:r>
              <a:rPr sz="800" i="1" dirty="0">
                <a:latin typeface="Verdana"/>
                <a:cs typeface="Verdana"/>
              </a:rPr>
              <a:t>e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l</a:t>
            </a:r>
            <a:r>
              <a:rPr sz="800" spc="-55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es  </a:t>
            </a:r>
            <a:r>
              <a:rPr sz="800" spc="25" dirty="0">
                <a:latin typeface="Verdana"/>
                <a:cs typeface="Verdana"/>
              </a:rPr>
              <a:t>augm</a:t>
            </a:r>
            <a:r>
              <a:rPr sz="800" spc="10" dirty="0">
                <a:latin typeface="Verdana"/>
                <a:cs typeface="Verdana"/>
              </a:rPr>
              <a:t>entin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human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sens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with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digital  </a:t>
            </a:r>
            <a:r>
              <a:rPr sz="800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f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55" dirty="0">
                <a:latin typeface="Verdana"/>
                <a:cs typeface="Verdana"/>
              </a:rPr>
              <a:t>m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30" dirty="0">
                <a:latin typeface="Verdana"/>
                <a:cs typeface="Verdana"/>
              </a:rPr>
              <a:t>on,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re</a:t>
            </a:r>
            <a:r>
              <a:rPr sz="800" dirty="0">
                <a:latin typeface="Verdana"/>
                <a:cs typeface="Verdana"/>
              </a:rPr>
              <a:t>atin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10" dirty="0">
                <a:latin typeface="Verdana"/>
                <a:cs typeface="Verdana"/>
              </a:rPr>
              <a:t>aml</a:t>
            </a: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ss 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be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10" dirty="0">
                <a:latin typeface="Verdana"/>
                <a:cs typeface="Verdana"/>
              </a:rPr>
              <a:t>een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20" dirty="0">
                <a:latin typeface="Verdana"/>
                <a:cs typeface="Verdana"/>
              </a:rPr>
              <a:t>h</a:t>
            </a:r>
            <a:r>
              <a:rPr sz="800" spc="-50" dirty="0">
                <a:latin typeface="Verdana"/>
                <a:cs typeface="Verdana"/>
              </a:rPr>
              <a:t>y</a:t>
            </a:r>
            <a:r>
              <a:rPr sz="800" spc="-10" dirty="0">
                <a:latin typeface="Verdana"/>
                <a:cs typeface="Verdana"/>
              </a:rPr>
              <a:t>sical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25" dirty="0">
                <a:latin typeface="Verdana"/>
                <a:cs typeface="Verdana"/>
              </a:rPr>
              <a:t>d  </a:t>
            </a:r>
            <a:r>
              <a:rPr sz="800" spc="5" dirty="0">
                <a:latin typeface="Verdana"/>
                <a:cs typeface="Verdana"/>
              </a:rPr>
              <a:t>digital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35" dirty="0">
                <a:latin typeface="Verdana"/>
                <a:cs typeface="Verdana"/>
              </a:rPr>
              <a:t>lds.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Thi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hn</a:t>
            </a:r>
            <a:r>
              <a:rPr sz="800" dirty="0">
                <a:latin typeface="Verdana"/>
                <a:cs typeface="Verdana"/>
              </a:rPr>
              <a:t>olo</a:t>
            </a:r>
            <a:r>
              <a:rPr sz="800" spc="-5" dirty="0">
                <a:latin typeface="Verdana"/>
                <a:cs typeface="Verdana"/>
              </a:rPr>
              <a:t>gy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has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20" dirty="0">
                <a:latin typeface="Verdana"/>
                <a:cs typeface="Verdana"/>
              </a:rPr>
              <a:t>po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ential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ns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p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5" dirty="0">
                <a:latin typeface="Verdana"/>
                <a:cs typeface="Verdana"/>
              </a:rPr>
              <a:t>te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dirty="0">
                <a:latin typeface="Verdana"/>
                <a:cs typeface="Verdana"/>
              </a:rPr>
              <a:t>ur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5" dirty="0">
                <a:latin typeface="Verdana"/>
                <a:cs typeface="Verdana"/>
              </a:rPr>
              <a:t>n</a:t>
            </a:r>
            <a:r>
              <a:rPr sz="800" spc="-30" dirty="0">
                <a:latin typeface="Verdana"/>
                <a:cs typeface="Verdana"/>
              </a:rPr>
              <a:t>vi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30" dirty="0">
                <a:latin typeface="Verdana"/>
                <a:cs typeface="Verdana"/>
              </a:rPr>
              <a:t>onm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20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t</a:t>
            </a:r>
            <a:r>
              <a:rPr sz="800" spc="-125" dirty="0">
                <a:latin typeface="Verdana"/>
                <a:cs typeface="Verdana"/>
              </a:rPr>
              <a:t>,  </a:t>
            </a:r>
            <a:r>
              <a:rPr sz="800" spc="15" dirty="0">
                <a:latin typeface="Verdana"/>
                <a:cs typeface="Verdana"/>
              </a:rPr>
              <a:t>ma</a:t>
            </a:r>
            <a:r>
              <a:rPr sz="800" dirty="0">
                <a:latin typeface="Verdana"/>
                <a:cs typeface="Verdana"/>
              </a:rPr>
              <a:t>k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intuiti</a:t>
            </a:r>
            <a:r>
              <a:rPr sz="800" spc="-15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25" dirty="0">
                <a:latin typeface="Verdana"/>
                <a:cs typeface="Verdana"/>
              </a:rPr>
              <a:t>d  </a:t>
            </a:r>
            <a:r>
              <a:rPr sz="800" spc="-5" dirty="0">
                <a:latin typeface="Verdana"/>
                <a:cs typeface="Verdana"/>
              </a:rPr>
              <a:t>interconnected.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2588" y="365330"/>
            <a:ext cx="2076270" cy="2545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688" y="642245"/>
            <a:ext cx="182943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4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sz="11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50" spc="5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50" spc="35" dirty="0">
                <a:solidFill>
                  <a:srgbClr val="FFFFFF"/>
                </a:solidFill>
                <a:latin typeface="Times New Roman"/>
                <a:cs typeface="Times New Roman"/>
              </a:rPr>
              <a:t>Healthcare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8591" y="996442"/>
            <a:ext cx="1811655" cy="1248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10"/>
              </a:spcBef>
            </a:pP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eal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dust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1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Sixth  </a:t>
            </a:r>
            <a:r>
              <a:rPr sz="800" i="1" spc="-15" dirty="0">
                <a:solidFill>
                  <a:srgbClr val="FFFFFF"/>
                </a:solidFill>
                <a:latin typeface="Verdana"/>
                <a:cs typeface="Verdana"/>
              </a:rPr>
              <a:t>Sense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i="1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ogy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ential 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utio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ni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8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dical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gn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stics.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eal</a:t>
            </a:r>
            <a:r>
              <a:rPr sz="800" spc="-55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tim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augm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eal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gical 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sistan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e,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ology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can  enhance medical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professionals'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abili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ies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imp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nt 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outcomes.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922614" cy="32879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700" y="642248"/>
            <a:ext cx="1812289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0" dirty="0">
                <a:solidFill>
                  <a:srgbClr val="FFFFFF"/>
                </a:solidFill>
              </a:rPr>
              <a:t>E</a:t>
            </a:r>
            <a:r>
              <a:rPr sz="1400" spc="40" dirty="0">
                <a:solidFill>
                  <a:srgbClr val="FFFFFF"/>
                </a:solidFill>
              </a:rPr>
              <a:t>n</a:t>
            </a:r>
            <a:r>
              <a:rPr sz="1400" spc="30" dirty="0">
                <a:solidFill>
                  <a:srgbClr val="FFFFFF"/>
                </a:solidFill>
              </a:rPr>
              <a:t>h</a:t>
            </a:r>
            <a:r>
              <a:rPr sz="1400" spc="-15" dirty="0">
                <a:solidFill>
                  <a:srgbClr val="FFFFFF"/>
                </a:solidFill>
              </a:rPr>
              <a:t>a</a:t>
            </a:r>
            <a:r>
              <a:rPr sz="1400" spc="40" dirty="0">
                <a:solidFill>
                  <a:srgbClr val="FFFFFF"/>
                </a:solidFill>
              </a:rPr>
              <a:t>n</a:t>
            </a:r>
            <a:r>
              <a:rPr sz="1400" spc="-20" dirty="0">
                <a:solidFill>
                  <a:srgbClr val="FFFFFF"/>
                </a:solidFill>
              </a:rPr>
              <a:t>c</a:t>
            </a:r>
            <a:r>
              <a:rPr sz="1400" spc="25" dirty="0">
                <a:solidFill>
                  <a:srgbClr val="FFFFFF"/>
                </a:solidFill>
              </a:rPr>
              <a:t>i</a:t>
            </a:r>
            <a:r>
              <a:rPr sz="1400" spc="40" dirty="0">
                <a:solidFill>
                  <a:srgbClr val="FFFFFF"/>
                </a:solidFill>
              </a:rPr>
              <a:t>n</a:t>
            </a:r>
            <a:r>
              <a:rPr sz="1400" spc="80" dirty="0">
                <a:solidFill>
                  <a:srgbClr val="FFFFFF"/>
                </a:solidFill>
              </a:rPr>
              <a:t>g</a:t>
            </a:r>
            <a:r>
              <a:rPr sz="1400" spc="-95" dirty="0">
                <a:solidFill>
                  <a:srgbClr val="FFFFFF"/>
                </a:solidFill>
              </a:rPr>
              <a:t> </a:t>
            </a:r>
            <a:r>
              <a:rPr sz="1400" spc="100" dirty="0">
                <a:solidFill>
                  <a:srgbClr val="FFFFFF"/>
                </a:solidFill>
              </a:rPr>
              <a:t>E</a:t>
            </a:r>
            <a:r>
              <a:rPr sz="1400" spc="30" dirty="0">
                <a:solidFill>
                  <a:srgbClr val="FFFFFF"/>
                </a:solidFill>
              </a:rPr>
              <a:t>d</a:t>
            </a:r>
            <a:r>
              <a:rPr sz="1400" spc="10" dirty="0">
                <a:solidFill>
                  <a:srgbClr val="FFFFFF"/>
                </a:solidFill>
              </a:rPr>
              <a:t>u</a:t>
            </a:r>
            <a:r>
              <a:rPr sz="1400" spc="5" dirty="0">
                <a:solidFill>
                  <a:srgbClr val="FFFFFF"/>
                </a:solidFill>
              </a:rPr>
              <a:t>c</a:t>
            </a:r>
            <a:r>
              <a:rPr sz="1400" spc="-15" dirty="0">
                <a:solidFill>
                  <a:srgbClr val="FFFFFF"/>
                </a:solidFill>
              </a:rPr>
              <a:t>a</a:t>
            </a:r>
            <a:r>
              <a:rPr sz="1400" spc="-60" dirty="0">
                <a:solidFill>
                  <a:srgbClr val="FFFFFF"/>
                </a:solidFill>
              </a:rPr>
              <a:t>t</a:t>
            </a:r>
            <a:r>
              <a:rPr sz="1400" spc="25" dirty="0">
                <a:solidFill>
                  <a:srgbClr val="FFFFFF"/>
                </a:solidFill>
              </a:rPr>
              <a:t>ion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3528585" y="996442"/>
            <a:ext cx="1763395" cy="13703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15"/>
              </a:spcBef>
            </a:pP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eg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rati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0" dirty="0">
                <a:solidFill>
                  <a:srgbClr val="FFFFFF"/>
                </a:solidFill>
                <a:latin typeface="Verdana"/>
                <a:cs typeface="Verdana"/>
              </a:rPr>
              <a:t>xth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nse  </a:t>
            </a:r>
            <a:r>
              <a:rPr sz="800" i="1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i="1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ogy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education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can 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ans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ditio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nal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nin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8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ods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imm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8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interactive 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experiences.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tual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ﬁeld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ips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nin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ials,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his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logy 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engage 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stud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ents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80" dirty="0">
                <a:solidFill>
                  <a:srgbClr val="FFFFFF"/>
                </a:solidFill>
                <a:latin typeface="Verdana"/>
                <a:cs typeface="Verdana"/>
              </a:rPr>
              <a:t>s,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nha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eir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nin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xpe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6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922614" cy="328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27" y="614038"/>
            <a:ext cx="194056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30" dirty="0">
                <a:latin typeface="Cambria"/>
                <a:cs typeface="Cambria"/>
              </a:rPr>
              <a:t>Impact</a:t>
            </a:r>
            <a:r>
              <a:rPr sz="1950" spc="-10" dirty="0">
                <a:latin typeface="Cambria"/>
                <a:cs typeface="Cambria"/>
              </a:rPr>
              <a:t> </a:t>
            </a:r>
            <a:r>
              <a:rPr sz="1950" spc="25" dirty="0">
                <a:latin typeface="Cambria"/>
                <a:cs typeface="Cambria"/>
              </a:rPr>
              <a:t>on</a:t>
            </a:r>
            <a:r>
              <a:rPr sz="1950" dirty="0">
                <a:latin typeface="Cambria"/>
                <a:cs typeface="Cambria"/>
              </a:rPr>
              <a:t> </a:t>
            </a:r>
            <a:r>
              <a:rPr sz="1950" spc="10" dirty="0">
                <a:latin typeface="Cambria"/>
                <a:cs typeface="Cambria"/>
              </a:rPr>
              <a:t>Retail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990" y="1000791"/>
            <a:ext cx="2025014" cy="143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90"/>
              </a:spcBef>
            </a:pPr>
            <a:r>
              <a:rPr sz="800" spc="-35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eta</a:t>
            </a:r>
            <a:r>
              <a:rPr sz="800" spc="-10" dirty="0">
                <a:latin typeface="Verdana"/>
                <a:cs typeface="Verdana"/>
              </a:rPr>
              <a:t>il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sec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Verdana"/>
                <a:cs typeface="Verdana"/>
              </a:rPr>
              <a:t>Sixth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-10" dirty="0">
                <a:latin typeface="Verdana"/>
                <a:cs typeface="Verdana"/>
              </a:rPr>
              <a:t>Se</a:t>
            </a:r>
            <a:r>
              <a:rPr sz="800" i="1" spc="-15" dirty="0">
                <a:latin typeface="Verdana"/>
                <a:cs typeface="Verdana"/>
              </a:rPr>
              <a:t>n</a:t>
            </a:r>
            <a:r>
              <a:rPr sz="800" i="1" spc="-30" dirty="0">
                <a:latin typeface="Verdana"/>
                <a:cs typeface="Verdana"/>
              </a:rPr>
              <a:t>s</a:t>
            </a:r>
            <a:r>
              <a:rPr sz="800" i="1" dirty="0">
                <a:latin typeface="Verdana"/>
                <a:cs typeface="Verdana"/>
              </a:rPr>
              <a:t>e  </a:t>
            </a:r>
            <a:r>
              <a:rPr sz="800" i="1" spc="-85" dirty="0">
                <a:latin typeface="Verdana"/>
                <a:cs typeface="Verdana"/>
              </a:rPr>
              <a:t>T</a:t>
            </a:r>
            <a:r>
              <a:rPr sz="800" i="1" spc="15" dirty="0">
                <a:latin typeface="Verdana"/>
                <a:cs typeface="Verdana"/>
              </a:rPr>
              <a:t>e</a:t>
            </a:r>
            <a:r>
              <a:rPr sz="800" i="1" dirty="0">
                <a:latin typeface="Verdana"/>
                <a:cs typeface="Verdana"/>
              </a:rPr>
              <a:t>c</a:t>
            </a:r>
            <a:r>
              <a:rPr sz="800" i="1" spc="25" dirty="0">
                <a:latin typeface="Verdana"/>
                <a:cs typeface="Verdana"/>
              </a:rPr>
              <a:t>hn</a:t>
            </a:r>
            <a:r>
              <a:rPr sz="800" i="1" spc="5" dirty="0">
                <a:latin typeface="Verdana"/>
                <a:cs typeface="Verdana"/>
              </a:rPr>
              <a:t>o</a:t>
            </a:r>
            <a:r>
              <a:rPr sz="800" i="1" dirty="0">
                <a:latin typeface="Verdana"/>
                <a:cs typeface="Verdana"/>
              </a:rPr>
              <a:t>logy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ed</a:t>
            </a: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35" dirty="0">
                <a:latin typeface="Verdana"/>
                <a:cs typeface="Verdana"/>
              </a:rPr>
              <a:t>ﬁn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us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10" dirty="0">
                <a:latin typeface="Verdana"/>
                <a:cs typeface="Verdana"/>
              </a:rPr>
              <a:t>er  </a:t>
            </a:r>
            <a:r>
              <a:rPr sz="800" spc="15" dirty="0">
                <a:latin typeface="Verdana"/>
                <a:cs typeface="Verdana"/>
              </a:rPr>
              <a:t>shopping </a:t>
            </a:r>
            <a:r>
              <a:rPr sz="800" spc="-5" dirty="0">
                <a:latin typeface="Verdana"/>
                <a:cs typeface="Verdana"/>
              </a:rPr>
              <a:t>experience </a:t>
            </a:r>
            <a:r>
              <a:rPr sz="800" spc="-15" dirty="0">
                <a:latin typeface="Verdana"/>
                <a:cs typeface="Verdana"/>
              </a:rPr>
              <a:t>by </a:t>
            </a:r>
            <a:r>
              <a:rPr sz="800" spc="-5" dirty="0">
                <a:latin typeface="Verdana"/>
                <a:cs typeface="Verdana"/>
              </a:rPr>
              <a:t>offering 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p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sonali</a:t>
            </a:r>
            <a:r>
              <a:rPr sz="800" spc="-20" dirty="0">
                <a:latin typeface="Verdana"/>
                <a:cs typeface="Verdana"/>
              </a:rPr>
              <a:t>z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40" dirty="0">
                <a:latin typeface="Verdana"/>
                <a:cs typeface="Verdana"/>
              </a:rPr>
              <a:t>omm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15" dirty="0">
                <a:latin typeface="Verdana"/>
                <a:cs typeface="Verdana"/>
              </a:rPr>
              <a:t>dations, 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i</a:t>
            </a:r>
            <a:r>
              <a:rPr sz="800" spc="-55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25" dirty="0">
                <a:latin typeface="Verdana"/>
                <a:cs typeface="Verdana"/>
              </a:rPr>
              <a:t>oduc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displ</a:t>
            </a:r>
            <a:r>
              <a:rPr sz="800" spc="-10" dirty="0">
                <a:latin typeface="Verdana"/>
                <a:cs typeface="Verdana"/>
              </a:rPr>
              <a:t>a</a:t>
            </a:r>
            <a:r>
              <a:rPr sz="800" spc="-50" dirty="0">
                <a:latin typeface="Verdana"/>
                <a:cs typeface="Verdana"/>
              </a:rPr>
              <a:t>y</a:t>
            </a:r>
            <a:r>
              <a:rPr sz="800" spc="-80" dirty="0">
                <a:latin typeface="Verdana"/>
                <a:cs typeface="Verdana"/>
              </a:rPr>
              <a:t>s,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25" dirty="0">
                <a:latin typeface="Verdana"/>
                <a:cs typeface="Verdana"/>
              </a:rPr>
              <a:t>d  </a:t>
            </a:r>
            <a:r>
              <a:rPr sz="800" spc="-15" dirty="0">
                <a:latin typeface="Verdana"/>
                <a:cs typeface="Verdana"/>
              </a:rPr>
              <a:t>s</a:t>
            </a:r>
            <a:r>
              <a:rPr sz="800" spc="-35" dirty="0">
                <a:latin typeface="Verdana"/>
                <a:cs typeface="Verdana"/>
              </a:rPr>
              <a:t>e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55" dirty="0">
                <a:latin typeface="Verdana"/>
                <a:cs typeface="Verdana"/>
              </a:rPr>
              <a:t>m</a:t>
            </a:r>
            <a:r>
              <a:rPr sz="800" spc="-20" dirty="0">
                <a:latin typeface="Verdana"/>
                <a:cs typeface="Verdana"/>
              </a:rPr>
              <a:t>less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10" dirty="0">
                <a:latin typeface="Verdana"/>
                <a:cs typeface="Verdana"/>
              </a:rPr>
              <a:t>git</a:t>
            </a:r>
            <a:r>
              <a:rPr sz="800" spc="-15" dirty="0">
                <a:latin typeface="Verdana"/>
                <a:cs typeface="Verdana"/>
              </a:rPr>
              <a:t>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20" dirty="0">
                <a:latin typeface="Verdana"/>
                <a:cs typeface="Verdana"/>
              </a:rPr>
              <a:t>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eg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25" dirty="0">
                <a:latin typeface="Verdana"/>
                <a:cs typeface="Verdana"/>
              </a:rPr>
              <a:t>ion.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This  t</a:t>
            </a:r>
            <a:r>
              <a:rPr sz="800" spc="1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hn</a:t>
            </a:r>
            <a:r>
              <a:rPr sz="800" dirty="0">
                <a:latin typeface="Verdana"/>
                <a:cs typeface="Verdana"/>
              </a:rPr>
              <a:t>o</a:t>
            </a:r>
            <a:r>
              <a:rPr sz="800" spc="-5" dirty="0">
                <a:latin typeface="Verdana"/>
                <a:cs typeface="Verdana"/>
              </a:rPr>
              <a:t>l</a:t>
            </a:r>
            <a:r>
              <a:rPr sz="800" dirty="0">
                <a:latin typeface="Verdana"/>
                <a:cs typeface="Verdana"/>
              </a:rPr>
              <a:t>ogy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ha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po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ential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eat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 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enga</a:t>
            </a:r>
            <a:r>
              <a:rPr sz="800" spc="20" dirty="0">
                <a:latin typeface="Verdana"/>
                <a:cs typeface="Verdana"/>
              </a:rPr>
              <a:t>gin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l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sh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20" dirty="0">
                <a:latin typeface="Verdana"/>
                <a:cs typeface="Verdana"/>
              </a:rPr>
              <a:t>ppin</a:t>
            </a:r>
            <a:r>
              <a:rPr sz="800" spc="30" dirty="0">
                <a:latin typeface="Verdana"/>
                <a:cs typeface="Verdana"/>
              </a:rPr>
              <a:t>g 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xp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ien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ons</a:t>
            </a:r>
            <a:r>
              <a:rPr sz="800" dirty="0">
                <a:latin typeface="Verdana"/>
                <a:cs typeface="Verdana"/>
              </a:rPr>
              <a:t>u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15" dirty="0">
                <a:latin typeface="Verdana"/>
                <a:cs typeface="Verdana"/>
              </a:rPr>
              <a:t>er</a:t>
            </a:r>
            <a:r>
              <a:rPr sz="800" spc="-70" dirty="0">
                <a:latin typeface="Verdana"/>
                <a:cs typeface="Verdana"/>
              </a:rPr>
              <a:t>s, 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5" dirty="0">
                <a:latin typeface="Verdana"/>
                <a:cs typeface="Verdana"/>
              </a:rPr>
              <a:t>oluti</a:t>
            </a:r>
            <a:r>
              <a:rPr sz="800" dirty="0">
                <a:latin typeface="Verdana"/>
                <a:cs typeface="Verdana"/>
              </a:rPr>
              <a:t>o</a:t>
            </a:r>
            <a:r>
              <a:rPr sz="800" spc="-5" dirty="0">
                <a:latin typeface="Verdana"/>
                <a:cs typeface="Verdana"/>
              </a:rPr>
              <a:t>nizi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etail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dirty="0">
                <a:latin typeface="Verdana"/>
                <a:cs typeface="Verdana"/>
              </a:rPr>
              <a:t>dust</a:t>
            </a:r>
            <a:r>
              <a:rPr sz="800" spc="10" dirty="0">
                <a:latin typeface="Verdana"/>
                <a:cs typeface="Verdana"/>
              </a:rPr>
              <a:t>r</a:t>
            </a:r>
            <a:r>
              <a:rPr sz="800" spc="-75" dirty="0">
                <a:latin typeface="Verdana"/>
                <a:cs typeface="Verdana"/>
              </a:rPr>
              <a:t>y</a:t>
            </a:r>
            <a:r>
              <a:rPr sz="800" spc="-125" dirty="0">
                <a:latin typeface="Verdana"/>
                <a:cs typeface="Verdana"/>
              </a:rPr>
              <a:t>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736" y="472433"/>
            <a:ext cx="1297305" cy="414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8120" marR="5080" indent="-186055">
              <a:lnSpc>
                <a:spcPct val="102299"/>
              </a:lnSpc>
              <a:spcBef>
                <a:spcPts val="85"/>
              </a:spcBef>
            </a:pPr>
            <a:r>
              <a:rPr sz="1250" spc="25" dirty="0"/>
              <a:t>Ad</a:t>
            </a:r>
            <a:r>
              <a:rPr sz="1250" spc="5" dirty="0"/>
              <a:t>van</a:t>
            </a:r>
            <a:r>
              <a:rPr sz="1250" dirty="0"/>
              <a:t>c</a:t>
            </a:r>
            <a:r>
              <a:rPr sz="1250" spc="-90" dirty="0"/>
              <a:t>e</a:t>
            </a:r>
            <a:r>
              <a:rPr sz="1250" spc="-5" dirty="0"/>
              <a:t>m</a:t>
            </a:r>
            <a:r>
              <a:rPr sz="1250" spc="-15" dirty="0"/>
              <a:t>e</a:t>
            </a:r>
            <a:r>
              <a:rPr sz="1250" spc="35" dirty="0"/>
              <a:t>n</a:t>
            </a:r>
            <a:r>
              <a:rPr sz="1250" spc="-50" dirty="0"/>
              <a:t>t</a:t>
            </a:r>
            <a:r>
              <a:rPr sz="1250" spc="45" dirty="0"/>
              <a:t>s</a:t>
            </a:r>
            <a:r>
              <a:rPr sz="1250" spc="-85" dirty="0"/>
              <a:t> </a:t>
            </a:r>
            <a:r>
              <a:rPr sz="1250" spc="25" dirty="0"/>
              <a:t>in  </a:t>
            </a:r>
            <a:r>
              <a:rPr sz="1250" spc="30" dirty="0"/>
              <a:t>En</a:t>
            </a:r>
            <a:r>
              <a:rPr sz="1250" spc="10" dirty="0"/>
              <a:t>t</a:t>
            </a:r>
            <a:r>
              <a:rPr sz="1250" spc="-90" dirty="0"/>
              <a:t>e</a:t>
            </a:r>
            <a:r>
              <a:rPr sz="1250" spc="5" dirty="0"/>
              <a:t>rt</a:t>
            </a:r>
            <a:r>
              <a:rPr sz="1250" spc="-15" dirty="0"/>
              <a:t>a</a:t>
            </a:r>
            <a:r>
              <a:rPr sz="1250" spc="15" dirty="0"/>
              <a:t>inm</a:t>
            </a:r>
            <a:r>
              <a:rPr sz="1250" spc="5" dirty="0"/>
              <a:t>e</a:t>
            </a:r>
            <a:r>
              <a:rPr sz="1250" spc="35" dirty="0"/>
              <a:t>n</a:t>
            </a:r>
            <a:r>
              <a:rPr sz="1250" spc="-50" dirty="0"/>
              <a:t>t</a:t>
            </a:r>
            <a:endParaRPr sz="1250" dirty="0"/>
          </a:p>
        </p:txBody>
      </p:sp>
      <p:sp>
        <p:nvSpPr>
          <p:cNvPr id="3" name="object 3"/>
          <p:cNvSpPr txBox="1"/>
          <p:nvPr/>
        </p:nvSpPr>
        <p:spPr>
          <a:xfrm>
            <a:off x="481837" y="886453"/>
            <a:ext cx="1983105" cy="14287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73025" algn="just">
              <a:lnSpc>
                <a:spcPct val="115500"/>
              </a:lnSpc>
              <a:spcBef>
                <a:spcPts val="65"/>
              </a:spcBef>
            </a:pPr>
            <a:r>
              <a:rPr sz="800" spc="15" dirty="0">
                <a:latin typeface="Verdana"/>
                <a:cs typeface="Verdana"/>
              </a:rPr>
              <a:t>From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interactive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gaming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experiences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60" dirty="0">
                <a:latin typeface="Verdana"/>
                <a:cs typeface="Verdana"/>
              </a:rPr>
              <a:t>mm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</a:t>
            </a:r>
            <a:r>
              <a:rPr sz="800" spc="-25" dirty="0">
                <a:latin typeface="Verdana"/>
                <a:cs typeface="Verdana"/>
              </a:rPr>
              <a:t>si</a:t>
            </a:r>
            <a:r>
              <a:rPr sz="800" spc="-50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s</a:t>
            </a:r>
            <a:r>
              <a:rPr sz="800" spc="-30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-35" dirty="0">
                <a:latin typeface="Verdana"/>
                <a:cs typeface="Verdana"/>
              </a:rPr>
              <a:t>y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el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40" dirty="0">
                <a:latin typeface="Verdana"/>
                <a:cs typeface="Verdana"/>
              </a:rPr>
              <a:t>g,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-65" dirty="0">
                <a:latin typeface="Verdana"/>
                <a:cs typeface="Verdana"/>
              </a:rPr>
              <a:t>S</a:t>
            </a:r>
            <a:r>
              <a:rPr sz="800" i="1" spc="-20" dirty="0">
                <a:latin typeface="Verdana"/>
                <a:cs typeface="Verdana"/>
              </a:rPr>
              <a:t>i</a:t>
            </a:r>
            <a:r>
              <a:rPr sz="800" i="1" spc="-45" dirty="0">
                <a:latin typeface="Verdana"/>
                <a:cs typeface="Verdana"/>
              </a:rPr>
              <a:t>x</a:t>
            </a:r>
            <a:r>
              <a:rPr sz="800" i="1" spc="15" dirty="0">
                <a:latin typeface="Verdana"/>
                <a:cs typeface="Verdana"/>
              </a:rPr>
              <a:t>th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-35" dirty="0">
                <a:latin typeface="Verdana"/>
                <a:cs typeface="Verdana"/>
              </a:rPr>
              <a:t>Se</a:t>
            </a:r>
            <a:r>
              <a:rPr sz="800" i="1" dirty="0">
                <a:latin typeface="Verdana"/>
                <a:cs typeface="Verdana"/>
              </a:rPr>
              <a:t>nse  </a:t>
            </a:r>
            <a:r>
              <a:rPr sz="800" i="1" spc="-85" dirty="0">
                <a:latin typeface="Verdana"/>
                <a:cs typeface="Verdana"/>
              </a:rPr>
              <a:t>T</a:t>
            </a:r>
            <a:r>
              <a:rPr sz="800" i="1" spc="-5" dirty="0">
                <a:latin typeface="Verdana"/>
                <a:cs typeface="Verdana"/>
              </a:rPr>
              <a:t>e</a:t>
            </a:r>
            <a:r>
              <a:rPr sz="800" i="1" spc="15" dirty="0">
                <a:latin typeface="Verdana"/>
                <a:cs typeface="Verdana"/>
              </a:rPr>
              <a:t>c</a:t>
            </a:r>
            <a:r>
              <a:rPr sz="800" i="1" spc="25" dirty="0">
                <a:latin typeface="Verdana"/>
                <a:cs typeface="Verdana"/>
              </a:rPr>
              <a:t>hn</a:t>
            </a:r>
            <a:r>
              <a:rPr sz="800" i="1" dirty="0">
                <a:latin typeface="Verdana"/>
                <a:cs typeface="Verdana"/>
              </a:rPr>
              <a:t>ology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can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el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20" dirty="0">
                <a:latin typeface="Verdana"/>
                <a:cs typeface="Verdana"/>
              </a:rPr>
              <a:t>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tainm</a:t>
            </a:r>
            <a:r>
              <a:rPr sz="800" spc="10" dirty="0">
                <a:latin typeface="Verdana"/>
                <a:cs typeface="Verdana"/>
              </a:rPr>
              <a:t>ent 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5" dirty="0">
                <a:latin typeface="Verdana"/>
                <a:cs typeface="Verdana"/>
              </a:rPr>
              <a:t>ights.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ble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20" dirty="0">
                <a:latin typeface="Verdana"/>
                <a:cs typeface="Verdana"/>
              </a:rPr>
              <a:t>din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20" dirty="0">
                <a:latin typeface="Verdana"/>
                <a:cs typeface="Verdana"/>
              </a:rPr>
              <a:t>h</a:t>
            </a:r>
            <a:r>
              <a:rPr sz="800" spc="-50" dirty="0">
                <a:latin typeface="Verdana"/>
                <a:cs typeface="Verdana"/>
              </a:rPr>
              <a:t>y</a:t>
            </a:r>
            <a:r>
              <a:rPr sz="800" spc="-5" dirty="0">
                <a:latin typeface="Verdana"/>
                <a:cs typeface="Verdana"/>
              </a:rPr>
              <a:t>si</a:t>
            </a:r>
            <a:r>
              <a:rPr sz="800" spc="-1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digital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35" dirty="0">
                <a:latin typeface="Verdana"/>
                <a:cs typeface="Verdana"/>
              </a:rPr>
              <a:t>lds,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this 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hn</a:t>
            </a:r>
            <a:r>
              <a:rPr sz="800" dirty="0">
                <a:latin typeface="Verdana"/>
                <a:cs typeface="Verdana"/>
              </a:rPr>
              <a:t>olo</a:t>
            </a:r>
            <a:r>
              <a:rPr sz="800" spc="-5" dirty="0">
                <a:latin typeface="Verdana"/>
                <a:cs typeface="Verdana"/>
              </a:rPr>
              <a:t>gy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en</a:t>
            </a:r>
            <a:r>
              <a:rPr sz="800" spc="5" dirty="0">
                <a:latin typeface="Verdana"/>
                <a:cs typeface="Verdana"/>
              </a:rPr>
              <a:t>dle</a:t>
            </a:r>
            <a:r>
              <a:rPr sz="800" spc="-30" dirty="0">
                <a:latin typeface="Verdana"/>
                <a:cs typeface="Verdana"/>
              </a:rPr>
              <a:t>ss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possibili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ies  for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creating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captivating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interactive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entertainment </a:t>
            </a:r>
            <a:r>
              <a:rPr sz="800" spc="-10" dirty="0">
                <a:latin typeface="Verdana"/>
                <a:cs typeface="Verdana"/>
              </a:rPr>
              <a:t>experiences </a:t>
            </a:r>
            <a:r>
              <a:rPr sz="800" spc="5" dirty="0">
                <a:latin typeface="Verdana"/>
                <a:cs typeface="Verdana"/>
              </a:rPr>
              <a:t>that 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enga</a:t>
            </a:r>
            <a:r>
              <a:rPr sz="800" spc="20" dirty="0">
                <a:latin typeface="Verdana"/>
                <a:cs typeface="Verdana"/>
              </a:rPr>
              <a:t>ge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audi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unp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c</a:t>
            </a:r>
            <a:r>
              <a:rPr sz="800" spc="10" dirty="0">
                <a:latin typeface="Verdana"/>
                <a:cs typeface="Verdana"/>
              </a:rPr>
              <a:t>ed</a:t>
            </a: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20" dirty="0">
                <a:latin typeface="Verdana"/>
                <a:cs typeface="Verdana"/>
              </a:rPr>
              <a:t>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5" dirty="0">
                <a:latin typeface="Verdana"/>
                <a:cs typeface="Verdana"/>
              </a:rPr>
              <a:t>ed</a:t>
            </a:r>
            <a:endParaRPr sz="800" dirty="0">
              <a:latin typeface="Verdana"/>
              <a:cs typeface="Verdana"/>
            </a:endParaRPr>
          </a:p>
          <a:p>
            <a:pPr marR="5080" algn="just">
              <a:lnSpc>
                <a:spcPct val="100000"/>
              </a:lnSpc>
              <a:spcBef>
                <a:spcPts val="145"/>
              </a:spcBef>
            </a:pPr>
            <a:r>
              <a:rPr sz="800" spc="-45" dirty="0">
                <a:latin typeface="Verdana"/>
                <a:cs typeface="Verdana"/>
              </a:rPr>
              <a:t>ways.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26" y="4"/>
            <a:ext cx="2922568" cy="3287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48" y="469473"/>
            <a:ext cx="1163320" cy="414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445">
              <a:lnSpc>
                <a:spcPct val="102299"/>
              </a:lnSpc>
              <a:spcBef>
                <a:spcPts val="85"/>
              </a:spcBef>
            </a:pPr>
            <a:r>
              <a:rPr sz="1250" spc="-10" dirty="0">
                <a:latin typeface="Times New Roman"/>
                <a:cs typeface="Times New Roman"/>
              </a:rPr>
              <a:t>C</a:t>
            </a:r>
            <a:r>
              <a:rPr sz="1250" spc="70" dirty="0">
                <a:latin typeface="Times New Roman"/>
                <a:cs typeface="Times New Roman"/>
              </a:rPr>
              <a:t>h</a:t>
            </a:r>
            <a:r>
              <a:rPr sz="1250" spc="50" dirty="0">
                <a:latin typeface="Times New Roman"/>
                <a:cs typeface="Times New Roman"/>
              </a:rPr>
              <a:t>a</a:t>
            </a:r>
            <a:r>
              <a:rPr sz="1250" spc="30" dirty="0">
                <a:latin typeface="Times New Roman"/>
                <a:cs typeface="Times New Roman"/>
              </a:rPr>
              <a:t>ll</a:t>
            </a:r>
            <a:r>
              <a:rPr sz="1250" spc="75" dirty="0">
                <a:latin typeface="Times New Roman"/>
                <a:cs typeface="Times New Roman"/>
              </a:rPr>
              <a:t>e</a:t>
            </a:r>
            <a:r>
              <a:rPr sz="1250" spc="70" dirty="0">
                <a:latin typeface="Times New Roman"/>
                <a:cs typeface="Times New Roman"/>
              </a:rPr>
              <a:t>n</a:t>
            </a:r>
            <a:r>
              <a:rPr sz="1250" spc="50" dirty="0">
                <a:latin typeface="Times New Roman"/>
                <a:cs typeface="Times New Roman"/>
              </a:rPr>
              <a:t>g</a:t>
            </a:r>
            <a:r>
              <a:rPr sz="1250" spc="85" dirty="0">
                <a:latin typeface="Times New Roman"/>
                <a:cs typeface="Times New Roman"/>
              </a:rPr>
              <a:t>e</a:t>
            </a:r>
            <a:r>
              <a:rPr sz="1250" spc="100" dirty="0">
                <a:latin typeface="Times New Roman"/>
                <a:cs typeface="Times New Roman"/>
              </a:rPr>
              <a:t>s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45" dirty="0">
                <a:latin typeface="Times New Roman"/>
                <a:cs typeface="Times New Roman"/>
              </a:rPr>
              <a:t>and  </a:t>
            </a:r>
            <a:r>
              <a:rPr sz="1250" spc="65" dirty="0">
                <a:latin typeface="Times New Roman"/>
                <a:cs typeface="Times New Roman"/>
              </a:rPr>
              <a:t>Consid</a:t>
            </a:r>
            <a:r>
              <a:rPr sz="1250" spc="50" dirty="0">
                <a:latin typeface="Times New Roman"/>
                <a:cs typeface="Times New Roman"/>
              </a:rPr>
              <a:t>e</a:t>
            </a:r>
            <a:r>
              <a:rPr sz="1250" spc="30" dirty="0">
                <a:latin typeface="Times New Roman"/>
                <a:cs typeface="Times New Roman"/>
              </a:rPr>
              <a:t>r</a:t>
            </a:r>
            <a:r>
              <a:rPr sz="1250" spc="65" dirty="0">
                <a:latin typeface="Times New Roman"/>
                <a:cs typeface="Times New Roman"/>
              </a:rPr>
              <a:t>ations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26" y="883493"/>
            <a:ext cx="2005964" cy="1148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83210" algn="just">
              <a:lnSpc>
                <a:spcPct val="115199"/>
              </a:lnSpc>
              <a:spcBef>
                <a:spcPts val="90"/>
              </a:spcBef>
            </a:pPr>
            <a:r>
              <a:rPr sz="800" spc="8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hile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po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en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ia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-65" dirty="0">
                <a:latin typeface="Verdana"/>
                <a:cs typeface="Verdana"/>
              </a:rPr>
              <a:t>S</a:t>
            </a:r>
            <a:r>
              <a:rPr sz="800" i="1" spc="-20" dirty="0">
                <a:latin typeface="Verdana"/>
                <a:cs typeface="Verdana"/>
              </a:rPr>
              <a:t>i</a:t>
            </a:r>
            <a:r>
              <a:rPr sz="800" i="1" spc="-45" dirty="0">
                <a:latin typeface="Verdana"/>
                <a:cs typeface="Verdana"/>
              </a:rPr>
              <a:t>x</a:t>
            </a:r>
            <a:r>
              <a:rPr sz="800" i="1" spc="15" dirty="0">
                <a:latin typeface="Verdana"/>
                <a:cs typeface="Verdana"/>
              </a:rPr>
              <a:t>th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-35" dirty="0">
                <a:latin typeface="Verdana"/>
                <a:cs typeface="Verdana"/>
              </a:rPr>
              <a:t>Se</a:t>
            </a:r>
            <a:r>
              <a:rPr sz="800" i="1" dirty="0">
                <a:latin typeface="Verdana"/>
                <a:cs typeface="Verdana"/>
              </a:rPr>
              <a:t>nse  </a:t>
            </a:r>
            <a:r>
              <a:rPr sz="800" i="1" spc="-85" dirty="0">
                <a:latin typeface="Verdana"/>
                <a:cs typeface="Verdana"/>
              </a:rPr>
              <a:t>T</a:t>
            </a:r>
            <a:r>
              <a:rPr sz="800" i="1" spc="-5" dirty="0">
                <a:latin typeface="Verdana"/>
                <a:cs typeface="Verdana"/>
              </a:rPr>
              <a:t>e</a:t>
            </a:r>
            <a:r>
              <a:rPr sz="800" i="1" spc="15" dirty="0">
                <a:latin typeface="Verdana"/>
                <a:cs typeface="Verdana"/>
              </a:rPr>
              <a:t>c</a:t>
            </a:r>
            <a:r>
              <a:rPr sz="800" i="1" spc="25" dirty="0">
                <a:latin typeface="Verdana"/>
                <a:cs typeface="Verdana"/>
              </a:rPr>
              <a:t>hn</a:t>
            </a:r>
            <a:r>
              <a:rPr sz="800" i="1" dirty="0">
                <a:latin typeface="Verdana"/>
                <a:cs typeface="Verdana"/>
              </a:rPr>
              <a:t>ology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as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widesp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</a:t>
            </a:r>
            <a:r>
              <a:rPr sz="800" spc="25" dirty="0">
                <a:latin typeface="Verdana"/>
                <a:cs typeface="Verdana"/>
              </a:rPr>
              <a:t>d 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15" dirty="0">
                <a:latin typeface="Verdana"/>
                <a:cs typeface="Verdana"/>
              </a:rPr>
              <a:t>dopt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20" dirty="0">
                <a:latin typeface="Verdana"/>
                <a:cs typeface="Verdana"/>
              </a:rPr>
              <a:t>aises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0" dirty="0">
                <a:latin typeface="Verdana"/>
                <a:cs typeface="Verdana"/>
              </a:rPr>
              <a:t>thic</a:t>
            </a:r>
            <a:r>
              <a:rPr sz="800" spc="-15" dirty="0">
                <a:latin typeface="Verdana"/>
                <a:cs typeface="Verdana"/>
              </a:rPr>
              <a:t>al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20" dirty="0">
                <a:latin typeface="Verdana"/>
                <a:cs typeface="Verdana"/>
              </a:rPr>
              <a:t>i</a:t>
            </a:r>
            <a:r>
              <a:rPr sz="800" spc="-55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75" dirty="0">
                <a:latin typeface="Verdana"/>
                <a:cs typeface="Verdana"/>
              </a:rPr>
              <a:t>y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25" dirty="0">
                <a:latin typeface="Verdana"/>
                <a:cs typeface="Verdana"/>
              </a:rPr>
              <a:t>d  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0" dirty="0">
                <a:latin typeface="Verdana"/>
                <a:cs typeface="Verdana"/>
              </a:rPr>
              <a:t>cu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45" dirty="0">
                <a:latin typeface="Verdana"/>
                <a:cs typeface="Verdana"/>
              </a:rPr>
              <a:t>ns.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Add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10" dirty="0">
                <a:latin typeface="Verdana"/>
                <a:cs typeface="Verdana"/>
              </a:rPr>
              <a:t>essin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5" dirty="0">
                <a:latin typeface="Verdana"/>
                <a:cs typeface="Verdana"/>
              </a:rPr>
              <a:t>se 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ha</a:t>
            </a:r>
            <a:r>
              <a:rPr sz="800" spc="-5" dirty="0">
                <a:latin typeface="Verdana"/>
                <a:cs typeface="Verdana"/>
              </a:rPr>
              <a:t>ll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5" dirty="0">
                <a:latin typeface="Verdana"/>
                <a:cs typeface="Verdana"/>
              </a:rPr>
              <a:t>ges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nsu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espons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5" dirty="0">
                <a:latin typeface="Verdana"/>
                <a:cs typeface="Verdana"/>
              </a:rPr>
              <a:t>ble  </a:t>
            </a:r>
            <a:r>
              <a:rPr sz="800" spc="-5" dirty="0">
                <a:latin typeface="Verdana"/>
                <a:cs typeface="Verdana"/>
              </a:rPr>
              <a:t>use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technology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be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crucial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for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its </a:t>
            </a:r>
            <a:r>
              <a:rPr sz="800" spc="-5" dirty="0">
                <a:latin typeface="Verdana"/>
                <a:cs typeface="Verdana"/>
              </a:rPr>
              <a:t>successful </a:t>
            </a:r>
            <a:r>
              <a:rPr sz="800" dirty="0">
                <a:latin typeface="Verdana"/>
                <a:cs typeface="Verdana"/>
              </a:rPr>
              <a:t>integration into </a:t>
            </a:r>
            <a:r>
              <a:rPr sz="800" spc="-20" dirty="0">
                <a:latin typeface="Verdana"/>
                <a:cs typeface="Verdana"/>
              </a:rPr>
              <a:t>various 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dirty="0">
                <a:latin typeface="Verdana"/>
                <a:cs typeface="Verdana"/>
              </a:rPr>
              <a:t>dust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ies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-60" dirty="0">
                <a:latin typeface="Verdana"/>
                <a:cs typeface="Verdana"/>
              </a:rPr>
              <a:t>y</a:t>
            </a:r>
            <a:r>
              <a:rPr sz="800" spc="10" dirty="0">
                <a:latin typeface="Verdana"/>
                <a:cs typeface="Verdana"/>
              </a:rPr>
              <a:t>d</a:t>
            </a:r>
            <a:r>
              <a:rPr sz="800" dirty="0">
                <a:latin typeface="Verdana"/>
                <a:cs typeface="Verdana"/>
              </a:rPr>
              <a:t>a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li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65" dirty="0">
                <a:latin typeface="Verdana"/>
                <a:cs typeface="Verdana"/>
              </a:rPr>
              <a:t>e.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26" y="4"/>
            <a:ext cx="2922568" cy="32878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0" dirty="0"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75" marR="5080" algn="ctr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As</a:t>
            </a:r>
            <a:r>
              <a:rPr spc="-75" dirty="0"/>
              <a:t> </a:t>
            </a:r>
            <a:r>
              <a:rPr spc="10" dirty="0"/>
              <a:t>we</a:t>
            </a:r>
            <a:r>
              <a:rPr spc="-70" dirty="0"/>
              <a:t> </a:t>
            </a:r>
            <a:r>
              <a:rPr spc="15" dirty="0"/>
              <a:t>conclude</a:t>
            </a:r>
            <a:r>
              <a:rPr spc="-70" dirty="0"/>
              <a:t> </a:t>
            </a:r>
            <a:r>
              <a:rPr dirty="0"/>
              <a:t>our</a:t>
            </a:r>
            <a:r>
              <a:rPr spc="-70" dirty="0"/>
              <a:t> </a:t>
            </a:r>
            <a:r>
              <a:rPr spc="-5" dirty="0"/>
              <a:t>exploration</a:t>
            </a:r>
            <a:r>
              <a:rPr spc="-70" dirty="0"/>
              <a:t> </a:t>
            </a:r>
            <a:r>
              <a:rPr spc="-5" dirty="0"/>
              <a:t>of</a:t>
            </a:r>
            <a:r>
              <a:rPr spc="-70" dirty="0"/>
              <a:t> </a:t>
            </a:r>
            <a:r>
              <a:rPr i="1" spc="-20" dirty="0">
                <a:latin typeface="Verdana"/>
                <a:cs typeface="Verdana"/>
              </a:rPr>
              <a:t>Sixth</a:t>
            </a:r>
            <a:r>
              <a:rPr i="1" spc="-70" dirty="0">
                <a:latin typeface="Verdana"/>
                <a:cs typeface="Verdana"/>
              </a:rPr>
              <a:t> </a:t>
            </a:r>
            <a:r>
              <a:rPr i="1" spc="-15" dirty="0">
                <a:latin typeface="Verdana"/>
                <a:cs typeface="Verdana"/>
              </a:rPr>
              <a:t>Sense</a:t>
            </a:r>
            <a:r>
              <a:rPr i="1" spc="-70" dirty="0">
                <a:latin typeface="Verdana"/>
                <a:cs typeface="Verdana"/>
              </a:rPr>
              <a:t> </a:t>
            </a:r>
            <a:r>
              <a:rPr i="1" spc="-15" dirty="0">
                <a:latin typeface="Verdana"/>
                <a:cs typeface="Verdana"/>
              </a:rPr>
              <a:t>Technology</a:t>
            </a:r>
            <a:r>
              <a:rPr spc="-15" dirty="0"/>
              <a:t>,</a:t>
            </a:r>
            <a:r>
              <a:rPr spc="-70" dirty="0"/>
              <a:t> </a:t>
            </a:r>
            <a:r>
              <a:rPr spc="-25" dirty="0"/>
              <a:t>it's </a:t>
            </a:r>
            <a:r>
              <a:rPr spc="-265" dirty="0"/>
              <a:t> </a:t>
            </a:r>
            <a:r>
              <a:rPr spc="-10" dirty="0"/>
              <a:t>e</a:t>
            </a:r>
            <a:r>
              <a:rPr spc="-45" dirty="0"/>
              <a:t>v</a:t>
            </a:r>
            <a:r>
              <a:rPr spc="5" dirty="0"/>
              <a:t>ide</a:t>
            </a:r>
            <a:r>
              <a:rPr spc="15" dirty="0"/>
              <a:t>nt</a:t>
            </a:r>
            <a:r>
              <a:rPr spc="-75" dirty="0"/>
              <a:t> </a:t>
            </a:r>
            <a:r>
              <a:rPr spc="5" dirty="0"/>
              <a:t>that</a:t>
            </a:r>
            <a:r>
              <a:rPr spc="-75" dirty="0"/>
              <a:t> </a:t>
            </a:r>
            <a:r>
              <a:rPr dirty="0"/>
              <a:t>t</a:t>
            </a:r>
            <a:r>
              <a:rPr spc="-5" dirty="0"/>
              <a:t>his</a:t>
            </a:r>
            <a:r>
              <a:rPr spc="-75" dirty="0"/>
              <a:t> </a:t>
            </a:r>
            <a:r>
              <a:rPr spc="15" dirty="0"/>
              <a:t>inn</a:t>
            </a:r>
            <a:r>
              <a:rPr spc="-5" dirty="0"/>
              <a:t>o</a:t>
            </a:r>
            <a:r>
              <a:rPr spc="-60" dirty="0"/>
              <a:t>v</a:t>
            </a:r>
            <a:r>
              <a:rPr spc="-15" dirty="0"/>
              <a:t>ati</a:t>
            </a:r>
            <a:r>
              <a:rPr spc="-35" dirty="0"/>
              <a:t>v</a:t>
            </a:r>
            <a:r>
              <a:rPr dirty="0"/>
              <a:t>e</a:t>
            </a:r>
            <a:r>
              <a:rPr spc="-75" dirty="0"/>
              <a:t> </a:t>
            </a:r>
            <a:r>
              <a:rPr spc="15" dirty="0"/>
              <a:t>c</a:t>
            </a:r>
            <a:r>
              <a:rPr spc="5" dirty="0"/>
              <a:t>o</a:t>
            </a:r>
            <a:r>
              <a:rPr spc="25" dirty="0"/>
              <a:t>n</a:t>
            </a:r>
            <a:r>
              <a:rPr spc="15" dirty="0"/>
              <a:t>cept</a:t>
            </a:r>
            <a:r>
              <a:rPr spc="-75" dirty="0"/>
              <a:t> </a:t>
            </a:r>
            <a:r>
              <a:rPr spc="5" dirty="0"/>
              <a:t>ha</a:t>
            </a:r>
            <a:r>
              <a:rPr spc="-30" dirty="0"/>
              <a:t>s</a:t>
            </a:r>
            <a:r>
              <a:rPr spc="-75" dirty="0"/>
              <a:t> </a:t>
            </a:r>
            <a:r>
              <a:rPr spc="15" dirty="0"/>
              <a:t>th</a:t>
            </a:r>
            <a:r>
              <a:rPr dirty="0"/>
              <a:t>e</a:t>
            </a:r>
            <a:r>
              <a:rPr spc="-75" dirty="0"/>
              <a:t> </a:t>
            </a:r>
            <a:r>
              <a:rPr spc="20" dirty="0"/>
              <a:t>p</a:t>
            </a:r>
            <a:r>
              <a:rPr spc="5" dirty="0"/>
              <a:t>o</a:t>
            </a:r>
            <a:r>
              <a:rPr spc="25" dirty="0"/>
              <a:t>w</a:t>
            </a:r>
            <a:r>
              <a:rPr spc="-15" dirty="0"/>
              <a:t>er</a:t>
            </a:r>
            <a:r>
              <a:rPr spc="-75" dirty="0"/>
              <a:t> </a:t>
            </a:r>
            <a:r>
              <a:rPr spc="-10" dirty="0"/>
              <a:t>t</a:t>
            </a:r>
            <a:r>
              <a:rPr spc="5" dirty="0"/>
              <a:t>o  </a:t>
            </a:r>
            <a:r>
              <a:rPr spc="-10" dirty="0"/>
              <a:t>revolutionize</a:t>
            </a:r>
            <a:r>
              <a:rPr spc="-70" dirty="0"/>
              <a:t> </a:t>
            </a:r>
            <a:r>
              <a:rPr dirty="0"/>
              <a:t>interaction</a:t>
            </a:r>
            <a:r>
              <a:rPr spc="-70" dirty="0"/>
              <a:t> </a:t>
            </a:r>
            <a:r>
              <a:rPr spc="-15" dirty="0"/>
              <a:t>across</a:t>
            </a:r>
            <a:r>
              <a:rPr spc="-70" dirty="0"/>
              <a:t> </a:t>
            </a:r>
            <a:r>
              <a:rPr spc="-5" dirty="0"/>
              <a:t>industries</a:t>
            </a:r>
            <a:r>
              <a:rPr spc="-70" dirty="0"/>
              <a:t> </a:t>
            </a:r>
            <a:r>
              <a:rPr spc="15" dirty="0"/>
              <a:t>and</a:t>
            </a:r>
            <a:r>
              <a:rPr spc="-65" dirty="0"/>
              <a:t> </a:t>
            </a:r>
            <a:r>
              <a:rPr spc="-25" dirty="0"/>
              <a:t>everyday</a:t>
            </a:r>
            <a:r>
              <a:rPr spc="-70" dirty="0"/>
              <a:t> </a:t>
            </a:r>
            <a:r>
              <a:rPr spc="-35" dirty="0"/>
              <a:t>life.</a:t>
            </a:r>
          </a:p>
          <a:p>
            <a:pPr marL="28575" marR="30480" algn="ctr">
              <a:lnSpc>
                <a:spcPts val="960"/>
              </a:lnSpc>
              <a:spcBef>
                <a:spcPts val="30"/>
              </a:spcBef>
            </a:pPr>
            <a:r>
              <a:rPr spc="15" dirty="0"/>
              <a:t>Embracing</a:t>
            </a:r>
            <a:r>
              <a:rPr spc="-70" dirty="0"/>
              <a:t> </a:t>
            </a:r>
            <a:r>
              <a:rPr spc="10" dirty="0"/>
              <a:t>the</a:t>
            </a:r>
            <a:r>
              <a:rPr spc="-70" dirty="0"/>
              <a:t> </a:t>
            </a:r>
            <a:r>
              <a:rPr dirty="0"/>
              <a:t>potential</a:t>
            </a:r>
            <a:r>
              <a:rPr spc="-65" dirty="0"/>
              <a:t> </a:t>
            </a:r>
            <a:r>
              <a:rPr spc="-5" dirty="0"/>
              <a:t>of</a:t>
            </a:r>
            <a:r>
              <a:rPr spc="-70" dirty="0"/>
              <a:t> </a:t>
            </a:r>
            <a:r>
              <a:rPr spc="-5" dirty="0"/>
              <a:t>this</a:t>
            </a:r>
            <a:r>
              <a:rPr spc="-65" dirty="0"/>
              <a:t> </a:t>
            </a:r>
            <a:r>
              <a:rPr spc="5" dirty="0"/>
              <a:t>technology</a:t>
            </a:r>
            <a:r>
              <a:rPr spc="-70" dirty="0"/>
              <a:t> </a:t>
            </a:r>
            <a:r>
              <a:rPr spc="10" dirty="0"/>
              <a:t>while</a:t>
            </a:r>
            <a:r>
              <a:rPr spc="-70" dirty="0"/>
              <a:t> </a:t>
            </a:r>
            <a:r>
              <a:rPr dirty="0"/>
              <a:t>addressing </a:t>
            </a:r>
            <a:r>
              <a:rPr spc="-265" dirty="0"/>
              <a:t> </a:t>
            </a:r>
            <a:r>
              <a:rPr spc="-15" dirty="0"/>
              <a:t>its </a:t>
            </a:r>
            <a:r>
              <a:rPr spc="5" dirty="0"/>
              <a:t>challenges will </a:t>
            </a:r>
            <a:r>
              <a:rPr dirty="0"/>
              <a:t>shape </a:t>
            </a:r>
            <a:r>
              <a:rPr spc="-15" dirty="0"/>
              <a:t>a </a:t>
            </a:r>
            <a:r>
              <a:rPr dirty="0"/>
              <a:t>future </a:t>
            </a:r>
            <a:r>
              <a:rPr spc="5" dirty="0"/>
              <a:t>where </a:t>
            </a:r>
            <a:r>
              <a:rPr spc="-10" dirty="0"/>
              <a:t>seamless </a:t>
            </a:r>
            <a:r>
              <a:rPr spc="5" dirty="0"/>
              <a:t>digital </a:t>
            </a:r>
            <a:r>
              <a:rPr spc="10" dirty="0"/>
              <a:t> </a:t>
            </a:r>
            <a:r>
              <a:rPr dirty="0"/>
              <a:t>integration</a:t>
            </a:r>
            <a:r>
              <a:rPr spc="-75" dirty="0"/>
              <a:t> </a:t>
            </a:r>
            <a:r>
              <a:rPr spc="5" dirty="0"/>
              <a:t>enhances</a:t>
            </a:r>
            <a:r>
              <a:rPr spc="-70" dirty="0"/>
              <a:t> </a:t>
            </a:r>
            <a:r>
              <a:rPr dirty="0"/>
              <a:t>our</a:t>
            </a:r>
            <a:r>
              <a:rPr spc="-75" dirty="0"/>
              <a:t> </a:t>
            </a:r>
            <a:r>
              <a:rPr spc="-10" dirty="0"/>
              <a:t>experiences</a:t>
            </a:r>
            <a:r>
              <a:rPr spc="-70" dirty="0"/>
              <a:t> </a:t>
            </a:r>
            <a:r>
              <a:rPr spc="15" dirty="0"/>
              <a:t>and</a:t>
            </a:r>
            <a:r>
              <a:rPr spc="-75" dirty="0"/>
              <a:t> </a:t>
            </a:r>
            <a:r>
              <a:rPr spc="-10" dirty="0"/>
              <a:t>interactions.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428</Words>
  <Application>Microsoft Office PowerPoint</Application>
  <PresentationFormat>Custom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Times New Roman</vt:lpstr>
      <vt:lpstr>Trebuchet MS</vt:lpstr>
      <vt:lpstr>Verdana</vt:lpstr>
      <vt:lpstr>Office Theme</vt:lpstr>
      <vt:lpstr>Revolutionizing  Interaction:  Unveiling the  Power of Sixth  Sense Technology</vt:lpstr>
      <vt:lpstr>Introduction</vt:lpstr>
      <vt:lpstr>Understanding Si  th  Sense</vt:lpstr>
      <vt:lpstr>Applications in Healthcare</vt:lpstr>
      <vt:lpstr>Enhancing Education</vt:lpstr>
      <vt:lpstr>Impact on Retail</vt:lpstr>
      <vt:lpstr>Advancements in  Entertainment</vt:lpstr>
      <vt:lpstr>Challenges and  Considerations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 Interaction:  Unveiling the  Power of Sixth  Sense Technology</dc:title>
  <cp:lastModifiedBy>Anurag Varshney</cp:lastModifiedBy>
  <cp:revision>2</cp:revision>
  <dcterms:created xsi:type="dcterms:W3CDTF">2024-01-22T09:23:31Z</dcterms:created>
  <dcterms:modified xsi:type="dcterms:W3CDTF">2024-01-22T10:02:39Z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2024-01-22T00:00:00Z</vt:filetime>
  </property>
  <property fmtid="{D5CDD505-2E9C-101B-9397-08002B2CF9AE}" pid="3" name="LastSaved">
    <vt:filetime>2024-01-22T00:00:00Z</vt:filetime>
  </property>
</Properties>
</file>