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3"/>
  </p:notesMasterIdLst>
  <p:sldIdLst>
    <p:sldId id="256" r:id="rId3"/>
    <p:sldId id="260" r:id="rId4"/>
    <p:sldId id="616" r:id="rId5"/>
    <p:sldId id="626" r:id="rId6"/>
    <p:sldId id="617" r:id="rId7"/>
    <p:sldId id="619" r:id="rId8"/>
    <p:sldId id="627" r:id="rId9"/>
    <p:sldId id="628" r:id="rId10"/>
    <p:sldId id="629" r:id="rId11"/>
    <p:sldId id="639" r:id="rId12"/>
    <p:sldId id="632" r:id="rId13"/>
    <p:sldId id="633" r:id="rId14"/>
    <p:sldId id="634" r:id="rId15"/>
    <p:sldId id="635" r:id="rId16"/>
    <p:sldId id="636" r:id="rId17"/>
    <p:sldId id="637" r:id="rId18"/>
    <p:sldId id="638" r:id="rId19"/>
    <p:sldId id="631" r:id="rId20"/>
    <p:sldId id="625" r:id="rId21"/>
    <p:sldId id="615" r:id="rId22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72" userDrawn="1">
          <p15:clr>
            <a:srgbClr val="A4A3A4"/>
          </p15:clr>
        </p15:guide>
        <p15:guide id="2" pos="240" userDrawn="1">
          <p15:clr>
            <a:srgbClr val="A4A3A4"/>
          </p15:clr>
        </p15:guide>
        <p15:guide id="3" orient="horz" pos="8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839BFF"/>
    <a:srgbClr val="484F9E"/>
    <a:srgbClr val="CDE0FF"/>
    <a:srgbClr val="0066FF"/>
    <a:srgbClr val="F3F8FF"/>
    <a:srgbClr val="E7F0FF"/>
    <a:srgbClr val="F9B334"/>
    <a:srgbClr val="BEBFD3"/>
    <a:srgbClr val="ACCBFF"/>
    <a:srgbClr val="80350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5A40E6-01AA-822E-87E6-1028A80751C3}" v="184" dt="2025-05-18T07:29:13.1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05" autoAdjust="0"/>
  </p:normalViewPr>
  <p:slideViewPr>
    <p:cSldViewPr snapToGrid="0" showGuides="1">
      <p:cViewPr varScale="1">
        <p:scale>
          <a:sx n="75" d="100"/>
          <a:sy n="75" d="100"/>
        </p:scale>
        <p:origin x="-946" y="-72"/>
      </p:cViewPr>
      <p:guideLst>
        <p:guide orient="horz" pos="672"/>
        <p:guide orient="horz" pos="867"/>
        <p:guide pos="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 Sai Kundum" userId="S::pskundum@edunetfoundation.org::d24945e9-6672-4691-996a-7b25d7aba09b" providerId="AD" clId="Web-{2A3B4B4B-0167-8B5C-07C5-BBED19050D04}"/>
    <pc:docChg chg="addSld delSld modSld addSection delSection">
      <pc:chgData name="Pavan Sai Kundum" userId="S::pskundum@edunetfoundation.org::d24945e9-6672-4691-996a-7b25d7aba09b" providerId="AD" clId="Web-{2A3B4B4B-0167-8B5C-07C5-BBED19050D04}" dt="2025-05-15T00:23:42.495" v="158" actId="20577"/>
      <pc:docMkLst>
        <pc:docMk/>
      </pc:docMkLst>
      <pc:sldChg chg="modSp">
        <pc:chgData name="Pavan Sai Kundum" userId="S::pskundum@edunetfoundation.org::d24945e9-6672-4691-996a-7b25d7aba09b" providerId="AD" clId="Web-{2A3B4B4B-0167-8B5C-07C5-BBED19050D04}" dt="2025-05-15T00:22:23.854" v="148" actId="20577"/>
        <pc:sldMkLst>
          <pc:docMk/>
          <pc:sldMk cId="2310333463" sldId="256"/>
        </pc:sldMkLst>
        <pc:spChg chg="mod">
          <ac:chgData name="Pavan Sai Kundum" userId="S::pskundum@edunetfoundation.org::d24945e9-6672-4691-996a-7b25d7aba09b" providerId="AD" clId="Web-{2A3B4B4B-0167-8B5C-07C5-BBED19050D04}" dt="2025-05-14T18:21:43.910" v="11" actId="20577"/>
          <ac:spMkLst>
            <pc:docMk/>
            <pc:sldMk cId="2310333463" sldId="256"/>
            <ac:spMk id="3" creationId="{BFBCDB44-0D2B-042C-F071-B16976FF1721}"/>
          </ac:spMkLst>
        </pc:spChg>
        <pc:spChg chg="mod">
          <ac:chgData name="Pavan Sai Kundum" userId="S::pskundum@edunetfoundation.org::d24945e9-6672-4691-996a-7b25d7aba09b" providerId="AD" clId="Web-{2A3B4B4B-0167-8B5C-07C5-BBED19050D04}" dt="2025-05-15T00:22:23.854" v="148" actId="20577"/>
          <ac:spMkLst>
            <pc:docMk/>
            <pc:sldMk cId="2310333463" sldId="256"/>
            <ac:spMk id="7" creationId="{688FB92D-5FAD-3DAA-92F2-312096C63EE4}"/>
          </ac:spMkLst>
        </pc:spChg>
        <pc:spChg chg="mod">
          <ac:chgData name="Pavan Sai Kundum" userId="S::pskundum@edunetfoundation.org::d24945e9-6672-4691-996a-7b25d7aba09b" providerId="AD" clId="Web-{2A3B4B4B-0167-8B5C-07C5-BBED19050D04}" dt="2025-05-15T00:21:32.228" v="146" actId="14100"/>
          <ac:spMkLst>
            <pc:docMk/>
            <pc:sldMk cId="2310333463" sldId="256"/>
            <ac:spMk id="9" creationId="{7CD08DB9-B86C-25C2-5E08-F49C0030AE8A}"/>
          </ac:spMkLst>
        </pc:spChg>
      </pc:sldChg>
      <pc:sldChg chg="modSp">
        <pc:chgData name="Pavan Sai Kundum" userId="S::pskundum@edunetfoundation.org::d24945e9-6672-4691-996a-7b25d7aba09b" providerId="AD" clId="Web-{2A3B4B4B-0167-8B5C-07C5-BBED19050D04}" dt="2025-05-15T00:23:42.495" v="158" actId="20577"/>
        <pc:sldMkLst>
          <pc:docMk/>
          <pc:sldMk cId="3247350826" sldId="260"/>
        </pc:sldMkLst>
        <pc:spChg chg="mod">
          <ac:chgData name="Pavan Sai Kundum" userId="S::pskundum@edunetfoundation.org::d24945e9-6672-4691-996a-7b25d7aba09b" providerId="AD" clId="Web-{2A3B4B4B-0167-8B5C-07C5-BBED19050D04}" dt="2025-05-15T00:23:42.495" v="158" actId="20577"/>
          <ac:spMkLst>
            <pc:docMk/>
            <pc:sldMk cId="3247350826" sldId="260"/>
            <ac:spMk id="13" creationId="{FB4730C9-E826-00F8-FDE6-BFF9213D8F2F}"/>
          </ac:spMkLst>
        </pc:spChg>
      </pc:sldChg>
      <pc:sldChg chg="addSp modSp mod modShow">
        <pc:chgData name="Pavan Sai Kundum" userId="S::pskundum@edunetfoundation.org::d24945e9-6672-4691-996a-7b25d7aba09b" providerId="AD" clId="Web-{2A3B4B4B-0167-8B5C-07C5-BBED19050D04}" dt="2025-05-14T21:34:05.054" v="34" actId="1076"/>
        <pc:sldMkLst>
          <pc:docMk/>
          <pc:sldMk cId="3166764528" sldId="616"/>
        </pc:sldMkLst>
        <pc:spChg chg="add mod">
          <ac:chgData name="Pavan Sai Kundum" userId="S::pskundum@edunetfoundation.org::d24945e9-6672-4691-996a-7b25d7aba09b" providerId="AD" clId="Web-{2A3B4B4B-0167-8B5C-07C5-BBED19050D04}" dt="2025-05-14T21:34:05.054" v="34" actId="1076"/>
          <ac:spMkLst>
            <pc:docMk/>
            <pc:sldMk cId="3166764528" sldId="616"/>
            <ac:spMk id="2" creationId="{120EF0D7-4373-A20A-E9F7-A4217D658484}"/>
          </ac:spMkLst>
        </pc:spChg>
      </pc:sldChg>
      <pc:sldChg chg="addSp modSp">
        <pc:chgData name="Pavan Sai Kundum" userId="S::pskundum@edunetfoundation.org::d24945e9-6672-4691-996a-7b25d7aba09b" providerId="AD" clId="Web-{2A3B4B4B-0167-8B5C-07C5-BBED19050D04}" dt="2025-05-15T00:00:24.798" v="50" actId="20577"/>
        <pc:sldMkLst>
          <pc:docMk/>
          <pc:sldMk cId="3257058753" sldId="617"/>
        </pc:sldMkLst>
        <pc:spChg chg="add mod">
          <ac:chgData name="Pavan Sai Kundum" userId="S::pskundum@edunetfoundation.org::d24945e9-6672-4691-996a-7b25d7aba09b" providerId="AD" clId="Web-{2A3B4B4B-0167-8B5C-07C5-BBED19050D04}" dt="2025-05-15T00:00:24.798" v="50" actId="20577"/>
          <ac:spMkLst>
            <pc:docMk/>
            <pc:sldMk cId="3257058753" sldId="617"/>
            <ac:spMk id="2" creationId="{D1414DE9-9648-1E30-0FEA-0516FE6818C6}"/>
          </ac:spMkLst>
        </pc:spChg>
      </pc:sldChg>
      <pc:sldChg chg="del">
        <pc:chgData name="Pavan Sai Kundum" userId="S::pskundum@edunetfoundation.org::d24945e9-6672-4691-996a-7b25d7aba09b" providerId="AD" clId="Web-{2A3B4B4B-0167-8B5C-07C5-BBED19050D04}" dt="2025-05-15T00:09:02.821" v="75"/>
        <pc:sldMkLst>
          <pc:docMk/>
          <pc:sldMk cId="1059656192" sldId="618"/>
        </pc:sldMkLst>
      </pc:sldChg>
      <pc:sldChg chg="addSp modSp">
        <pc:chgData name="Pavan Sai Kundum" userId="S::pskundum@edunetfoundation.org::d24945e9-6672-4691-996a-7b25d7aba09b" providerId="AD" clId="Web-{2A3B4B4B-0167-8B5C-07C5-BBED19050D04}" dt="2025-05-15T00:10:16.276" v="97" actId="20577"/>
        <pc:sldMkLst>
          <pc:docMk/>
          <pc:sldMk cId="1037953218" sldId="619"/>
        </pc:sldMkLst>
        <pc:spChg chg="add mod">
          <ac:chgData name="Pavan Sai Kundum" userId="S::pskundum@edunetfoundation.org::d24945e9-6672-4691-996a-7b25d7aba09b" providerId="AD" clId="Web-{2A3B4B4B-0167-8B5C-07C5-BBED19050D04}" dt="2025-05-15T00:07:53.570" v="74" actId="20577"/>
          <ac:spMkLst>
            <pc:docMk/>
            <pc:sldMk cId="1037953218" sldId="619"/>
            <ac:spMk id="2" creationId="{CF3039DE-5E24-B7EE-C689-831F19C66A9B}"/>
          </ac:spMkLst>
        </pc:spChg>
        <pc:spChg chg="mod">
          <ac:chgData name="Pavan Sai Kundum" userId="S::pskundum@edunetfoundation.org::d24945e9-6672-4691-996a-7b25d7aba09b" providerId="AD" clId="Web-{2A3B4B4B-0167-8B5C-07C5-BBED19050D04}" dt="2025-05-15T00:10:16.276" v="97" actId="20577"/>
          <ac:spMkLst>
            <pc:docMk/>
            <pc:sldMk cId="1037953218" sldId="619"/>
            <ac:spMk id="8" creationId="{093E0EB5-60FD-979A-C33C-9B92D31156A0}"/>
          </ac:spMkLst>
        </pc:spChg>
      </pc:sldChg>
      <pc:sldChg chg="del">
        <pc:chgData name="Pavan Sai Kundum" userId="S::pskundum@edunetfoundation.org::d24945e9-6672-4691-996a-7b25d7aba09b" providerId="AD" clId="Web-{2A3B4B4B-0167-8B5C-07C5-BBED19050D04}" dt="2025-05-15T00:19:22.507" v="138"/>
        <pc:sldMkLst>
          <pc:docMk/>
          <pc:sldMk cId="3840643599" sldId="620"/>
        </pc:sldMkLst>
      </pc:sldChg>
      <pc:sldChg chg="addSp delSp modSp">
        <pc:chgData name="Pavan Sai Kundum" userId="S::pskundum@edunetfoundation.org::d24945e9-6672-4691-996a-7b25d7aba09b" providerId="AD" clId="Web-{2A3B4B4B-0167-8B5C-07C5-BBED19050D04}" dt="2025-05-15T00:04:45.990" v="60" actId="1076"/>
        <pc:sldMkLst>
          <pc:docMk/>
          <pc:sldMk cId="252890547" sldId="621"/>
        </pc:sldMkLst>
        <pc:spChg chg="add del mod">
          <ac:chgData name="Pavan Sai Kundum" userId="S::pskundum@edunetfoundation.org::d24945e9-6672-4691-996a-7b25d7aba09b" providerId="AD" clId="Web-{2A3B4B4B-0167-8B5C-07C5-BBED19050D04}" dt="2025-05-15T00:04:00.786" v="54"/>
          <ac:spMkLst>
            <pc:docMk/>
            <pc:sldMk cId="252890547" sldId="621"/>
            <ac:spMk id="2" creationId="{72407BAD-B89F-2C0A-1DAF-A44E81DFF83F}"/>
          </ac:spMkLst>
        </pc:spChg>
        <pc:spChg chg="add mod">
          <ac:chgData name="Pavan Sai Kundum" userId="S::pskundum@edunetfoundation.org::d24945e9-6672-4691-996a-7b25d7aba09b" providerId="AD" clId="Web-{2A3B4B4B-0167-8B5C-07C5-BBED19050D04}" dt="2025-05-15T00:04:45.990" v="60" actId="1076"/>
          <ac:spMkLst>
            <pc:docMk/>
            <pc:sldMk cId="252890547" sldId="621"/>
            <ac:spMk id="3" creationId="{CA3AFE46-F40C-ACF9-CC04-A77282BC6D54}"/>
          </ac:spMkLst>
        </pc:spChg>
      </pc:sldChg>
      <pc:sldChg chg="addSp modSp">
        <pc:chgData name="Pavan Sai Kundum" userId="S::pskundum@edunetfoundation.org::d24945e9-6672-4691-996a-7b25d7aba09b" providerId="AD" clId="Web-{2A3B4B4B-0167-8B5C-07C5-BBED19050D04}" dt="2025-05-15T00:14:48.392" v="111" actId="20577"/>
        <pc:sldMkLst>
          <pc:docMk/>
          <pc:sldMk cId="489414145" sldId="622"/>
        </pc:sldMkLst>
        <pc:spChg chg="add mod">
          <ac:chgData name="Pavan Sai Kundum" userId="S::pskundum@edunetfoundation.org::d24945e9-6672-4691-996a-7b25d7aba09b" providerId="AD" clId="Web-{2A3B4B4B-0167-8B5C-07C5-BBED19050D04}" dt="2025-05-15T00:14:48.392" v="111" actId="20577"/>
          <ac:spMkLst>
            <pc:docMk/>
            <pc:sldMk cId="489414145" sldId="622"/>
            <ac:spMk id="2" creationId="{90072293-472A-62AA-0F1C-BE5F0EBFA4D3}"/>
          </ac:spMkLst>
        </pc:spChg>
      </pc:sldChg>
      <pc:sldChg chg="addSp delSp modSp">
        <pc:chgData name="Pavan Sai Kundum" userId="S::pskundum@edunetfoundation.org::d24945e9-6672-4691-996a-7b25d7aba09b" providerId="AD" clId="Web-{2A3B4B4B-0167-8B5C-07C5-BBED19050D04}" dt="2025-05-15T00:18:58.757" v="137" actId="1076"/>
        <pc:sldMkLst>
          <pc:docMk/>
          <pc:sldMk cId="965892153" sldId="623"/>
        </pc:sldMkLst>
        <pc:spChg chg="add del">
          <ac:chgData name="Pavan Sai Kundum" userId="S::pskundum@edunetfoundation.org::d24945e9-6672-4691-996a-7b25d7aba09b" providerId="AD" clId="Web-{2A3B4B4B-0167-8B5C-07C5-BBED19050D04}" dt="2025-05-15T00:11:24.745" v="99"/>
          <ac:spMkLst>
            <pc:docMk/>
            <pc:sldMk cId="965892153" sldId="623"/>
            <ac:spMk id="2" creationId="{AA8DF976-C229-6DCD-9B40-9B873F555701}"/>
          </ac:spMkLst>
        </pc:spChg>
        <pc:spChg chg="add del">
          <ac:chgData name="Pavan Sai Kundum" userId="S::pskundum@edunetfoundation.org::d24945e9-6672-4691-996a-7b25d7aba09b" providerId="AD" clId="Web-{2A3B4B4B-0167-8B5C-07C5-BBED19050D04}" dt="2025-05-15T00:11:51.027" v="101"/>
          <ac:spMkLst>
            <pc:docMk/>
            <pc:sldMk cId="965892153" sldId="623"/>
            <ac:spMk id="3" creationId="{DC58189B-4B31-0ED9-5ABD-5927D00093DE}"/>
          </ac:spMkLst>
        </pc:spChg>
        <pc:spChg chg="add mod">
          <ac:chgData name="Pavan Sai Kundum" userId="S::pskundum@edunetfoundation.org::d24945e9-6672-4691-996a-7b25d7aba09b" providerId="AD" clId="Web-{2A3B4B4B-0167-8B5C-07C5-BBED19050D04}" dt="2025-05-15T00:18:58.757" v="137" actId="1076"/>
          <ac:spMkLst>
            <pc:docMk/>
            <pc:sldMk cId="965892153" sldId="623"/>
            <ac:spMk id="4" creationId="{65D192D4-917E-1833-D491-D9AC36DBC181}"/>
          </ac:spMkLst>
        </pc:spChg>
      </pc:sldChg>
      <pc:sldChg chg="addSp delSp modSp">
        <pc:chgData name="Pavan Sai Kundum" userId="S::pskundum@edunetfoundation.org::d24945e9-6672-4691-996a-7b25d7aba09b" providerId="AD" clId="Web-{2A3B4B4B-0167-8B5C-07C5-BBED19050D04}" dt="2025-05-15T00:18:40.350" v="136" actId="1076"/>
        <pc:sldMkLst>
          <pc:docMk/>
          <pc:sldMk cId="1237871096" sldId="624"/>
        </pc:sldMkLst>
        <pc:spChg chg="add del">
          <ac:chgData name="Pavan Sai Kundum" userId="S::pskundum@edunetfoundation.org::d24945e9-6672-4691-996a-7b25d7aba09b" providerId="AD" clId="Web-{2A3B4B4B-0167-8B5C-07C5-BBED19050D04}" dt="2025-05-15T00:14:00.656" v="103"/>
          <ac:spMkLst>
            <pc:docMk/>
            <pc:sldMk cId="1237871096" sldId="624"/>
            <ac:spMk id="2" creationId="{9C54746E-DE7F-7F54-4E88-A22AAA38552A}"/>
          </ac:spMkLst>
        </pc:spChg>
        <pc:spChg chg="add mod">
          <ac:chgData name="Pavan Sai Kundum" userId="S::pskundum@edunetfoundation.org::d24945e9-6672-4691-996a-7b25d7aba09b" providerId="AD" clId="Web-{2A3B4B4B-0167-8B5C-07C5-BBED19050D04}" dt="2025-05-15T00:18:40.350" v="136" actId="1076"/>
          <ac:spMkLst>
            <pc:docMk/>
            <pc:sldMk cId="1237871096" sldId="624"/>
            <ac:spMk id="3" creationId="{A06DA070-1D81-1CC4-F50C-F59A2D429D99}"/>
          </ac:spMkLst>
        </pc:spChg>
      </pc:sldChg>
      <pc:sldChg chg="new del">
        <pc:chgData name="Pavan Sai Kundum" userId="S::pskundum@edunetfoundation.org::d24945e9-6672-4691-996a-7b25d7aba09b" providerId="AD" clId="Web-{2A3B4B4B-0167-8B5C-07C5-BBED19050D04}" dt="2025-05-14T21:25:56.640" v="20"/>
        <pc:sldMkLst>
          <pc:docMk/>
          <pc:sldMk cId="428836515" sldId="626"/>
        </pc:sldMkLst>
      </pc:sldChg>
      <pc:sldChg chg="new del">
        <pc:chgData name="Pavan Sai Kundum" userId="S::pskundum@edunetfoundation.org::d24945e9-6672-4691-996a-7b25d7aba09b" providerId="AD" clId="Web-{2A3B4B4B-0167-8B5C-07C5-BBED19050D04}" dt="2025-05-14T21:21:26.230" v="16"/>
        <pc:sldMkLst>
          <pc:docMk/>
          <pc:sldMk cId="3987103286" sldId="626"/>
        </pc:sldMkLst>
      </pc:sldChg>
    </pc:docChg>
  </pc:docChgLst>
  <pc:docChgLst>
    <pc:chgData name="Soumya Kishore Kumar" userId="S::skkumar@edunetfoundation.org::5f2f68ba-dd81-42fc-a1d8-f402ec62bd7e" providerId="AD" clId="Web-{48B10DAF-5C14-EDF5-A023-4EC6ACACECB6}"/>
    <pc:docChg chg="modSld">
      <pc:chgData name="Soumya Kishore Kumar" userId="S::skkumar@edunetfoundation.org::5f2f68ba-dd81-42fc-a1d8-f402ec62bd7e" providerId="AD" clId="Web-{48B10DAF-5C14-EDF5-A023-4EC6ACACECB6}" dt="2025-05-12T06:28:29.443" v="0"/>
      <pc:docMkLst>
        <pc:docMk/>
      </pc:docMkLst>
      <pc:sldChg chg="delSp">
        <pc:chgData name="Soumya Kishore Kumar" userId="S::skkumar@edunetfoundation.org::5f2f68ba-dd81-42fc-a1d8-f402ec62bd7e" providerId="AD" clId="Web-{48B10DAF-5C14-EDF5-A023-4EC6ACACECB6}" dt="2025-05-12T06:28:29.443" v="0"/>
        <pc:sldMkLst>
          <pc:docMk/>
          <pc:sldMk cId="2310333463" sldId="256"/>
        </pc:sldMkLst>
        <pc:spChg chg="del">
          <ac:chgData name="Soumya Kishore Kumar" userId="S::skkumar@edunetfoundation.org::5f2f68ba-dd81-42fc-a1d8-f402ec62bd7e" providerId="AD" clId="Web-{48B10DAF-5C14-EDF5-A023-4EC6ACACECB6}" dt="2025-05-12T06:28:29.443" v="0"/>
          <ac:spMkLst>
            <pc:docMk/>
            <pc:sldMk cId="2310333463" sldId="256"/>
            <ac:spMk id="4" creationId="{5C76C62A-33A1-91DD-5D04-F6E2B642E223}"/>
          </ac:spMkLst>
        </pc:spChg>
      </pc:sldChg>
    </pc:docChg>
  </pc:docChgLst>
  <pc:docChgLst>
    <pc:chgData name="Pavan Sai Kundum" userId="S::pskundum@edunetfoundation.org::d24945e9-6672-4691-996a-7b25d7aba09b" providerId="AD" clId="Web-{DA5A40E6-01AA-822E-87E6-1028A80751C3}"/>
    <pc:docChg chg="addSld modSld">
      <pc:chgData name="Pavan Sai Kundum" userId="S::pskundum@edunetfoundation.org::d24945e9-6672-4691-996a-7b25d7aba09b" providerId="AD" clId="Web-{DA5A40E6-01AA-822E-87E6-1028A80751C3}" dt="2025-05-18T07:29:13.114" v="143" actId="20577"/>
      <pc:docMkLst>
        <pc:docMk/>
      </pc:docMkLst>
      <pc:sldChg chg="addSp delSp modSp">
        <pc:chgData name="Pavan Sai Kundum" userId="S::pskundum@edunetfoundation.org::d24945e9-6672-4691-996a-7b25d7aba09b" providerId="AD" clId="Web-{DA5A40E6-01AA-822E-87E6-1028A80751C3}" dt="2025-05-18T07:16:43.393" v="27" actId="20577"/>
        <pc:sldMkLst>
          <pc:docMk/>
          <pc:sldMk cId="1037953218" sldId="619"/>
        </pc:sldMkLst>
        <pc:spChg chg="mod">
          <ac:chgData name="Pavan Sai Kundum" userId="S::pskundum@edunetfoundation.org::d24945e9-6672-4691-996a-7b25d7aba09b" providerId="AD" clId="Web-{DA5A40E6-01AA-822E-87E6-1028A80751C3}" dt="2025-05-18T07:15:58.752" v="18" actId="20577"/>
          <ac:spMkLst>
            <pc:docMk/>
            <pc:sldMk cId="1037953218" sldId="619"/>
            <ac:spMk id="2" creationId="{CF3039DE-5E24-B7EE-C689-831F19C66A9B}"/>
          </ac:spMkLst>
        </pc:spChg>
        <pc:spChg chg="add del mod">
          <ac:chgData name="Pavan Sai Kundum" userId="S::pskundum@edunetfoundation.org::d24945e9-6672-4691-996a-7b25d7aba09b" providerId="AD" clId="Web-{DA5A40E6-01AA-822E-87E6-1028A80751C3}" dt="2025-05-18T07:16:43.393" v="27" actId="20577"/>
          <ac:spMkLst>
            <pc:docMk/>
            <pc:sldMk cId="1037953218" sldId="619"/>
            <ac:spMk id="8" creationId="{093E0EB5-60FD-979A-C33C-9B92D31156A0}"/>
          </ac:spMkLst>
        </pc:spChg>
      </pc:sldChg>
      <pc:sldChg chg="addSp delSp modSp">
        <pc:chgData name="Pavan Sai Kundum" userId="S::pskundum@edunetfoundation.org::d24945e9-6672-4691-996a-7b25d7aba09b" providerId="AD" clId="Web-{DA5A40E6-01AA-822E-87E6-1028A80751C3}" dt="2025-05-18T07:24:28.951" v="98"/>
        <pc:sldMkLst>
          <pc:docMk/>
          <pc:sldMk cId="252890547" sldId="621"/>
        </pc:sldMkLst>
        <pc:spChg chg="add del mod">
          <ac:chgData name="Pavan Sai Kundum" userId="S::pskundum@edunetfoundation.org::d24945e9-6672-4691-996a-7b25d7aba09b" providerId="AD" clId="Web-{DA5A40E6-01AA-822E-87E6-1028A80751C3}" dt="2025-05-18T07:17:50.176" v="42" actId="1076"/>
          <ac:spMkLst>
            <pc:docMk/>
            <pc:sldMk cId="252890547" sldId="621"/>
            <ac:spMk id="3" creationId="{CA3AFE46-F40C-ACF9-CC04-A77282BC6D54}"/>
          </ac:spMkLst>
        </pc:spChg>
        <pc:spChg chg="del mod">
          <ac:chgData name="Pavan Sai Kundum" userId="S::pskundum@edunetfoundation.org::d24945e9-6672-4691-996a-7b25d7aba09b" providerId="AD" clId="Web-{DA5A40E6-01AA-822E-87E6-1028A80751C3}" dt="2025-05-18T07:24:28.951" v="98"/>
          <ac:spMkLst>
            <pc:docMk/>
            <pc:sldMk cId="252890547" sldId="621"/>
            <ac:spMk id="8" creationId="{43800E4F-733A-ADAD-EDDA-8891D0A797C1}"/>
          </ac:spMkLst>
        </pc:spChg>
        <pc:picChg chg="add mod">
          <ac:chgData name="Pavan Sai Kundum" userId="S::pskundum@edunetfoundation.org::d24945e9-6672-4691-996a-7b25d7aba09b" providerId="AD" clId="Web-{DA5A40E6-01AA-822E-87E6-1028A80751C3}" dt="2025-05-18T07:22:07.183" v="45" actId="1076"/>
          <ac:picMkLst>
            <pc:docMk/>
            <pc:sldMk cId="252890547" sldId="621"/>
            <ac:picMk id="2" creationId="{DAC98F92-99C1-2152-80A4-0C3F7C44FD67}"/>
          </ac:picMkLst>
        </pc:picChg>
      </pc:sldChg>
      <pc:sldChg chg="addSp delSp modSp">
        <pc:chgData name="Pavan Sai Kundum" userId="S::pskundum@edunetfoundation.org::d24945e9-6672-4691-996a-7b25d7aba09b" providerId="AD" clId="Web-{DA5A40E6-01AA-822E-87E6-1028A80751C3}" dt="2025-05-18T07:23:57.185" v="64"/>
        <pc:sldMkLst>
          <pc:docMk/>
          <pc:sldMk cId="489414145" sldId="622"/>
        </pc:sldMkLst>
        <pc:spChg chg="del mod">
          <ac:chgData name="Pavan Sai Kundum" userId="S::pskundum@edunetfoundation.org::d24945e9-6672-4691-996a-7b25d7aba09b" providerId="AD" clId="Web-{DA5A40E6-01AA-822E-87E6-1028A80751C3}" dt="2025-05-18T07:22:17.683" v="48"/>
          <ac:spMkLst>
            <pc:docMk/>
            <pc:sldMk cId="489414145" sldId="622"/>
            <ac:spMk id="2" creationId="{90072293-472A-62AA-0F1C-BE5F0EBFA4D3}"/>
          </ac:spMkLst>
        </pc:spChg>
        <pc:spChg chg="del mod">
          <ac:chgData name="Pavan Sai Kundum" userId="S::pskundum@edunetfoundation.org::d24945e9-6672-4691-996a-7b25d7aba09b" providerId="AD" clId="Web-{DA5A40E6-01AA-822E-87E6-1028A80751C3}" dt="2025-05-18T07:23:57.185" v="64"/>
          <ac:spMkLst>
            <pc:docMk/>
            <pc:sldMk cId="489414145" sldId="622"/>
            <ac:spMk id="8" creationId="{C6DE372E-6003-114C-3487-1D246162E900}"/>
          </ac:spMkLst>
        </pc:spChg>
        <pc:picChg chg="add mod">
          <ac:chgData name="Pavan Sai Kundum" userId="S::pskundum@edunetfoundation.org::d24945e9-6672-4691-996a-7b25d7aba09b" providerId="AD" clId="Web-{DA5A40E6-01AA-822E-87E6-1028A80751C3}" dt="2025-05-18T07:23:04.965" v="57" actId="14100"/>
          <ac:picMkLst>
            <pc:docMk/>
            <pc:sldMk cId="489414145" sldId="622"/>
            <ac:picMk id="3" creationId="{037BF7F2-5070-6676-D083-91229CF5869D}"/>
          </ac:picMkLst>
        </pc:picChg>
        <pc:picChg chg="add mod">
          <ac:chgData name="Pavan Sai Kundum" userId="S::pskundum@edunetfoundation.org::d24945e9-6672-4691-996a-7b25d7aba09b" providerId="AD" clId="Web-{DA5A40E6-01AA-822E-87E6-1028A80751C3}" dt="2025-05-18T07:23:38.903" v="62" actId="14100"/>
          <ac:picMkLst>
            <pc:docMk/>
            <pc:sldMk cId="489414145" sldId="622"/>
            <ac:picMk id="4" creationId="{D6990C2D-F567-EE37-EA4D-48FCD0CDF9B1}"/>
          </ac:picMkLst>
        </pc:picChg>
      </pc:sldChg>
      <pc:sldChg chg="modSp">
        <pc:chgData name="Pavan Sai Kundum" userId="S::pskundum@edunetfoundation.org::d24945e9-6672-4691-996a-7b25d7aba09b" providerId="AD" clId="Web-{DA5A40E6-01AA-822E-87E6-1028A80751C3}" dt="2025-05-18T07:29:13.114" v="143" actId="20577"/>
        <pc:sldMkLst>
          <pc:docMk/>
          <pc:sldMk cId="965892153" sldId="623"/>
        </pc:sldMkLst>
        <pc:spChg chg="mod">
          <ac:chgData name="Pavan Sai Kundum" userId="S::pskundum@edunetfoundation.org::d24945e9-6672-4691-996a-7b25d7aba09b" providerId="AD" clId="Web-{DA5A40E6-01AA-822E-87E6-1028A80751C3}" dt="2025-05-18T07:24:38.045" v="101" actId="20577"/>
          <ac:spMkLst>
            <pc:docMk/>
            <pc:sldMk cId="965892153" sldId="623"/>
            <ac:spMk id="4" creationId="{65D192D4-917E-1833-D491-D9AC36DBC181}"/>
          </ac:spMkLst>
        </pc:spChg>
        <pc:spChg chg="mod">
          <ac:chgData name="Pavan Sai Kundum" userId="S::pskundum@edunetfoundation.org::d24945e9-6672-4691-996a-7b25d7aba09b" providerId="AD" clId="Web-{DA5A40E6-01AA-822E-87E6-1028A80751C3}" dt="2025-05-18T07:29:13.114" v="143" actId="20577"/>
          <ac:spMkLst>
            <pc:docMk/>
            <pc:sldMk cId="965892153" sldId="623"/>
            <ac:spMk id="8" creationId="{FC1B94B6-A9C1-0067-8F8E-3AECFC2C11FC}"/>
          </ac:spMkLst>
        </pc:spChg>
      </pc:sldChg>
      <pc:sldChg chg="modSp">
        <pc:chgData name="Pavan Sai Kundum" userId="S::pskundum@edunetfoundation.org::d24945e9-6672-4691-996a-7b25d7aba09b" providerId="AD" clId="Web-{DA5A40E6-01AA-822E-87E6-1028A80751C3}" dt="2025-05-18T07:28:58.973" v="141" actId="20577"/>
        <pc:sldMkLst>
          <pc:docMk/>
          <pc:sldMk cId="1237871096" sldId="624"/>
        </pc:sldMkLst>
        <pc:spChg chg="mod">
          <ac:chgData name="Pavan Sai Kundum" userId="S::pskundum@edunetfoundation.org::d24945e9-6672-4691-996a-7b25d7aba09b" providerId="AD" clId="Web-{DA5A40E6-01AA-822E-87E6-1028A80751C3}" dt="2025-05-18T07:26:19.516" v="116" actId="20577"/>
          <ac:spMkLst>
            <pc:docMk/>
            <pc:sldMk cId="1237871096" sldId="624"/>
            <ac:spMk id="3" creationId="{A06DA070-1D81-1CC4-F50C-F59A2D429D99}"/>
          </ac:spMkLst>
        </pc:spChg>
        <pc:spChg chg="mod">
          <ac:chgData name="Pavan Sai Kundum" userId="S::pskundum@edunetfoundation.org::d24945e9-6672-4691-996a-7b25d7aba09b" providerId="AD" clId="Web-{DA5A40E6-01AA-822E-87E6-1028A80751C3}" dt="2025-05-18T07:28:58.973" v="141" actId="20577"/>
          <ac:spMkLst>
            <pc:docMk/>
            <pc:sldMk cId="1237871096" sldId="624"/>
            <ac:spMk id="8" creationId="{A8614FE8-40C9-1673-543A-804E8416352D}"/>
          </ac:spMkLst>
        </pc:spChg>
      </pc:sldChg>
      <pc:sldChg chg="addSp modSp">
        <pc:chgData name="Pavan Sai Kundum" userId="S::pskundum@edunetfoundation.org::d24945e9-6672-4691-996a-7b25d7aba09b" providerId="AD" clId="Web-{DA5A40E6-01AA-822E-87E6-1028A80751C3}" dt="2025-05-18T07:28:50.972" v="140" actId="20577"/>
        <pc:sldMkLst>
          <pc:docMk/>
          <pc:sldMk cId="2634597419" sldId="625"/>
        </pc:sldMkLst>
        <pc:spChg chg="add mod">
          <ac:chgData name="Pavan Sai Kundum" userId="S::pskundum@edunetfoundation.org::d24945e9-6672-4691-996a-7b25d7aba09b" providerId="AD" clId="Web-{DA5A40E6-01AA-822E-87E6-1028A80751C3}" dt="2025-05-18T07:28:44.660" v="139" actId="20577"/>
          <ac:spMkLst>
            <pc:docMk/>
            <pc:sldMk cId="2634597419" sldId="625"/>
            <ac:spMk id="2" creationId="{2FB5A5E2-8659-8509-485E-6FD74D10C5F6}"/>
          </ac:spMkLst>
        </pc:spChg>
        <pc:spChg chg="mod">
          <ac:chgData name="Pavan Sai Kundum" userId="S::pskundum@edunetfoundation.org::d24945e9-6672-4691-996a-7b25d7aba09b" providerId="AD" clId="Web-{DA5A40E6-01AA-822E-87E6-1028A80751C3}" dt="2025-05-18T07:28:50.972" v="140" actId="20577"/>
          <ac:spMkLst>
            <pc:docMk/>
            <pc:sldMk cId="2634597419" sldId="625"/>
            <ac:spMk id="8" creationId="{971FF4CE-C7F0-F3D1-2AEC-442E9AD1F869}"/>
          </ac:spMkLst>
        </pc:spChg>
      </pc:sldChg>
      <pc:sldChg chg="modSp add replId">
        <pc:chgData name="Pavan Sai Kundum" userId="S::pskundum@edunetfoundation.org::d24945e9-6672-4691-996a-7b25d7aba09b" providerId="AD" clId="Web-{DA5A40E6-01AA-822E-87E6-1028A80751C3}" dt="2025-05-18T07:29:06.020" v="142" actId="20577"/>
        <pc:sldMkLst>
          <pc:docMk/>
          <pc:sldMk cId="3460041044" sldId="626"/>
        </pc:sldMkLst>
        <pc:spChg chg="mod">
          <ac:chgData name="Pavan Sai Kundum" userId="S::pskundum@edunetfoundation.org::d24945e9-6672-4691-996a-7b25d7aba09b" providerId="AD" clId="Web-{DA5A40E6-01AA-822E-87E6-1028A80751C3}" dt="2025-05-18T07:28:10.722" v="134" actId="14100"/>
          <ac:spMkLst>
            <pc:docMk/>
            <pc:sldMk cId="3460041044" sldId="626"/>
            <ac:spMk id="4" creationId="{A038EA6E-399F-E570-B7C7-05C0A10B6E1A}"/>
          </ac:spMkLst>
        </pc:spChg>
        <pc:spChg chg="mod">
          <ac:chgData name="Pavan Sai Kundum" userId="S::pskundum@edunetfoundation.org::d24945e9-6672-4691-996a-7b25d7aba09b" providerId="AD" clId="Web-{DA5A40E6-01AA-822E-87E6-1028A80751C3}" dt="2025-05-18T07:29:06.020" v="142" actId="20577"/>
          <ac:spMkLst>
            <pc:docMk/>
            <pc:sldMk cId="3460041044" sldId="626"/>
            <ac:spMk id="8" creationId="{9D49B5AE-AC8D-D806-025A-C7592D698CB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2A6AE-FFF4-47F3-AE92-1E0198308707}" type="datetimeFigureOut">
              <a:rPr lang="en-IN" smtClean="0"/>
              <a:pPr/>
              <a:t>18-05-2025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BF86C-B987-4B3F-B98B-85B1137819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2452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64855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49537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BDA3206-196A-C17F-965F-3B414557E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01DA19A0-FB7B-B0E9-0D9F-B0A2EC5CB7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61F74841-D891-20DF-1F6E-53A0718A5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</a:t>
            </a:r>
            <a:r>
              <a:rPr lang="en-IN" b="0" i="0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problem are you solving?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is it important?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B70F207-2A2F-B3DA-6420-E51A3389ED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47111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0FDDA03-D85E-3779-F930-319A645B9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A129D2CE-8F0C-1728-B7E5-AC3F6B041A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5F6C8F59-5577-CCA4-BD3B-69B647AAD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Visuals (graphs, images,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Comparison with baseline models (if any)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Inference speed, model size (for DL)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1024E37-7817-4119-1147-92878DF635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91532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68FF8CA-A36B-2C46-9A18-E1ABF2552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6E56D04A-E254-B5DE-7E8F-6B693C220F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EC7CCBA5-9695-52DA-F459-E051A0456B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Clear goals of the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you aim to achieve with AI/ML/DL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6E1BA1B-3215-E678-F6E4-51A65DCBAD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08516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83EDA9A-8596-DB20-EA2E-A8CB2C0A8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3687525E-145B-5FC9-7AB8-B675C35EC2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F38E6364-EE9A-E383-5C2B-0534E55A5B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Graphs, distributions, insights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Handling missing values, outliers, etc.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ECB45B5-BB21-56D9-0016-CA8706DA5A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71780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E09B469-7916-06A1-4DDA-EA9DBB539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073B6C2-9635-F702-55FC-A96690A742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28D3886F-80B9-BD2A-E561-F1E5D34F0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Papers, datasets, collaborators, tools used</a:t>
            </a: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D24723E-4D89-2C5D-B927-9EECE8E365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14432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5D11461-0CF0-7F10-58BC-DA5D18648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10F0EF3B-E545-F79A-4E1D-3D7BFC0E6F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FA92BE2C-410D-F90A-EABE-20E0C21C6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D084B7B-F80C-827D-AFDD-80B224BDF5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89519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748052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06268469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5B750CB-F068-50AE-8BEB-20EC7515F40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4" descr="Abstract White Background Images, HD Pictures and Wallpaper For Free  Download | Pngtree">
            <a:extLst>
              <a:ext uri="{FF2B5EF4-FFF2-40B4-BE49-F238E27FC236}">
                <a16:creationId xmlns="" xmlns:a16="http://schemas.microsoft.com/office/drawing/2014/main" id="{381F3695-8937-0C68-4FAE-266CC82C509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alphaModFix amt="37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959" b="9928"/>
          <a:stretch/>
        </p:blipFill>
        <p:spPr bwMode="auto">
          <a:xfrm>
            <a:off x="0" y="-583659"/>
            <a:ext cx="12192000" cy="76721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8CE64B5-8CA9-AB49-495F-F84E749DD62E}"/>
              </a:ext>
            </a:extLst>
          </p:cNvPr>
          <p:cNvSpPr/>
          <p:nvPr userDrawn="1"/>
        </p:nvSpPr>
        <p:spPr>
          <a:xfrm>
            <a:off x="0" y="0"/>
            <a:ext cx="12192000" cy="1633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4A4984A-C18C-FA39-6432-26DDB420AA97}"/>
              </a:ext>
            </a:extLst>
          </p:cNvPr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66504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BE36FD2-5CF9-42B6-267C-75A9A8826A1C}"/>
              </a:ext>
            </a:extLst>
          </p:cNvPr>
          <p:cNvSpPr/>
          <p:nvPr userDrawn="1"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7B327EF-A91F-6208-15F1-3A28C481366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994" y="113975"/>
            <a:ext cx="1290128" cy="41960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85F6CF07-40A9-24A4-F336-0BDA8D93267D}"/>
              </a:ext>
            </a:extLst>
          </p:cNvPr>
          <p:cNvSpPr/>
          <p:nvPr userDrawn="1"/>
        </p:nvSpPr>
        <p:spPr>
          <a:xfrm>
            <a:off x="0" y="6692900"/>
            <a:ext cx="12192000" cy="1651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616963FB-547E-5667-24B3-92F894162D45}"/>
              </a:ext>
            </a:extLst>
          </p:cNvPr>
          <p:cNvSpPr/>
          <p:nvPr userDrawn="1"/>
        </p:nvSpPr>
        <p:spPr>
          <a:xfrm>
            <a:off x="10146320" y="0"/>
            <a:ext cx="252046" cy="656492"/>
          </a:xfrm>
          <a:prstGeom prst="rect">
            <a:avLst/>
          </a:prstGeom>
          <a:solidFill>
            <a:srgbClr val="841910"/>
          </a:solidFill>
          <a:ln>
            <a:solidFill>
              <a:srgbClr val="84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D839DA6E-34C0-C57A-CE75-B0AF3E0E58EE}"/>
              </a:ext>
            </a:extLst>
          </p:cNvPr>
          <p:cNvSpPr/>
          <p:nvPr userDrawn="1"/>
        </p:nvSpPr>
        <p:spPr>
          <a:xfrm>
            <a:off x="10017373" y="0"/>
            <a:ext cx="76203" cy="65649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5C2D52CC-658B-257A-3CD2-8C2648661B86}"/>
              </a:ext>
            </a:extLst>
          </p:cNvPr>
          <p:cNvGrpSpPr/>
          <p:nvPr userDrawn="1"/>
        </p:nvGrpSpPr>
        <p:grpSpPr>
          <a:xfrm>
            <a:off x="1251611" y="6699504"/>
            <a:ext cx="380993" cy="158496"/>
            <a:chOff x="8868512" y="1301262"/>
            <a:chExt cx="380993" cy="656492"/>
          </a:xfrm>
        </p:grpSpPr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D6D89557-AFC8-50C6-235D-44F87890117E}"/>
                </a:ext>
              </a:extLst>
            </p:cNvPr>
            <p:cNvSpPr/>
            <p:nvPr userDrawn="1"/>
          </p:nvSpPr>
          <p:spPr>
            <a:xfrm>
              <a:off x="8997459" y="1301262"/>
              <a:ext cx="252046" cy="656492"/>
            </a:xfrm>
            <a:prstGeom prst="rect">
              <a:avLst/>
            </a:prstGeom>
            <a:solidFill>
              <a:srgbClr val="841910"/>
            </a:solidFill>
            <a:ln>
              <a:solidFill>
                <a:srgbClr val="84191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6BDAAA11-1FD3-C2BC-ABCE-4F0589F9118E}"/>
                </a:ext>
              </a:extLst>
            </p:cNvPr>
            <p:cNvSpPr/>
            <p:nvPr userDrawn="1"/>
          </p:nvSpPr>
          <p:spPr>
            <a:xfrm>
              <a:off x="8868512" y="1301262"/>
              <a:ext cx="76203" cy="656492"/>
            </a:xfrm>
            <a:prstGeom prst="rect">
              <a:avLst/>
            </a:prstGeom>
            <a:solidFill>
              <a:srgbClr val="213163"/>
            </a:solidFill>
            <a:ln>
              <a:solidFill>
                <a:srgbClr val="21316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Freeform 2">
            <a:extLst>
              <a:ext uri="{FF2B5EF4-FFF2-40B4-BE49-F238E27FC236}">
                <a16:creationId xmlns="" xmlns:a16="http://schemas.microsoft.com/office/drawing/2014/main" id="{B8985A92-5B74-7983-45DA-B81B724DDA69}"/>
              </a:ext>
            </a:extLst>
          </p:cNvPr>
          <p:cNvSpPr/>
          <p:nvPr userDrawn="1"/>
        </p:nvSpPr>
        <p:spPr>
          <a:xfrm>
            <a:off x="0" y="656492"/>
            <a:ext cx="12192000" cy="6032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alphaModFix amt="65000"/>
            </a:blip>
            <a:stretch>
              <a:fillRect t="-29847" b="-21877"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7897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s://github.com/Chandikamohan/aihealth/upload/main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hyperlink" Target="https://www.sugarfit.com/research/" TargetMode="External"/><Relationship Id="rId4" Type="http://schemas.openxmlformats.org/officeDocument/2006/relationships/hyperlink" Target="https://ai.google.dev/gemini-api/doc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0.png"/><Relationship Id="rId4" Type="http://schemas.openxmlformats.org/officeDocument/2006/relationships/hyperlink" Target="http://localhost:8501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9AB0D4E-853E-6882-BB79-0AB135C573F7}"/>
              </a:ext>
            </a:extLst>
          </p:cNvPr>
          <p:cNvSpPr txBox="1"/>
          <p:nvPr/>
        </p:nvSpPr>
        <p:spPr>
          <a:xfrm>
            <a:off x="2424052" y="2712941"/>
            <a:ext cx="7343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prstClr val="black"/>
                </a:solidFill>
                <a:latin typeface="Arial"/>
                <a:cs typeface="Arial"/>
              </a:rPr>
              <a:t>ICBP 2.0 </a:t>
            </a:r>
            <a:endParaRPr lang="en-US" sz="4000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3141075-E958-A7E3-71D9-421A839DF018}"/>
              </a:ext>
            </a:extLst>
          </p:cNvPr>
          <p:cNvSpPr/>
          <p:nvPr/>
        </p:nvSpPr>
        <p:spPr>
          <a:xfrm>
            <a:off x="2424052" y="3655146"/>
            <a:ext cx="7343895" cy="45719"/>
          </a:xfrm>
          <a:prstGeom prst="rect">
            <a:avLst/>
          </a:prstGeom>
          <a:solidFill>
            <a:srgbClr val="223266"/>
          </a:solidFill>
          <a:ln>
            <a:solidFill>
              <a:srgbClr val="2232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458" name="Picture 2" descr="About Us - Edunet Foundation">
            <a:extLst>
              <a:ext uri="{FF2B5EF4-FFF2-40B4-BE49-F238E27FC236}">
                <a16:creationId xmlns="" xmlns:a16="http://schemas.microsoft.com/office/drawing/2014/main" id="{D6065CB0-7681-2017-8596-D8965C037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619" y="487221"/>
            <a:ext cx="3331703" cy="10836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CD08DB9-B86C-25C2-5E08-F49C0030AE8A}"/>
              </a:ext>
            </a:extLst>
          </p:cNvPr>
          <p:cNvSpPr txBox="1"/>
          <p:nvPr/>
        </p:nvSpPr>
        <p:spPr>
          <a:xfrm>
            <a:off x="2424052" y="3836950"/>
            <a:ext cx="7343895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 dirty="0" smtClean="0">
                <a:solidFill>
                  <a:prstClr val="black"/>
                </a:solidFill>
                <a:ea typeface="+mn-lt"/>
                <a:cs typeface="+mn-lt"/>
              </a:rPr>
              <a:t>Health </a:t>
            </a:r>
            <a:r>
              <a:rPr lang="en-US" sz="4000" dirty="0" err="1" smtClean="0">
                <a:solidFill>
                  <a:prstClr val="black"/>
                </a:solidFill>
                <a:ea typeface="+mn-lt"/>
                <a:cs typeface="+mn-lt"/>
              </a:rPr>
              <a:t>Adda</a:t>
            </a:r>
            <a:r>
              <a:rPr lang="en-US" sz="4000" dirty="0" smtClean="0">
                <a:solidFill>
                  <a:prstClr val="black"/>
                </a:solidFill>
                <a:ea typeface="+mn-lt"/>
                <a:cs typeface="+mn-lt"/>
              </a:rPr>
              <a:t> best Calorie Meal Assistance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FBCDB44-0D2B-042C-F071-B16976FF1721}"/>
              </a:ext>
            </a:extLst>
          </p:cNvPr>
          <p:cNvSpPr txBox="1"/>
          <p:nvPr/>
        </p:nvSpPr>
        <p:spPr>
          <a:xfrm>
            <a:off x="2240280" y="5253323"/>
            <a:ext cx="609420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dirty="0"/>
              <a:t>Your Name : </a:t>
            </a:r>
            <a:r>
              <a:rPr lang="en-IN" dirty="0" err="1" smtClean="0"/>
              <a:t>Chandika</a:t>
            </a:r>
            <a:r>
              <a:rPr lang="en-IN" dirty="0" smtClean="0"/>
              <a:t> Mohan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88FB92D-5FAD-3DAA-92F2-312096C63EE4}"/>
              </a:ext>
            </a:extLst>
          </p:cNvPr>
          <p:cNvSpPr txBox="1"/>
          <p:nvPr/>
        </p:nvSpPr>
        <p:spPr>
          <a:xfrm>
            <a:off x="2159000" y="5762014"/>
            <a:ext cx="8356600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dirty="0"/>
              <a:t>Project GitHub Link</a:t>
            </a:r>
            <a:r>
              <a:rPr lang="en-IN" dirty="0" smtClean="0"/>
              <a:t>: </a:t>
            </a:r>
            <a:r>
              <a:rPr lang="en-IN" dirty="0" smtClean="0">
                <a:hlinkClick r:id="rId5"/>
              </a:rPr>
              <a:t>https://</a:t>
            </a:r>
            <a:r>
              <a:rPr lang="en-IN" dirty="0" smtClean="0">
                <a:hlinkClick r:id="rId5"/>
              </a:rPr>
              <a:t>github.com/Chandikamohan/aihealth/upload/main</a:t>
            </a:r>
            <a:r>
              <a:rPr lang="en-IN" dirty="0" smtClean="0"/>
              <a:t>   https://github.com/Chandikamohan/aihealth/blob/main/geminiaifinal.py</a:t>
            </a:r>
            <a:endParaRPr lang="en-IN" dirty="0" smtClean="0"/>
          </a:p>
          <a:p>
            <a:r>
              <a:rPr lang="en-IN" dirty="0" smtClean="0"/>
              <a:t> 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31033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000" y="721360"/>
            <a:ext cx="6632509" cy="589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3040" y="703263"/>
            <a:ext cx="4183842" cy="578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067" y="914400"/>
            <a:ext cx="6809401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7294880" y="1026160"/>
            <a:ext cx="4348480" cy="533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dirty="0" smtClean="0"/>
              <a:t> Prompt given to the model</a:t>
            </a:r>
          </a:p>
          <a:p>
            <a:r>
              <a:rPr lang="en-US" dirty="0" smtClean="0"/>
              <a:t>Based on the following user information, suggest a healthy 1300 calories per day with FAT/FIBER/CARBS/PROTEIN  for  </a:t>
            </a:r>
          </a:p>
          <a:p>
            <a:r>
              <a:rPr lang="en-US" dirty="0" smtClean="0"/>
              <a:t>Pre Breakfast, </a:t>
            </a:r>
          </a:p>
          <a:p>
            <a:r>
              <a:rPr lang="en-US" dirty="0" smtClean="0"/>
              <a:t>Breakfast, </a:t>
            </a:r>
          </a:p>
          <a:p>
            <a:r>
              <a:rPr lang="en-US" dirty="0" smtClean="0"/>
              <a:t>Mid Morning Snack, </a:t>
            </a:r>
          </a:p>
          <a:p>
            <a:r>
              <a:rPr lang="en-US" dirty="0" smtClean="0"/>
              <a:t>Lunch, </a:t>
            </a:r>
          </a:p>
          <a:p>
            <a:r>
              <a:rPr lang="en-US" dirty="0" smtClean="0"/>
              <a:t>Early Afternoon Snack,  </a:t>
            </a:r>
          </a:p>
          <a:p>
            <a:r>
              <a:rPr lang="en-US" dirty="0" smtClean="0"/>
              <a:t>Evening Snack, </a:t>
            </a:r>
          </a:p>
          <a:p>
            <a:r>
              <a:rPr lang="en-US" dirty="0" smtClean="0"/>
              <a:t>Dinner</a:t>
            </a:r>
          </a:p>
          <a:p>
            <a:endParaRPr lang="en-US" dirty="0" smtClean="0"/>
          </a:p>
          <a:p>
            <a:r>
              <a:rPr lang="en-US" dirty="0" smtClean="0"/>
              <a:t>Predicted time and Type of food is suggested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 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4585" y="891858"/>
            <a:ext cx="38671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560" y="694055"/>
            <a:ext cx="8431213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4843"/>
            <a:ext cx="8497887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560" y="3871278"/>
            <a:ext cx="7793037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360" y="1165543"/>
            <a:ext cx="8736013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640" y="728243"/>
            <a:ext cx="7659370" cy="5693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880" y="729701"/>
            <a:ext cx="8142605" cy="5782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7163" y="3832860"/>
            <a:ext cx="6954837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38504"/>
            <a:ext cx="7264400" cy="326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9760" y="2458720"/>
            <a:ext cx="5222240" cy="113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54529"/>
            <a:ext cx="10522903" cy="561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304645F-9449-134B-DA39-E812C430A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="" xmlns:a16="http://schemas.microsoft.com/office/drawing/2014/main" id="{971FF4CE-C7F0-F3D1-2AEC-442E9AD1F869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FB5A5E2-8659-8509-485E-6FD74D10C5F6}"/>
              </a:ext>
            </a:extLst>
          </p:cNvPr>
          <p:cNvSpPr txBox="1"/>
          <p:nvPr/>
        </p:nvSpPr>
        <p:spPr>
          <a:xfrm>
            <a:off x="137916" y="848479"/>
            <a:ext cx="12054084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err="1" smtClean="0">
                <a:ea typeface="+mn-lt"/>
                <a:cs typeface="+mn-lt"/>
              </a:rPr>
              <a:t>Vscode</a:t>
            </a:r>
            <a:r>
              <a:rPr lang="en-US" sz="2400" dirty="0" smtClean="0">
                <a:ea typeface="+mn-lt"/>
                <a:cs typeface="+mn-lt"/>
              </a:rPr>
              <a:t>: https://code.visualstudio.com/docs/getstarted/getting-started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>
                <a:ea typeface="+mn-lt"/>
                <a:cs typeface="+mn-lt"/>
              </a:rPr>
              <a:t>Streamlit</a:t>
            </a:r>
            <a:r>
              <a:rPr lang="en-US" sz="2400" dirty="0" smtClean="0">
                <a:ea typeface="+mn-lt"/>
                <a:cs typeface="+mn-lt"/>
              </a:rPr>
              <a:t>: https://docs.kanaries.net/topics/Streamlit/streamlit-vscode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ea typeface="+mn-lt"/>
                <a:cs typeface="+mn-lt"/>
              </a:rPr>
              <a:t>Google </a:t>
            </a:r>
            <a:r>
              <a:rPr lang="en-US" sz="2400" dirty="0">
                <a:ea typeface="+mn-lt"/>
                <a:cs typeface="+mn-lt"/>
              </a:rPr>
              <a:t>Generative AI </a:t>
            </a:r>
            <a:r>
              <a:rPr lang="en-US" sz="2400" dirty="0" smtClean="0">
                <a:ea typeface="+mn-lt"/>
                <a:cs typeface="+mn-lt"/>
              </a:rPr>
              <a:t>Docs: https://cloud.google.com/vertex-ai/generative-ai/docs/models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ea typeface="+mn-lt"/>
                <a:cs typeface="+mn-lt"/>
                <a:hlinkClick r:id="rId4"/>
              </a:rPr>
              <a:t>https://ai.google.dev/gemini-api/docs</a:t>
            </a:r>
            <a:endParaRPr lang="en-US" sz="2400" dirty="0" smtClean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ea typeface="+mn-lt"/>
                <a:cs typeface="+mn-lt"/>
              </a:rPr>
              <a:t>Prompt </a:t>
            </a:r>
            <a:r>
              <a:rPr lang="en-US" sz="2400" dirty="0" err="1" smtClean="0">
                <a:ea typeface="+mn-lt"/>
                <a:cs typeface="+mn-lt"/>
              </a:rPr>
              <a:t>Enginering</a:t>
            </a:r>
            <a:r>
              <a:rPr lang="en-US" sz="2400" dirty="0" smtClean="0">
                <a:ea typeface="+mn-lt"/>
                <a:cs typeface="+mn-lt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Google API: https://aistudio.google.com/app/apikey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ea typeface="+mn-lt"/>
                <a:cs typeface="+mn-lt"/>
              </a:rPr>
              <a:t>WHO </a:t>
            </a:r>
            <a:r>
              <a:rPr lang="en-US" sz="2400" dirty="0">
                <a:ea typeface="+mn-lt"/>
                <a:cs typeface="+mn-lt"/>
              </a:rPr>
              <a:t>Dietary </a:t>
            </a:r>
            <a:r>
              <a:rPr lang="en-US" sz="2400" dirty="0" smtClean="0">
                <a:ea typeface="+mn-lt"/>
                <a:cs typeface="+mn-lt"/>
              </a:rPr>
              <a:t>Guidelines: </a:t>
            </a:r>
            <a:r>
              <a:rPr lang="en-US" sz="2400" dirty="0" smtClean="0">
                <a:ea typeface="+mn-lt"/>
                <a:cs typeface="+mn-lt"/>
                <a:hlinkClick r:id="rId5"/>
              </a:rPr>
              <a:t>https://www.sugarfit.com/research/</a:t>
            </a:r>
            <a:endParaRPr lang="en-US" sz="2400" dirty="0" smtClean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>
                <a:ea typeface="+mn-lt"/>
                <a:cs typeface="+mn-lt"/>
              </a:rPr>
              <a:t>Youtube</a:t>
            </a:r>
            <a:r>
              <a:rPr lang="en-US" sz="2400" dirty="0" smtClean="0">
                <a:ea typeface="+mn-lt"/>
                <a:cs typeface="+mn-lt"/>
              </a:rPr>
              <a:t> channels</a:t>
            </a:r>
            <a:endParaRPr lang="en-US" sz="2400" dirty="0"/>
          </a:p>
          <a:p>
            <a:pPr algn="l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6345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="" xmlns:a16="http://schemas.microsoft.com/office/drawing/2014/main" id="{5BA32B3C-D9C8-65B6-1442-8DF6B935E489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B4730C9-E826-00F8-FDE6-BFF9213D8F2F}"/>
              </a:ext>
            </a:extLst>
          </p:cNvPr>
          <p:cNvSpPr txBox="1"/>
          <p:nvPr/>
        </p:nvSpPr>
        <p:spPr>
          <a:xfrm>
            <a:off x="1158888" y="1404720"/>
            <a:ext cx="5885108" cy="34163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Problem </a:t>
            </a:r>
            <a:r>
              <a:rPr lang="en-US" dirty="0" smtClean="0"/>
              <a:t>Statement and Necessity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Objective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API Used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Model Architecture </a:t>
            </a:r>
            <a:r>
              <a:rPr lang="en-US" dirty="0" smtClean="0"/>
              <a:t> 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Coding and Implementation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References </a:t>
            </a:r>
            <a:endParaRPr lang="en-US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24735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A1C0FD1-1F2F-95E3-1173-07AFA391B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="" xmlns:a16="http://schemas.microsoft.com/office/drawing/2014/main" id="{BDC97ABE-4F10-84E0-5CFF-D91FE86E71B0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itle 3">
            <a:extLst>
              <a:ext uri="{FF2B5EF4-FFF2-40B4-BE49-F238E27FC236}">
                <a16:creationId xmlns="" xmlns:a16="http://schemas.microsoft.com/office/drawing/2014/main" id="{0E178734-7E1D-0740-E039-E64D8B06102C}"/>
              </a:ext>
            </a:extLst>
          </p:cNvPr>
          <p:cNvSpPr txBox="1">
            <a:spLocks/>
          </p:cNvSpPr>
          <p:nvPr/>
        </p:nvSpPr>
        <p:spPr>
          <a:xfrm>
            <a:off x="1153371" y="2820339"/>
            <a:ext cx="3770942" cy="990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00972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="" xmlns:a16="http://schemas.microsoft.com/office/drawing/2014/main" id="{8825C9E9-EF07-FD4E-D4B3-5063685A5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="" xmlns:a16="http://schemas.microsoft.com/office/drawing/2014/main" id="{08EE8B6A-3B33-645D-FCAC-A9DD97DC5100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20EF0D7-4373-A20A-E9F7-A4217D658484}"/>
              </a:ext>
            </a:extLst>
          </p:cNvPr>
          <p:cNvSpPr txBox="1"/>
          <p:nvPr/>
        </p:nvSpPr>
        <p:spPr>
          <a:xfrm>
            <a:off x="130888" y="844745"/>
            <a:ext cx="11708584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ea typeface="+mn-lt"/>
                <a:cs typeface="+mn-lt"/>
              </a:rPr>
              <a:t> Common Man:  Thinks and retransform his knowledge  from multiple sources for his work balance in this era. Lot of tools suggest Nutrition chart which are a wage and fail to understand the:</a:t>
            </a:r>
          </a:p>
          <a:p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ea typeface="+mn-lt"/>
                <a:cs typeface="+mn-lt"/>
              </a:rPr>
              <a:t>Conditions of age groups with average DNA History </a:t>
            </a:r>
            <a:r>
              <a:rPr lang="en-US" sz="2400" dirty="0" err="1" smtClean="0">
                <a:ea typeface="+mn-lt"/>
                <a:cs typeface="+mn-lt"/>
              </a:rPr>
              <a:t>interms</a:t>
            </a:r>
            <a:r>
              <a:rPr lang="en-US" sz="2400" dirty="0" smtClean="0">
                <a:ea typeface="+mn-lt"/>
                <a:cs typeface="+mn-lt"/>
              </a:rPr>
              <a:t> of </a:t>
            </a:r>
            <a:r>
              <a:rPr lang="en-US" sz="2400" dirty="0" err="1" smtClean="0">
                <a:ea typeface="+mn-lt"/>
                <a:cs typeface="+mn-lt"/>
              </a:rPr>
              <a:t>height,weight</a:t>
            </a:r>
            <a:r>
              <a:rPr lang="en-US" sz="2400" dirty="0" smtClean="0">
                <a:ea typeface="+mn-lt"/>
                <a:cs typeface="+mn-lt"/>
              </a:rPr>
              <a:t> and Medical histories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ea typeface="+mn-lt"/>
                <a:cs typeface="+mn-lt"/>
              </a:rPr>
              <a:t>Working hours and Cultures of 24*7 needs, Sleeping Patterns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ea typeface="+mn-lt"/>
                <a:cs typeface="+mn-lt"/>
              </a:rPr>
              <a:t>Lack of Time to adapt according to resources and Money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ea typeface="+mn-lt"/>
                <a:cs typeface="+mn-lt"/>
              </a:rPr>
              <a:t>Personalized </a:t>
            </a:r>
            <a:r>
              <a:rPr lang="en-US" sz="2400" dirty="0">
                <a:ea typeface="+mn-lt"/>
                <a:cs typeface="+mn-lt"/>
              </a:rPr>
              <a:t>diet plans considering specific medical conditions, fitness goals, cultural preferences, and allergies.</a:t>
            </a:r>
            <a:endParaRPr lang="en-US" sz="2400" dirty="0"/>
          </a:p>
        </p:txBody>
      </p:sp>
      <p:pic>
        <p:nvPicPr>
          <p:cNvPr id="4" name="Picture 2"/>
          <p:cNvPicPr/>
          <p:nvPr/>
        </p:nvPicPr>
        <p:blipFill>
          <a:blip r:embed="rId4" cstate="print"/>
          <a:stretch/>
        </p:blipFill>
        <p:spPr>
          <a:xfrm>
            <a:off x="1256360" y="4522560"/>
            <a:ext cx="2496960" cy="1938960"/>
          </a:xfrm>
          <a:prstGeom prst="rect">
            <a:avLst/>
          </a:prstGeom>
          <a:ln w="0">
            <a:noFill/>
          </a:ln>
        </p:spPr>
      </p:pic>
      <p:pic>
        <p:nvPicPr>
          <p:cNvPr id="5" name="Picture 4"/>
          <p:cNvPicPr/>
          <p:nvPr/>
        </p:nvPicPr>
        <p:blipFill>
          <a:blip r:embed="rId5" cstate="print"/>
          <a:stretch/>
        </p:blipFill>
        <p:spPr>
          <a:xfrm>
            <a:off x="4589080" y="4616520"/>
            <a:ext cx="2782080" cy="1821960"/>
          </a:xfrm>
          <a:prstGeom prst="rect">
            <a:avLst/>
          </a:prstGeom>
          <a:ln w="0">
            <a:noFill/>
          </a:ln>
        </p:spPr>
      </p:pic>
      <p:pic>
        <p:nvPicPr>
          <p:cNvPr id="6" name="Picture 6"/>
          <p:cNvPicPr/>
          <p:nvPr/>
        </p:nvPicPr>
        <p:blipFill>
          <a:blip r:embed="rId6" cstate="print"/>
          <a:stretch/>
        </p:blipFill>
        <p:spPr>
          <a:xfrm>
            <a:off x="8394600" y="4164000"/>
            <a:ext cx="2063160" cy="2206080"/>
          </a:xfrm>
          <a:prstGeom prst="rect">
            <a:avLst/>
          </a:prstGeom>
          <a:ln w="0">
            <a:noFill/>
          </a:ln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16676452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D48FD0A-8331-A25F-0C34-A288FDA5C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="" xmlns:a16="http://schemas.microsoft.com/office/drawing/2014/main" id="{9D49B5AE-AC8D-D806-025A-C7592D698CBE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  <a:ea typeface="+mj-lt"/>
                <a:cs typeface="+mj-lt"/>
              </a:rPr>
              <a:t>Model Solution using Gen AI-</a:t>
            </a:r>
            <a:r>
              <a:rPr lang="en-US" sz="2400" b="1" dirty="0" err="1" smtClean="0">
                <a:solidFill>
                  <a:schemeClr val="bg1"/>
                </a:solidFill>
                <a:ea typeface="+mj-lt"/>
                <a:cs typeface="+mj-lt"/>
              </a:rPr>
              <a:t>Healthadda</a:t>
            </a:r>
            <a:r>
              <a:rPr lang="en-US" sz="2400" b="1" dirty="0" smtClean="0">
                <a:solidFill>
                  <a:schemeClr val="bg1"/>
                </a:solidFill>
                <a:ea typeface="+mj-lt"/>
                <a:cs typeface="+mj-lt"/>
              </a:rPr>
              <a:t> for Common Man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038EA6E-399F-E570-B7C7-05C0A10B6E1A}"/>
              </a:ext>
            </a:extLst>
          </p:cNvPr>
          <p:cNvSpPr txBox="1"/>
          <p:nvPr/>
        </p:nvSpPr>
        <p:spPr>
          <a:xfrm>
            <a:off x="237914" y="1019006"/>
            <a:ext cx="11491048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AI </a:t>
            </a:r>
            <a:r>
              <a:rPr lang="en-US" sz="2400" dirty="0" smtClean="0">
                <a:ea typeface="+mn-lt"/>
                <a:cs typeface="+mn-lt"/>
              </a:rPr>
              <a:t>Calorie Meal  Assistant which takes input from user specific parameters and  creates a </a:t>
            </a:r>
            <a:r>
              <a:rPr lang="en-US" sz="2400" dirty="0">
                <a:ea typeface="+mn-lt"/>
                <a:cs typeface="+mn-lt"/>
              </a:rPr>
              <a:t>practical </a:t>
            </a:r>
            <a:r>
              <a:rPr lang="en-US" sz="2400" dirty="0" smtClean="0">
                <a:ea typeface="+mn-lt"/>
                <a:cs typeface="+mn-lt"/>
              </a:rPr>
              <a:t>meal according to timings and amount of calories to be </a:t>
            </a:r>
            <a:r>
              <a:rPr lang="en-US" sz="2400" dirty="0" err="1" smtClean="0">
                <a:ea typeface="+mn-lt"/>
                <a:cs typeface="+mn-lt"/>
              </a:rPr>
              <a:t>intaken</a:t>
            </a:r>
            <a:r>
              <a:rPr lang="en-US" sz="2400" dirty="0" smtClean="0">
                <a:ea typeface="+mn-lt"/>
                <a:cs typeface="+mn-lt"/>
              </a:rPr>
              <a:t> which can be Scalable</a:t>
            </a:r>
            <a:r>
              <a:rPr lang="en-US" sz="2400" dirty="0">
                <a:ea typeface="+mn-lt"/>
                <a:cs typeface="+mn-lt"/>
              </a:rPr>
              <a:t>, customizable, and ready for </a:t>
            </a:r>
            <a:r>
              <a:rPr lang="en-US" sz="2400" dirty="0" smtClean="0">
                <a:ea typeface="+mn-lt"/>
                <a:cs typeface="+mn-lt"/>
              </a:rPr>
              <a:t>deployment.</a:t>
            </a: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Real-time interaction through a web </a:t>
            </a:r>
            <a:r>
              <a:rPr lang="en-US" sz="2400" dirty="0" smtClean="0">
                <a:ea typeface="+mn-lt"/>
                <a:cs typeface="+mn-lt"/>
              </a:rPr>
              <a:t>app</a:t>
            </a:r>
          </a:p>
          <a:p>
            <a:pPr>
              <a:buFont typeface="Arial"/>
              <a:buChar char="•"/>
            </a:pPr>
            <a:endParaRPr lang="en-US" sz="2400" dirty="0" smtClean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dirty="0" smtClean="0">
                <a:ea typeface="+mn-lt"/>
                <a:cs typeface="+mn-lt"/>
              </a:rPr>
              <a:t>Supported with Different models </a:t>
            </a:r>
          </a:p>
          <a:p>
            <a:endParaRPr lang="en-US" sz="2400" dirty="0" smtClean="0">
              <a:ea typeface="+mn-lt"/>
              <a:cs typeface="+mn-lt"/>
            </a:endParaRPr>
          </a:p>
          <a:p>
            <a:r>
              <a:rPr lang="en-US" sz="2400" dirty="0" smtClean="0">
                <a:ea typeface="+mn-lt"/>
                <a:cs typeface="+mn-lt"/>
              </a:rPr>
              <a:t>Note: Refer the Reference</a:t>
            </a:r>
            <a:endParaRPr lang="en-US" dirty="0"/>
          </a:p>
          <a:p>
            <a:pPr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algn="l"/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24880" y="2335645"/>
            <a:ext cx="5862320" cy="411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46004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CAFCA75-E848-7EA0-8C29-D959C3978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="" xmlns:a16="http://schemas.microsoft.com/office/drawing/2014/main" id="{9FBF3BDC-3FE4-7626-8713-5E704068B138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1414DE9-9648-1E30-0FEA-0516FE6818C6}"/>
              </a:ext>
            </a:extLst>
          </p:cNvPr>
          <p:cNvSpPr txBox="1"/>
          <p:nvPr/>
        </p:nvSpPr>
        <p:spPr>
          <a:xfrm>
            <a:off x="317064" y="1143426"/>
            <a:ext cx="11326296" cy="4062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ea typeface="+mn-lt"/>
                <a:cs typeface="+mn-lt"/>
              </a:rPr>
              <a:t>To build Gen API model  which is adaptive according to given input prompt from the specific user text inputs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To provide personalized </a:t>
            </a:r>
            <a:r>
              <a:rPr lang="en-US" sz="2400" dirty="0" smtClean="0">
                <a:ea typeface="+mn-lt"/>
                <a:cs typeface="+mn-lt"/>
              </a:rPr>
              <a:t>Calories meal </a:t>
            </a:r>
            <a:r>
              <a:rPr lang="en-US" sz="2400" dirty="0">
                <a:ea typeface="+mn-lt"/>
                <a:cs typeface="+mn-lt"/>
              </a:rPr>
              <a:t>recommendations based on health goals, preferences, medical conditions, fitness routines, and evolving user feedback</a:t>
            </a:r>
            <a:r>
              <a:rPr lang="en-US" sz="2400" dirty="0" smtClean="0">
                <a:ea typeface="+mn-lt"/>
                <a:cs typeface="+mn-lt"/>
              </a:rPr>
              <a:t>..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ea typeface="+mn-lt"/>
                <a:cs typeface="+mn-lt"/>
              </a:rPr>
              <a:t> Key Element attributes</a:t>
            </a:r>
            <a:r>
              <a:rPr lang="en-US" sz="2400" dirty="0">
                <a:ea typeface="+mn-lt"/>
                <a:cs typeface="+mn-lt"/>
              </a:rPr>
              <a:t>: age, weight, height, BMI, blood pressure</a:t>
            </a:r>
            <a:r>
              <a:rPr lang="en-US" sz="2400" dirty="0" smtClean="0">
                <a:ea typeface="+mn-lt"/>
                <a:cs typeface="+mn-lt"/>
              </a:rPr>
              <a:t>, </a:t>
            </a:r>
            <a:r>
              <a:rPr lang="en-US" sz="2400" dirty="0" err="1" smtClean="0">
                <a:ea typeface="+mn-lt"/>
                <a:cs typeface="+mn-lt"/>
              </a:rPr>
              <a:t>Diabetics,Gender</a:t>
            </a:r>
            <a:r>
              <a:rPr lang="en-US" sz="2400" dirty="0" smtClean="0">
                <a:ea typeface="+mn-lt"/>
                <a:cs typeface="+mn-lt"/>
              </a:rPr>
              <a:t>, Target Variable 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ea typeface="+mn-lt"/>
                <a:cs typeface="+mn-lt"/>
              </a:rPr>
              <a:t>Provides </a:t>
            </a:r>
            <a:r>
              <a:rPr lang="en-US" sz="2400" dirty="0">
                <a:ea typeface="+mn-lt"/>
                <a:cs typeface="+mn-lt"/>
              </a:rPr>
              <a:t>optimized meal plans matching target nutritional </a:t>
            </a:r>
            <a:r>
              <a:rPr lang="en-US" sz="2400" dirty="0" smtClean="0">
                <a:ea typeface="+mn-lt"/>
                <a:cs typeface="+mn-lt"/>
              </a:rPr>
              <a:t>goals with timings and type of food meal.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6170" y="4525963"/>
            <a:ext cx="7783513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25705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E23B892-9D3D-0AFB-714D-A01925BA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="" xmlns:a16="http://schemas.microsoft.com/office/drawing/2014/main" id="{093E0EB5-60FD-979A-C33C-9B92D31156A0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bg1"/>
                </a:solidFill>
                <a:ea typeface="+mj-lt"/>
                <a:cs typeface="+mj-lt"/>
              </a:rPr>
              <a:t>System Architecture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F3039DE-5E24-B7EE-C689-831F19C66A9B}"/>
              </a:ext>
            </a:extLst>
          </p:cNvPr>
          <p:cNvSpPr txBox="1"/>
          <p:nvPr/>
        </p:nvSpPr>
        <p:spPr>
          <a:xfrm>
            <a:off x="127962" y="1010905"/>
            <a:ext cx="11746973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Input UI</a:t>
            </a:r>
            <a:r>
              <a:rPr lang="en-US" sz="2400" dirty="0">
                <a:ea typeface="+mn-lt"/>
                <a:cs typeface="+mn-lt"/>
              </a:rPr>
              <a:t> → </a:t>
            </a:r>
            <a:r>
              <a:rPr lang="en-US" sz="2400" dirty="0" err="1" smtClean="0">
                <a:ea typeface="+mn-lt"/>
                <a:cs typeface="+mn-lt"/>
              </a:rPr>
              <a:t>Streamlit</a:t>
            </a:r>
            <a:endParaRPr lang="en-US" sz="2400" dirty="0" smtClean="0"/>
          </a:p>
          <a:p>
            <a:pPr marL="342900" indent="-342900">
              <a:buFont typeface="Arial"/>
              <a:buChar char="•"/>
            </a:pPr>
            <a:endParaRPr lang="en-US" sz="2400" b="1" dirty="0" smtClean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ea typeface="+mn-lt"/>
                <a:cs typeface="+mn-lt"/>
              </a:rPr>
              <a:t>Backend </a:t>
            </a:r>
            <a:r>
              <a:rPr lang="en-US" sz="2400" b="1" dirty="0">
                <a:ea typeface="+mn-lt"/>
                <a:cs typeface="+mn-lt"/>
              </a:rPr>
              <a:t>API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dirty="0"/>
          </a:p>
          <a:p>
            <a:pPr marL="342900" indent="-342900"/>
            <a:r>
              <a:rPr lang="en-US" sz="2400" dirty="0" smtClean="0">
                <a:ea typeface="+mn-lt"/>
                <a:cs typeface="+mn-lt"/>
              </a:rPr>
              <a:t>                       Google </a:t>
            </a:r>
            <a:r>
              <a:rPr lang="en-US" sz="2400" dirty="0">
                <a:ea typeface="+mn-lt"/>
                <a:cs typeface="+mn-lt"/>
              </a:rPr>
              <a:t>Generative </a:t>
            </a:r>
            <a:r>
              <a:rPr lang="en-US" sz="2400" dirty="0" smtClean="0">
                <a:ea typeface="+mn-lt"/>
                <a:cs typeface="+mn-lt"/>
              </a:rPr>
              <a:t>AI 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ea typeface="+mn-lt"/>
                <a:cs typeface="+mn-lt"/>
              </a:rPr>
              <a:t>Prompt </a:t>
            </a:r>
            <a:r>
              <a:rPr lang="en-US" sz="2400" b="1" dirty="0">
                <a:ea typeface="+mn-lt"/>
                <a:cs typeface="+mn-lt"/>
              </a:rPr>
              <a:t>Engineering</a:t>
            </a:r>
            <a:r>
              <a:rPr lang="en-US" sz="2400" dirty="0">
                <a:ea typeface="+mn-lt"/>
                <a:cs typeface="+mn-lt"/>
              </a:rPr>
              <a:t> → Sends user health </a:t>
            </a:r>
            <a:r>
              <a:rPr lang="en-US" sz="2400" dirty="0" smtClean="0">
                <a:ea typeface="+mn-lt"/>
                <a:cs typeface="+mn-lt"/>
              </a:rPr>
              <a:t>data targets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Response Handling</a:t>
            </a:r>
            <a:r>
              <a:rPr lang="en-US" sz="2400" dirty="0">
                <a:ea typeface="+mn-lt"/>
                <a:cs typeface="+mn-lt"/>
              </a:rPr>
              <a:t> → AI-generated </a:t>
            </a:r>
            <a:r>
              <a:rPr lang="en-US" sz="2400" dirty="0" smtClean="0">
                <a:ea typeface="+mn-lt"/>
                <a:cs typeface="+mn-lt"/>
              </a:rPr>
              <a:t>Calorie </a:t>
            </a:r>
            <a:r>
              <a:rPr lang="en-US" sz="2400" dirty="0">
                <a:ea typeface="+mn-lt"/>
                <a:cs typeface="+mn-lt"/>
              </a:rPr>
              <a:t>plan </a:t>
            </a:r>
            <a:r>
              <a:rPr lang="en-US" sz="2400" dirty="0" smtClean="0">
                <a:ea typeface="+mn-lt"/>
                <a:cs typeface="+mn-lt"/>
              </a:rPr>
              <a:t>returned for the day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Output Display</a:t>
            </a:r>
            <a:r>
              <a:rPr lang="en-US" sz="2400" dirty="0">
                <a:ea typeface="+mn-lt"/>
                <a:cs typeface="+mn-lt"/>
              </a:rPr>
              <a:t> → </a:t>
            </a:r>
            <a:r>
              <a:rPr lang="en-US" sz="2400" dirty="0" smtClean="0">
                <a:ea typeface="+mn-lt"/>
                <a:cs typeface="+mn-lt"/>
              </a:rPr>
              <a:t> Supported </a:t>
            </a:r>
            <a:r>
              <a:rPr lang="en-US" sz="2400" dirty="0">
                <a:ea typeface="+mn-lt"/>
                <a:cs typeface="+mn-lt"/>
              </a:rPr>
              <a:t>web </a:t>
            </a:r>
            <a:r>
              <a:rPr lang="en-US" sz="2400" dirty="0" smtClean="0">
                <a:ea typeface="+mn-lt"/>
                <a:cs typeface="+mn-lt"/>
              </a:rPr>
              <a:t>app </a:t>
            </a:r>
            <a:r>
              <a:rPr lang="en-US" sz="2400" dirty="0" smtClean="0">
                <a:ea typeface="+mn-lt"/>
                <a:cs typeface="+mn-lt"/>
                <a:hlinkClick r:id="rId4"/>
              </a:rPr>
              <a:t>http://localhost:8501/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59145" y="1623378"/>
            <a:ext cx="38671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03795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05" y="686492"/>
            <a:ext cx="11777599" cy="589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974" y="886619"/>
            <a:ext cx="10744055" cy="537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360" y="706836"/>
            <a:ext cx="11033760" cy="577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9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3861</TotalTime>
  <Words>455</Words>
  <Application>Microsoft Office PowerPoint</Application>
  <PresentationFormat>Custom</PresentationFormat>
  <Paragraphs>91</Paragraphs>
  <Slides>20</Slides>
  <Notes>8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1_Office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Vikrant Nath Nagar</dc:creator>
  <cp:lastModifiedBy>Admin</cp:lastModifiedBy>
  <cp:revision>200</cp:revision>
  <dcterms:created xsi:type="dcterms:W3CDTF">2024-05-21T11:55:07Z</dcterms:created>
  <dcterms:modified xsi:type="dcterms:W3CDTF">2025-05-18T10:18:37Z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9C66A616-42E4-4EAC-B385-AC0C45CFC5CC</vt:lpwstr>
  </property>
  <property fmtid="{D5CDD505-2E9C-101B-9397-08002B2CF9AE}" pid="3" name="ArticulatePath">
    <vt:lpwstr>https://edunetfoundationorg-my.sharepoint.com/personal/kaisar_edunetfoundation_org/Documents/Beutified ppt/MSITI/Micro Degree/Template/microdigree-Template</vt:lpwstr>
  </property>
</Properties>
</file>