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68" r:id="rId8"/>
    <p:sldId id="260" r:id="rId9"/>
    <p:sldId id="261" r:id="rId10"/>
    <p:sldId id="269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Sreenivas-147/Keylogger-and-Security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95472" y="2786058"/>
            <a:ext cx="9044094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/>
              <a:t>   Student</a:t>
            </a:r>
            <a:r>
              <a:rPr spc="-220"/>
              <a:t> </a:t>
            </a:r>
            <a:r>
              <a:rPr spc="15" smtClean="0"/>
              <a:t>Name</a:t>
            </a:r>
            <a:r>
              <a:rPr lang="en-GB" spc="15" dirty="0" smtClean="0"/>
              <a:t>:</a:t>
            </a:r>
            <a:br>
              <a:rPr lang="en-GB" spc="15" dirty="0" smtClean="0"/>
            </a:br>
            <a:r>
              <a:rPr lang="en-US" altLang="zh-CN" spc="15" dirty="0" smtClean="0"/>
              <a:t>YELLOJI CHANDINI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381620" y="4000504"/>
            <a:ext cx="535785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      Final</a:t>
            </a:r>
            <a:r>
              <a:rPr sz="2400" b="1" spc="-16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smtClean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r>
              <a:rPr lang="en-GB" sz="2400" b="1" spc="-5" dirty="0" smtClean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lang="en-GB" sz="2400" b="1" spc="-5" dirty="0" smtClean="0">
              <a:solidFill>
                <a:srgbClr val="2D936B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 smtClean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KEY LOGGER AND SECURITY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36" y="1714488"/>
            <a:ext cx="6429420" cy="15684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USING THE KEY LOGGER PYTHON PROGRAM I CAN OBSERVE THE COLLECTING ALL THE KEYSTROKES OF THE COMPUTER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link: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Link: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1"/>
              </a:rPr>
              <a:t>https://github.com/Sreenivas-147/Keylogger-and-Security.git</a:t>
            </a:r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218367" y="2857496"/>
            <a:ext cx="1005014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 smtClean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2157309" y="1577419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is a type of software or hardware </a:t>
            </a:r>
            <a:r>
              <a:rPr lang="en-US" sz="2400" dirty="0" err="1" smtClean="0"/>
              <a:t>hardware</a:t>
            </a:r>
            <a:r>
              <a:rPr lang="en-US" sz="2400" dirty="0" smtClean="0"/>
              <a:t> device that records keystrokes on a on a computer.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can capture sensitive information such as usernames, passwords, credit card numbers, and more.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for both legitimate purposes, such as monitoring children's online activity, and malicious purposes, such as stealing personal information.</a:t>
            </a:r>
            <a:endParaRPr lang="en-GB" sz="2400" dirty="0" smtClean="0"/>
          </a:p>
          <a:p>
            <a:pPr algn="ctr">
              <a:buFont typeface="Arial" panose="020B0604020202020204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TYPES OF KEYLOGGER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09654" y="1285860"/>
            <a:ext cx="800105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classified into software- software-based and hardware-based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Software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installed on a computer and run in the background to capture keystrokes.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Hardware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physical devices that are inserted between the keyboard and the computer to intercept keystrokes.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HOW KEYLOGGER WORKS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Keyloggers</a:t>
            </a:r>
            <a:r>
              <a:rPr lang="en-US" sz="2400" dirty="0" smtClean="0"/>
              <a:t> capture keystrokes by recording the</a:t>
            </a:r>
            <a:endParaRPr lang="en-GB" sz="2400" dirty="0" smtClean="0"/>
          </a:p>
          <a:p>
            <a:r>
              <a:rPr lang="en-US" sz="2400" dirty="0" err="1" smtClean="0"/>
              <a:t>keycodes</a:t>
            </a:r>
            <a:r>
              <a:rPr lang="en-US" sz="2400" dirty="0" smtClean="0"/>
              <a:t> generated by each key press.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They can also capture screenshots, log websites visited, and track applications used.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USES OF KEY 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by employers to</a:t>
            </a:r>
            <a:endParaRPr lang="en-GB" sz="2400" dirty="0" smtClean="0"/>
          </a:p>
          <a:p>
            <a:r>
              <a:rPr lang="en-US" sz="2400" dirty="0" smtClean="0"/>
              <a:t>monitor employee activity and productivity.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Parents can use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to monitor their children's online interactions and prevent </a:t>
            </a:r>
            <a:r>
              <a:rPr lang="en-US" sz="2400" dirty="0" err="1" smtClean="0"/>
              <a:t>cyberbullying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However,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also commonly used by cybercriminals to steal sensitive information.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666254" y="2796507"/>
            <a:ext cx="6786610" cy="8299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53880" y="2143116"/>
            <a:ext cx="8802974" cy="82994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 USERS THE WHO USED THE NETWORK CONNECTED SYSTEM</a:t>
            </a:r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THEY ARE END USERS(VICTIMS)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DETECTION AND PREVENTION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Regularly update your operating system and</a:t>
            </a:r>
            <a:endParaRPr lang="en-GB" sz="2400" dirty="0" smtClean="0"/>
          </a:p>
          <a:p>
            <a:r>
              <a:rPr lang="en-US" sz="2400" dirty="0" smtClean="0"/>
              <a:t>security software to protect against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Be cautious of downloading software from unknown sources and avoid clicking on suspicious links.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Use anti-</a:t>
            </a:r>
            <a:r>
              <a:rPr lang="en-US" sz="2400" dirty="0" err="1" smtClean="0"/>
              <a:t>keylogging</a:t>
            </a:r>
            <a:r>
              <a:rPr lang="en-US" sz="2400" dirty="0" smtClean="0"/>
              <a:t> software and tools to detect and remove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from your system.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2201</Words>
  <Application>WPS Office WWO_wpscloud_20231009072630-3916d64f34</Application>
  <PresentationFormat>Custom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Calibri</vt:lpstr>
      <vt:lpstr>Kingsoft Confetti</vt:lpstr>
      <vt:lpstr>汉仪书宋二KW</vt:lpstr>
      <vt:lpstr>Office Theme</vt:lpstr>
      <vt:lpstr>Student Name: THAMMISETTI SREENIVAULUU</vt:lpstr>
      <vt:lpstr>PROJECT TITLE</vt:lpstr>
      <vt:lpstr>KEY LOGGER</vt:lpstr>
      <vt:lpstr>TYPES OF KEYLOGGER</vt:lpstr>
      <vt:lpstr>HOW KEYLOGGER WORKS</vt:lpstr>
      <vt:lpstr>USES OF KEY LOGGER</vt:lpstr>
      <vt:lpstr>PROJECT	OVERVIEW</vt:lpstr>
      <vt:lpstr>WHO ARE THE END USERS?</vt:lpstr>
      <vt:lpstr>DETECTION AND PREVENTION </vt:lpstr>
      <vt:lpstr>RESULTS</vt:lpstr>
      <vt:lpstr>Github link: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Student Name: YELLOJI CHANDINI</dc:title>
  <dc:creator/>
  <cp:lastModifiedBy>HP</cp:lastModifiedBy>
  <dcterms:created xsi:type="dcterms:W3CDTF">2024-06-24T16:24:17Z</dcterms:created>
  <dcterms:modified xsi:type="dcterms:W3CDTF">2024-06-24T16:24:17Z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2024-06-03T08:00:00Z</vt:filetime>
  </property>
  <property fmtid="{D5CDD505-2E9C-101B-9397-08002B2CF9AE}" pid="4" name="ICV">
    <vt:lpwstr/>
  </property>
  <property fmtid="{D5CDD505-2E9C-101B-9397-08002B2CF9AE}" pid="5" name="KSOProductBuildVer">
    <vt:lpwstr>1033-0.0.0.0</vt:lpwstr>
  </property>
</Properties>
</file>