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F5BBA-B9A8-47BB-884B-F30D82182E77}" v="279" dt="2021-04-07T14:47:46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eeler, Bradley J" userId="S::bjw71@pitt.edu::062ba237-7204-4c9d-98f1-bf0265d95b68" providerId="AD" clId="Web-{2C0F5BBA-B9A8-47BB-884B-F30D82182E77}"/>
    <pc:docChg chg="addSld delSld modSld">
      <pc:chgData name="Wheeler, Bradley J" userId="S::bjw71@pitt.edu::062ba237-7204-4c9d-98f1-bf0265d95b68" providerId="AD" clId="Web-{2C0F5BBA-B9A8-47BB-884B-F30D82182E77}" dt="2021-04-07T14:47:46.194" v="176" actId="20577"/>
      <pc:docMkLst>
        <pc:docMk/>
      </pc:docMkLst>
      <pc:sldChg chg="del">
        <pc:chgData name="Wheeler, Bradley J" userId="S::bjw71@pitt.edu::062ba237-7204-4c9d-98f1-bf0265d95b68" providerId="AD" clId="Web-{2C0F5BBA-B9A8-47BB-884B-F30D82182E77}" dt="2021-04-07T14:38:50.961" v="51"/>
        <pc:sldMkLst>
          <pc:docMk/>
          <pc:sldMk cId="109857222" sldId="256"/>
        </pc:sldMkLst>
      </pc:sldChg>
      <pc:sldChg chg="addSp delSp modSp new">
        <pc:chgData name="Wheeler, Bradley J" userId="S::bjw71@pitt.edu::062ba237-7204-4c9d-98f1-bf0265d95b68" providerId="AD" clId="Web-{2C0F5BBA-B9A8-47BB-884B-F30D82182E77}" dt="2021-04-07T14:39:29.259" v="73" actId="20577"/>
        <pc:sldMkLst>
          <pc:docMk/>
          <pc:sldMk cId="2224144577" sldId="257"/>
        </pc:sldMkLst>
        <pc:spChg chg="mod">
          <ac:chgData name="Wheeler, Bradley J" userId="S::bjw71@pitt.edu::062ba237-7204-4c9d-98f1-bf0265d95b68" providerId="AD" clId="Web-{2C0F5BBA-B9A8-47BB-884B-F30D82182E77}" dt="2021-04-07T14:39:29.259" v="73" actId="20577"/>
          <ac:spMkLst>
            <pc:docMk/>
            <pc:sldMk cId="2224144577" sldId="257"/>
            <ac:spMk id="2" creationId="{9213D153-FE88-4464-A92C-AFDAC5E0D86F}"/>
          </ac:spMkLst>
        </pc:spChg>
        <pc:spChg chg="del">
          <ac:chgData name="Wheeler, Bradley J" userId="S::bjw71@pitt.edu::062ba237-7204-4c9d-98f1-bf0265d95b68" providerId="AD" clId="Web-{2C0F5BBA-B9A8-47BB-884B-F30D82182E77}" dt="2021-04-07T14:35:42.815" v="6"/>
          <ac:spMkLst>
            <pc:docMk/>
            <pc:sldMk cId="2224144577" sldId="257"/>
            <ac:spMk id="3" creationId="{B5AFD390-DF36-4DDB-8090-521541CFE169}"/>
          </ac:spMkLst>
        </pc:spChg>
        <pc:spChg chg="add mod">
          <ac:chgData name="Wheeler, Bradley J" userId="S::bjw71@pitt.edu::062ba237-7204-4c9d-98f1-bf0265d95b68" providerId="AD" clId="Web-{2C0F5BBA-B9A8-47BB-884B-F30D82182E77}" dt="2021-04-07T14:38:01.209" v="40" actId="1076"/>
          <ac:spMkLst>
            <pc:docMk/>
            <pc:sldMk cId="2224144577" sldId="257"/>
            <ac:spMk id="7" creationId="{BB61C76F-CD46-4AEC-82F5-2B307AA92C09}"/>
          </ac:spMkLst>
        </pc:spChg>
        <pc:spChg chg="add mod">
          <ac:chgData name="Wheeler, Bradley J" userId="S::bjw71@pitt.edu::062ba237-7204-4c9d-98f1-bf0265d95b68" providerId="AD" clId="Web-{2C0F5BBA-B9A8-47BB-884B-F30D82182E77}" dt="2021-04-07T14:38:17.616" v="46" actId="20577"/>
          <ac:spMkLst>
            <pc:docMk/>
            <pc:sldMk cId="2224144577" sldId="257"/>
            <ac:spMk id="8" creationId="{BB8992B7-5AA9-439D-8FC8-92D3924CFADC}"/>
          </ac:spMkLst>
        </pc:spChg>
        <pc:spChg chg="add mod">
          <ac:chgData name="Wheeler, Bradley J" userId="S::bjw71@pitt.edu::062ba237-7204-4c9d-98f1-bf0265d95b68" providerId="AD" clId="Web-{2C0F5BBA-B9A8-47BB-884B-F30D82182E77}" dt="2021-04-07T14:38:30.851" v="50" actId="20577"/>
          <ac:spMkLst>
            <pc:docMk/>
            <pc:sldMk cId="2224144577" sldId="257"/>
            <ac:spMk id="9" creationId="{07F0B4F4-E939-4188-83B3-BD917ADE1C57}"/>
          </ac:spMkLst>
        </pc:spChg>
        <pc:picChg chg="add mod">
          <ac:chgData name="Wheeler, Bradley J" userId="S::bjw71@pitt.edu::062ba237-7204-4c9d-98f1-bf0265d95b68" providerId="AD" clId="Web-{2C0F5BBA-B9A8-47BB-884B-F30D82182E77}" dt="2021-04-07T14:36:54.848" v="24" actId="14100"/>
          <ac:picMkLst>
            <pc:docMk/>
            <pc:sldMk cId="2224144577" sldId="257"/>
            <ac:picMk id="4" creationId="{907DBA0C-73C5-4879-9C50-50A5E02962ED}"/>
          </ac:picMkLst>
        </pc:picChg>
        <pc:picChg chg="add mod">
          <ac:chgData name="Wheeler, Bradley J" userId="S::bjw71@pitt.edu::062ba237-7204-4c9d-98f1-bf0265d95b68" providerId="AD" clId="Web-{2C0F5BBA-B9A8-47BB-884B-F30D82182E77}" dt="2021-04-07T14:37:25.615" v="30" actId="1076"/>
          <ac:picMkLst>
            <pc:docMk/>
            <pc:sldMk cId="2224144577" sldId="257"/>
            <ac:picMk id="5" creationId="{7FC391B5-00A2-48EC-881A-3384C0356C16}"/>
          </ac:picMkLst>
        </pc:picChg>
        <pc:picChg chg="add mod">
          <ac:chgData name="Wheeler, Bradley J" userId="S::bjw71@pitt.edu::062ba237-7204-4c9d-98f1-bf0265d95b68" providerId="AD" clId="Web-{2C0F5BBA-B9A8-47BB-884B-F30D82182E77}" dt="2021-04-07T14:37:19.271" v="29" actId="14100"/>
          <ac:picMkLst>
            <pc:docMk/>
            <pc:sldMk cId="2224144577" sldId="257"/>
            <ac:picMk id="6" creationId="{E433BF3B-67C1-4FF1-8BE8-8C319D1A4295}"/>
          </ac:picMkLst>
        </pc:picChg>
      </pc:sldChg>
      <pc:sldChg chg="addSp delSp modSp new">
        <pc:chgData name="Wheeler, Bradley J" userId="S::bjw71@pitt.edu::062ba237-7204-4c9d-98f1-bf0265d95b68" providerId="AD" clId="Web-{2C0F5BBA-B9A8-47BB-884B-F30D82182E77}" dt="2021-04-07T14:40:34.963" v="91" actId="1076"/>
        <pc:sldMkLst>
          <pc:docMk/>
          <pc:sldMk cId="1448245598" sldId="258"/>
        </pc:sldMkLst>
        <pc:spChg chg="mod">
          <ac:chgData name="Wheeler, Bradley J" userId="S::bjw71@pitt.edu::062ba237-7204-4c9d-98f1-bf0265d95b68" providerId="AD" clId="Web-{2C0F5BBA-B9A8-47BB-884B-F30D82182E77}" dt="2021-04-07T14:39:44.493" v="81" actId="20577"/>
          <ac:spMkLst>
            <pc:docMk/>
            <pc:sldMk cId="1448245598" sldId="258"/>
            <ac:spMk id="2" creationId="{83191057-078B-408F-889D-2822E2D92F55}"/>
          </ac:spMkLst>
        </pc:spChg>
        <pc:spChg chg="del">
          <ac:chgData name="Wheeler, Bradley J" userId="S::bjw71@pitt.edu::062ba237-7204-4c9d-98f1-bf0265d95b68" providerId="AD" clId="Web-{2C0F5BBA-B9A8-47BB-884B-F30D82182E77}" dt="2021-04-07T14:39:37.118" v="74"/>
          <ac:spMkLst>
            <pc:docMk/>
            <pc:sldMk cId="1448245598" sldId="258"/>
            <ac:spMk id="3" creationId="{EF4FE616-8D5B-4FB1-BEE5-DC96BF1C7B1E}"/>
          </ac:spMkLst>
        </pc:spChg>
        <pc:picChg chg="add mod">
          <ac:chgData name="Wheeler, Bradley J" userId="S::bjw71@pitt.edu::062ba237-7204-4c9d-98f1-bf0265d95b68" providerId="AD" clId="Web-{2C0F5BBA-B9A8-47BB-884B-F30D82182E77}" dt="2021-04-07T14:40:25.432" v="89" actId="14100"/>
          <ac:picMkLst>
            <pc:docMk/>
            <pc:sldMk cId="1448245598" sldId="258"/>
            <ac:picMk id="4" creationId="{33A20423-B6AB-4CA8-B269-55D0472083F1}"/>
          </ac:picMkLst>
        </pc:picChg>
        <pc:picChg chg="add mod">
          <ac:chgData name="Wheeler, Bradley J" userId="S::bjw71@pitt.edu::062ba237-7204-4c9d-98f1-bf0265d95b68" providerId="AD" clId="Web-{2C0F5BBA-B9A8-47BB-884B-F30D82182E77}" dt="2021-04-07T14:40:34.963" v="91" actId="1076"/>
          <ac:picMkLst>
            <pc:docMk/>
            <pc:sldMk cId="1448245598" sldId="258"/>
            <ac:picMk id="5" creationId="{20DA78FD-31F0-4DCE-9B27-6B60939CAABF}"/>
          </ac:picMkLst>
        </pc:picChg>
      </pc:sldChg>
      <pc:sldChg chg="addSp delSp modSp new">
        <pc:chgData name="Wheeler, Bradley J" userId="S::bjw71@pitt.edu::062ba237-7204-4c9d-98f1-bf0265d95b68" providerId="AD" clId="Web-{2C0F5BBA-B9A8-47BB-884B-F30D82182E77}" dt="2021-04-07T14:47:46.194" v="176" actId="20577"/>
        <pc:sldMkLst>
          <pc:docMk/>
          <pc:sldMk cId="2629219017" sldId="259"/>
        </pc:sldMkLst>
        <pc:spChg chg="mod">
          <ac:chgData name="Wheeler, Bradley J" userId="S::bjw71@pitt.edu::062ba237-7204-4c9d-98f1-bf0265d95b68" providerId="AD" clId="Web-{2C0F5BBA-B9A8-47BB-884B-F30D82182E77}" dt="2021-04-07T14:41:05.230" v="98" actId="20577"/>
          <ac:spMkLst>
            <pc:docMk/>
            <pc:sldMk cId="2629219017" sldId="259"/>
            <ac:spMk id="2" creationId="{588F1AAD-5B8E-46C6-ACF7-5672ABB0A5D1}"/>
          </ac:spMkLst>
        </pc:spChg>
        <pc:spChg chg="del">
          <ac:chgData name="Wheeler, Bradley J" userId="S::bjw71@pitt.edu::062ba237-7204-4c9d-98f1-bf0265d95b68" providerId="AD" clId="Web-{2C0F5BBA-B9A8-47BB-884B-F30D82182E77}" dt="2021-04-07T14:41:08.089" v="99"/>
          <ac:spMkLst>
            <pc:docMk/>
            <pc:sldMk cId="2629219017" sldId="259"/>
            <ac:spMk id="3" creationId="{4216C948-7AF8-45A3-8603-D5A41B781E58}"/>
          </ac:spMkLst>
        </pc:spChg>
        <pc:spChg chg="add mod">
          <ac:chgData name="Wheeler, Bradley J" userId="S::bjw71@pitt.edu::062ba237-7204-4c9d-98f1-bf0265d95b68" providerId="AD" clId="Web-{2C0F5BBA-B9A8-47BB-884B-F30D82182E77}" dt="2021-04-07T14:45:01.627" v="142" actId="20577"/>
          <ac:spMkLst>
            <pc:docMk/>
            <pc:sldMk cId="2629219017" sldId="259"/>
            <ac:spMk id="7" creationId="{4B30B94E-54D4-41E5-BE11-75CACB2CE7BF}"/>
          </ac:spMkLst>
        </pc:spChg>
        <pc:spChg chg="add mod">
          <ac:chgData name="Wheeler, Bradley J" userId="S::bjw71@pitt.edu::062ba237-7204-4c9d-98f1-bf0265d95b68" providerId="AD" clId="Web-{2C0F5BBA-B9A8-47BB-884B-F30D82182E77}" dt="2021-04-07T14:46:56.818" v="153" actId="20577"/>
          <ac:spMkLst>
            <pc:docMk/>
            <pc:sldMk cId="2629219017" sldId="259"/>
            <ac:spMk id="8" creationId="{4E4492FC-46A7-4F47-BEA6-470DFC3E7263}"/>
          </ac:spMkLst>
        </pc:spChg>
        <pc:spChg chg="add del">
          <ac:chgData name="Wheeler, Bradley J" userId="S::bjw71@pitt.edu::062ba237-7204-4c9d-98f1-bf0265d95b68" providerId="AD" clId="Web-{2C0F5BBA-B9A8-47BB-884B-F30D82182E77}" dt="2021-04-07T14:47:17.365" v="163"/>
          <ac:spMkLst>
            <pc:docMk/>
            <pc:sldMk cId="2629219017" sldId="259"/>
            <ac:spMk id="9" creationId="{F2D1C3CB-1415-41BB-9F14-4C2FDDDD0FF8}"/>
          </ac:spMkLst>
        </pc:spChg>
        <pc:spChg chg="add del">
          <ac:chgData name="Wheeler, Bradley J" userId="S::bjw71@pitt.edu::062ba237-7204-4c9d-98f1-bf0265d95b68" providerId="AD" clId="Web-{2C0F5BBA-B9A8-47BB-884B-F30D82182E77}" dt="2021-04-07T14:47:05.990" v="160"/>
          <ac:spMkLst>
            <pc:docMk/>
            <pc:sldMk cId="2629219017" sldId="259"/>
            <ac:spMk id="10" creationId="{C6297668-FD50-44D3-B1C9-6A97BB068C1B}"/>
          </ac:spMkLst>
        </pc:spChg>
        <pc:spChg chg="add del">
          <ac:chgData name="Wheeler, Bradley J" userId="S::bjw71@pitt.edu::062ba237-7204-4c9d-98f1-bf0265d95b68" providerId="AD" clId="Web-{2C0F5BBA-B9A8-47BB-884B-F30D82182E77}" dt="2021-04-07T14:47:08.631" v="161"/>
          <ac:spMkLst>
            <pc:docMk/>
            <pc:sldMk cId="2629219017" sldId="259"/>
            <ac:spMk id="11" creationId="{969A3391-8A7C-4F3B-A129-D3FC332BCF0D}"/>
          </ac:spMkLst>
        </pc:spChg>
        <pc:spChg chg="add del">
          <ac:chgData name="Wheeler, Bradley J" userId="S::bjw71@pitt.edu::062ba237-7204-4c9d-98f1-bf0265d95b68" providerId="AD" clId="Web-{2C0F5BBA-B9A8-47BB-884B-F30D82182E77}" dt="2021-04-07T14:47:14.240" v="162"/>
          <ac:spMkLst>
            <pc:docMk/>
            <pc:sldMk cId="2629219017" sldId="259"/>
            <ac:spMk id="12" creationId="{C7F5E4EB-963B-4B5F-8A74-3F6ECF9C4574}"/>
          </ac:spMkLst>
        </pc:spChg>
        <pc:spChg chg="add mod">
          <ac:chgData name="Wheeler, Bradley J" userId="S::bjw71@pitt.edu::062ba237-7204-4c9d-98f1-bf0265d95b68" providerId="AD" clId="Web-{2C0F5BBA-B9A8-47BB-884B-F30D82182E77}" dt="2021-04-07T14:47:46.194" v="176" actId="20577"/>
          <ac:spMkLst>
            <pc:docMk/>
            <pc:sldMk cId="2629219017" sldId="259"/>
            <ac:spMk id="13" creationId="{B5013336-B4D4-4A52-BBCB-68AD46746787}"/>
          </ac:spMkLst>
        </pc:spChg>
        <pc:spChg chg="add del">
          <ac:chgData name="Wheeler, Bradley J" userId="S::bjw71@pitt.edu::062ba237-7204-4c9d-98f1-bf0265d95b68" providerId="AD" clId="Web-{2C0F5BBA-B9A8-47BB-884B-F30D82182E77}" dt="2021-04-07T14:47:19.912" v="164"/>
          <ac:spMkLst>
            <pc:docMk/>
            <pc:sldMk cId="2629219017" sldId="259"/>
            <ac:spMk id="14" creationId="{BFF290FD-5AC7-4246-B913-9CBE4DA643D4}"/>
          </ac:spMkLst>
        </pc:spChg>
        <pc:picChg chg="add mod">
          <ac:chgData name="Wheeler, Bradley J" userId="S::bjw71@pitt.edu::062ba237-7204-4c9d-98f1-bf0265d95b68" providerId="AD" clId="Web-{2C0F5BBA-B9A8-47BB-884B-F30D82182E77}" dt="2021-04-07T14:43:26.390" v="121" actId="1076"/>
          <ac:picMkLst>
            <pc:docMk/>
            <pc:sldMk cId="2629219017" sldId="259"/>
            <ac:picMk id="4" creationId="{919CFB6B-1A99-4A1A-9C25-10EE0C49348F}"/>
          </ac:picMkLst>
        </pc:picChg>
        <pc:picChg chg="add mod">
          <ac:chgData name="Wheeler, Bradley J" userId="S::bjw71@pitt.edu::062ba237-7204-4c9d-98f1-bf0265d95b68" providerId="AD" clId="Web-{2C0F5BBA-B9A8-47BB-884B-F30D82182E77}" dt="2021-04-07T14:45:20.456" v="147" actId="1076"/>
          <ac:picMkLst>
            <pc:docMk/>
            <pc:sldMk cId="2629219017" sldId="259"/>
            <ac:picMk id="5" creationId="{9CF2ECA0-E442-499B-B4C6-EEC9FD901646}"/>
          </ac:picMkLst>
        </pc:picChg>
        <pc:picChg chg="add mod">
          <ac:chgData name="Wheeler, Bradley J" userId="S::bjw71@pitt.edu::062ba237-7204-4c9d-98f1-bf0265d95b68" providerId="AD" clId="Web-{2C0F5BBA-B9A8-47BB-884B-F30D82182E77}" dt="2021-04-07T14:45:17.190" v="146" actId="1076"/>
          <ac:picMkLst>
            <pc:docMk/>
            <pc:sldMk cId="2629219017" sldId="259"/>
            <ac:picMk id="6" creationId="{2D8404CE-1125-49B7-95DC-3C73C2C075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D153-FE88-4464-A92C-AFDAC5E0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 Attacks</a:t>
            </a:r>
          </a:p>
        </p:txBody>
      </p:sp>
      <p:pic>
        <p:nvPicPr>
          <p:cNvPr id="4" name="Picture 4" descr="A picture containing sky, roof, day&#10;&#10;Description automatically generated">
            <a:extLst>
              <a:ext uri="{FF2B5EF4-FFF2-40B4-BE49-F238E27FC236}">
                <a16:creationId xmlns:a16="http://schemas.microsoft.com/office/drawing/2014/main" id="{907DBA0C-73C5-4879-9C50-50A5E0296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161493"/>
            <a:ext cx="3562350" cy="2896964"/>
          </a:xfrm>
          <a:prstGeom prst="rect">
            <a:avLst/>
          </a:prstGeom>
        </p:spPr>
      </p:pic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7FC391B5-00A2-48EC-881A-3384C035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888671"/>
            <a:ext cx="3629025" cy="3166382"/>
          </a:xfrm>
          <a:prstGeom prst="rect">
            <a:avLst/>
          </a:prstGeom>
        </p:spPr>
      </p:pic>
      <p:pic>
        <p:nvPicPr>
          <p:cNvPr id="6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433BF3B-67C1-4FF1-8BE8-8C319D1A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50" y="2162175"/>
            <a:ext cx="3562350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1C76F-CD46-4AEC-82F5-2B307AA92C09}"/>
              </a:ext>
            </a:extLst>
          </p:cNvPr>
          <p:cNvSpPr txBox="1"/>
          <p:nvPr/>
        </p:nvSpPr>
        <p:spPr>
          <a:xfrm>
            <a:off x="1000125" y="5391150"/>
            <a:ext cx="1181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992B7-5AA9-439D-8FC8-92D3924CFADC}"/>
              </a:ext>
            </a:extLst>
          </p:cNvPr>
          <p:cNvSpPr txBox="1"/>
          <p:nvPr/>
        </p:nvSpPr>
        <p:spPr>
          <a:xfrm>
            <a:off x="5153025" y="5391150"/>
            <a:ext cx="1181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Vertical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0B4F4-E939-4188-83B3-BD917ADE1C57}"/>
              </a:ext>
            </a:extLst>
          </p:cNvPr>
          <p:cNvSpPr txBox="1"/>
          <p:nvPr/>
        </p:nvSpPr>
        <p:spPr>
          <a:xfrm>
            <a:off x="9267825" y="5391150"/>
            <a:ext cx="1181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222414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1057-078B-408F-889D-2822E2D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3D Vertical Attacks</a:t>
            </a:r>
            <a:endParaRPr lang="en-US" dirty="0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3A20423-B6AB-4CA8-B269-55D04720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096637"/>
            <a:ext cx="5162550" cy="4188726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DA78FD-31F0-4DCE-9B27-6B60939C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23578"/>
            <a:ext cx="5105400" cy="44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4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1AAD-5B8E-46C6-ACF7-5672ABB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3D Diagonal Attacks</a:t>
            </a:r>
            <a:endParaRPr lang="en-US" dirty="0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19CFB6B-1A99-4A1A-9C25-10EE0C49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02280"/>
            <a:ext cx="3848100" cy="3358216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CF2ECA0-E442-499B-B4C6-EEC9FD90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1799883"/>
            <a:ext cx="4057650" cy="3315383"/>
          </a:xfrm>
          <a:prstGeom prst="rect">
            <a:avLst/>
          </a:prstGeom>
        </p:spPr>
      </p:pic>
      <p:pic>
        <p:nvPicPr>
          <p:cNvPr id="6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2D8404CE-1125-49B7-95DC-3C73C2C07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1774833"/>
            <a:ext cx="3762375" cy="3308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0B94E-54D4-41E5-BE11-75CACB2CE7BF}"/>
              </a:ext>
            </a:extLst>
          </p:cNvPr>
          <p:cNvSpPr txBox="1"/>
          <p:nvPr/>
        </p:nvSpPr>
        <p:spPr>
          <a:xfrm>
            <a:off x="247650" y="5438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Vertical Diagonal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492FC-46A7-4F47-BEA6-470DFC3E7263}"/>
              </a:ext>
            </a:extLst>
          </p:cNvPr>
          <p:cNvSpPr txBox="1"/>
          <p:nvPr/>
        </p:nvSpPr>
        <p:spPr>
          <a:xfrm>
            <a:off x="4352925" y="5438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Horizontal Diagonal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13336-B4D4-4A52-BBCB-68AD46746787}"/>
              </a:ext>
            </a:extLst>
          </p:cNvPr>
          <p:cNvSpPr txBox="1"/>
          <p:nvPr/>
        </p:nvSpPr>
        <p:spPr>
          <a:xfrm>
            <a:off x="8801099" y="54387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Vertical + Horizonal</a:t>
            </a:r>
          </a:p>
          <a:p>
            <a:r>
              <a:rPr lang="en-US" dirty="0">
                <a:cs typeface="Calibri"/>
              </a:rPr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262921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Basic Attacks</vt:lpstr>
      <vt:lpstr>3D Vertical Attacks</vt:lpstr>
      <vt:lpstr>3D Diagonal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</cp:revision>
  <dcterms:created xsi:type="dcterms:W3CDTF">2021-04-07T14:33:51Z</dcterms:created>
  <dcterms:modified xsi:type="dcterms:W3CDTF">2021-04-07T14:47:47Z</dcterms:modified>
</cp:coreProperties>
</file>