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08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93D-18B5-4B62-8911-BD6347E26FAA}" type="datetimeFigureOut">
              <a:rPr lang="es-ES" smtClean="0"/>
              <a:pPr/>
              <a:t>22/04/2023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B322-BC57-460A-A38C-47D978ACB9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93D-18B5-4B62-8911-BD6347E26FAA}" type="datetimeFigureOut">
              <a:rPr lang="es-ES" smtClean="0"/>
              <a:pPr/>
              <a:t>22/04/2023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B322-BC57-460A-A38C-47D978ACB9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93D-18B5-4B62-8911-BD6347E26FAA}" type="datetimeFigureOut">
              <a:rPr lang="es-ES" smtClean="0"/>
              <a:pPr/>
              <a:t>22/04/2023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B322-BC57-460A-A38C-47D978ACB9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93D-18B5-4B62-8911-BD6347E26FAA}" type="datetimeFigureOut">
              <a:rPr lang="es-ES" smtClean="0"/>
              <a:pPr/>
              <a:t>22/04/2023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B322-BC57-460A-A38C-47D978ACB9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93D-18B5-4B62-8911-BD6347E26FAA}" type="datetimeFigureOut">
              <a:rPr lang="es-ES" smtClean="0"/>
              <a:pPr/>
              <a:t>22/04/2023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B322-BC57-460A-A38C-47D978ACB9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93D-18B5-4B62-8911-BD6347E26FAA}" type="datetimeFigureOut">
              <a:rPr lang="es-ES" smtClean="0"/>
              <a:pPr/>
              <a:t>22/04/2023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B322-BC57-460A-A38C-47D978ACB9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93D-18B5-4B62-8911-BD6347E26FAA}" type="datetimeFigureOut">
              <a:rPr lang="es-ES" smtClean="0"/>
              <a:pPr/>
              <a:t>22/04/2023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B322-BC57-460A-A38C-47D978ACB9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93D-18B5-4B62-8911-BD6347E26FAA}" type="datetimeFigureOut">
              <a:rPr lang="es-ES" smtClean="0"/>
              <a:pPr/>
              <a:t>22/04/2023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B322-BC57-460A-A38C-47D978ACB9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93D-18B5-4B62-8911-BD6347E26FAA}" type="datetimeFigureOut">
              <a:rPr lang="es-ES" smtClean="0"/>
              <a:pPr/>
              <a:t>22/04/2023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B322-BC57-460A-A38C-47D978ACB9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93D-18B5-4B62-8911-BD6347E26FAA}" type="datetimeFigureOut">
              <a:rPr lang="es-ES" smtClean="0"/>
              <a:pPr/>
              <a:t>22/04/2023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B322-BC57-460A-A38C-47D978ACB9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93D-18B5-4B62-8911-BD6347E26FAA}" type="datetimeFigureOut">
              <a:rPr lang="es-ES" smtClean="0"/>
              <a:pPr/>
              <a:t>22/04/2023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B322-BC57-460A-A38C-47D978ACB9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E93D-18B5-4B62-8911-BD6347E26FAA}" type="datetimeFigureOut">
              <a:rPr lang="es-ES" smtClean="0"/>
              <a:pPr/>
              <a:t>22/04/2023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CB322-BC57-460A-A38C-47D978ACB9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77 Rectángulo"/>
          <p:cNvSpPr/>
          <p:nvPr/>
        </p:nvSpPr>
        <p:spPr>
          <a:xfrm>
            <a:off x="395536" y="-891480"/>
            <a:ext cx="8208912" cy="7749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52 Rectángulo redondeado"/>
          <p:cNvSpPr/>
          <p:nvPr/>
        </p:nvSpPr>
        <p:spPr>
          <a:xfrm>
            <a:off x="2411760" y="4293096"/>
            <a:ext cx="1944216" cy="2160240"/>
          </a:xfrm>
          <a:prstGeom prst="roundRect">
            <a:avLst>
              <a:gd name="adj" fmla="val 6180"/>
            </a:avLst>
          </a:prstGeom>
          <a:solidFill>
            <a:schemeClr val="accent5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50 Rectángulo redondeado"/>
          <p:cNvSpPr/>
          <p:nvPr/>
        </p:nvSpPr>
        <p:spPr>
          <a:xfrm>
            <a:off x="755576" y="836712"/>
            <a:ext cx="3600400" cy="3168352"/>
          </a:xfrm>
          <a:prstGeom prst="roundRect">
            <a:avLst>
              <a:gd name="adj" fmla="val 6180"/>
            </a:avLst>
          </a:prstGeom>
          <a:solidFill>
            <a:schemeClr val="accent5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Rectángulo redondeado"/>
          <p:cNvSpPr/>
          <p:nvPr/>
        </p:nvSpPr>
        <p:spPr>
          <a:xfrm>
            <a:off x="6948264" y="2564904"/>
            <a:ext cx="1296144" cy="425698"/>
          </a:xfrm>
          <a:prstGeom prst="roundRect">
            <a:avLst>
              <a:gd name="adj" fmla="val 103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rgbClr val="0070C0"/>
                </a:solidFill>
              </a:rPr>
              <a:t>Language:</a:t>
            </a:r>
          </a:p>
          <a:p>
            <a:pPr algn="ctr"/>
            <a:r>
              <a:rPr lang="es-ES" sz="1400" smtClean="0"/>
              <a:t>C++ 11</a:t>
            </a:r>
            <a:endParaRPr lang="es-ES" sz="1400"/>
          </a:p>
        </p:txBody>
      </p:sp>
      <p:sp>
        <p:nvSpPr>
          <p:cNvPr id="6" name="5 Rectángulo redondeado"/>
          <p:cNvSpPr/>
          <p:nvPr/>
        </p:nvSpPr>
        <p:spPr>
          <a:xfrm>
            <a:off x="5148064" y="2564904"/>
            <a:ext cx="1296144" cy="425698"/>
          </a:xfrm>
          <a:prstGeom prst="roundRect">
            <a:avLst>
              <a:gd name="adj" fmla="val 103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rgbClr val="0070C0"/>
                </a:solidFill>
              </a:rPr>
              <a:t>Compiler:</a:t>
            </a:r>
          </a:p>
          <a:p>
            <a:pPr algn="ctr"/>
            <a:r>
              <a:rPr lang="es-ES" sz="1400" smtClean="0"/>
              <a:t>gcc 10.2.0</a:t>
            </a:r>
            <a:endParaRPr lang="es-ES" sz="1400"/>
          </a:p>
        </p:txBody>
      </p:sp>
      <p:sp>
        <p:nvSpPr>
          <p:cNvPr id="7" name="6 Rectángulo redondeado"/>
          <p:cNvSpPr/>
          <p:nvPr/>
        </p:nvSpPr>
        <p:spPr>
          <a:xfrm>
            <a:off x="2771800" y="2564904"/>
            <a:ext cx="1296144" cy="425698"/>
          </a:xfrm>
          <a:prstGeom prst="roundRect">
            <a:avLst>
              <a:gd name="adj" fmla="val 103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rgbClr val="0070C0"/>
                </a:solidFill>
              </a:rPr>
              <a:t>Graphics:</a:t>
            </a:r>
          </a:p>
          <a:p>
            <a:pPr algn="ctr"/>
            <a:r>
              <a:rPr lang="es-ES" sz="1400" smtClean="0"/>
              <a:t>OpenGL 3.0</a:t>
            </a:r>
            <a:endParaRPr lang="es-ES" sz="1400"/>
          </a:p>
        </p:txBody>
      </p:sp>
      <p:sp>
        <p:nvSpPr>
          <p:cNvPr id="9" name="8 Rectángulo redondeado"/>
          <p:cNvSpPr/>
          <p:nvPr/>
        </p:nvSpPr>
        <p:spPr>
          <a:xfrm>
            <a:off x="2771800" y="1772816"/>
            <a:ext cx="1296144" cy="425698"/>
          </a:xfrm>
          <a:prstGeom prst="roundRect">
            <a:avLst>
              <a:gd name="adj" fmla="val 103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rgbClr val="0070C0"/>
                </a:solidFill>
              </a:rPr>
              <a:t>System:</a:t>
            </a:r>
          </a:p>
          <a:p>
            <a:pPr algn="ctr"/>
            <a:r>
              <a:rPr lang="es-ES" sz="1400" smtClean="0"/>
              <a:t>SDL2 </a:t>
            </a:r>
            <a:r>
              <a:rPr lang="es-ES" sz="1400" smtClean="0"/>
              <a:t>2.26.5</a:t>
            </a:r>
            <a:endParaRPr lang="es-ES" sz="1400"/>
          </a:p>
        </p:txBody>
      </p:sp>
      <p:sp>
        <p:nvSpPr>
          <p:cNvPr id="10" name="9 Rectángulo redondeado"/>
          <p:cNvSpPr/>
          <p:nvPr/>
        </p:nvSpPr>
        <p:spPr>
          <a:xfrm>
            <a:off x="2699792" y="5157192"/>
            <a:ext cx="1296144" cy="425698"/>
          </a:xfrm>
          <a:prstGeom prst="roundRect">
            <a:avLst>
              <a:gd name="adj" fmla="val 103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rgbClr val="0070C0"/>
                </a:solidFill>
              </a:rPr>
              <a:t>Images:</a:t>
            </a:r>
          </a:p>
          <a:p>
            <a:pPr algn="ctr"/>
            <a:r>
              <a:rPr lang="es-ES" sz="1400" smtClean="0"/>
              <a:t>libpng 1.6.37</a:t>
            </a:r>
            <a:endParaRPr lang="es-ES" sz="1400"/>
          </a:p>
        </p:txBody>
      </p:sp>
      <p:sp>
        <p:nvSpPr>
          <p:cNvPr id="11" name="10 Rectángulo redondeado"/>
          <p:cNvSpPr/>
          <p:nvPr/>
        </p:nvSpPr>
        <p:spPr>
          <a:xfrm>
            <a:off x="2699792" y="5805264"/>
            <a:ext cx="1296144" cy="425698"/>
          </a:xfrm>
          <a:prstGeom prst="roundRect">
            <a:avLst>
              <a:gd name="adj" fmla="val 103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rgbClr val="0070C0"/>
                </a:solidFill>
              </a:rPr>
              <a:t>File dialogs:</a:t>
            </a:r>
          </a:p>
          <a:p>
            <a:pPr algn="ctr"/>
            <a:r>
              <a:rPr lang="es-ES" sz="1400" smtClean="0"/>
              <a:t>osdialog</a:t>
            </a:r>
            <a:endParaRPr lang="es-ES" sz="1400"/>
          </a:p>
        </p:txBody>
      </p:sp>
      <p:sp>
        <p:nvSpPr>
          <p:cNvPr id="12" name="11 Rectángulo redondeado"/>
          <p:cNvSpPr/>
          <p:nvPr/>
        </p:nvSpPr>
        <p:spPr>
          <a:xfrm>
            <a:off x="971600" y="2564904"/>
            <a:ext cx="1296144" cy="425698"/>
          </a:xfrm>
          <a:prstGeom prst="roundRect">
            <a:avLst>
              <a:gd name="adj" fmla="val 103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rgbClr val="0070C0"/>
                </a:solidFill>
              </a:rPr>
              <a:t>Graphics:</a:t>
            </a:r>
          </a:p>
          <a:p>
            <a:pPr algn="ctr"/>
            <a:r>
              <a:rPr lang="es-ES" sz="1400" smtClean="0"/>
              <a:t>glad 0.1.28</a:t>
            </a:r>
            <a:endParaRPr lang="es-ES" sz="1400"/>
          </a:p>
        </p:txBody>
      </p:sp>
      <p:sp>
        <p:nvSpPr>
          <p:cNvPr id="13" name="12 Rectángulo redondeado"/>
          <p:cNvSpPr/>
          <p:nvPr/>
        </p:nvSpPr>
        <p:spPr>
          <a:xfrm>
            <a:off x="2699792" y="4509120"/>
            <a:ext cx="1296144" cy="425698"/>
          </a:xfrm>
          <a:prstGeom prst="roundRect">
            <a:avLst>
              <a:gd name="adj" fmla="val 103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rgbClr val="0070C0"/>
                </a:solidFill>
              </a:rPr>
              <a:t>XML:</a:t>
            </a:r>
          </a:p>
          <a:p>
            <a:pPr algn="ctr"/>
            <a:r>
              <a:rPr lang="es-ES" sz="1400" smtClean="0"/>
              <a:t>tinyxml2 7.1.0</a:t>
            </a:r>
            <a:endParaRPr lang="es-ES" sz="1400"/>
          </a:p>
        </p:txBody>
      </p:sp>
      <p:sp>
        <p:nvSpPr>
          <p:cNvPr id="14" name="13 Rectángulo redondeado"/>
          <p:cNvSpPr/>
          <p:nvPr/>
        </p:nvSpPr>
        <p:spPr>
          <a:xfrm>
            <a:off x="971600" y="3356992"/>
            <a:ext cx="1296144" cy="425698"/>
          </a:xfrm>
          <a:prstGeom prst="roundRect">
            <a:avLst>
              <a:gd name="adj" fmla="val 103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rgbClr val="0070C0"/>
                </a:solidFill>
              </a:rPr>
              <a:t>Graphics:</a:t>
            </a:r>
          </a:p>
          <a:p>
            <a:pPr algn="ctr"/>
            <a:r>
              <a:rPr lang="es-ES" sz="1400" smtClean="0"/>
              <a:t>freeglut 3.2.1</a:t>
            </a:r>
            <a:endParaRPr lang="es-ES" sz="1400"/>
          </a:p>
        </p:txBody>
      </p:sp>
      <p:sp>
        <p:nvSpPr>
          <p:cNvPr id="22" name="21 Rectángulo redondeado"/>
          <p:cNvSpPr/>
          <p:nvPr/>
        </p:nvSpPr>
        <p:spPr>
          <a:xfrm>
            <a:off x="971600" y="1772816"/>
            <a:ext cx="1296144" cy="425698"/>
          </a:xfrm>
          <a:prstGeom prst="roundRect">
            <a:avLst>
              <a:gd name="adj" fmla="val 103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rgbClr val="0070C0"/>
                </a:solidFill>
              </a:rPr>
              <a:t>GUI:</a:t>
            </a:r>
          </a:p>
          <a:p>
            <a:pPr algn="ctr"/>
            <a:r>
              <a:rPr lang="es-ES" sz="1400" smtClean="0"/>
              <a:t>imgui 3.2.1</a:t>
            </a:r>
            <a:endParaRPr lang="es-ES" sz="1400"/>
          </a:p>
        </p:txBody>
      </p:sp>
      <p:cxnSp>
        <p:nvCxnSpPr>
          <p:cNvPr id="26" name="25 Conector recto de flecha"/>
          <p:cNvCxnSpPr>
            <a:stCxn id="6" idx="3"/>
            <a:endCxn id="4" idx="1"/>
          </p:cNvCxnSpPr>
          <p:nvPr/>
        </p:nvCxnSpPr>
        <p:spPr>
          <a:xfrm>
            <a:off x="6444208" y="2777753"/>
            <a:ext cx="5040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71 Grupo"/>
          <p:cNvGrpSpPr/>
          <p:nvPr/>
        </p:nvGrpSpPr>
        <p:grpSpPr>
          <a:xfrm>
            <a:off x="755576" y="-459432"/>
            <a:ext cx="3600400" cy="1008112"/>
            <a:chOff x="755576" y="332656"/>
            <a:chExt cx="3600400" cy="1008112"/>
          </a:xfrm>
        </p:grpSpPr>
        <p:sp>
          <p:nvSpPr>
            <p:cNvPr id="52" name="51 Rectángulo redondeado"/>
            <p:cNvSpPr/>
            <p:nvPr/>
          </p:nvSpPr>
          <p:spPr>
            <a:xfrm>
              <a:off x="755576" y="332656"/>
              <a:ext cx="3600400" cy="1008112"/>
            </a:xfrm>
            <a:prstGeom prst="roundRect">
              <a:avLst>
                <a:gd name="adj" fmla="val 17938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7 Rectángulo redondeado"/>
            <p:cNvSpPr/>
            <p:nvPr/>
          </p:nvSpPr>
          <p:spPr>
            <a:xfrm>
              <a:off x="2771800" y="620688"/>
              <a:ext cx="1296144" cy="425698"/>
            </a:xfrm>
            <a:prstGeom prst="roundRect">
              <a:avLst>
                <a:gd name="adj" fmla="val 1039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smtClean="0">
                  <a:solidFill>
                    <a:srgbClr val="0070C0"/>
                  </a:solidFill>
                </a:rPr>
                <a:t>Audio:</a:t>
              </a:r>
            </a:p>
            <a:p>
              <a:pPr algn="ctr"/>
              <a:r>
                <a:rPr lang="es-ES" sz="1400" smtClean="0"/>
                <a:t>OpenAL 1.1</a:t>
              </a:r>
              <a:endParaRPr lang="es-ES" sz="1400"/>
            </a:p>
          </p:txBody>
        </p:sp>
        <p:sp>
          <p:nvSpPr>
            <p:cNvPr id="15" name="14 Rectángulo redondeado"/>
            <p:cNvSpPr/>
            <p:nvPr/>
          </p:nvSpPr>
          <p:spPr>
            <a:xfrm>
              <a:off x="971600" y="620688"/>
              <a:ext cx="1296144" cy="425698"/>
            </a:xfrm>
            <a:prstGeom prst="roundRect">
              <a:avLst>
                <a:gd name="adj" fmla="val 1039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smtClean="0">
                  <a:solidFill>
                    <a:srgbClr val="0070C0"/>
                  </a:solidFill>
                </a:rPr>
                <a:t>Audio:</a:t>
              </a:r>
            </a:p>
            <a:p>
              <a:pPr algn="ctr"/>
              <a:r>
                <a:rPr lang="es-ES" sz="1400" smtClean="0"/>
                <a:t>freealut 1.1.0</a:t>
              </a:r>
              <a:endParaRPr lang="es-ES" sz="1400"/>
            </a:p>
          </p:txBody>
        </p:sp>
        <p:cxnSp>
          <p:nvCxnSpPr>
            <p:cNvPr id="38" name="37 Conector recto de flecha"/>
            <p:cNvCxnSpPr>
              <a:stCxn id="15" idx="3"/>
              <a:endCxn id="8" idx="1"/>
            </p:cNvCxnSpPr>
            <p:nvPr/>
          </p:nvCxnSpPr>
          <p:spPr>
            <a:xfrm>
              <a:off x="2267744" y="833537"/>
              <a:ext cx="50405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41 Forma"/>
          <p:cNvCxnSpPr>
            <a:stCxn id="14" idx="3"/>
            <a:endCxn id="7" idx="2"/>
          </p:cNvCxnSpPr>
          <p:nvPr/>
        </p:nvCxnSpPr>
        <p:spPr>
          <a:xfrm flipV="1">
            <a:off x="2267744" y="2990602"/>
            <a:ext cx="1152128" cy="57923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>
            <a:stCxn id="22" idx="3"/>
            <a:endCxn id="9" idx="1"/>
          </p:cNvCxnSpPr>
          <p:nvPr/>
        </p:nvCxnSpPr>
        <p:spPr>
          <a:xfrm>
            <a:off x="2267744" y="1985665"/>
            <a:ext cx="5040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/>
          <p:nvPr/>
        </p:nvCxnSpPr>
        <p:spPr>
          <a:xfrm>
            <a:off x="2267744" y="2132856"/>
            <a:ext cx="504056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>
            <a:stCxn id="12" idx="3"/>
            <a:endCxn id="7" idx="1"/>
          </p:cNvCxnSpPr>
          <p:nvPr/>
        </p:nvCxnSpPr>
        <p:spPr>
          <a:xfrm>
            <a:off x="2267744" y="2777753"/>
            <a:ext cx="5040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Forma"/>
          <p:cNvCxnSpPr>
            <a:stCxn id="8" idx="3"/>
            <a:endCxn id="6" idx="0"/>
          </p:cNvCxnSpPr>
          <p:nvPr/>
        </p:nvCxnSpPr>
        <p:spPr>
          <a:xfrm>
            <a:off x="4067944" y="41449"/>
            <a:ext cx="1728192" cy="252345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angular"/>
          <p:cNvCxnSpPr/>
          <p:nvPr/>
        </p:nvCxnSpPr>
        <p:spPr>
          <a:xfrm>
            <a:off x="4067944" y="1988840"/>
            <a:ext cx="1440160" cy="576064"/>
          </a:xfrm>
          <a:prstGeom prst="bentConnector3">
            <a:avLst>
              <a:gd name="adj1" fmla="val 9997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 de flecha"/>
          <p:cNvCxnSpPr>
            <a:stCxn id="7" idx="3"/>
            <a:endCxn id="6" idx="1"/>
          </p:cNvCxnSpPr>
          <p:nvPr/>
        </p:nvCxnSpPr>
        <p:spPr>
          <a:xfrm>
            <a:off x="4067944" y="2777753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Forma"/>
          <p:cNvCxnSpPr>
            <a:stCxn id="13" idx="3"/>
          </p:cNvCxnSpPr>
          <p:nvPr/>
        </p:nvCxnSpPr>
        <p:spPr>
          <a:xfrm flipV="1">
            <a:off x="3995936" y="2996952"/>
            <a:ext cx="1512168" cy="1725017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Forma"/>
          <p:cNvCxnSpPr>
            <a:stCxn id="10" idx="3"/>
            <a:endCxn id="6" idx="2"/>
          </p:cNvCxnSpPr>
          <p:nvPr/>
        </p:nvCxnSpPr>
        <p:spPr>
          <a:xfrm flipV="1">
            <a:off x="3995936" y="2990602"/>
            <a:ext cx="1800200" cy="237943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Forma"/>
          <p:cNvCxnSpPr>
            <a:stCxn id="11" idx="3"/>
          </p:cNvCxnSpPr>
          <p:nvPr/>
        </p:nvCxnSpPr>
        <p:spPr>
          <a:xfrm flipV="1">
            <a:off x="3995936" y="2996952"/>
            <a:ext cx="2088232" cy="3021161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Rectángulo redondeado"/>
          <p:cNvSpPr/>
          <p:nvPr/>
        </p:nvSpPr>
        <p:spPr>
          <a:xfrm>
            <a:off x="971600" y="980728"/>
            <a:ext cx="1512168" cy="425698"/>
          </a:xfrm>
          <a:prstGeom prst="roundRect">
            <a:avLst>
              <a:gd name="adj" fmla="val 103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rgbClr val="0070C0"/>
                </a:solidFill>
              </a:rPr>
              <a:t>System:</a:t>
            </a:r>
          </a:p>
          <a:p>
            <a:pPr algn="ctr"/>
            <a:r>
              <a:rPr lang="es-ES" sz="1400" smtClean="0"/>
              <a:t>SDL2-image  2.0.5</a:t>
            </a:r>
            <a:endParaRPr lang="es-ES" sz="1400"/>
          </a:p>
        </p:txBody>
      </p:sp>
      <p:cxnSp>
        <p:nvCxnSpPr>
          <p:cNvPr id="74" name="73 Forma"/>
          <p:cNvCxnSpPr>
            <a:stCxn id="73" idx="3"/>
            <a:endCxn id="9" idx="0"/>
          </p:cNvCxnSpPr>
          <p:nvPr/>
        </p:nvCxnSpPr>
        <p:spPr>
          <a:xfrm>
            <a:off x="2483768" y="1193577"/>
            <a:ext cx="936104" cy="57923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53</Words>
  <Application>Microsoft Office PowerPoint</Application>
  <PresentationFormat>Presentación en pantalla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http://www.centor.mx.gd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Centor</dc:creator>
  <cp:lastModifiedBy>Centor</cp:lastModifiedBy>
  <cp:revision>10</cp:revision>
  <dcterms:created xsi:type="dcterms:W3CDTF">2021-07-27T11:04:16Z</dcterms:created>
  <dcterms:modified xsi:type="dcterms:W3CDTF">2023-04-22T21:44:56Z</dcterms:modified>
</cp:coreProperties>
</file>