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8000"/>
    <a:srgbClr val="CCFF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FD87-CE17-4F99-99E5-28AEAE4D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0F1D1-75D8-4FB2-BA39-B5241A6A4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5EE3-3019-4F6B-9036-463A170A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56E44-70C0-48CC-BFC5-A1D862A8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0017-350D-4522-9D64-DC9E9F04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5E55-F7D9-4F15-9280-E52508D6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B6A70-9C3F-40A6-9891-697D8015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E2EB-4940-46CE-8C89-6AFF3687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94B0-B067-4B57-A70F-B59B8DD3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E69D-F608-4D3C-ABE6-E4BF8B79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3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926F8-F099-4E27-A53F-530BF7A5D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CE986-FA51-41BB-B36D-300F20E9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2D1E-239B-40EB-A4C9-0BFBDFC4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A67F-CFFA-460C-AB79-F8BA77C7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8BE2-1BB4-4A16-852D-B7C32B2A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3976-5618-491C-9C68-FA4F3FC7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8D7-4FBC-4D56-BD6B-EC112357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3E17-5556-4877-9305-1B0EF679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189D-4718-432A-B9AF-24D3E22C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A1ED7-02E2-4C8A-853C-E8C25929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A224-F878-4D60-BFCD-37350E12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7811-CDDA-4797-BD86-71828295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55B9-957F-488B-A887-A3205E5C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1E6F-1F9C-431C-A291-02A8AA27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987F-4B56-4C11-A290-9F7B516D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F1F-4C3A-4A8E-8FD4-BDD841F2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D68F-CD8F-4328-84FE-E213F701F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FCEF4-7E54-494C-8440-0733FC30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9BE1-EA99-49CD-866C-937F28B2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735A9-DBD7-4840-ADEA-469FC3D6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C958-7962-49E1-BE87-E35B69B1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810A-3282-4ECE-85EF-EDBB273B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BA53-9773-42FB-B71C-F222F716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40A1E-267A-49E9-BBB7-BAD207BF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DC232-B161-472A-99FC-D0CF498B3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4270F-260C-4C42-83F3-6B76CEC28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C920C-EAE4-47BF-B03B-DCEB00D7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062CE-2722-45AF-A919-D1F206F6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3EAEF-11CB-4918-B8E6-5345735E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0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F384-4046-4DA9-AA62-B14AE15E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B98E-6C61-4805-9DDB-F8492BF2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00C07-7009-4BC8-BF26-2298ED48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30AB-80AD-4753-8855-BA812CF2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823F-C84C-44DE-AEE1-B28690DD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ED9C7-B318-444B-A0B5-7E6F7F98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13A81-BAC5-4F9D-B795-6F7D2834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6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CC4E-8A6E-4C3F-9CEA-20FAF141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0A5F-F077-46E1-BA5D-7902AF1E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C3832-FED3-47DA-B5CC-27B18AB7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9D88-05FD-4BAD-B27D-6C823013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C291D-AD29-475C-A1C0-73B89742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BD9A4-2AC0-436B-B6F2-74C83B7B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1B15-EE49-49B9-95B6-98F96A94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E58FB-36D1-4B17-9208-F02D4F9B3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6425D-712A-43B6-B473-59CFD60B0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780DB-E22C-4258-B720-0E8E2184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1808-920C-46EF-85A8-7AE781AE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D6AFA-F44C-4E1A-B9ED-A035CE36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C110D-433F-4CCE-8D5D-2F8F8118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3A24-CA59-41A5-B0F1-65D266F1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58F6-3C98-4A8F-B186-AB203AB6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5D93-74B2-458C-B1B1-5153EFC61A6F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FA7E-436B-4D06-BD98-17CA07D77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3265-0BBC-486B-933E-2EE66F846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1B9E3-8065-4DCD-B2ED-546DA374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3773F4-0FD5-48D9-A904-D73F233D15EF}"/>
              </a:ext>
            </a:extLst>
          </p:cNvPr>
          <p:cNvSpPr/>
          <p:nvPr/>
        </p:nvSpPr>
        <p:spPr>
          <a:xfrm>
            <a:off x="1242646" y="1289541"/>
            <a:ext cx="6478954" cy="4677503"/>
          </a:xfrm>
          <a:prstGeom prst="roundRect">
            <a:avLst>
              <a:gd name="adj" fmla="val 5611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38D363-4F06-49B1-ADC2-57F6B98AF142}"/>
              </a:ext>
            </a:extLst>
          </p:cNvPr>
          <p:cNvCxnSpPr>
            <a:cxnSpLocks/>
          </p:cNvCxnSpPr>
          <p:nvPr/>
        </p:nvCxnSpPr>
        <p:spPr>
          <a:xfrm>
            <a:off x="7761359" y="3441211"/>
            <a:ext cx="1547740" cy="0"/>
          </a:xfrm>
          <a:prstGeom prst="straightConnector1">
            <a:avLst/>
          </a:prstGeom>
          <a:ln w="444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954BD0-6601-481B-A167-AB3E3113ADDD}"/>
              </a:ext>
            </a:extLst>
          </p:cNvPr>
          <p:cNvSpPr txBox="1"/>
          <p:nvPr/>
        </p:nvSpPr>
        <p:spPr>
          <a:xfrm>
            <a:off x="1242646" y="742415"/>
            <a:ext cx="647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 application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61CD8-D0D1-4509-AD98-48883457688F}"/>
              </a:ext>
            </a:extLst>
          </p:cNvPr>
          <p:cNvSpPr txBox="1"/>
          <p:nvPr/>
        </p:nvSpPr>
        <p:spPr>
          <a:xfrm>
            <a:off x="9309099" y="1757134"/>
            <a:ext cx="213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library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513609-AEE0-4B15-B7A5-79DA6ABE8970}"/>
              </a:ext>
            </a:extLst>
          </p:cNvPr>
          <p:cNvCxnSpPr>
            <a:cxnSpLocks/>
          </p:cNvCxnSpPr>
          <p:nvPr/>
        </p:nvCxnSpPr>
        <p:spPr>
          <a:xfrm flipH="1">
            <a:off x="7721600" y="3889327"/>
            <a:ext cx="1587499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74FE7-600F-43F7-B737-6A7246909793}"/>
              </a:ext>
            </a:extLst>
          </p:cNvPr>
          <p:cNvSpPr txBox="1"/>
          <p:nvPr/>
        </p:nvSpPr>
        <p:spPr>
          <a:xfrm>
            <a:off x="7721599" y="3991164"/>
            <a:ext cx="158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b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to libraries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27955F-6B1C-4AA3-BA56-C0C5F66E672D}"/>
              </a:ext>
            </a:extLst>
          </p:cNvPr>
          <p:cNvSpPr/>
          <p:nvPr/>
        </p:nvSpPr>
        <p:spPr>
          <a:xfrm>
            <a:off x="3294183" y="3192206"/>
            <a:ext cx="4012381" cy="927909"/>
          </a:xfrm>
          <a:prstGeom prst="roundRect">
            <a:avLst>
              <a:gd name="adj" fmla="val 1290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>
                <a:solidFill>
                  <a:schemeClr val="tx1"/>
                </a:solidFill>
              </a:rPr>
              <a:t>Emulation control</a:t>
            </a:r>
            <a:endParaRPr lang="en-US" sz="2200" b="1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68B54-0FF6-4968-BB47-4BD771F75F24}"/>
              </a:ext>
            </a:extLst>
          </p:cNvPr>
          <p:cNvSpPr txBox="1"/>
          <p:nvPr/>
        </p:nvSpPr>
        <p:spPr>
          <a:xfrm>
            <a:off x="7721598" y="2807481"/>
            <a:ext cx="158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Console’s</a:t>
            </a:r>
          </a:p>
          <a:p>
            <a:pPr algn="ctr"/>
            <a:r>
              <a:rPr lang="es-ES" sz="1400">
                <a:latin typeface="Arial" panose="020B0604020202020204" pitchFamily="34" charset="0"/>
                <a:cs typeface="Arial" panose="020B0604020202020204" pitchFamily="34" charset="0"/>
              </a:rPr>
              <a:t>API functions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794FA-9BEE-4DBC-98AB-AAA84635F5B2}"/>
              </a:ext>
            </a:extLst>
          </p:cNvPr>
          <p:cNvCxnSpPr>
            <a:cxnSpLocks/>
          </p:cNvCxnSpPr>
          <p:nvPr/>
        </p:nvCxnSpPr>
        <p:spPr>
          <a:xfrm flipV="1">
            <a:off x="4227775" y="4103177"/>
            <a:ext cx="0" cy="608281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48C6E6-BD4A-42DF-B716-5165C6B0DA41}"/>
              </a:ext>
            </a:extLst>
          </p:cNvPr>
          <p:cNvSpPr/>
          <p:nvPr/>
        </p:nvSpPr>
        <p:spPr>
          <a:xfrm>
            <a:off x="3294183" y="1708123"/>
            <a:ext cx="1840519" cy="927909"/>
          </a:xfrm>
          <a:prstGeom prst="roundRect">
            <a:avLst>
              <a:gd name="adj" fmla="val 12908"/>
            </a:avLst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Video output</a:t>
            </a:r>
          </a:p>
          <a:p>
            <a:pPr algn="ctr"/>
            <a:endParaRPr lang="es-ES" sz="400" b="1">
              <a:solidFill>
                <a:schemeClr val="tx1"/>
              </a:solidFill>
            </a:endParaRPr>
          </a:p>
          <a:p>
            <a:pPr algn="ctr"/>
            <a:r>
              <a:rPr lang="es-ES" sz="13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SDL + OpenGL 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9074BD-B652-47E1-8BCB-C480813ADBCD}"/>
              </a:ext>
            </a:extLst>
          </p:cNvPr>
          <p:cNvSpPr/>
          <p:nvPr/>
        </p:nvSpPr>
        <p:spPr>
          <a:xfrm>
            <a:off x="5466045" y="1708123"/>
            <a:ext cx="1840519" cy="927909"/>
          </a:xfrm>
          <a:prstGeom prst="roundRect">
            <a:avLst>
              <a:gd name="adj" fmla="val 12908"/>
            </a:avLst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Audio output</a:t>
            </a:r>
          </a:p>
          <a:p>
            <a:pPr algn="ctr"/>
            <a:endParaRPr lang="es-ES" sz="400" b="1">
              <a:solidFill>
                <a:schemeClr val="tx1"/>
              </a:solidFill>
            </a:endParaRPr>
          </a:p>
          <a:p>
            <a:pPr algn="ctr"/>
            <a:r>
              <a:rPr lang="es-ES" sz="13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OpenAL 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709C25-E562-43D4-B39A-88A9BD91B466}"/>
              </a:ext>
            </a:extLst>
          </p:cNvPr>
          <p:cNvSpPr/>
          <p:nvPr/>
        </p:nvSpPr>
        <p:spPr>
          <a:xfrm>
            <a:off x="3294184" y="4685922"/>
            <a:ext cx="1840518" cy="927909"/>
          </a:xfrm>
          <a:prstGeom prst="roundRect">
            <a:avLst>
              <a:gd name="adj" fmla="val 12908"/>
            </a:avLst>
          </a:prstGeom>
          <a:solidFill>
            <a:srgbClr val="CCFFCC"/>
          </a:solidFill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Gamepads input</a:t>
            </a:r>
          </a:p>
          <a:p>
            <a:pPr algn="ctr"/>
            <a:endParaRPr lang="es-ES" sz="4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3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SDL 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433EA88-AC88-47D7-A33F-87E391D7CDC7}"/>
              </a:ext>
            </a:extLst>
          </p:cNvPr>
          <p:cNvSpPr/>
          <p:nvPr/>
        </p:nvSpPr>
        <p:spPr>
          <a:xfrm rot="16200000">
            <a:off x="832584" y="3192205"/>
            <a:ext cx="2572236" cy="927909"/>
          </a:xfrm>
          <a:prstGeom prst="roundRect">
            <a:avLst>
              <a:gd name="adj" fmla="val 12908"/>
            </a:avLst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tx1"/>
                </a:solidFill>
              </a:rPr>
              <a:t>User interface</a:t>
            </a:r>
          </a:p>
          <a:p>
            <a:pPr algn="ctr"/>
            <a:endParaRPr lang="es-ES" sz="400" b="1">
              <a:solidFill>
                <a:schemeClr val="tx1"/>
              </a:solidFill>
            </a:endParaRPr>
          </a:p>
          <a:p>
            <a:pPr algn="ctr"/>
            <a:r>
              <a:rPr lang="es-ES" sz="1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SDL + ImGui + osdialog 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C47C0F-59F6-4D43-A4FE-2C16440E8D48}"/>
              </a:ext>
            </a:extLst>
          </p:cNvPr>
          <p:cNvSpPr/>
          <p:nvPr/>
        </p:nvSpPr>
        <p:spPr>
          <a:xfrm>
            <a:off x="5466044" y="4676289"/>
            <a:ext cx="1840519" cy="927909"/>
          </a:xfrm>
          <a:prstGeom prst="roundRect">
            <a:avLst>
              <a:gd name="adj" fmla="val 12908"/>
            </a:avLst>
          </a:prstGeom>
          <a:solidFill>
            <a:srgbClr val="FFCCCC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chemeClr val="tx1"/>
                </a:solidFill>
              </a:rPr>
              <a:t>Logs output</a:t>
            </a:r>
          </a:p>
          <a:p>
            <a:pPr algn="ctr"/>
            <a:endParaRPr lang="es-ES" sz="400" b="1">
              <a:solidFill>
                <a:schemeClr val="tx1"/>
              </a:solidFill>
            </a:endParaRPr>
          </a:p>
          <a:p>
            <a:pPr algn="ctr"/>
            <a:r>
              <a:rPr lang="es-ES" sz="13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Pure C++ 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D3F46A-AAB1-4774-8FC9-AD7918D6C4C5}"/>
              </a:ext>
            </a:extLst>
          </p:cNvPr>
          <p:cNvSpPr/>
          <p:nvPr/>
        </p:nvSpPr>
        <p:spPr>
          <a:xfrm>
            <a:off x="9309100" y="2235201"/>
            <a:ext cx="2133600" cy="2705098"/>
          </a:xfrm>
          <a:prstGeom prst="roundRect">
            <a:avLst>
              <a:gd name="adj" fmla="val 12908"/>
            </a:avLst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logic</a:t>
            </a:r>
          </a:p>
          <a:p>
            <a:pPr algn="ctr"/>
            <a:endParaRPr lang="es-ES" sz="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Pure C++ 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45686F-D70F-482F-9FFD-33D2B23911CC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6386305" y="2636032"/>
            <a:ext cx="0" cy="55617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67B430-8EC5-4CF2-A75A-819720A957D5}"/>
              </a:ext>
            </a:extLst>
          </p:cNvPr>
          <p:cNvCxnSpPr>
            <a:cxnSpLocks/>
          </p:cNvCxnSpPr>
          <p:nvPr/>
        </p:nvCxnSpPr>
        <p:spPr>
          <a:xfrm>
            <a:off x="6386303" y="4120115"/>
            <a:ext cx="0" cy="567897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34519E-EB5C-4750-AFA1-ADA4FA3986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14443" y="2636032"/>
            <a:ext cx="0" cy="556174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842CAF-C8AA-4AB8-B696-C189E7119252}"/>
              </a:ext>
            </a:extLst>
          </p:cNvPr>
          <p:cNvCxnSpPr>
            <a:cxnSpLocks/>
            <a:stCxn id="18" idx="1"/>
            <a:endCxn id="29" idx="2"/>
          </p:cNvCxnSpPr>
          <p:nvPr/>
        </p:nvCxnSpPr>
        <p:spPr>
          <a:xfrm flipH="1" flipV="1">
            <a:off x="2582657" y="3656160"/>
            <a:ext cx="711526" cy="1"/>
          </a:xfrm>
          <a:prstGeom prst="straightConnector1">
            <a:avLst/>
          </a:prstGeom>
          <a:ln w="444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CARRACEDO PAIS, JAVIER</dc:creator>
  <cp:lastModifiedBy>CARRACEDO PAIS, JAVIER</cp:lastModifiedBy>
  <cp:revision>12</cp:revision>
  <dcterms:created xsi:type="dcterms:W3CDTF">2023-07-28T06:22:38Z</dcterms:created>
  <dcterms:modified xsi:type="dcterms:W3CDTF">2023-07-28T07:10:45Z</dcterms:modified>
</cp:coreProperties>
</file>