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BD6"/>
    <a:srgbClr val="E7E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1CA45-5165-4199-A5F7-6A9714B1326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BC714941-9D5F-4F63-A077-2D2FFBE12F4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dirty="0" smtClean="0"/>
            <a:t>Data exploration</a:t>
          </a:r>
          <a:endParaRPr lang="en-CA" dirty="0"/>
        </a:p>
      </dgm:t>
    </dgm:pt>
    <dgm:pt modelId="{B52472D2-FF96-4C8A-9CE3-356145FBFBC8}" type="parTrans" cxnId="{6E5E8500-7664-43EB-94E1-D88392F0C88F}">
      <dgm:prSet/>
      <dgm:spPr/>
      <dgm:t>
        <a:bodyPr/>
        <a:lstStyle/>
        <a:p>
          <a:endParaRPr lang="en-CA"/>
        </a:p>
      </dgm:t>
    </dgm:pt>
    <dgm:pt modelId="{0BB8516C-5936-46F9-9EA4-1E5D09435DEF}" type="sibTrans" cxnId="{6E5E8500-7664-43EB-94E1-D88392F0C88F}">
      <dgm:prSet/>
      <dgm:spPr>
        <a:solidFill>
          <a:srgbClr val="FF0000"/>
        </a:solidFill>
      </dgm:spPr>
      <dgm:t>
        <a:bodyPr/>
        <a:lstStyle/>
        <a:p>
          <a:endParaRPr lang="en-CA"/>
        </a:p>
      </dgm:t>
    </dgm:pt>
    <dgm:pt modelId="{E4CBBEDE-8F3E-4515-8FFB-F937B18AF7EB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sz="1000" dirty="0" smtClean="0"/>
            <a:t>Load data</a:t>
          </a:r>
          <a:endParaRPr lang="en-CA" sz="1000" dirty="0"/>
        </a:p>
      </dgm:t>
    </dgm:pt>
    <dgm:pt modelId="{8DF145B4-9084-40FE-82D1-C0C6B89D32B2}" type="parTrans" cxnId="{F651E326-3D36-4C45-982E-4C9E547F15F4}">
      <dgm:prSet/>
      <dgm:spPr/>
      <dgm:t>
        <a:bodyPr/>
        <a:lstStyle/>
        <a:p>
          <a:endParaRPr lang="en-CA"/>
        </a:p>
      </dgm:t>
    </dgm:pt>
    <dgm:pt modelId="{C580B920-BB34-4F52-A3FB-5C79E0F7C923}" type="sibTrans" cxnId="{F651E326-3D36-4C45-982E-4C9E547F15F4}">
      <dgm:prSet/>
      <dgm:spPr/>
      <dgm:t>
        <a:bodyPr/>
        <a:lstStyle/>
        <a:p>
          <a:endParaRPr lang="en-CA"/>
        </a:p>
      </dgm:t>
    </dgm:pt>
    <dgm:pt modelId="{39944562-2DBA-45D1-B138-32BAA0D2CEA5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sz="1000" dirty="0" smtClean="0"/>
            <a:t>Null analysis, data type conversion</a:t>
          </a:r>
          <a:endParaRPr lang="en-CA" sz="1000" dirty="0"/>
        </a:p>
      </dgm:t>
    </dgm:pt>
    <dgm:pt modelId="{45C6BF62-4FDA-4F1D-A87A-E5662F958940}" type="parTrans" cxnId="{5473B579-1B16-4AD0-8BCF-1B41659DF1EC}">
      <dgm:prSet/>
      <dgm:spPr/>
      <dgm:t>
        <a:bodyPr/>
        <a:lstStyle/>
        <a:p>
          <a:endParaRPr lang="en-CA"/>
        </a:p>
      </dgm:t>
    </dgm:pt>
    <dgm:pt modelId="{573BDE69-955B-4103-B6C1-F78DF9E0BB6B}" type="sibTrans" cxnId="{5473B579-1B16-4AD0-8BCF-1B41659DF1EC}">
      <dgm:prSet/>
      <dgm:spPr/>
      <dgm:t>
        <a:bodyPr/>
        <a:lstStyle/>
        <a:p>
          <a:endParaRPr lang="en-CA"/>
        </a:p>
      </dgm:t>
    </dgm:pt>
    <dgm:pt modelId="{6D5ACAFD-2DF2-4D62-A628-5E15F66D8AE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dirty="0" smtClean="0"/>
            <a:t>Preprocessing</a:t>
          </a:r>
          <a:endParaRPr lang="en-CA" dirty="0"/>
        </a:p>
      </dgm:t>
    </dgm:pt>
    <dgm:pt modelId="{C32CD8B9-C8B5-44AD-89A7-49BE0E032A3C}" type="parTrans" cxnId="{F494E21A-9042-4B5E-9FE4-81A89ACD3745}">
      <dgm:prSet/>
      <dgm:spPr/>
      <dgm:t>
        <a:bodyPr/>
        <a:lstStyle/>
        <a:p>
          <a:endParaRPr lang="en-CA"/>
        </a:p>
      </dgm:t>
    </dgm:pt>
    <dgm:pt modelId="{7B5BF14B-388D-43B7-865F-EAB2FA719854}" type="sibTrans" cxnId="{F494E21A-9042-4B5E-9FE4-81A89ACD3745}">
      <dgm:prSet/>
      <dgm:spPr>
        <a:solidFill>
          <a:srgbClr val="FF0000"/>
        </a:solidFill>
      </dgm:spPr>
      <dgm:t>
        <a:bodyPr/>
        <a:lstStyle/>
        <a:p>
          <a:endParaRPr lang="en-CA"/>
        </a:p>
      </dgm:t>
    </dgm:pt>
    <dgm:pt modelId="{8A894EC4-A490-4833-98A3-8A83A324BA6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dirty="0" smtClean="0"/>
            <a:t>Fill null bases on data type</a:t>
          </a:r>
          <a:endParaRPr lang="en-CA" dirty="0"/>
        </a:p>
      </dgm:t>
    </dgm:pt>
    <dgm:pt modelId="{CC559FE9-E510-474E-BA69-060B41CC284B}" type="parTrans" cxnId="{19DABEAA-3D09-423B-BE9E-48E47862C59E}">
      <dgm:prSet/>
      <dgm:spPr/>
      <dgm:t>
        <a:bodyPr/>
        <a:lstStyle/>
        <a:p>
          <a:endParaRPr lang="en-CA"/>
        </a:p>
      </dgm:t>
    </dgm:pt>
    <dgm:pt modelId="{31CE88F6-98FD-4BCF-A1CF-3B73BB0515EC}" type="sibTrans" cxnId="{19DABEAA-3D09-423B-BE9E-48E47862C59E}">
      <dgm:prSet/>
      <dgm:spPr/>
      <dgm:t>
        <a:bodyPr/>
        <a:lstStyle/>
        <a:p>
          <a:endParaRPr lang="en-CA"/>
        </a:p>
      </dgm:t>
    </dgm:pt>
    <dgm:pt modelId="{24033D41-D2C1-415D-AA01-1982F7F80FD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dirty="0" smtClean="0"/>
            <a:t>Drop duplicate features</a:t>
          </a:r>
          <a:endParaRPr lang="en-CA" dirty="0"/>
        </a:p>
      </dgm:t>
    </dgm:pt>
    <dgm:pt modelId="{6956C518-E5FA-46D9-B807-86C5FAA77637}" type="parTrans" cxnId="{E6703D53-01DC-400B-A81B-264FDA5EBA8E}">
      <dgm:prSet/>
      <dgm:spPr/>
      <dgm:t>
        <a:bodyPr/>
        <a:lstStyle/>
        <a:p>
          <a:endParaRPr lang="en-CA"/>
        </a:p>
      </dgm:t>
    </dgm:pt>
    <dgm:pt modelId="{7A090949-C259-41DE-8FC3-BCC8F9FBDEE3}" type="sibTrans" cxnId="{E6703D53-01DC-400B-A81B-264FDA5EBA8E}">
      <dgm:prSet/>
      <dgm:spPr/>
      <dgm:t>
        <a:bodyPr/>
        <a:lstStyle/>
        <a:p>
          <a:endParaRPr lang="en-CA"/>
        </a:p>
      </dgm:t>
    </dgm:pt>
    <dgm:pt modelId="{33B31902-5FA8-4D3E-BD85-089E3EBD011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dirty="0" smtClean="0"/>
            <a:t>Feature Engineering</a:t>
          </a:r>
          <a:endParaRPr lang="en-CA" dirty="0"/>
        </a:p>
      </dgm:t>
    </dgm:pt>
    <dgm:pt modelId="{71CB0989-56E2-44BE-B009-E379602FF6AE}" type="parTrans" cxnId="{46C3F6B7-1F7F-47C0-8284-B4525959598B}">
      <dgm:prSet/>
      <dgm:spPr/>
      <dgm:t>
        <a:bodyPr/>
        <a:lstStyle/>
        <a:p>
          <a:endParaRPr lang="en-CA"/>
        </a:p>
      </dgm:t>
    </dgm:pt>
    <dgm:pt modelId="{CE21598C-8F71-4C50-ADDD-60DD6399A1C5}" type="sibTrans" cxnId="{46C3F6B7-1F7F-47C0-8284-B4525959598B}">
      <dgm:prSet/>
      <dgm:spPr>
        <a:solidFill>
          <a:srgbClr val="FF0000"/>
        </a:solidFill>
      </dgm:spPr>
      <dgm:t>
        <a:bodyPr/>
        <a:lstStyle/>
        <a:p>
          <a:endParaRPr lang="en-CA"/>
        </a:p>
      </dgm:t>
    </dgm:pt>
    <dgm:pt modelId="{01566BDB-36CB-45D4-A5BD-7F59EE87581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sz="800" dirty="0" smtClean="0"/>
            <a:t>Normalization – before feature selection for cardinal features. In this case we don’t need as we keep all cardinal features.</a:t>
          </a:r>
          <a:endParaRPr lang="en-CA" sz="800" dirty="0"/>
        </a:p>
      </dgm:t>
    </dgm:pt>
    <dgm:pt modelId="{4FFF9837-3465-4D6C-8C7F-6D988584A796}" type="parTrans" cxnId="{AA28639E-0FFC-4D19-86C7-AAA8C2615D12}">
      <dgm:prSet/>
      <dgm:spPr/>
      <dgm:t>
        <a:bodyPr/>
        <a:lstStyle/>
        <a:p>
          <a:endParaRPr lang="en-CA"/>
        </a:p>
      </dgm:t>
    </dgm:pt>
    <dgm:pt modelId="{6658A5E8-3FD7-4983-83B1-C8CA3D01778A}" type="sibTrans" cxnId="{AA28639E-0FFC-4D19-86C7-AAA8C2615D12}">
      <dgm:prSet/>
      <dgm:spPr/>
      <dgm:t>
        <a:bodyPr/>
        <a:lstStyle/>
        <a:p>
          <a:endParaRPr lang="en-CA"/>
        </a:p>
      </dgm:t>
    </dgm:pt>
    <dgm:pt modelId="{2E5F7AC6-FC92-4455-9C24-502A5FFCC38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dirty="0" smtClean="0"/>
            <a:t>Model development</a:t>
          </a:r>
          <a:endParaRPr lang="en-CA" dirty="0"/>
        </a:p>
      </dgm:t>
    </dgm:pt>
    <dgm:pt modelId="{F073700B-EA73-491B-B519-E762B99A9F22}" type="parTrans" cxnId="{E86B7EBA-004C-4F5D-A73B-29F72CF53155}">
      <dgm:prSet/>
      <dgm:spPr/>
      <dgm:t>
        <a:bodyPr/>
        <a:lstStyle/>
        <a:p>
          <a:endParaRPr lang="en-CA"/>
        </a:p>
      </dgm:t>
    </dgm:pt>
    <dgm:pt modelId="{9AD3C693-4298-45CE-8589-CC13AE9EAF76}" type="sibTrans" cxnId="{E86B7EBA-004C-4F5D-A73B-29F72CF53155}">
      <dgm:prSet/>
      <dgm:spPr>
        <a:solidFill>
          <a:srgbClr val="FF0000"/>
        </a:solidFill>
      </dgm:spPr>
      <dgm:t>
        <a:bodyPr/>
        <a:lstStyle/>
        <a:p>
          <a:endParaRPr lang="en-CA"/>
        </a:p>
      </dgm:t>
    </dgm:pt>
    <dgm:pt modelId="{042B6A58-4B14-4D37-8FBF-9D8C073A4E3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dirty="0" smtClean="0"/>
            <a:t>K-Fold cross validation</a:t>
          </a:r>
          <a:endParaRPr lang="en-CA" dirty="0"/>
        </a:p>
      </dgm:t>
    </dgm:pt>
    <dgm:pt modelId="{742AFED0-9DDB-4A44-A5F2-5A3AB354D7AF}" type="parTrans" cxnId="{9C10E32A-E291-4FCD-A76F-F4372066D335}">
      <dgm:prSet/>
      <dgm:spPr/>
      <dgm:t>
        <a:bodyPr/>
        <a:lstStyle/>
        <a:p>
          <a:endParaRPr lang="en-CA"/>
        </a:p>
      </dgm:t>
    </dgm:pt>
    <dgm:pt modelId="{8E1B9A29-0F32-4F91-B559-3A06B7BDD546}" type="sibTrans" cxnId="{9C10E32A-E291-4FCD-A76F-F4372066D335}">
      <dgm:prSet/>
      <dgm:spPr/>
      <dgm:t>
        <a:bodyPr/>
        <a:lstStyle/>
        <a:p>
          <a:endParaRPr lang="en-CA"/>
        </a:p>
      </dgm:t>
    </dgm:pt>
    <dgm:pt modelId="{23219992-E9C0-4D64-B301-F24AC9C19A20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CA" sz="900" dirty="0"/>
        </a:p>
      </dgm:t>
    </dgm:pt>
    <dgm:pt modelId="{D4372A55-B3B9-4EB5-B3C6-EDA1766D5085}" type="parTrans" cxnId="{DEC14A07-AB3A-4D76-8558-638BE58F4C1D}">
      <dgm:prSet/>
      <dgm:spPr/>
      <dgm:t>
        <a:bodyPr/>
        <a:lstStyle/>
        <a:p>
          <a:endParaRPr lang="en-CA"/>
        </a:p>
      </dgm:t>
    </dgm:pt>
    <dgm:pt modelId="{8B569E06-BF8F-4900-8C98-B03D650A49CB}" type="sibTrans" cxnId="{DEC14A07-AB3A-4D76-8558-638BE58F4C1D}">
      <dgm:prSet/>
      <dgm:spPr/>
      <dgm:t>
        <a:bodyPr/>
        <a:lstStyle/>
        <a:p>
          <a:endParaRPr lang="en-CA"/>
        </a:p>
      </dgm:t>
    </dgm:pt>
    <dgm:pt modelId="{F6622DEC-10F9-4DDD-BAD3-B3EF173B1A05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sz="1000" dirty="0" smtClean="0"/>
            <a:t>Frequency distribution of features</a:t>
          </a:r>
          <a:endParaRPr lang="en-CA" sz="1000" dirty="0"/>
        </a:p>
      </dgm:t>
    </dgm:pt>
    <dgm:pt modelId="{96E4428B-99E4-4C02-823B-61104E3BCF7C}" type="parTrans" cxnId="{138F5E91-319B-4611-BF60-FFB02096709A}">
      <dgm:prSet/>
      <dgm:spPr/>
      <dgm:t>
        <a:bodyPr/>
        <a:lstStyle/>
        <a:p>
          <a:endParaRPr lang="en-CA"/>
        </a:p>
      </dgm:t>
    </dgm:pt>
    <dgm:pt modelId="{086E3E3F-9079-442E-A40A-6450CE24CE29}" type="sibTrans" cxnId="{138F5E91-319B-4611-BF60-FFB02096709A}">
      <dgm:prSet/>
      <dgm:spPr/>
      <dgm:t>
        <a:bodyPr/>
        <a:lstStyle/>
        <a:p>
          <a:endParaRPr lang="en-CA"/>
        </a:p>
      </dgm:t>
    </dgm:pt>
    <dgm:pt modelId="{82AD096E-2D32-4F35-9D06-F594B9EE017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dirty="0" smtClean="0"/>
            <a:t>Encoding categorical feature</a:t>
          </a:r>
          <a:endParaRPr lang="en-CA" dirty="0"/>
        </a:p>
      </dgm:t>
    </dgm:pt>
    <dgm:pt modelId="{E6C7346A-2268-4E1B-A05C-FC12A06225E4}" type="parTrans" cxnId="{3C321900-34AF-4C28-ACAC-C87E6E44A910}">
      <dgm:prSet/>
      <dgm:spPr/>
      <dgm:t>
        <a:bodyPr/>
        <a:lstStyle/>
        <a:p>
          <a:endParaRPr lang="en-CA"/>
        </a:p>
      </dgm:t>
    </dgm:pt>
    <dgm:pt modelId="{F10A6150-50E5-4FE0-8234-391406065180}" type="sibTrans" cxnId="{3C321900-34AF-4C28-ACAC-C87E6E44A910}">
      <dgm:prSet/>
      <dgm:spPr/>
      <dgm:t>
        <a:bodyPr/>
        <a:lstStyle/>
        <a:p>
          <a:endParaRPr lang="en-CA"/>
        </a:p>
      </dgm:t>
    </dgm:pt>
    <dgm:pt modelId="{38FA5FBF-E379-4BE1-A4E2-EE09598FBB8B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sz="800" dirty="0" smtClean="0"/>
            <a:t>Feature selection – variance, chi2, etc.. for MLKNN</a:t>
          </a:r>
          <a:endParaRPr lang="en-CA" sz="800" dirty="0"/>
        </a:p>
      </dgm:t>
    </dgm:pt>
    <dgm:pt modelId="{3B54DC58-3EC3-4AEB-A790-5069F4DAB3F8}" type="parTrans" cxnId="{4FC90223-F8E5-436E-9AF6-6076F33D7D8B}">
      <dgm:prSet/>
      <dgm:spPr/>
      <dgm:t>
        <a:bodyPr/>
        <a:lstStyle/>
        <a:p>
          <a:endParaRPr lang="en-CA"/>
        </a:p>
      </dgm:t>
    </dgm:pt>
    <dgm:pt modelId="{5C5C8C5C-6FF1-428D-8739-D391C806E437}" type="sibTrans" cxnId="{4FC90223-F8E5-436E-9AF6-6076F33D7D8B}">
      <dgm:prSet/>
      <dgm:spPr/>
      <dgm:t>
        <a:bodyPr/>
        <a:lstStyle/>
        <a:p>
          <a:endParaRPr lang="en-CA"/>
        </a:p>
      </dgm:t>
    </dgm:pt>
    <dgm:pt modelId="{539F9836-119A-4A33-AAF4-E23404C82B1A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sz="800" dirty="0" smtClean="0"/>
            <a:t>PCA  - n components - for Kernel SVM</a:t>
          </a:r>
          <a:endParaRPr lang="en-CA" sz="800" dirty="0"/>
        </a:p>
      </dgm:t>
    </dgm:pt>
    <dgm:pt modelId="{FDD76FD1-5CA1-41AF-8970-A06ADC0F03FE}" type="parTrans" cxnId="{9A0F168F-5E1B-46F6-A3F9-976C6C230DE8}">
      <dgm:prSet/>
      <dgm:spPr/>
      <dgm:t>
        <a:bodyPr/>
        <a:lstStyle/>
        <a:p>
          <a:endParaRPr lang="en-CA"/>
        </a:p>
      </dgm:t>
    </dgm:pt>
    <dgm:pt modelId="{EF01B34C-060B-4D64-B786-9B5EEE0315C3}" type="sibTrans" cxnId="{9A0F168F-5E1B-46F6-A3F9-976C6C230DE8}">
      <dgm:prSet/>
      <dgm:spPr/>
      <dgm:t>
        <a:bodyPr/>
        <a:lstStyle/>
        <a:p>
          <a:endParaRPr lang="en-CA"/>
        </a:p>
      </dgm:t>
    </dgm:pt>
    <dgm:pt modelId="{033982BC-F6E7-4755-AB09-AF5E1669B89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dirty="0" smtClean="0"/>
            <a:t>Build up labels/modify existing labels</a:t>
          </a:r>
          <a:endParaRPr lang="en-CA" dirty="0"/>
        </a:p>
      </dgm:t>
    </dgm:pt>
    <dgm:pt modelId="{01A997F5-D073-46CC-BBF7-565D7197E180}" type="parTrans" cxnId="{A2E86013-C146-49F1-8B20-D0322F324D09}">
      <dgm:prSet/>
      <dgm:spPr/>
      <dgm:t>
        <a:bodyPr/>
        <a:lstStyle/>
        <a:p>
          <a:endParaRPr lang="en-CA"/>
        </a:p>
      </dgm:t>
    </dgm:pt>
    <dgm:pt modelId="{167D77BE-379E-4B87-B613-522A51CE13C2}" type="sibTrans" cxnId="{A2E86013-C146-49F1-8B20-D0322F324D09}">
      <dgm:prSet/>
      <dgm:spPr/>
      <dgm:t>
        <a:bodyPr/>
        <a:lstStyle/>
        <a:p>
          <a:endParaRPr lang="en-CA"/>
        </a:p>
      </dgm:t>
    </dgm:pt>
    <dgm:pt modelId="{C75131A7-5286-470E-BC6A-27CB1071CEE9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sz="1000" dirty="0" smtClean="0"/>
            <a:t>Multi-label KNN with feature selected matrix</a:t>
          </a:r>
          <a:endParaRPr lang="en-CA" sz="1000" dirty="0"/>
        </a:p>
      </dgm:t>
    </dgm:pt>
    <dgm:pt modelId="{890113BF-4FBD-44E5-9C0F-BA8D64D283A1}" type="parTrans" cxnId="{3D8BD2FE-5689-46DB-81F8-17AA8E675DB2}">
      <dgm:prSet/>
      <dgm:spPr/>
      <dgm:t>
        <a:bodyPr/>
        <a:lstStyle/>
        <a:p>
          <a:endParaRPr lang="en-CA"/>
        </a:p>
      </dgm:t>
    </dgm:pt>
    <dgm:pt modelId="{D515BB79-E988-4C09-A255-3375AE75198F}" type="sibTrans" cxnId="{3D8BD2FE-5689-46DB-81F8-17AA8E675DB2}">
      <dgm:prSet/>
      <dgm:spPr/>
      <dgm:t>
        <a:bodyPr/>
        <a:lstStyle/>
        <a:p>
          <a:endParaRPr lang="en-CA"/>
        </a:p>
      </dgm:t>
    </dgm:pt>
    <dgm:pt modelId="{211CDFE8-CBD2-4928-910C-6B3D10D0D6E8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sz="1000" dirty="0" smtClean="0"/>
            <a:t>(linear, RBF) SVM for PCA product.</a:t>
          </a:r>
          <a:endParaRPr lang="en-CA" sz="1000" dirty="0"/>
        </a:p>
      </dgm:t>
    </dgm:pt>
    <dgm:pt modelId="{FC6A431B-348F-4182-AAB7-7BD099A44214}" type="parTrans" cxnId="{E3270D1D-C8CF-494B-8A71-98BBD17EA8B9}">
      <dgm:prSet/>
      <dgm:spPr/>
      <dgm:t>
        <a:bodyPr/>
        <a:lstStyle/>
        <a:p>
          <a:endParaRPr lang="en-CA"/>
        </a:p>
      </dgm:t>
    </dgm:pt>
    <dgm:pt modelId="{4A7DCE51-9B3D-43FD-99C2-1C4BCEDAA2DC}" type="sibTrans" cxnId="{E3270D1D-C8CF-494B-8A71-98BBD17EA8B9}">
      <dgm:prSet/>
      <dgm:spPr/>
      <dgm:t>
        <a:bodyPr/>
        <a:lstStyle/>
        <a:p>
          <a:endParaRPr lang="en-CA"/>
        </a:p>
      </dgm:t>
    </dgm:pt>
    <dgm:pt modelId="{E4EA4357-A454-47A6-A328-697DBD5549F4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sz="900" dirty="0" smtClean="0"/>
            <a:t>Segment training set into training set and cross validation set, and testing set.  (60%, 20%, 20%)</a:t>
          </a:r>
          <a:endParaRPr lang="en-CA" sz="900" dirty="0"/>
        </a:p>
      </dgm:t>
    </dgm:pt>
    <dgm:pt modelId="{39A186D3-4188-4A47-880C-A8D135B40689}" type="parTrans" cxnId="{7DB76908-F7D9-4671-9EE1-157334AE8C07}">
      <dgm:prSet/>
      <dgm:spPr/>
      <dgm:t>
        <a:bodyPr/>
        <a:lstStyle/>
        <a:p>
          <a:endParaRPr lang="en-CA"/>
        </a:p>
      </dgm:t>
    </dgm:pt>
    <dgm:pt modelId="{B30201DE-C72C-4F2F-B961-695C3EA574AE}" type="sibTrans" cxnId="{7DB76908-F7D9-4671-9EE1-157334AE8C07}">
      <dgm:prSet/>
      <dgm:spPr/>
      <dgm:t>
        <a:bodyPr/>
        <a:lstStyle/>
        <a:p>
          <a:endParaRPr lang="en-CA"/>
        </a:p>
      </dgm:t>
    </dgm:pt>
    <dgm:pt modelId="{61E096AE-C77C-40F5-9D06-E9995168AE86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sz="900" dirty="0" smtClean="0"/>
            <a:t>Evaluate model based on the method provided with K fold.</a:t>
          </a:r>
          <a:endParaRPr lang="en-CA" sz="900" dirty="0"/>
        </a:p>
      </dgm:t>
    </dgm:pt>
    <dgm:pt modelId="{46D23477-EA89-45C3-B2FC-1E827386BCCB}" type="parTrans" cxnId="{6C82DF6B-5BA3-43BA-ACE2-42094B533F61}">
      <dgm:prSet/>
      <dgm:spPr/>
      <dgm:t>
        <a:bodyPr/>
        <a:lstStyle/>
        <a:p>
          <a:endParaRPr lang="en-CA"/>
        </a:p>
      </dgm:t>
    </dgm:pt>
    <dgm:pt modelId="{8B559360-6FA1-487D-8201-611D15EF43B8}" type="sibTrans" cxnId="{6C82DF6B-5BA3-43BA-ACE2-42094B533F61}">
      <dgm:prSet/>
      <dgm:spPr/>
      <dgm:t>
        <a:bodyPr/>
        <a:lstStyle/>
        <a:p>
          <a:endParaRPr lang="en-CA"/>
        </a:p>
      </dgm:t>
    </dgm:pt>
    <dgm:pt modelId="{48154061-2AEB-4630-91E7-0D6F01E1065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dirty="0" smtClean="0"/>
            <a:t>Index mapping to avoid index issues</a:t>
          </a:r>
          <a:endParaRPr lang="en-CA" dirty="0"/>
        </a:p>
      </dgm:t>
    </dgm:pt>
    <dgm:pt modelId="{96440158-EA6C-4C6A-86E4-1E63BBC4DC20}" type="parTrans" cxnId="{111A0AAC-576C-4E18-8166-D185273C1F35}">
      <dgm:prSet/>
      <dgm:spPr/>
      <dgm:t>
        <a:bodyPr/>
        <a:lstStyle/>
        <a:p>
          <a:endParaRPr lang="en-CA"/>
        </a:p>
      </dgm:t>
    </dgm:pt>
    <dgm:pt modelId="{8B57D0A7-C834-485F-BABC-71419E290074}" type="sibTrans" cxnId="{111A0AAC-576C-4E18-8166-D185273C1F35}">
      <dgm:prSet/>
      <dgm:spPr/>
      <dgm:t>
        <a:bodyPr/>
        <a:lstStyle/>
        <a:p>
          <a:endParaRPr lang="en-CA"/>
        </a:p>
      </dgm:t>
    </dgm:pt>
    <dgm:pt modelId="{34D7F3B6-E844-4405-9090-0680073009DA}" type="pres">
      <dgm:prSet presAssocID="{8191CA45-5165-4199-A5F7-6A9714B132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AE0EB6C3-B5C4-4440-8420-4512CB06E366}" type="pres">
      <dgm:prSet presAssocID="{8191CA45-5165-4199-A5F7-6A9714B13261}" presName="tSp" presStyleCnt="0"/>
      <dgm:spPr/>
    </dgm:pt>
    <dgm:pt modelId="{6073591A-596B-442E-B9F3-4F92C3F459E4}" type="pres">
      <dgm:prSet presAssocID="{8191CA45-5165-4199-A5F7-6A9714B13261}" presName="bSp" presStyleCnt="0"/>
      <dgm:spPr/>
    </dgm:pt>
    <dgm:pt modelId="{8DFABE0B-C2CD-4518-AF32-1716364A5615}" type="pres">
      <dgm:prSet presAssocID="{8191CA45-5165-4199-A5F7-6A9714B13261}" presName="process" presStyleCnt="0"/>
      <dgm:spPr/>
    </dgm:pt>
    <dgm:pt modelId="{965189D3-D27E-49C2-8284-30C692FBEB8F}" type="pres">
      <dgm:prSet presAssocID="{BC714941-9D5F-4F63-A077-2D2FFBE12F4A}" presName="composite1" presStyleCnt="0"/>
      <dgm:spPr/>
    </dgm:pt>
    <dgm:pt modelId="{A59E7EF7-0BAE-4515-B400-F3E4EB570BD5}" type="pres">
      <dgm:prSet presAssocID="{BC714941-9D5F-4F63-A077-2D2FFBE12F4A}" presName="dummyNode1" presStyleLbl="node1" presStyleIdx="0" presStyleCnt="5"/>
      <dgm:spPr/>
    </dgm:pt>
    <dgm:pt modelId="{AFAD8797-7441-4BAE-AD4E-C8D40A03A294}" type="pres">
      <dgm:prSet presAssocID="{BC714941-9D5F-4F63-A077-2D2FFBE12F4A}" presName="childNode1" presStyleLbl="bgAcc1" presStyleIdx="0" presStyleCnt="5" custScaleX="13314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BB89F3D-D5E7-4038-AB76-EEBACC57B267}" type="pres">
      <dgm:prSet presAssocID="{BC714941-9D5F-4F63-A077-2D2FFBE12F4A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EF21880-949E-4B6A-ACDD-8AD9D2653997}" type="pres">
      <dgm:prSet presAssocID="{BC714941-9D5F-4F63-A077-2D2FFBE12F4A}" presName="parentNode1" presStyleLbl="node1" presStyleIdx="0" presStyleCnt="5" custScaleY="15315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0344A04-9710-4D5B-A9C7-26EE26074D7B}" type="pres">
      <dgm:prSet presAssocID="{BC714941-9D5F-4F63-A077-2D2FFBE12F4A}" presName="connSite1" presStyleCnt="0"/>
      <dgm:spPr/>
    </dgm:pt>
    <dgm:pt modelId="{F301D381-B426-4FDB-B7C6-3DBB7E6D5263}" type="pres">
      <dgm:prSet presAssocID="{0BB8516C-5936-46F9-9EA4-1E5D09435DEF}" presName="Name9" presStyleLbl="sibTrans2D1" presStyleIdx="0" presStyleCnt="4"/>
      <dgm:spPr/>
      <dgm:t>
        <a:bodyPr/>
        <a:lstStyle/>
        <a:p>
          <a:endParaRPr lang="en-CA"/>
        </a:p>
      </dgm:t>
    </dgm:pt>
    <dgm:pt modelId="{37D409A0-A7C4-4543-B550-56D4E174E253}" type="pres">
      <dgm:prSet presAssocID="{6D5ACAFD-2DF2-4D62-A628-5E15F66D8AEE}" presName="composite2" presStyleCnt="0"/>
      <dgm:spPr/>
    </dgm:pt>
    <dgm:pt modelId="{055953D0-0556-4834-ABA9-75EFDA8314D4}" type="pres">
      <dgm:prSet presAssocID="{6D5ACAFD-2DF2-4D62-A628-5E15F66D8AEE}" presName="dummyNode2" presStyleLbl="node1" presStyleIdx="0" presStyleCnt="5"/>
      <dgm:spPr/>
    </dgm:pt>
    <dgm:pt modelId="{A2647576-7F5A-4B12-A47E-448AC6F35D46}" type="pres">
      <dgm:prSet presAssocID="{6D5ACAFD-2DF2-4D62-A628-5E15F66D8AEE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4D61C21-B4CF-46E5-B3D0-C9DB87604711}" type="pres">
      <dgm:prSet presAssocID="{6D5ACAFD-2DF2-4D62-A628-5E15F66D8AEE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579AA03-1E72-407B-8777-D216FDF64678}" type="pres">
      <dgm:prSet presAssocID="{6D5ACAFD-2DF2-4D62-A628-5E15F66D8AEE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C540464-408A-4C71-9554-534C7E833A50}" type="pres">
      <dgm:prSet presAssocID="{6D5ACAFD-2DF2-4D62-A628-5E15F66D8AEE}" presName="connSite2" presStyleCnt="0"/>
      <dgm:spPr/>
    </dgm:pt>
    <dgm:pt modelId="{20E5B4C0-03FF-4728-BFB2-425274E6F3AF}" type="pres">
      <dgm:prSet presAssocID="{7B5BF14B-388D-43B7-865F-EAB2FA719854}" presName="Name18" presStyleLbl="sibTrans2D1" presStyleIdx="1" presStyleCnt="4"/>
      <dgm:spPr/>
      <dgm:t>
        <a:bodyPr/>
        <a:lstStyle/>
        <a:p>
          <a:endParaRPr lang="en-CA"/>
        </a:p>
      </dgm:t>
    </dgm:pt>
    <dgm:pt modelId="{98784ED8-7522-4D5A-93B8-B02026098EC6}" type="pres">
      <dgm:prSet presAssocID="{33B31902-5FA8-4D3E-BD85-089E3EBD0115}" presName="composite1" presStyleCnt="0"/>
      <dgm:spPr/>
    </dgm:pt>
    <dgm:pt modelId="{0053F5D1-C340-4774-A350-10E74CF4649D}" type="pres">
      <dgm:prSet presAssocID="{33B31902-5FA8-4D3E-BD85-089E3EBD0115}" presName="dummyNode1" presStyleLbl="node1" presStyleIdx="1" presStyleCnt="5"/>
      <dgm:spPr/>
    </dgm:pt>
    <dgm:pt modelId="{BC13EC17-9D92-4CAC-AED6-4567B5B8D8EE}" type="pres">
      <dgm:prSet presAssocID="{33B31902-5FA8-4D3E-BD85-089E3EBD0115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1B00E0A-CEA1-4117-9A1A-83A52EEAA839}" type="pres">
      <dgm:prSet presAssocID="{33B31902-5FA8-4D3E-BD85-089E3EBD0115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D958BE7-184A-4EAD-B01A-FE6FFAFA0DEA}" type="pres">
      <dgm:prSet presAssocID="{33B31902-5FA8-4D3E-BD85-089E3EBD0115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D4B8335-3A51-4F15-B203-3369D9D4AFF6}" type="pres">
      <dgm:prSet presAssocID="{33B31902-5FA8-4D3E-BD85-089E3EBD0115}" presName="connSite1" presStyleCnt="0"/>
      <dgm:spPr/>
    </dgm:pt>
    <dgm:pt modelId="{5534F5CB-2D64-40CE-8804-E7B64D044E1B}" type="pres">
      <dgm:prSet presAssocID="{CE21598C-8F71-4C50-ADDD-60DD6399A1C5}" presName="Name9" presStyleLbl="sibTrans2D1" presStyleIdx="2" presStyleCnt="4"/>
      <dgm:spPr/>
      <dgm:t>
        <a:bodyPr/>
        <a:lstStyle/>
        <a:p>
          <a:endParaRPr lang="en-CA"/>
        </a:p>
      </dgm:t>
    </dgm:pt>
    <dgm:pt modelId="{1EC81476-B4AF-4121-841F-80407BA75AC6}" type="pres">
      <dgm:prSet presAssocID="{2E5F7AC6-FC92-4455-9C24-502A5FFCC38A}" presName="composite2" presStyleCnt="0"/>
      <dgm:spPr/>
    </dgm:pt>
    <dgm:pt modelId="{5643ED2A-B450-4C34-A7DB-2FCBD66AB4C4}" type="pres">
      <dgm:prSet presAssocID="{2E5F7AC6-FC92-4455-9C24-502A5FFCC38A}" presName="dummyNode2" presStyleLbl="node1" presStyleIdx="2" presStyleCnt="5"/>
      <dgm:spPr/>
    </dgm:pt>
    <dgm:pt modelId="{53724831-A5F0-485A-877A-3BD48029D520}" type="pres">
      <dgm:prSet presAssocID="{2E5F7AC6-FC92-4455-9C24-502A5FFCC38A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598065C-A38A-4104-8018-44882234BAB4}" type="pres">
      <dgm:prSet presAssocID="{2E5F7AC6-FC92-4455-9C24-502A5FFCC38A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D9ACA11-9C8F-4791-936D-0A24894A2E0F}" type="pres">
      <dgm:prSet presAssocID="{2E5F7AC6-FC92-4455-9C24-502A5FFCC38A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98AD6C5-C324-494A-9336-FB33E7ED0385}" type="pres">
      <dgm:prSet presAssocID="{2E5F7AC6-FC92-4455-9C24-502A5FFCC38A}" presName="connSite2" presStyleCnt="0"/>
      <dgm:spPr/>
    </dgm:pt>
    <dgm:pt modelId="{77DAB3A1-D1B5-4FF6-8AE3-DC5A30505404}" type="pres">
      <dgm:prSet presAssocID="{9AD3C693-4298-45CE-8589-CC13AE9EAF76}" presName="Name18" presStyleLbl="sibTrans2D1" presStyleIdx="3" presStyleCnt="4"/>
      <dgm:spPr/>
      <dgm:t>
        <a:bodyPr/>
        <a:lstStyle/>
        <a:p>
          <a:endParaRPr lang="en-CA"/>
        </a:p>
      </dgm:t>
    </dgm:pt>
    <dgm:pt modelId="{73C72D43-8CDC-4833-BD93-427412F95DC9}" type="pres">
      <dgm:prSet presAssocID="{042B6A58-4B14-4D37-8FBF-9D8C073A4E31}" presName="composite1" presStyleCnt="0"/>
      <dgm:spPr/>
    </dgm:pt>
    <dgm:pt modelId="{85168F8B-2DFA-4A05-A091-EEBA62C525B7}" type="pres">
      <dgm:prSet presAssocID="{042B6A58-4B14-4D37-8FBF-9D8C073A4E31}" presName="dummyNode1" presStyleLbl="node1" presStyleIdx="3" presStyleCnt="5"/>
      <dgm:spPr/>
    </dgm:pt>
    <dgm:pt modelId="{1F7229C9-DC72-4374-BCF8-D9806E94A5BA}" type="pres">
      <dgm:prSet presAssocID="{042B6A58-4B14-4D37-8FBF-9D8C073A4E31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382A931-3AFC-4559-B76A-B1E99400C272}" type="pres">
      <dgm:prSet presAssocID="{042B6A58-4B14-4D37-8FBF-9D8C073A4E31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56E03ED-B9EE-4ACE-8A4F-954AD905C181}" type="pres">
      <dgm:prSet presAssocID="{042B6A58-4B14-4D37-8FBF-9D8C073A4E31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62B80D7-6D4F-44D0-BCF5-62D94D4B62DE}" type="pres">
      <dgm:prSet presAssocID="{042B6A58-4B14-4D37-8FBF-9D8C073A4E31}" presName="connSite1" presStyleCnt="0"/>
      <dgm:spPr/>
    </dgm:pt>
  </dgm:ptLst>
  <dgm:cxnLst>
    <dgm:cxn modelId="{5473B579-1B16-4AD0-8BCF-1B41659DF1EC}" srcId="{BC714941-9D5F-4F63-A077-2D2FFBE12F4A}" destId="{39944562-2DBA-45D1-B138-32BAA0D2CEA5}" srcOrd="1" destOrd="0" parTransId="{45C6BF62-4FDA-4F1D-A87A-E5662F958940}" sibTransId="{573BDE69-955B-4103-B6C1-F78DF9E0BB6B}"/>
    <dgm:cxn modelId="{0C6D672E-54DB-4F62-B886-78288085845B}" type="presOf" srcId="{39944562-2DBA-45D1-B138-32BAA0D2CEA5}" destId="{AFAD8797-7441-4BAE-AD4E-C8D40A03A294}" srcOrd="0" destOrd="1" presId="urn:microsoft.com/office/officeart/2005/8/layout/hProcess4"/>
    <dgm:cxn modelId="{111A0AAC-576C-4E18-8166-D185273C1F35}" srcId="{6D5ACAFD-2DF2-4D62-A628-5E15F66D8AEE}" destId="{48154061-2AEB-4630-91E7-0D6F01E1065E}" srcOrd="4" destOrd="0" parTransId="{96440158-EA6C-4C6A-86E4-1E63BBC4DC20}" sibTransId="{8B57D0A7-C834-485F-BABC-71419E290074}"/>
    <dgm:cxn modelId="{767D24C3-9043-464C-95C0-3ACFB6885C4B}" type="presOf" srcId="{C75131A7-5286-470E-BC6A-27CB1071CEE9}" destId="{53724831-A5F0-485A-877A-3BD48029D520}" srcOrd="0" destOrd="0" presId="urn:microsoft.com/office/officeart/2005/8/layout/hProcess4"/>
    <dgm:cxn modelId="{7118AE5E-0332-47B2-83C6-27468F306F98}" type="presOf" srcId="{8A894EC4-A490-4833-98A3-8A83A324BA6D}" destId="{C4D61C21-B4CF-46E5-B3D0-C9DB87604711}" srcOrd="1" destOrd="0" presId="urn:microsoft.com/office/officeart/2005/8/layout/hProcess4"/>
    <dgm:cxn modelId="{0DA52CBE-56C3-4C6B-AB2F-8F862DEFAEB1}" type="presOf" srcId="{6D5ACAFD-2DF2-4D62-A628-5E15F66D8AEE}" destId="{7579AA03-1E72-407B-8777-D216FDF64678}" srcOrd="0" destOrd="0" presId="urn:microsoft.com/office/officeart/2005/8/layout/hProcess4"/>
    <dgm:cxn modelId="{5C52DCA7-39AD-4C36-A227-C28A0F883E67}" type="presOf" srcId="{7B5BF14B-388D-43B7-865F-EAB2FA719854}" destId="{20E5B4C0-03FF-4728-BFB2-425274E6F3AF}" srcOrd="0" destOrd="0" presId="urn:microsoft.com/office/officeart/2005/8/layout/hProcess4"/>
    <dgm:cxn modelId="{4FC90223-F8E5-436E-9AF6-6076F33D7D8B}" srcId="{33B31902-5FA8-4D3E-BD85-089E3EBD0115}" destId="{38FA5FBF-E379-4BE1-A4E2-EE09598FBB8B}" srcOrd="1" destOrd="0" parTransId="{3B54DC58-3EC3-4AEB-A790-5069F4DAB3F8}" sibTransId="{5C5C8C5C-6FF1-428D-8739-D391C806E437}"/>
    <dgm:cxn modelId="{46C3F6B7-1F7F-47C0-8284-B4525959598B}" srcId="{8191CA45-5165-4199-A5F7-6A9714B13261}" destId="{33B31902-5FA8-4D3E-BD85-089E3EBD0115}" srcOrd="2" destOrd="0" parTransId="{71CB0989-56E2-44BE-B009-E379602FF6AE}" sibTransId="{CE21598C-8F71-4C50-ADDD-60DD6399A1C5}"/>
    <dgm:cxn modelId="{7B4CBBAB-E99D-4DC4-A858-3EB823EAB9AD}" type="presOf" srcId="{48154061-2AEB-4630-91E7-0D6F01E1065E}" destId="{A2647576-7F5A-4B12-A47E-448AC6F35D46}" srcOrd="0" destOrd="4" presId="urn:microsoft.com/office/officeart/2005/8/layout/hProcess4"/>
    <dgm:cxn modelId="{3BAAE698-D04E-4A1D-ADD8-09B802532448}" type="presOf" srcId="{BC714941-9D5F-4F63-A077-2D2FFBE12F4A}" destId="{EEF21880-949E-4B6A-ACDD-8AD9D2653997}" srcOrd="0" destOrd="0" presId="urn:microsoft.com/office/officeart/2005/8/layout/hProcess4"/>
    <dgm:cxn modelId="{A2E86013-C146-49F1-8B20-D0322F324D09}" srcId="{6D5ACAFD-2DF2-4D62-A628-5E15F66D8AEE}" destId="{033982BC-F6E7-4755-AB09-AF5E1669B89E}" srcOrd="3" destOrd="0" parTransId="{01A997F5-D073-46CC-BBF7-565D7197E180}" sibTransId="{167D77BE-379E-4B87-B613-522A51CE13C2}"/>
    <dgm:cxn modelId="{39728D40-8F41-4565-9401-08947F79E03A}" type="presOf" srcId="{01566BDB-36CB-45D4-A5BD-7F59EE875819}" destId="{51B00E0A-CEA1-4117-9A1A-83A52EEAA839}" srcOrd="1" destOrd="0" presId="urn:microsoft.com/office/officeart/2005/8/layout/hProcess4"/>
    <dgm:cxn modelId="{B1A59110-69D1-4D93-93BA-5109F43600E7}" type="presOf" srcId="{61E096AE-C77C-40F5-9D06-E9995168AE86}" destId="{9382A931-3AFC-4559-B76A-B1E99400C272}" srcOrd="1" destOrd="1" presId="urn:microsoft.com/office/officeart/2005/8/layout/hProcess4"/>
    <dgm:cxn modelId="{9C10E32A-E291-4FCD-A76F-F4372066D335}" srcId="{8191CA45-5165-4199-A5F7-6A9714B13261}" destId="{042B6A58-4B14-4D37-8FBF-9D8C073A4E31}" srcOrd="4" destOrd="0" parTransId="{742AFED0-9DDB-4A44-A5F2-5A3AB354D7AF}" sibTransId="{8E1B9A29-0F32-4F91-B559-3A06B7BDD546}"/>
    <dgm:cxn modelId="{F651E326-3D36-4C45-982E-4C9E547F15F4}" srcId="{BC714941-9D5F-4F63-A077-2D2FFBE12F4A}" destId="{E4CBBEDE-8F3E-4515-8FFB-F937B18AF7EB}" srcOrd="0" destOrd="0" parTransId="{8DF145B4-9084-40FE-82D1-C0C6B89D32B2}" sibTransId="{C580B920-BB34-4F52-A3FB-5C79E0F7C923}"/>
    <dgm:cxn modelId="{C27BAAFB-F5CE-4586-9959-E430528090AD}" type="presOf" srcId="{24033D41-D2C1-415D-AA01-1982F7F80FDD}" destId="{C4D61C21-B4CF-46E5-B3D0-C9DB87604711}" srcOrd="1" destOrd="1" presId="urn:microsoft.com/office/officeart/2005/8/layout/hProcess4"/>
    <dgm:cxn modelId="{E6703D53-01DC-400B-A81B-264FDA5EBA8E}" srcId="{6D5ACAFD-2DF2-4D62-A628-5E15F66D8AEE}" destId="{24033D41-D2C1-415D-AA01-1982F7F80FDD}" srcOrd="1" destOrd="0" parTransId="{6956C518-E5FA-46D9-B807-86C5FAA77637}" sibTransId="{7A090949-C259-41DE-8FC3-BCC8F9FBDEE3}"/>
    <dgm:cxn modelId="{7DB76908-F7D9-4671-9EE1-157334AE8C07}" srcId="{042B6A58-4B14-4D37-8FBF-9D8C073A4E31}" destId="{E4EA4357-A454-47A6-A328-697DBD5549F4}" srcOrd="0" destOrd="0" parTransId="{39A186D3-4188-4A47-880C-A8D135B40689}" sibTransId="{B30201DE-C72C-4F2F-B961-695C3EA574AE}"/>
    <dgm:cxn modelId="{BC872EA8-C500-4B3E-B678-8F5C3C86100D}" type="presOf" srcId="{38FA5FBF-E379-4BE1-A4E2-EE09598FBB8B}" destId="{BC13EC17-9D92-4CAC-AED6-4567B5B8D8EE}" srcOrd="0" destOrd="1" presId="urn:microsoft.com/office/officeart/2005/8/layout/hProcess4"/>
    <dgm:cxn modelId="{45D990D2-0042-4EDD-A7BE-88C2F4088983}" type="presOf" srcId="{211CDFE8-CBD2-4928-910C-6B3D10D0D6E8}" destId="{53724831-A5F0-485A-877A-3BD48029D520}" srcOrd="0" destOrd="1" presId="urn:microsoft.com/office/officeart/2005/8/layout/hProcess4"/>
    <dgm:cxn modelId="{5D3D84DA-A4D3-4856-A62C-5363B5D987FC}" type="presOf" srcId="{82AD096E-2D32-4F35-9D06-F594B9EE017E}" destId="{A2647576-7F5A-4B12-A47E-448AC6F35D46}" srcOrd="0" destOrd="2" presId="urn:microsoft.com/office/officeart/2005/8/layout/hProcess4"/>
    <dgm:cxn modelId="{3D8BD2FE-5689-46DB-81F8-17AA8E675DB2}" srcId="{2E5F7AC6-FC92-4455-9C24-502A5FFCC38A}" destId="{C75131A7-5286-470E-BC6A-27CB1071CEE9}" srcOrd="0" destOrd="0" parTransId="{890113BF-4FBD-44E5-9C0F-BA8D64D283A1}" sibTransId="{D515BB79-E988-4C09-A255-3375AE75198F}"/>
    <dgm:cxn modelId="{DE7C825C-9895-4AEA-A1CB-1B9111C78088}" type="presOf" srcId="{2E5F7AC6-FC92-4455-9C24-502A5FFCC38A}" destId="{5D9ACA11-9C8F-4791-936D-0A24894A2E0F}" srcOrd="0" destOrd="0" presId="urn:microsoft.com/office/officeart/2005/8/layout/hProcess4"/>
    <dgm:cxn modelId="{3B78094E-E4D6-4F31-83BB-D43313349FF6}" type="presOf" srcId="{E4EA4357-A454-47A6-A328-697DBD5549F4}" destId="{9382A931-3AFC-4559-B76A-B1E99400C272}" srcOrd="1" destOrd="0" presId="urn:microsoft.com/office/officeart/2005/8/layout/hProcess4"/>
    <dgm:cxn modelId="{A4BD770D-A6EF-40F8-9F25-ADD186612CF2}" type="presOf" srcId="{033982BC-F6E7-4755-AB09-AF5E1669B89E}" destId="{C4D61C21-B4CF-46E5-B3D0-C9DB87604711}" srcOrd="1" destOrd="3" presId="urn:microsoft.com/office/officeart/2005/8/layout/hProcess4"/>
    <dgm:cxn modelId="{17E16780-8043-4A3C-9A98-4478F6E362D9}" type="presOf" srcId="{539F9836-119A-4A33-AAF4-E23404C82B1A}" destId="{BC13EC17-9D92-4CAC-AED6-4567B5B8D8EE}" srcOrd="0" destOrd="2" presId="urn:microsoft.com/office/officeart/2005/8/layout/hProcess4"/>
    <dgm:cxn modelId="{E3270D1D-C8CF-494B-8A71-98BBD17EA8B9}" srcId="{2E5F7AC6-FC92-4455-9C24-502A5FFCC38A}" destId="{211CDFE8-CBD2-4928-910C-6B3D10D0D6E8}" srcOrd="1" destOrd="0" parTransId="{FC6A431B-348F-4182-AAB7-7BD099A44214}" sibTransId="{4A7DCE51-9B3D-43FD-99C2-1C4BCEDAA2DC}"/>
    <dgm:cxn modelId="{70251BD8-EFA7-403C-9EA5-76104A1197B4}" type="presOf" srcId="{38FA5FBF-E379-4BE1-A4E2-EE09598FBB8B}" destId="{51B00E0A-CEA1-4117-9A1A-83A52EEAA839}" srcOrd="1" destOrd="1" presId="urn:microsoft.com/office/officeart/2005/8/layout/hProcess4"/>
    <dgm:cxn modelId="{6378C942-D050-4F35-86A3-D2F9C1ABE1D4}" type="presOf" srcId="{0BB8516C-5936-46F9-9EA4-1E5D09435DEF}" destId="{F301D381-B426-4FDB-B7C6-3DBB7E6D5263}" srcOrd="0" destOrd="0" presId="urn:microsoft.com/office/officeart/2005/8/layout/hProcess4"/>
    <dgm:cxn modelId="{3C321900-34AF-4C28-ACAC-C87E6E44A910}" srcId="{6D5ACAFD-2DF2-4D62-A628-5E15F66D8AEE}" destId="{82AD096E-2D32-4F35-9D06-F594B9EE017E}" srcOrd="2" destOrd="0" parTransId="{E6C7346A-2268-4E1B-A05C-FC12A06225E4}" sibTransId="{F10A6150-50E5-4FE0-8234-391406065180}"/>
    <dgm:cxn modelId="{1BE632AB-FD9C-4099-934C-32B865A4F8B3}" type="presOf" srcId="{E4EA4357-A454-47A6-A328-697DBD5549F4}" destId="{1F7229C9-DC72-4374-BCF8-D9806E94A5BA}" srcOrd="0" destOrd="0" presId="urn:microsoft.com/office/officeart/2005/8/layout/hProcess4"/>
    <dgm:cxn modelId="{2ABE96C0-6949-4E8B-9E7E-8561C4566589}" type="presOf" srcId="{9AD3C693-4298-45CE-8589-CC13AE9EAF76}" destId="{77DAB3A1-D1B5-4FF6-8AE3-DC5A30505404}" srcOrd="0" destOrd="0" presId="urn:microsoft.com/office/officeart/2005/8/layout/hProcess4"/>
    <dgm:cxn modelId="{B58AABA0-B33C-4F98-8669-35D958CF1BDA}" type="presOf" srcId="{23219992-E9C0-4D64-B301-F24AC9C19A20}" destId="{AFAD8797-7441-4BAE-AD4E-C8D40A03A294}" srcOrd="0" destOrd="3" presId="urn:microsoft.com/office/officeart/2005/8/layout/hProcess4"/>
    <dgm:cxn modelId="{5656D0AC-F0FA-4FC7-8E59-53214BC5908C}" type="presOf" srcId="{539F9836-119A-4A33-AAF4-E23404C82B1A}" destId="{51B00E0A-CEA1-4117-9A1A-83A52EEAA839}" srcOrd="1" destOrd="2" presId="urn:microsoft.com/office/officeart/2005/8/layout/hProcess4"/>
    <dgm:cxn modelId="{BB6EC760-964C-4895-92C7-4A395DCEAF83}" type="presOf" srcId="{E4CBBEDE-8F3E-4515-8FFB-F937B18AF7EB}" destId="{DBB89F3D-D5E7-4038-AB76-EEBACC57B267}" srcOrd="1" destOrd="0" presId="urn:microsoft.com/office/officeart/2005/8/layout/hProcess4"/>
    <dgm:cxn modelId="{4072FD16-21CA-4AF5-B355-06A601368C7B}" type="presOf" srcId="{211CDFE8-CBD2-4928-910C-6B3D10D0D6E8}" destId="{9598065C-A38A-4104-8018-44882234BAB4}" srcOrd="1" destOrd="1" presId="urn:microsoft.com/office/officeart/2005/8/layout/hProcess4"/>
    <dgm:cxn modelId="{37087E39-C4A5-4E3D-9C07-1C17B0AC61EF}" type="presOf" srcId="{8191CA45-5165-4199-A5F7-6A9714B13261}" destId="{34D7F3B6-E844-4405-9090-0680073009DA}" srcOrd="0" destOrd="0" presId="urn:microsoft.com/office/officeart/2005/8/layout/hProcess4"/>
    <dgm:cxn modelId="{A1B4F29E-4CC4-4E68-B752-B8AE7FDA8106}" type="presOf" srcId="{82AD096E-2D32-4F35-9D06-F594B9EE017E}" destId="{C4D61C21-B4CF-46E5-B3D0-C9DB87604711}" srcOrd="1" destOrd="2" presId="urn:microsoft.com/office/officeart/2005/8/layout/hProcess4"/>
    <dgm:cxn modelId="{8E0A3A65-8E32-4DD5-BEF8-FC5963396F7F}" type="presOf" srcId="{E4CBBEDE-8F3E-4515-8FFB-F937B18AF7EB}" destId="{AFAD8797-7441-4BAE-AD4E-C8D40A03A294}" srcOrd="0" destOrd="0" presId="urn:microsoft.com/office/officeart/2005/8/layout/hProcess4"/>
    <dgm:cxn modelId="{9A0F168F-5E1B-46F6-A3F9-976C6C230DE8}" srcId="{33B31902-5FA8-4D3E-BD85-089E3EBD0115}" destId="{539F9836-119A-4A33-AAF4-E23404C82B1A}" srcOrd="2" destOrd="0" parTransId="{FDD76FD1-5CA1-41AF-8970-A06ADC0F03FE}" sibTransId="{EF01B34C-060B-4D64-B786-9B5EEE0315C3}"/>
    <dgm:cxn modelId="{F494E21A-9042-4B5E-9FE4-81A89ACD3745}" srcId="{8191CA45-5165-4199-A5F7-6A9714B13261}" destId="{6D5ACAFD-2DF2-4D62-A628-5E15F66D8AEE}" srcOrd="1" destOrd="0" parTransId="{C32CD8B9-C8B5-44AD-89A7-49BE0E032A3C}" sibTransId="{7B5BF14B-388D-43B7-865F-EAB2FA719854}"/>
    <dgm:cxn modelId="{138F5E91-319B-4611-BF60-FFB02096709A}" srcId="{BC714941-9D5F-4F63-A077-2D2FFBE12F4A}" destId="{F6622DEC-10F9-4DDD-BAD3-B3EF173B1A05}" srcOrd="2" destOrd="0" parTransId="{96E4428B-99E4-4C02-823B-61104E3BCF7C}" sibTransId="{086E3E3F-9079-442E-A40A-6450CE24CE29}"/>
    <dgm:cxn modelId="{DF696AD8-65A7-4C3D-B01A-DF1A8AC96C05}" type="presOf" srcId="{8A894EC4-A490-4833-98A3-8A83A324BA6D}" destId="{A2647576-7F5A-4B12-A47E-448AC6F35D46}" srcOrd="0" destOrd="0" presId="urn:microsoft.com/office/officeart/2005/8/layout/hProcess4"/>
    <dgm:cxn modelId="{A9661DAB-D4D1-46D3-BAA8-811A38DC4C60}" type="presOf" srcId="{F6622DEC-10F9-4DDD-BAD3-B3EF173B1A05}" destId="{AFAD8797-7441-4BAE-AD4E-C8D40A03A294}" srcOrd="0" destOrd="2" presId="urn:microsoft.com/office/officeart/2005/8/layout/hProcess4"/>
    <dgm:cxn modelId="{6C82DF6B-5BA3-43BA-ACE2-42094B533F61}" srcId="{042B6A58-4B14-4D37-8FBF-9D8C073A4E31}" destId="{61E096AE-C77C-40F5-9D06-E9995168AE86}" srcOrd="1" destOrd="0" parTransId="{46D23477-EA89-45C3-B2FC-1E827386BCCB}" sibTransId="{8B559360-6FA1-487D-8201-611D15EF43B8}"/>
    <dgm:cxn modelId="{6E5E8500-7664-43EB-94E1-D88392F0C88F}" srcId="{8191CA45-5165-4199-A5F7-6A9714B13261}" destId="{BC714941-9D5F-4F63-A077-2D2FFBE12F4A}" srcOrd="0" destOrd="0" parTransId="{B52472D2-FF96-4C8A-9CE3-356145FBFBC8}" sibTransId="{0BB8516C-5936-46F9-9EA4-1E5D09435DEF}"/>
    <dgm:cxn modelId="{12B5BFE2-E2C5-4492-AA3A-D09BE0184A89}" type="presOf" srcId="{042B6A58-4B14-4D37-8FBF-9D8C073A4E31}" destId="{356E03ED-B9EE-4ACE-8A4F-954AD905C181}" srcOrd="0" destOrd="0" presId="urn:microsoft.com/office/officeart/2005/8/layout/hProcess4"/>
    <dgm:cxn modelId="{AC29E1EA-ADE7-4F8F-893D-80D0B1A4D5C9}" type="presOf" srcId="{CE21598C-8F71-4C50-ADDD-60DD6399A1C5}" destId="{5534F5CB-2D64-40CE-8804-E7B64D044E1B}" srcOrd="0" destOrd="0" presId="urn:microsoft.com/office/officeart/2005/8/layout/hProcess4"/>
    <dgm:cxn modelId="{DEC14A07-AB3A-4D76-8558-638BE58F4C1D}" srcId="{BC714941-9D5F-4F63-A077-2D2FFBE12F4A}" destId="{23219992-E9C0-4D64-B301-F24AC9C19A20}" srcOrd="3" destOrd="0" parTransId="{D4372A55-B3B9-4EB5-B3C6-EDA1766D5085}" sibTransId="{8B569E06-BF8F-4900-8C98-B03D650A49CB}"/>
    <dgm:cxn modelId="{2FF6D50C-549A-4F68-AB9A-5B901F9CB8F9}" type="presOf" srcId="{F6622DEC-10F9-4DDD-BAD3-B3EF173B1A05}" destId="{DBB89F3D-D5E7-4038-AB76-EEBACC57B267}" srcOrd="1" destOrd="2" presId="urn:microsoft.com/office/officeart/2005/8/layout/hProcess4"/>
    <dgm:cxn modelId="{97A9ABFD-12A3-40E6-B536-446CDDA2257A}" type="presOf" srcId="{01566BDB-36CB-45D4-A5BD-7F59EE875819}" destId="{BC13EC17-9D92-4CAC-AED6-4567B5B8D8EE}" srcOrd="0" destOrd="0" presId="urn:microsoft.com/office/officeart/2005/8/layout/hProcess4"/>
    <dgm:cxn modelId="{AA28639E-0FFC-4D19-86C7-AAA8C2615D12}" srcId="{33B31902-5FA8-4D3E-BD85-089E3EBD0115}" destId="{01566BDB-36CB-45D4-A5BD-7F59EE875819}" srcOrd="0" destOrd="0" parTransId="{4FFF9837-3465-4D6C-8C7F-6D988584A796}" sibTransId="{6658A5E8-3FD7-4983-83B1-C8CA3D01778A}"/>
    <dgm:cxn modelId="{A47CA836-C9F6-4840-8D5C-C83020B1DE81}" type="presOf" srcId="{24033D41-D2C1-415D-AA01-1982F7F80FDD}" destId="{A2647576-7F5A-4B12-A47E-448AC6F35D46}" srcOrd="0" destOrd="1" presId="urn:microsoft.com/office/officeart/2005/8/layout/hProcess4"/>
    <dgm:cxn modelId="{A3856B07-41EF-4406-87AD-F059A96FAA5E}" type="presOf" srcId="{C75131A7-5286-470E-BC6A-27CB1071CEE9}" destId="{9598065C-A38A-4104-8018-44882234BAB4}" srcOrd="1" destOrd="0" presId="urn:microsoft.com/office/officeart/2005/8/layout/hProcess4"/>
    <dgm:cxn modelId="{E85A8D02-C5ED-4FA5-BDDB-056E10DD6578}" type="presOf" srcId="{23219992-E9C0-4D64-B301-F24AC9C19A20}" destId="{DBB89F3D-D5E7-4038-AB76-EEBACC57B267}" srcOrd="1" destOrd="3" presId="urn:microsoft.com/office/officeart/2005/8/layout/hProcess4"/>
    <dgm:cxn modelId="{19DABEAA-3D09-423B-BE9E-48E47862C59E}" srcId="{6D5ACAFD-2DF2-4D62-A628-5E15F66D8AEE}" destId="{8A894EC4-A490-4833-98A3-8A83A324BA6D}" srcOrd="0" destOrd="0" parTransId="{CC559FE9-E510-474E-BA69-060B41CC284B}" sibTransId="{31CE88F6-98FD-4BCF-A1CF-3B73BB0515EC}"/>
    <dgm:cxn modelId="{E86B7EBA-004C-4F5D-A73B-29F72CF53155}" srcId="{8191CA45-5165-4199-A5F7-6A9714B13261}" destId="{2E5F7AC6-FC92-4455-9C24-502A5FFCC38A}" srcOrd="3" destOrd="0" parTransId="{F073700B-EA73-491B-B519-E762B99A9F22}" sibTransId="{9AD3C693-4298-45CE-8589-CC13AE9EAF76}"/>
    <dgm:cxn modelId="{95D9A806-B8EF-40B2-A95C-E01CD1A59BCD}" type="presOf" srcId="{033982BC-F6E7-4755-AB09-AF5E1669B89E}" destId="{A2647576-7F5A-4B12-A47E-448AC6F35D46}" srcOrd="0" destOrd="3" presId="urn:microsoft.com/office/officeart/2005/8/layout/hProcess4"/>
    <dgm:cxn modelId="{FB9A9E95-54B8-4850-A360-6FFE7CD4A849}" type="presOf" srcId="{33B31902-5FA8-4D3E-BD85-089E3EBD0115}" destId="{1D958BE7-184A-4EAD-B01A-FE6FFAFA0DEA}" srcOrd="0" destOrd="0" presId="urn:microsoft.com/office/officeart/2005/8/layout/hProcess4"/>
    <dgm:cxn modelId="{EAB1270B-79BE-4D37-B703-481774AD3367}" type="presOf" srcId="{61E096AE-C77C-40F5-9D06-E9995168AE86}" destId="{1F7229C9-DC72-4374-BCF8-D9806E94A5BA}" srcOrd="0" destOrd="1" presId="urn:microsoft.com/office/officeart/2005/8/layout/hProcess4"/>
    <dgm:cxn modelId="{A735545E-57C6-49FB-A763-BF5786D157C9}" type="presOf" srcId="{39944562-2DBA-45D1-B138-32BAA0D2CEA5}" destId="{DBB89F3D-D5E7-4038-AB76-EEBACC57B267}" srcOrd="1" destOrd="1" presId="urn:microsoft.com/office/officeart/2005/8/layout/hProcess4"/>
    <dgm:cxn modelId="{97385808-4148-4318-9A56-6F9DE81228D1}" type="presOf" srcId="{48154061-2AEB-4630-91E7-0D6F01E1065E}" destId="{C4D61C21-B4CF-46E5-B3D0-C9DB87604711}" srcOrd="1" destOrd="4" presId="urn:microsoft.com/office/officeart/2005/8/layout/hProcess4"/>
    <dgm:cxn modelId="{194F45F5-4945-4CE6-91F5-7B04F0833076}" type="presParOf" srcId="{34D7F3B6-E844-4405-9090-0680073009DA}" destId="{AE0EB6C3-B5C4-4440-8420-4512CB06E366}" srcOrd="0" destOrd="0" presId="urn:microsoft.com/office/officeart/2005/8/layout/hProcess4"/>
    <dgm:cxn modelId="{F8E3C624-2E9F-4B4E-898F-5089E989FF4F}" type="presParOf" srcId="{34D7F3B6-E844-4405-9090-0680073009DA}" destId="{6073591A-596B-442E-B9F3-4F92C3F459E4}" srcOrd="1" destOrd="0" presId="urn:microsoft.com/office/officeart/2005/8/layout/hProcess4"/>
    <dgm:cxn modelId="{ABC55A2C-785E-4B00-A77D-D231AF87BB8E}" type="presParOf" srcId="{34D7F3B6-E844-4405-9090-0680073009DA}" destId="{8DFABE0B-C2CD-4518-AF32-1716364A5615}" srcOrd="2" destOrd="0" presId="urn:microsoft.com/office/officeart/2005/8/layout/hProcess4"/>
    <dgm:cxn modelId="{09682267-D486-4CFD-9414-08AD7468461B}" type="presParOf" srcId="{8DFABE0B-C2CD-4518-AF32-1716364A5615}" destId="{965189D3-D27E-49C2-8284-30C692FBEB8F}" srcOrd="0" destOrd="0" presId="urn:microsoft.com/office/officeart/2005/8/layout/hProcess4"/>
    <dgm:cxn modelId="{113A4BA4-1888-4BFE-B01B-816ED5E3DBAD}" type="presParOf" srcId="{965189D3-D27E-49C2-8284-30C692FBEB8F}" destId="{A59E7EF7-0BAE-4515-B400-F3E4EB570BD5}" srcOrd="0" destOrd="0" presId="urn:microsoft.com/office/officeart/2005/8/layout/hProcess4"/>
    <dgm:cxn modelId="{833457F6-5122-40E9-959D-5CAB12DFF191}" type="presParOf" srcId="{965189D3-D27E-49C2-8284-30C692FBEB8F}" destId="{AFAD8797-7441-4BAE-AD4E-C8D40A03A294}" srcOrd="1" destOrd="0" presId="urn:microsoft.com/office/officeart/2005/8/layout/hProcess4"/>
    <dgm:cxn modelId="{67E6647B-0C6D-4E1E-95B1-AC2B85CB4893}" type="presParOf" srcId="{965189D3-D27E-49C2-8284-30C692FBEB8F}" destId="{DBB89F3D-D5E7-4038-AB76-EEBACC57B267}" srcOrd="2" destOrd="0" presId="urn:microsoft.com/office/officeart/2005/8/layout/hProcess4"/>
    <dgm:cxn modelId="{581345A6-EB31-48FB-AEA1-69FBF9B004BF}" type="presParOf" srcId="{965189D3-D27E-49C2-8284-30C692FBEB8F}" destId="{EEF21880-949E-4B6A-ACDD-8AD9D2653997}" srcOrd="3" destOrd="0" presId="urn:microsoft.com/office/officeart/2005/8/layout/hProcess4"/>
    <dgm:cxn modelId="{E37D0F14-AA68-4685-ACBC-603B6B781D75}" type="presParOf" srcId="{965189D3-D27E-49C2-8284-30C692FBEB8F}" destId="{C0344A04-9710-4D5B-A9C7-26EE26074D7B}" srcOrd="4" destOrd="0" presId="urn:microsoft.com/office/officeart/2005/8/layout/hProcess4"/>
    <dgm:cxn modelId="{A52AB10F-4130-4ECB-A83F-3626E8A7D452}" type="presParOf" srcId="{8DFABE0B-C2CD-4518-AF32-1716364A5615}" destId="{F301D381-B426-4FDB-B7C6-3DBB7E6D5263}" srcOrd="1" destOrd="0" presId="urn:microsoft.com/office/officeart/2005/8/layout/hProcess4"/>
    <dgm:cxn modelId="{7624176D-ED4A-400F-8A87-AC78F3496C17}" type="presParOf" srcId="{8DFABE0B-C2CD-4518-AF32-1716364A5615}" destId="{37D409A0-A7C4-4543-B550-56D4E174E253}" srcOrd="2" destOrd="0" presId="urn:microsoft.com/office/officeart/2005/8/layout/hProcess4"/>
    <dgm:cxn modelId="{4FA19704-BF0D-461C-8FAA-7FF8552ABD01}" type="presParOf" srcId="{37D409A0-A7C4-4543-B550-56D4E174E253}" destId="{055953D0-0556-4834-ABA9-75EFDA8314D4}" srcOrd="0" destOrd="0" presId="urn:microsoft.com/office/officeart/2005/8/layout/hProcess4"/>
    <dgm:cxn modelId="{B11045E4-387C-48B6-941B-859442DE99B9}" type="presParOf" srcId="{37D409A0-A7C4-4543-B550-56D4E174E253}" destId="{A2647576-7F5A-4B12-A47E-448AC6F35D46}" srcOrd="1" destOrd="0" presId="urn:microsoft.com/office/officeart/2005/8/layout/hProcess4"/>
    <dgm:cxn modelId="{4FF52DC2-A6F6-402F-AACF-5A2C08D53032}" type="presParOf" srcId="{37D409A0-A7C4-4543-B550-56D4E174E253}" destId="{C4D61C21-B4CF-46E5-B3D0-C9DB87604711}" srcOrd="2" destOrd="0" presId="urn:microsoft.com/office/officeart/2005/8/layout/hProcess4"/>
    <dgm:cxn modelId="{5559519A-D7A9-490F-88B0-6AC731ACD4F6}" type="presParOf" srcId="{37D409A0-A7C4-4543-B550-56D4E174E253}" destId="{7579AA03-1E72-407B-8777-D216FDF64678}" srcOrd="3" destOrd="0" presId="urn:microsoft.com/office/officeart/2005/8/layout/hProcess4"/>
    <dgm:cxn modelId="{03833BA6-195B-4769-AD2D-3C8FD3124185}" type="presParOf" srcId="{37D409A0-A7C4-4543-B550-56D4E174E253}" destId="{0C540464-408A-4C71-9554-534C7E833A50}" srcOrd="4" destOrd="0" presId="urn:microsoft.com/office/officeart/2005/8/layout/hProcess4"/>
    <dgm:cxn modelId="{72D502F0-777A-4858-B1F6-3C3C2EDAF40F}" type="presParOf" srcId="{8DFABE0B-C2CD-4518-AF32-1716364A5615}" destId="{20E5B4C0-03FF-4728-BFB2-425274E6F3AF}" srcOrd="3" destOrd="0" presId="urn:microsoft.com/office/officeart/2005/8/layout/hProcess4"/>
    <dgm:cxn modelId="{4AC9C814-481E-4976-AA64-A432E5285137}" type="presParOf" srcId="{8DFABE0B-C2CD-4518-AF32-1716364A5615}" destId="{98784ED8-7522-4D5A-93B8-B02026098EC6}" srcOrd="4" destOrd="0" presId="urn:microsoft.com/office/officeart/2005/8/layout/hProcess4"/>
    <dgm:cxn modelId="{6E0A7B24-2FFF-4573-B390-37376DDAC93C}" type="presParOf" srcId="{98784ED8-7522-4D5A-93B8-B02026098EC6}" destId="{0053F5D1-C340-4774-A350-10E74CF4649D}" srcOrd="0" destOrd="0" presId="urn:microsoft.com/office/officeart/2005/8/layout/hProcess4"/>
    <dgm:cxn modelId="{6706A2CD-7516-42B7-9D97-44660D3E1551}" type="presParOf" srcId="{98784ED8-7522-4D5A-93B8-B02026098EC6}" destId="{BC13EC17-9D92-4CAC-AED6-4567B5B8D8EE}" srcOrd="1" destOrd="0" presId="urn:microsoft.com/office/officeart/2005/8/layout/hProcess4"/>
    <dgm:cxn modelId="{757064F3-796D-4AFE-B1FD-9A9173851FCB}" type="presParOf" srcId="{98784ED8-7522-4D5A-93B8-B02026098EC6}" destId="{51B00E0A-CEA1-4117-9A1A-83A52EEAA839}" srcOrd="2" destOrd="0" presId="urn:microsoft.com/office/officeart/2005/8/layout/hProcess4"/>
    <dgm:cxn modelId="{5B12BC93-5D04-4E2F-AF14-470122F990D4}" type="presParOf" srcId="{98784ED8-7522-4D5A-93B8-B02026098EC6}" destId="{1D958BE7-184A-4EAD-B01A-FE6FFAFA0DEA}" srcOrd="3" destOrd="0" presId="urn:microsoft.com/office/officeart/2005/8/layout/hProcess4"/>
    <dgm:cxn modelId="{3903C6B0-1536-4356-93D3-3AF2591519BD}" type="presParOf" srcId="{98784ED8-7522-4D5A-93B8-B02026098EC6}" destId="{1D4B8335-3A51-4F15-B203-3369D9D4AFF6}" srcOrd="4" destOrd="0" presId="urn:microsoft.com/office/officeart/2005/8/layout/hProcess4"/>
    <dgm:cxn modelId="{F813D5B9-08F5-4C92-98B3-9A722C7A6130}" type="presParOf" srcId="{8DFABE0B-C2CD-4518-AF32-1716364A5615}" destId="{5534F5CB-2D64-40CE-8804-E7B64D044E1B}" srcOrd="5" destOrd="0" presId="urn:microsoft.com/office/officeart/2005/8/layout/hProcess4"/>
    <dgm:cxn modelId="{6C58FEB6-FA00-41D7-B7DA-27A12686205F}" type="presParOf" srcId="{8DFABE0B-C2CD-4518-AF32-1716364A5615}" destId="{1EC81476-B4AF-4121-841F-80407BA75AC6}" srcOrd="6" destOrd="0" presId="urn:microsoft.com/office/officeart/2005/8/layout/hProcess4"/>
    <dgm:cxn modelId="{5646CBF5-1AC3-4B94-8209-E35D10875855}" type="presParOf" srcId="{1EC81476-B4AF-4121-841F-80407BA75AC6}" destId="{5643ED2A-B450-4C34-A7DB-2FCBD66AB4C4}" srcOrd="0" destOrd="0" presId="urn:microsoft.com/office/officeart/2005/8/layout/hProcess4"/>
    <dgm:cxn modelId="{06B8AF9B-CC64-4113-8C6E-09E75B69A4E5}" type="presParOf" srcId="{1EC81476-B4AF-4121-841F-80407BA75AC6}" destId="{53724831-A5F0-485A-877A-3BD48029D520}" srcOrd="1" destOrd="0" presId="urn:microsoft.com/office/officeart/2005/8/layout/hProcess4"/>
    <dgm:cxn modelId="{100E920A-21D8-47F9-863F-80FC9B826167}" type="presParOf" srcId="{1EC81476-B4AF-4121-841F-80407BA75AC6}" destId="{9598065C-A38A-4104-8018-44882234BAB4}" srcOrd="2" destOrd="0" presId="urn:microsoft.com/office/officeart/2005/8/layout/hProcess4"/>
    <dgm:cxn modelId="{7F50965D-4FA9-4942-891B-88D7325CD32C}" type="presParOf" srcId="{1EC81476-B4AF-4121-841F-80407BA75AC6}" destId="{5D9ACA11-9C8F-4791-936D-0A24894A2E0F}" srcOrd="3" destOrd="0" presId="urn:microsoft.com/office/officeart/2005/8/layout/hProcess4"/>
    <dgm:cxn modelId="{DC0D4735-7037-4A03-A83D-1EABB6412FB1}" type="presParOf" srcId="{1EC81476-B4AF-4121-841F-80407BA75AC6}" destId="{698AD6C5-C324-494A-9336-FB33E7ED0385}" srcOrd="4" destOrd="0" presId="urn:microsoft.com/office/officeart/2005/8/layout/hProcess4"/>
    <dgm:cxn modelId="{FB5162F6-C462-402D-8334-4D3D5EF4237D}" type="presParOf" srcId="{8DFABE0B-C2CD-4518-AF32-1716364A5615}" destId="{77DAB3A1-D1B5-4FF6-8AE3-DC5A30505404}" srcOrd="7" destOrd="0" presId="urn:microsoft.com/office/officeart/2005/8/layout/hProcess4"/>
    <dgm:cxn modelId="{8E737774-90CA-4BA3-9D89-9E1BBCAEF513}" type="presParOf" srcId="{8DFABE0B-C2CD-4518-AF32-1716364A5615}" destId="{73C72D43-8CDC-4833-BD93-427412F95DC9}" srcOrd="8" destOrd="0" presId="urn:microsoft.com/office/officeart/2005/8/layout/hProcess4"/>
    <dgm:cxn modelId="{D1162671-F8B0-4771-B879-6420A475DB0A}" type="presParOf" srcId="{73C72D43-8CDC-4833-BD93-427412F95DC9}" destId="{85168F8B-2DFA-4A05-A091-EEBA62C525B7}" srcOrd="0" destOrd="0" presId="urn:microsoft.com/office/officeart/2005/8/layout/hProcess4"/>
    <dgm:cxn modelId="{6F275AA0-2CD5-438E-A582-9B2899F18703}" type="presParOf" srcId="{73C72D43-8CDC-4833-BD93-427412F95DC9}" destId="{1F7229C9-DC72-4374-BCF8-D9806E94A5BA}" srcOrd="1" destOrd="0" presId="urn:microsoft.com/office/officeart/2005/8/layout/hProcess4"/>
    <dgm:cxn modelId="{02B3D941-43E4-4BE1-8DD9-AE6733BC6FCB}" type="presParOf" srcId="{73C72D43-8CDC-4833-BD93-427412F95DC9}" destId="{9382A931-3AFC-4559-B76A-B1E99400C272}" srcOrd="2" destOrd="0" presId="urn:microsoft.com/office/officeart/2005/8/layout/hProcess4"/>
    <dgm:cxn modelId="{3849935C-4B01-465F-8CA0-434797411C5D}" type="presParOf" srcId="{73C72D43-8CDC-4833-BD93-427412F95DC9}" destId="{356E03ED-B9EE-4ACE-8A4F-954AD905C181}" srcOrd="3" destOrd="0" presId="urn:microsoft.com/office/officeart/2005/8/layout/hProcess4"/>
    <dgm:cxn modelId="{696884D6-6A20-472E-9D65-7F679FEAA9C7}" type="presParOf" srcId="{73C72D43-8CDC-4833-BD93-427412F95DC9}" destId="{662B80D7-6D4F-44D0-BCF5-62D94D4B62D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4E20E6-E05B-4EFC-A8DB-FC02415043A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02215D3-DA8B-46A4-81A3-8B3BD80F839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en-CA" sz="1400" b="1" dirty="0" smtClean="0"/>
            <a:t>Future plan – model perspective</a:t>
          </a:r>
          <a:endParaRPr lang="en-CA" sz="1400" b="1" dirty="0"/>
        </a:p>
      </dgm:t>
    </dgm:pt>
    <dgm:pt modelId="{DF4B8636-5B83-465C-8C79-1861F1ED638A}" type="parTrans" cxnId="{F35E08B4-1B2A-47F3-B6F9-D4C8E64FE9FF}">
      <dgm:prSet/>
      <dgm:spPr/>
      <dgm:t>
        <a:bodyPr/>
        <a:lstStyle/>
        <a:p>
          <a:endParaRPr lang="en-CA"/>
        </a:p>
      </dgm:t>
    </dgm:pt>
    <dgm:pt modelId="{4DA18393-0812-4CDC-AA19-74163C0526D4}" type="sibTrans" cxnId="{F35E08B4-1B2A-47F3-B6F9-D4C8E64FE9FF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en-CA"/>
        </a:p>
      </dgm:t>
    </dgm:pt>
    <dgm:pt modelId="{D818A632-1B92-4130-9F34-4678BC3CE08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dirty="0" smtClean="0"/>
            <a:t>1. Try different feature selection methods and encoding </a:t>
          </a:r>
          <a:r>
            <a:rPr lang="en-CA" dirty="0" smtClean="0"/>
            <a:t>methods. Group some rare category into ‘other’.  Normalization for incomes can be modified.</a:t>
          </a:r>
          <a:endParaRPr lang="en-CA" dirty="0"/>
        </a:p>
      </dgm:t>
    </dgm:pt>
    <dgm:pt modelId="{A6EB9089-6310-4DA1-A04A-FB9ABAFE71DF}" type="parTrans" cxnId="{CEB891B4-9862-4B1D-8727-6466691AD052}">
      <dgm:prSet/>
      <dgm:spPr/>
      <dgm:t>
        <a:bodyPr/>
        <a:lstStyle/>
        <a:p>
          <a:endParaRPr lang="en-CA"/>
        </a:p>
      </dgm:t>
    </dgm:pt>
    <dgm:pt modelId="{395953C8-DD9D-4D47-A1C7-9C9631BD1244}" type="sibTrans" cxnId="{CEB891B4-9862-4B1D-8727-6466691AD052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en-CA"/>
        </a:p>
      </dgm:t>
    </dgm:pt>
    <dgm:pt modelId="{20B4C8F5-DF88-4D8D-98EA-FC2FB4AB2758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sz="900" dirty="0" smtClean="0"/>
            <a:t>2. Try different feature selection </a:t>
          </a:r>
          <a:r>
            <a:rPr lang="en-CA" sz="900" dirty="0" smtClean="0"/>
            <a:t>methods. Develop more sophisticated labeling method– exclude customer who already has account, etc..</a:t>
          </a:r>
          <a:endParaRPr lang="en-CA" sz="900" dirty="0"/>
        </a:p>
      </dgm:t>
    </dgm:pt>
    <dgm:pt modelId="{0C3F80EF-7E98-4A4F-A783-8BCBDCB5DC55}" type="parTrans" cxnId="{CDB9E885-E403-438F-8B59-8F7A095D001D}">
      <dgm:prSet/>
      <dgm:spPr/>
      <dgm:t>
        <a:bodyPr/>
        <a:lstStyle/>
        <a:p>
          <a:endParaRPr lang="en-CA"/>
        </a:p>
      </dgm:t>
    </dgm:pt>
    <dgm:pt modelId="{7694C0FD-99E8-4934-8470-88B6F2E1CD5B}" type="sibTrans" cxnId="{CDB9E885-E403-438F-8B59-8F7A095D001D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en-CA"/>
        </a:p>
      </dgm:t>
    </dgm:pt>
    <dgm:pt modelId="{E701EA92-7625-4012-B268-2C8E3CBB585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sz="900" dirty="0" smtClean="0"/>
            <a:t>3. Try different kernel for SVM. Since kernel SVM can be sensitive.</a:t>
          </a:r>
          <a:endParaRPr lang="en-CA" sz="900" dirty="0"/>
        </a:p>
      </dgm:t>
    </dgm:pt>
    <dgm:pt modelId="{12ACABFA-2597-46D8-816A-C44853933F78}" type="parTrans" cxnId="{8D9DD295-3419-45A8-84BC-56621EEC2847}">
      <dgm:prSet/>
      <dgm:spPr/>
      <dgm:t>
        <a:bodyPr/>
        <a:lstStyle/>
        <a:p>
          <a:endParaRPr lang="en-CA"/>
        </a:p>
      </dgm:t>
    </dgm:pt>
    <dgm:pt modelId="{9B7653E1-6142-4134-8072-B4AE0B05E41D}" type="sibTrans" cxnId="{8D9DD295-3419-45A8-84BC-56621EEC2847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en-CA"/>
        </a:p>
      </dgm:t>
    </dgm:pt>
    <dgm:pt modelId="{BD66B653-E208-4998-B19E-846D39091B25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sz="900" dirty="0" smtClean="0"/>
            <a:t>4. Better solution for indexing, as the current solution can be computational expensive. </a:t>
          </a:r>
          <a:endParaRPr lang="en-CA" sz="900" dirty="0"/>
        </a:p>
      </dgm:t>
    </dgm:pt>
    <dgm:pt modelId="{567146B8-D936-4B65-B8F2-22808825E205}" type="parTrans" cxnId="{DF01123F-81A1-4CF2-BC78-697CF411996F}">
      <dgm:prSet/>
      <dgm:spPr/>
      <dgm:t>
        <a:bodyPr/>
        <a:lstStyle/>
        <a:p>
          <a:endParaRPr lang="en-CA"/>
        </a:p>
      </dgm:t>
    </dgm:pt>
    <dgm:pt modelId="{E9CBC347-44B0-4AE6-98FE-69FD30CFFFEA}" type="sibTrans" cxnId="{DF01123F-81A1-4CF2-BC78-697CF411996F}">
      <dgm:prSet/>
      <dgm:spPr/>
      <dgm:t>
        <a:bodyPr/>
        <a:lstStyle/>
        <a:p>
          <a:endParaRPr lang="en-CA"/>
        </a:p>
      </dgm:t>
    </dgm:pt>
    <dgm:pt modelId="{103BB6D3-C5DA-4408-A554-D6C683398288}" type="pres">
      <dgm:prSet presAssocID="{B44E20E6-E05B-4EFC-A8DB-FC02415043A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5E1CA5A7-403E-44B2-8A91-FC9DC6C2A18D}" type="pres">
      <dgm:prSet presAssocID="{B44E20E6-E05B-4EFC-A8DB-FC02415043A7}" presName="dummyMaxCanvas" presStyleCnt="0">
        <dgm:presLayoutVars/>
      </dgm:prSet>
      <dgm:spPr/>
    </dgm:pt>
    <dgm:pt modelId="{9DB721A6-8C78-457A-9FDB-759EA7DCC3D0}" type="pres">
      <dgm:prSet presAssocID="{B44E20E6-E05B-4EFC-A8DB-FC02415043A7}" presName="FiveNodes_1" presStyleLbl="node1" presStyleIdx="0" presStyleCnt="5" custLinFactNeighborX="-185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270F6B2-D556-4E63-82EB-DC23BB04AE82}" type="pres">
      <dgm:prSet presAssocID="{B44E20E6-E05B-4EFC-A8DB-FC02415043A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1D2D774-BE4D-4913-B9B5-F96AD48AC4E7}" type="pres">
      <dgm:prSet presAssocID="{B44E20E6-E05B-4EFC-A8DB-FC02415043A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0BA3469-A1E1-4407-9506-5931A4E2885C}" type="pres">
      <dgm:prSet presAssocID="{B44E20E6-E05B-4EFC-A8DB-FC02415043A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906F6ED-2550-4856-9EBF-8DC751D93AF5}" type="pres">
      <dgm:prSet presAssocID="{B44E20E6-E05B-4EFC-A8DB-FC02415043A7}" presName="FiveNodes_5" presStyleLbl="node1" presStyleIdx="4" presStyleCnt="5" custLinFactNeighborX="2521" custLinFactNeighborY="-352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07C190A-6538-4617-ABBF-4C80AFB5C438}" type="pres">
      <dgm:prSet presAssocID="{B44E20E6-E05B-4EFC-A8DB-FC02415043A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AE3AB3B-AB6E-4B62-8733-1B025C6AA72F}" type="pres">
      <dgm:prSet presAssocID="{B44E20E6-E05B-4EFC-A8DB-FC02415043A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AB6C9F6-EB23-4E05-A4A0-C13611ABA01D}" type="pres">
      <dgm:prSet presAssocID="{B44E20E6-E05B-4EFC-A8DB-FC02415043A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BA57D48-9752-4043-8727-2132A8B7691D}" type="pres">
      <dgm:prSet presAssocID="{B44E20E6-E05B-4EFC-A8DB-FC02415043A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791606C-3281-431B-A05F-0BEF48E22F19}" type="pres">
      <dgm:prSet presAssocID="{B44E20E6-E05B-4EFC-A8DB-FC02415043A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0D6A322-5B61-47D8-A689-7B2C28E0CE22}" type="pres">
      <dgm:prSet presAssocID="{B44E20E6-E05B-4EFC-A8DB-FC02415043A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1B2C9DF-116C-4999-8519-A4942E0616AE}" type="pres">
      <dgm:prSet presAssocID="{B44E20E6-E05B-4EFC-A8DB-FC02415043A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F5762E9-7D6F-4DAC-931D-ABBC8BEB5A38}" type="pres">
      <dgm:prSet presAssocID="{B44E20E6-E05B-4EFC-A8DB-FC02415043A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0BB237B-01F9-4F94-A86C-5E860CE7A175}" type="pres">
      <dgm:prSet presAssocID="{B44E20E6-E05B-4EFC-A8DB-FC02415043A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E5B6581-34C8-4C63-B95D-343CCC48F92E}" type="presOf" srcId="{B44E20E6-E05B-4EFC-A8DB-FC02415043A7}" destId="{103BB6D3-C5DA-4408-A554-D6C683398288}" srcOrd="0" destOrd="0" presId="urn:microsoft.com/office/officeart/2005/8/layout/vProcess5"/>
    <dgm:cxn modelId="{35A549AF-FC6E-4A1E-957B-5A0C9039A1A2}" type="presOf" srcId="{395953C8-DD9D-4D47-A1C7-9C9631BD1244}" destId="{8AE3AB3B-AB6E-4B62-8733-1B025C6AA72F}" srcOrd="0" destOrd="0" presId="urn:microsoft.com/office/officeart/2005/8/layout/vProcess5"/>
    <dgm:cxn modelId="{CDB9E885-E403-438F-8B59-8F7A095D001D}" srcId="{B44E20E6-E05B-4EFC-A8DB-FC02415043A7}" destId="{20B4C8F5-DF88-4D8D-98EA-FC2FB4AB2758}" srcOrd="2" destOrd="0" parTransId="{0C3F80EF-7E98-4A4F-A783-8BCBDCB5DC55}" sibTransId="{7694C0FD-99E8-4934-8470-88B6F2E1CD5B}"/>
    <dgm:cxn modelId="{D2A2C027-C2D4-48C8-BE71-F9050AB3FE46}" type="presOf" srcId="{7694C0FD-99E8-4934-8470-88B6F2E1CD5B}" destId="{DAB6C9F6-EB23-4E05-A4A0-C13611ABA01D}" srcOrd="0" destOrd="0" presId="urn:microsoft.com/office/officeart/2005/8/layout/vProcess5"/>
    <dgm:cxn modelId="{E69FF3A6-E29B-4F8E-B23E-CCD81910D533}" type="presOf" srcId="{102215D3-DA8B-46A4-81A3-8B3BD80F8399}" destId="{9DB721A6-8C78-457A-9FDB-759EA7DCC3D0}" srcOrd="0" destOrd="0" presId="urn:microsoft.com/office/officeart/2005/8/layout/vProcess5"/>
    <dgm:cxn modelId="{40437676-13A1-4AA9-AE0D-134BFA4F5DC2}" type="presOf" srcId="{D818A632-1B92-4130-9F34-4678BC3CE083}" destId="{D270F6B2-D556-4E63-82EB-DC23BB04AE82}" srcOrd="0" destOrd="0" presId="urn:microsoft.com/office/officeart/2005/8/layout/vProcess5"/>
    <dgm:cxn modelId="{CB06C0D1-903F-46A5-B46D-FC296A71B41A}" type="presOf" srcId="{E701EA92-7625-4012-B268-2C8E3CBB5856}" destId="{6F5762E9-7D6F-4DAC-931D-ABBC8BEB5A38}" srcOrd="1" destOrd="0" presId="urn:microsoft.com/office/officeart/2005/8/layout/vProcess5"/>
    <dgm:cxn modelId="{F35E08B4-1B2A-47F3-B6F9-D4C8E64FE9FF}" srcId="{B44E20E6-E05B-4EFC-A8DB-FC02415043A7}" destId="{102215D3-DA8B-46A4-81A3-8B3BD80F8399}" srcOrd="0" destOrd="0" parTransId="{DF4B8636-5B83-465C-8C79-1861F1ED638A}" sibTransId="{4DA18393-0812-4CDC-AA19-74163C0526D4}"/>
    <dgm:cxn modelId="{DF01123F-81A1-4CF2-BC78-697CF411996F}" srcId="{B44E20E6-E05B-4EFC-A8DB-FC02415043A7}" destId="{BD66B653-E208-4998-B19E-846D39091B25}" srcOrd="4" destOrd="0" parTransId="{567146B8-D936-4B65-B8F2-22808825E205}" sibTransId="{E9CBC347-44B0-4AE6-98FE-69FD30CFFFEA}"/>
    <dgm:cxn modelId="{9FE6932C-D37F-4D6E-910D-E73ED221EBFB}" type="presOf" srcId="{9B7653E1-6142-4134-8072-B4AE0B05E41D}" destId="{4BA57D48-9752-4043-8727-2132A8B7691D}" srcOrd="0" destOrd="0" presId="urn:microsoft.com/office/officeart/2005/8/layout/vProcess5"/>
    <dgm:cxn modelId="{6FD48A26-8EDC-4174-9AA0-CFFBBF214AB7}" type="presOf" srcId="{4DA18393-0812-4CDC-AA19-74163C0526D4}" destId="{107C190A-6538-4617-ABBF-4C80AFB5C438}" srcOrd="0" destOrd="0" presId="urn:microsoft.com/office/officeart/2005/8/layout/vProcess5"/>
    <dgm:cxn modelId="{CEB891B4-9862-4B1D-8727-6466691AD052}" srcId="{B44E20E6-E05B-4EFC-A8DB-FC02415043A7}" destId="{D818A632-1B92-4130-9F34-4678BC3CE083}" srcOrd="1" destOrd="0" parTransId="{A6EB9089-6310-4DA1-A04A-FB9ABAFE71DF}" sibTransId="{395953C8-DD9D-4D47-A1C7-9C9631BD1244}"/>
    <dgm:cxn modelId="{20A6589B-C460-433E-B111-B3968ED48D15}" type="presOf" srcId="{20B4C8F5-DF88-4D8D-98EA-FC2FB4AB2758}" destId="{71B2C9DF-116C-4999-8519-A4942E0616AE}" srcOrd="1" destOrd="0" presId="urn:microsoft.com/office/officeart/2005/8/layout/vProcess5"/>
    <dgm:cxn modelId="{808704BA-4665-4D8A-85FB-BC139785B257}" type="presOf" srcId="{BD66B653-E208-4998-B19E-846D39091B25}" destId="{60BB237B-01F9-4F94-A86C-5E860CE7A175}" srcOrd="1" destOrd="0" presId="urn:microsoft.com/office/officeart/2005/8/layout/vProcess5"/>
    <dgm:cxn modelId="{8D9DD295-3419-45A8-84BC-56621EEC2847}" srcId="{B44E20E6-E05B-4EFC-A8DB-FC02415043A7}" destId="{E701EA92-7625-4012-B268-2C8E3CBB5856}" srcOrd="3" destOrd="0" parTransId="{12ACABFA-2597-46D8-816A-C44853933F78}" sibTransId="{9B7653E1-6142-4134-8072-B4AE0B05E41D}"/>
    <dgm:cxn modelId="{5A35D09F-3548-4FA3-988C-C619200FB483}" type="presOf" srcId="{D818A632-1B92-4130-9F34-4678BC3CE083}" destId="{90D6A322-5B61-47D8-A689-7B2C28E0CE22}" srcOrd="1" destOrd="0" presId="urn:microsoft.com/office/officeart/2005/8/layout/vProcess5"/>
    <dgm:cxn modelId="{D58FC195-E3D9-4EB6-9049-5426D9B7C60E}" type="presOf" srcId="{102215D3-DA8B-46A4-81A3-8B3BD80F8399}" destId="{7791606C-3281-431B-A05F-0BEF48E22F19}" srcOrd="1" destOrd="0" presId="urn:microsoft.com/office/officeart/2005/8/layout/vProcess5"/>
    <dgm:cxn modelId="{62ED03A4-4416-4DA7-A5BB-F126F7CE6ED3}" type="presOf" srcId="{BD66B653-E208-4998-B19E-846D39091B25}" destId="{B906F6ED-2550-4856-9EBF-8DC751D93AF5}" srcOrd="0" destOrd="0" presId="urn:microsoft.com/office/officeart/2005/8/layout/vProcess5"/>
    <dgm:cxn modelId="{C6EAEA81-A99E-4DB8-8A80-02F56C56CEC8}" type="presOf" srcId="{E701EA92-7625-4012-B268-2C8E3CBB5856}" destId="{D0BA3469-A1E1-4407-9506-5931A4E2885C}" srcOrd="0" destOrd="0" presId="urn:microsoft.com/office/officeart/2005/8/layout/vProcess5"/>
    <dgm:cxn modelId="{CEDC59E5-A441-4CEA-B37C-1DB98C0819CD}" type="presOf" srcId="{20B4C8F5-DF88-4D8D-98EA-FC2FB4AB2758}" destId="{81D2D774-BE4D-4913-B9B5-F96AD48AC4E7}" srcOrd="0" destOrd="0" presId="urn:microsoft.com/office/officeart/2005/8/layout/vProcess5"/>
    <dgm:cxn modelId="{C8429EBB-1D6D-4257-BE30-B91BB458473D}" type="presParOf" srcId="{103BB6D3-C5DA-4408-A554-D6C683398288}" destId="{5E1CA5A7-403E-44B2-8A91-FC9DC6C2A18D}" srcOrd="0" destOrd="0" presId="urn:microsoft.com/office/officeart/2005/8/layout/vProcess5"/>
    <dgm:cxn modelId="{801B8BB6-EA4F-49C5-AA30-D378AC5008C6}" type="presParOf" srcId="{103BB6D3-C5DA-4408-A554-D6C683398288}" destId="{9DB721A6-8C78-457A-9FDB-759EA7DCC3D0}" srcOrd="1" destOrd="0" presId="urn:microsoft.com/office/officeart/2005/8/layout/vProcess5"/>
    <dgm:cxn modelId="{BA961B6B-0998-415B-BA36-CEBE06222855}" type="presParOf" srcId="{103BB6D3-C5DA-4408-A554-D6C683398288}" destId="{D270F6B2-D556-4E63-82EB-DC23BB04AE82}" srcOrd="2" destOrd="0" presId="urn:microsoft.com/office/officeart/2005/8/layout/vProcess5"/>
    <dgm:cxn modelId="{95CA62D7-4F39-4A34-AE6D-75658D51F2EA}" type="presParOf" srcId="{103BB6D3-C5DA-4408-A554-D6C683398288}" destId="{81D2D774-BE4D-4913-B9B5-F96AD48AC4E7}" srcOrd="3" destOrd="0" presId="urn:microsoft.com/office/officeart/2005/8/layout/vProcess5"/>
    <dgm:cxn modelId="{09A07FD4-DB55-4DA6-BF22-4CDD7C6CC8DA}" type="presParOf" srcId="{103BB6D3-C5DA-4408-A554-D6C683398288}" destId="{D0BA3469-A1E1-4407-9506-5931A4E2885C}" srcOrd="4" destOrd="0" presId="urn:microsoft.com/office/officeart/2005/8/layout/vProcess5"/>
    <dgm:cxn modelId="{92FAFCFC-022D-4790-B507-F5B6A16A39A6}" type="presParOf" srcId="{103BB6D3-C5DA-4408-A554-D6C683398288}" destId="{B906F6ED-2550-4856-9EBF-8DC751D93AF5}" srcOrd="5" destOrd="0" presId="urn:microsoft.com/office/officeart/2005/8/layout/vProcess5"/>
    <dgm:cxn modelId="{4F057ED5-3241-414D-B127-95E47A56BFFC}" type="presParOf" srcId="{103BB6D3-C5DA-4408-A554-D6C683398288}" destId="{107C190A-6538-4617-ABBF-4C80AFB5C438}" srcOrd="6" destOrd="0" presId="urn:microsoft.com/office/officeart/2005/8/layout/vProcess5"/>
    <dgm:cxn modelId="{1C2F7D42-D804-4C89-A387-0B52EA8CE7DB}" type="presParOf" srcId="{103BB6D3-C5DA-4408-A554-D6C683398288}" destId="{8AE3AB3B-AB6E-4B62-8733-1B025C6AA72F}" srcOrd="7" destOrd="0" presId="urn:microsoft.com/office/officeart/2005/8/layout/vProcess5"/>
    <dgm:cxn modelId="{E7ADA13B-E22C-4910-A00F-9F8A1C72B34F}" type="presParOf" srcId="{103BB6D3-C5DA-4408-A554-D6C683398288}" destId="{DAB6C9F6-EB23-4E05-A4A0-C13611ABA01D}" srcOrd="8" destOrd="0" presId="urn:microsoft.com/office/officeart/2005/8/layout/vProcess5"/>
    <dgm:cxn modelId="{80922B19-9DF2-4C28-BBAE-1138DAC3A9B0}" type="presParOf" srcId="{103BB6D3-C5DA-4408-A554-D6C683398288}" destId="{4BA57D48-9752-4043-8727-2132A8B7691D}" srcOrd="9" destOrd="0" presId="urn:microsoft.com/office/officeart/2005/8/layout/vProcess5"/>
    <dgm:cxn modelId="{2D0D448E-E038-4371-8F2E-26044A155CE7}" type="presParOf" srcId="{103BB6D3-C5DA-4408-A554-D6C683398288}" destId="{7791606C-3281-431B-A05F-0BEF48E22F19}" srcOrd="10" destOrd="0" presId="urn:microsoft.com/office/officeart/2005/8/layout/vProcess5"/>
    <dgm:cxn modelId="{1BA83EC9-9C2C-4E0D-8C0D-E69CCB6BA900}" type="presParOf" srcId="{103BB6D3-C5DA-4408-A554-D6C683398288}" destId="{90D6A322-5B61-47D8-A689-7B2C28E0CE22}" srcOrd="11" destOrd="0" presId="urn:microsoft.com/office/officeart/2005/8/layout/vProcess5"/>
    <dgm:cxn modelId="{9EE0A5E6-C17B-48A5-B1F5-6A1A76F0379D}" type="presParOf" srcId="{103BB6D3-C5DA-4408-A554-D6C683398288}" destId="{71B2C9DF-116C-4999-8519-A4942E0616AE}" srcOrd="12" destOrd="0" presId="urn:microsoft.com/office/officeart/2005/8/layout/vProcess5"/>
    <dgm:cxn modelId="{57CD2161-F1F9-41FA-B080-402964C4334A}" type="presParOf" srcId="{103BB6D3-C5DA-4408-A554-D6C683398288}" destId="{6F5762E9-7D6F-4DAC-931D-ABBC8BEB5A38}" srcOrd="13" destOrd="0" presId="urn:microsoft.com/office/officeart/2005/8/layout/vProcess5"/>
    <dgm:cxn modelId="{3DA56D18-751C-4A60-94F3-AC260B86F7DE}" type="presParOf" srcId="{103BB6D3-C5DA-4408-A554-D6C683398288}" destId="{60BB237B-01F9-4F94-A86C-5E860CE7A175}" srcOrd="14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4E20E6-E05B-4EFC-A8DB-FC02415043A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02215D3-DA8B-46A4-81A3-8B3BD80F839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en-CA" sz="1400" b="1" dirty="0" smtClean="0"/>
            <a:t>Future plan – business perspective</a:t>
          </a:r>
          <a:endParaRPr lang="en-CA" sz="1400" b="1" dirty="0"/>
        </a:p>
      </dgm:t>
    </dgm:pt>
    <dgm:pt modelId="{DF4B8636-5B83-465C-8C79-1861F1ED638A}" type="parTrans" cxnId="{F35E08B4-1B2A-47F3-B6F9-D4C8E64FE9FF}">
      <dgm:prSet/>
      <dgm:spPr/>
      <dgm:t>
        <a:bodyPr/>
        <a:lstStyle/>
        <a:p>
          <a:endParaRPr lang="en-CA"/>
        </a:p>
      </dgm:t>
    </dgm:pt>
    <dgm:pt modelId="{4DA18393-0812-4CDC-AA19-74163C0526D4}" type="sibTrans" cxnId="{F35E08B4-1B2A-47F3-B6F9-D4C8E64FE9FF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en-CA"/>
        </a:p>
      </dgm:t>
    </dgm:pt>
    <dgm:pt modelId="{D818A632-1B92-4130-9F34-4678BC3CE08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dirty="0" smtClean="0"/>
            <a:t>1. Making sense of features by engaging with subject matter experts.</a:t>
          </a:r>
          <a:endParaRPr lang="en-CA" dirty="0"/>
        </a:p>
      </dgm:t>
    </dgm:pt>
    <dgm:pt modelId="{A6EB9089-6310-4DA1-A04A-FB9ABAFE71DF}" type="parTrans" cxnId="{CEB891B4-9862-4B1D-8727-6466691AD052}">
      <dgm:prSet/>
      <dgm:spPr/>
      <dgm:t>
        <a:bodyPr/>
        <a:lstStyle/>
        <a:p>
          <a:endParaRPr lang="en-CA"/>
        </a:p>
      </dgm:t>
    </dgm:pt>
    <dgm:pt modelId="{395953C8-DD9D-4D47-A1C7-9C9631BD1244}" type="sibTrans" cxnId="{CEB891B4-9862-4B1D-8727-6466691AD052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en-CA"/>
        </a:p>
      </dgm:t>
    </dgm:pt>
    <dgm:pt modelId="{20B4C8F5-DF88-4D8D-98EA-FC2FB4AB2758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dirty="0" smtClean="0"/>
            <a:t>2. Try collect more higher quality, less sparse data.</a:t>
          </a:r>
          <a:endParaRPr lang="en-CA" dirty="0"/>
        </a:p>
      </dgm:t>
    </dgm:pt>
    <dgm:pt modelId="{0C3F80EF-7E98-4A4F-A783-8BCBDCB5DC55}" type="parTrans" cxnId="{CDB9E885-E403-438F-8B59-8F7A095D001D}">
      <dgm:prSet/>
      <dgm:spPr/>
      <dgm:t>
        <a:bodyPr/>
        <a:lstStyle/>
        <a:p>
          <a:endParaRPr lang="en-CA"/>
        </a:p>
      </dgm:t>
    </dgm:pt>
    <dgm:pt modelId="{7694C0FD-99E8-4934-8470-88B6F2E1CD5B}" type="sibTrans" cxnId="{CDB9E885-E403-438F-8B59-8F7A095D001D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en-CA"/>
        </a:p>
      </dgm:t>
    </dgm:pt>
    <dgm:pt modelId="{7345519E-7296-4A23-8976-7351DA89AF8F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dirty="0" smtClean="0"/>
            <a:t>3. Provide clear break even of monetary value.</a:t>
          </a:r>
          <a:endParaRPr lang="en-CA" dirty="0"/>
        </a:p>
      </dgm:t>
    </dgm:pt>
    <dgm:pt modelId="{F3D9BAB2-703F-4D6E-876E-DCEAFA53EDF5}" type="parTrans" cxnId="{B58BC6BF-A9FA-4071-966E-FBF6AE096CEB}">
      <dgm:prSet/>
      <dgm:spPr/>
      <dgm:t>
        <a:bodyPr/>
        <a:lstStyle/>
        <a:p>
          <a:endParaRPr lang="en-CA"/>
        </a:p>
      </dgm:t>
    </dgm:pt>
    <dgm:pt modelId="{74DD99FA-8076-401B-A2C5-99B217E98ECC}" type="sibTrans" cxnId="{B58BC6BF-A9FA-4071-966E-FBF6AE096CEB}">
      <dgm:prSet/>
      <dgm:spPr/>
      <dgm:t>
        <a:bodyPr/>
        <a:lstStyle/>
        <a:p>
          <a:endParaRPr lang="en-CA"/>
        </a:p>
      </dgm:t>
    </dgm:pt>
    <dgm:pt modelId="{6880C9DB-DEF7-485B-9B98-92FCB0421A58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dirty="0" smtClean="0"/>
            <a:t>4. Add more visualization.</a:t>
          </a:r>
          <a:endParaRPr lang="en-CA" dirty="0"/>
        </a:p>
      </dgm:t>
    </dgm:pt>
    <dgm:pt modelId="{5A61F5A4-F480-441B-B984-C9B6F18581BF}" type="parTrans" cxnId="{E0C36ADF-7037-48EB-AECC-2A8A1B2A4C71}">
      <dgm:prSet/>
      <dgm:spPr/>
      <dgm:t>
        <a:bodyPr/>
        <a:lstStyle/>
        <a:p>
          <a:endParaRPr lang="en-CA"/>
        </a:p>
      </dgm:t>
    </dgm:pt>
    <dgm:pt modelId="{85D251E7-874E-43D4-A8CF-521840FDB653}" type="sibTrans" cxnId="{E0C36ADF-7037-48EB-AECC-2A8A1B2A4C71}">
      <dgm:prSet/>
      <dgm:spPr/>
      <dgm:t>
        <a:bodyPr/>
        <a:lstStyle/>
        <a:p>
          <a:endParaRPr lang="en-CA"/>
        </a:p>
      </dgm:t>
    </dgm:pt>
    <dgm:pt modelId="{103BB6D3-C5DA-4408-A554-D6C683398288}" type="pres">
      <dgm:prSet presAssocID="{B44E20E6-E05B-4EFC-A8DB-FC02415043A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5E1CA5A7-403E-44B2-8A91-FC9DC6C2A18D}" type="pres">
      <dgm:prSet presAssocID="{B44E20E6-E05B-4EFC-A8DB-FC02415043A7}" presName="dummyMaxCanvas" presStyleCnt="0">
        <dgm:presLayoutVars/>
      </dgm:prSet>
      <dgm:spPr/>
    </dgm:pt>
    <dgm:pt modelId="{B254A5BA-357B-476D-B227-EFD869B521D6}" type="pres">
      <dgm:prSet presAssocID="{B44E20E6-E05B-4EFC-A8DB-FC02415043A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20F35A8-A35A-47E4-AA64-1F7D93096248}" type="pres">
      <dgm:prSet presAssocID="{B44E20E6-E05B-4EFC-A8DB-FC02415043A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4430FF3-F9A7-4EF0-8420-73F30C6E0565}" type="pres">
      <dgm:prSet presAssocID="{B44E20E6-E05B-4EFC-A8DB-FC02415043A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0FC0163-B1AF-4FC9-9633-0721627A1207}" type="pres">
      <dgm:prSet presAssocID="{B44E20E6-E05B-4EFC-A8DB-FC02415043A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01E1034-827D-45D4-8F3A-AC2987252020}" type="pres">
      <dgm:prSet presAssocID="{B44E20E6-E05B-4EFC-A8DB-FC02415043A7}" presName="FiveNodes_5" presStyleLbl="node1" presStyleIdx="4" presStyleCnt="5" custLinFactNeighborX="-893" custLinFactNeighborY="-352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8FCC83A-C103-4D02-8DFC-1F892F518044}" type="pres">
      <dgm:prSet presAssocID="{B44E20E6-E05B-4EFC-A8DB-FC02415043A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3C44E2E-42E9-4C5D-B2D8-17273EA30B63}" type="pres">
      <dgm:prSet presAssocID="{B44E20E6-E05B-4EFC-A8DB-FC02415043A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7C569DF-A468-4FDA-9112-AE7E64F4BEB9}" type="pres">
      <dgm:prSet presAssocID="{B44E20E6-E05B-4EFC-A8DB-FC02415043A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F07F1CC-68EB-414E-B45F-278FE813F1FC}" type="pres">
      <dgm:prSet presAssocID="{B44E20E6-E05B-4EFC-A8DB-FC02415043A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A942D9A-727D-4ACA-8B29-43B33CEB8B6E}" type="pres">
      <dgm:prSet presAssocID="{B44E20E6-E05B-4EFC-A8DB-FC02415043A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A8F150D-CEEB-4A31-A9A0-F8CF50C59A68}" type="pres">
      <dgm:prSet presAssocID="{B44E20E6-E05B-4EFC-A8DB-FC02415043A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A7576E-55DA-4949-9969-BA6BF7B227C5}" type="pres">
      <dgm:prSet presAssocID="{B44E20E6-E05B-4EFC-A8DB-FC02415043A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E5956A7-B019-4031-9931-B5FCFCD5232A}" type="pres">
      <dgm:prSet presAssocID="{B44E20E6-E05B-4EFC-A8DB-FC02415043A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41EDBED-1778-44F3-B4DA-E372CEFFF81B}" type="pres">
      <dgm:prSet presAssocID="{B44E20E6-E05B-4EFC-A8DB-FC02415043A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58BC6BF-A9FA-4071-966E-FBF6AE096CEB}" srcId="{B44E20E6-E05B-4EFC-A8DB-FC02415043A7}" destId="{7345519E-7296-4A23-8976-7351DA89AF8F}" srcOrd="3" destOrd="0" parTransId="{F3D9BAB2-703F-4D6E-876E-DCEAFA53EDF5}" sibTransId="{74DD99FA-8076-401B-A2C5-99B217E98ECC}"/>
    <dgm:cxn modelId="{71D323D1-206A-49C5-AF1C-C5807874C88D}" type="presOf" srcId="{20B4C8F5-DF88-4D8D-98EA-FC2FB4AB2758}" destId="{59A7576E-55DA-4949-9969-BA6BF7B227C5}" srcOrd="1" destOrd="0" presId="urn:microsoft.com/office/officeart/2005/8/layout/vProcess5"/>
    <dgm:cxn modelId="{849DAA68-D8B1-4919-8C4C-8FE984A73AC0}" type="presOf" srcId="{74DD99FA-8076-401B-A2C5-99B217E98ECC}" destId="{BF07F1CC-68EB-414E-B45F-278FE813F1FC}" srcOrd="0" destOrd="0" presId="urn:microsoft.com/office/officeart/2005/8/layout/vProcess5"/>
    <dgm:cxn modelId="{4FD35A71-4928-42E0-9365-3EBB0548ECDD}" type="presOf" srcId="{395953C8-DD9D-4D47-A1C7-9C9631BD1244}" destId="{D3C44E2E-42E9-4C5D-B2D8-17273EA30B63}" srcOrd="0" destOrd="0" presId="urn:microsoft.com/office/officeart/2005/8/layout/vProcess5"/>
    <dgm:cxn modelId="{9A4D643B-EE87-40FF-98AD-B46998B9D1C5}" type="presOf" srcId="{7345519E-7296-4A23-8976-7351DA89AF8F}" destId="{80FC0163-B1AF-4FC9-9633-0721627A1207}" srcOrd="0" destOrd="0" presId="urn:microsoft.com/office/officeart/2005/8/layout/vProcess5"/>
    <dgm:cxn modelId="{88DF6299-7593-4148-B480-C7E6EBE22EC5}" type="presOf" srcId="{6880C9DB-DEF7-485B-9B98-92FCB0421A58}" destId="{A01E1034-827D-45D4-8F3A-AC2987252020}" srcOrd="0" destOrd="0" presId="urn:microsoft.com/office/officeart/2005/8/layout/vProcess5"/>
    <dgm:cxn modelId="{CEB891B4-9862-4B1D-8727-6466691AD052}" srcId="{B44E20E6-E05B-4EFC-A8DB-FC02415043A7}" destId="{D818A632-1B92-4130-9F34-4678BC3CE083}" srcOrd="1" destOrd="0" parTransId="{A6EB9089-6310-4DA1-A04A-FB9ABAFE71DF}" sibTransId="{395953C8-DD9D-4D47-A1C7-9C9631BD1244}"/>
    <dgm:cxn modelId="{B1A1E7CB-3ADA-4E0D-908B-572A1307C82A}" type="presOf" srcId="{4DA18393-0812-4CDC-AA19-74163C0526D4}" destId="{78FCC83A-C103-4D02-8DFC-1F892F518044}" srcOrd="0" destOrd="0" presId="urn:microsoft.com/office/officeart/2005/8/layout/vProcess5"/>
    <dgm:cxn modelId="{E5AB1ABF-730B-43CB-A8BA-E667C21A9F87}" type="presOf" srcId="{7345519E-7296-4A23-8976-7351DA89AF8F}" destId="{5E5956A7-B019-4031-9931-B5FCFCD5232A}" srcOrd="1" destOrd="0" presId="urn:microsoft.com/office/officeart/2005/8/layout/vProcess5"/>
    <dgm:cxn modelId="{CDB9E885-E403-438F-8B59-8F7A095D001D}" srcId="{B44E20E6-E05B-4EFC-A8DB-FC02415043A7}" destId="{20B4C8F5-DF88-4D8D-98EA-FC2FB4AB2758}" srcOrd="2" destOrd="0" parTransId="{0C3F80EF-7E98-4A4F-A783-8BCBDCB5DC55}" sibTransId="{7694C0FD-99E8-4934-8470-88B6F2E1CD5B}"/>
    <dgm:cxn modelId="{16B3E6AA-2DB8-456E-943E-056B8788CF3A}" type="presOf" srcId="{6880C9DB-DEF7-485B-9B98-92FCB0421A58}" destId="{441EDBED-1778-44F3-B4DA-E372CEFFF81B}" srcOrd="1" destOrd="0" presId="urn:microsoft.com/office/officeart/2005/8/layout/vProcess5"/>
    <dgm:cxn modelId="{319E3EBD-D9C0-45A3-8A00-EED3B8EA5946}" type="presOf" srcId="{102215D3-DA8B-46A4-81A3-8B3BD80F8399}" destId="{B254A5BA-357B-476D-B227-EFD869B521D6}" srcOrd="0" destOrd="0" presId="urn:microsoft.com/office/officeart/2005/8/layout/vProcess5"/>
    <dgm:cxn modelId="{F35E08B4-1B2A-47F3-B6F9-D4C8E64FE9FF}" srcId="{B44E20E6-E05B-4EFC-A8DB-FC02415043A7}" destId="{102215D3-DA8B-46A4-81A3-8B3BD80F8399}" srcOrd="0" destOrd="0" parTransId="{DF4B8636-5B83-465C-8C79-1861F1ED638A}" sibTransId="{4DA18393-0812-4CDC-AA19-74163C0526D4}"/>
    <dgm:cxn modelId="{E0C36ADF-7037-48EB-AECC-2A8A1B2A4C71}" srcId="{B44E20E6-E05B-4EFC-A8DB-FC02415043A7}" destId="{6880C9DB-DEF7-485B-9B98-92FCB0421A58}" srcOrd="4" destOrd="0" parTransId="{5A61F5A4-F480-441B-B984-C9B6F18581BF}" sibTransId="{85D251E7-874E-43D4-A8CF-521840FDB653}"/>
    <dgm:cxn modelId="{A0B113D4-7444-412B-BF42-B2F1ACC0F30B}" type="presOf" srcId="{7694C0FD-99E8-4934-8470-88B6F2E1CD5B}" destId="{27C569DF-A468-4FDA-9112-AE7E64F4BEB9}" srcOrd="0" destOrd="0" presId="urn:microsoft.com/office/officeart/2005/8/layout/vProcess5"/>
    <dgm:cxn modelId="{91CA997B-5AB7-4D23-A978-4E5B59A6647E}" type="presOf" srcId="{D818A632-1B92-4130-9F34-4678BC3CE083}" destId="{9A8F150D-CEEB-4A31-A9A0-F8CF50C59A68}" srcOrd="1" destOrd="0" presId="urn:microsoft.com/office/officeart/2005/8/layout/vProcess5"/>
    <dgm:cxn modelId="{9012E05E-AD87-419E-9D72-E72A8DCBE48E}" type="presOf" srcId="{20B4C8F5-DF88-4D8D-98EA-FC2FB4AB2758}" destId="{64430FF3-F9A7-4EF0-8420-73F30C6E0565}" srcOrd="0" destOrd="0" presId="urn:microsoft.com/office/officeart/2005/8/layout/vProcess5"/>
    <dgm:cxn modelId="{B1BEB74D-4429-4148-ABCC-786A826F595A}" type="presOf" srcId="{D818A632-1B92-4130-9F34-4678BC3CE083}" destId="{F20F35A8-A35A-47E4-AA64-1F7D93096248}" srcOrd="0" destOrd="0" presId="urn:microsoft.com/office/officeart/2005/8/layout/vProcess5"/>
    <dgm:cxn modelId="{04ED3406-1D3A-4731-95F3-714344160D4C}" type="presOf" srcId="{B44E20E6-E05B-4EFC-A8DB-FC02415043A7}" destId="{103BB6D3-C5DA-4408-A554-D6C683398288}" srcOrd="0" destOrd="0" presId="urn:microsoft.com/office/officeart/2005/8/layout/vProcess5"/>
    <dgm:cxn modelId="{B27F6ED1-0232-4325-878A-CB068702289E}" type="presOf" srcId="{102215D3-DA8B-46A4-81A3-8B3BD80F8399}" destId="{1A942D9A-727D-4ACA-8B29-43B33CEB8B6E}" srcOrd="1" destOrd="0" presId="urn:microsoft.com/office/officeart/2005/8/layout/vProcess5"/>
    <dgm:cxn modelId="{622DD8B8-BF98-4F15-A2B9-046235BAE9C8}" type="presParOf" srcId="{103BB6D3-C5DA-4408-A554-D6C683398288}" destId="{5E1CA5A7-403E-44B2-8A91-FC9DC6C2A18D}" srcOrd="0" destOrd="0" presId="urn:microsoft.com/office/officeart/2005/8/layout/vProcess5"/>
    <dgm:cxn modelId="{AA1CA0F9-4360-4E1F-94FB-85727BDE4A92}" type="presParOf" srcId="{103BB6D3-C5DA-4408-A554-D6C683398288}" destId="{B254A5BA-357B-476D-B227-EFD869B521D6}" srcOrd="1" destOrd="0" presId="urn:microsoft.com/office/officeart/2005/8/layout/vProcess5"/>
    <dgm:cxn modelId="{A9B2F90C-639F-4A76-8580-FECA77C8CA5E}" type="presParOf" srcId="{103BB6D3-C5DA-4408-A554-D6C683398288}" destId="{F20F35A8-A35A-47E4-AA64-1F7D93096248}" srcOrd="2" destOrd="0" presId="urn:microsoft.com/office/officeart/2005/8/layout/vProcess5"/>
    <dgm:cxn modelId="{BD3EE330-175A-4D56-A2BF-4199E260A376}" type="presParOf" srcId="{103BB6D3-C5DA-4408-A554-D6C683398288}" destId="{64430FF3-F9A7-4EF0-8420-73F30C6E0565}" srcOrd="3" destOrd="0" presId="urn:microsoft.com/office/officeart/2005/8/layout/vProcess5"/>
    <dgm:cxn modelId="{0D4BD3A0-0440-4253-8405-1D46C3D0F02A}" type="presParOf" srcId="{103BB6D3-C5DA-4408-A554-D6C683398288}" destId="{80FC0163-B1AF-4FC9-9633-0721627A1207}" srcOrd="4" destOrd="0" presId="urn:microsoft.com/office/officeart/2005/8/layout/vProcess5"/>
    <dgm:cxn modelId="{CBB28857-C256-44BD-8F7D-9C46D0737A47}" type="presParOf" srcId="{103BB6D3-C5DA-4408-A554-D6C683398288}" destId="{A01E1034-827D-45D4-8F3A-AC2987252020}" srcOrd="5" destOrd="0" presId="urn:microsoft.com/office/officeart/2005/8/layout/vProcess5"/>
    <dgm:cxn modelId="{617757F1-FDBD-4D59-9DAB-5B940845091E}" type="presParOf" srcId="{103BB6D3-C5DA-4408-A554-D6C683398288}" destId="{78FCC83A-C103-4D02-8DFC-1F892F518044}" srcOrd="6" destOrd="0" presId="urn:microsoft.com/office/officeart/2005/8/layout/vProcess5"/>
    <dgm:cxn modelId="{05A68223-CC28-4619-A188-6EF18B8DB8DD}" type="presParOf" srcId="{103BB6D3-C5DA-4408-A554-D6C683398288}" destId="{D3C44E2E-42E9-4C5D-B2D8-17273EA30B63}" srcOrd="7" destOrd="0" presId="urn:microsoft.com/office/officeart/2005/8/layout/vProcess5"/>
    <dgm:cxn modelId="{E84832EC-B236-43AE-9C43-F6676B53A662}" type="presParOf" srcId="{103BB6D3-C5DA-4408-A554-D6C683398288}" destId="{27C569DF-A468-4FDA-9112-AE7E64F4BEB9}" srcOrd="8" destOrd="0" presId="urn:microsoft.com/office/officeart/2005/8/layout/vProcess5"/>
    <dgm:cxn modelId="{B097DCE5-3BB5-468E-B36F-4100D0A20170}" type="presParOf" srcId="{103BB6D3-C5DA-4408-A554-D6C683398288}" destId="{BF07F1CC-68EB-414E-B45F-278FE813F1FC}" srcOrd="9" destOrd="0" presId="urn:microsoft.com/office/officeart/2005/8/layout/vProcess5"/>
    <dgm:cxn modelId="{05EBB633-49B1-4F0F-A9E9-652CD8B392DB}" type="presParOf" srcId="{103BB6D3-C5DA-4408-A554-D6C683398288}" destId="{1A942D9A-727D-4ACA-8B29-43B33CEB8B6E}" srcOrd="10" destOrd="0" presId="urn:microsoft.com/office/officeart/2005/8/layout/vProcess5"/>
    <dgm:cxn modelId="{DBB481AF-EE42-426D-B96A-0EC6513C6343}" type="presParOf" srcId="{103BB6D3-C5DA-4408-A554-D6C683398288}" destId="{9A8F150D-CEEB-4A31-A9A0-F8CF50C59A68}" srcOrd="11" destOrd="0" presId="urn:microsoft.com/office/officeart/2005/8/layout/vProcess5"/>
    <dgm:cxn modelId="{DF0B872D-CCC4-4642-8735-98D49B4C00AE}" type="presParOf" srcId="{103BB6D3-C5DA-4408-A554-D6C683398288}" destId="{59A7576E-55DA-4949-9969-BA6BF7B227C5}" srcOrd="12" destOrd="0" presId="urn:microsoft.com/office/officeart/2005/8/layout/vProcess5"/>
    <dgm:cxn modelId="{BD85F606-A926-44E4-A02D-74A096012DB0}" type="presParOf" srcId="{103BB6D3-C5DA-4408-A554-D6C683398288}" destId="{5E5956A7-B019-4031-9931-B5FCFCD5232A}" srcOrd="13" destOrd="0" presId="urn:microsoft.com/office/officeart/2005/8/layout/vProcess5"/>
    <dgm:cxn modelId="{E167DF36-035A-4B61-96F4-4C32740175D0}" type="presParOf" srcId="{103BB6D3-C5DA-4408-A554-D6C683398288}" destId="{441EDBED-1778-44F3-B4DA-E372CEFFF81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4E20E6-E05B-4EFC-A8DB-FC02415043A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02215D3-DA8B-46A4-81A3-8B3BD80F839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en-CA" sz="1400" b="1" dirty="0" smtClean="0"/>
            <a:t>Future plan – </a:t>
          </a:r>
          <a:r>
            <a:rPr lang="en-CA" sz="1400" b="1" dirty="0" smtClean="0"/>
            <a:t>engineering </a:t>
          </a:r>
          <a:r>
            <a:rPr lang="en-CA" sz="1400" b="1" dirty="0" smtClean="0"/>
            <a:t>perspective</a:t>
          </a:r>
          <a:endParaRPr lang="en-CA" sz="1400" b="1" dirty="0"/>
        </a:p>
      </dgm:t>
    </dgm:pt>
    <dgm:pt modelId="{DF4B8636-5B83-465C-8C79-1861F1ED638A}" type="parTrans" cxnId="{F35E08B4-1B2A-47F3-B6F9-D4C8E64FE9FF}">
      <dgm:prSet/>
      <dgm:spPr/>
      <dgm:t>
        <a:bodyPr/>
        <a:lstStyle/>
        <a:p>
          <a:endParaRPr lang="en-CA"/>
        </a:p>
      </dgm:t>
    </dgm:pt>
    <dgm:pt modelId="{4DA18393-0812-4CDC-AA19-74163C0526D4}" type="sibTrans" cxnId="{F35E08B4-1B2A-47F3-B6F9-D4C8E64FE9FF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en-CA"/>
        </a:p>
      </dgm:t>
    </dgm:pt>
    <dgm:pt modelId="{D818A632-1B92-4130-9F34-4678BC3CE08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dirty="0" smtClean="0"/>
            <a:t>1. </a:t>
          </a:r>
          <a:r>
            <a:rPr lang="en-CA" dirty="0" smtClean="0"/>
            <a:t>Write in production code</a:t>
          </a:r>
          <a:endParaRPr lang="en-CA" dirty="0"/>
        </a:p>
      </dgm:t>
    </dgm:pt>
    <dgm:pt modelId="{A6EB9089-6310-4DA1-A04A-FB9ABAFE71DF}" type="parTrans" cxnId="{CEB891B4-9862-4B1D-8727-6466691AD052}">
      <dgm:prSet/>
      <dgm:spPr/>
      <dgm:t>
        <a:bodyPr/>
        <a:lstStyle/>
        <a:p>
          <a:endParaRPr lang="en-CA"/>
        </a:p>
      </dgm:t>
    </dgm:pt>
    <dgm:pt modelId="{395953C8-DD9D-4D47-A1C7-9C9631BD1244}" type="sibTrans" cxnId="{CEB891B4-9862-4B1D-8727-6466691AD052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en-CA"/>
        </a:p>
      </dgm:t>
    </dgm:pt>
    <dgm:pt modelId="{20B4C8F5-DF88-4D8D-98EA-FC2FB4AB2758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sz="1100" dirty="0" smtClean="0"/>
            <a:t>2. </a:t>
          </a:r>
          <a:r>
            <a:rPr lang="en-CA" sz="1200" dirty="0" smtClean="0"/>
            <a:t>Use more class(), </a:t>
          </a:r>
          <a:r>
            <a:rPr lang="en-CA" sz="1200" dirty="0" err="1" smtClean="0"/>
            <a:t>init</a:t>
          </a:r>
          <a:r>
            <a:rPr lang="en-CA" sz="1200" dirty="0" smtClean="0"/>
            <a:t>() rather than functional programming.</a:t>
          </a:r>
          <a:endParaRPr lang="en-CA" sz="1200" dirty="0"/>
        </a:p>
      </dgm:t>
    </dgm:pt>
    <dgm:pt modelId="{0C3F80EF-7E98-4A4F-A783-8BCBDCB5DC55}" type="parTrans" cxnId="{CDB9E885-E403-438F-8B59-8F7A095D001D}">
      <dgm:prSet/>
      <dgm:spPr/>
      <dgm:t>
        <a:bodyPr/>
        <a:lstStyle/>
        <a:p>
          <a:endParaRPr lang="en-CA"/>
        </a:p>
      </dgm:t>
    </dgm:pt>
    <dgm:pt modelId="{7694C0FD-99E8-4934-8470-88B6F2E1CD5B}" type="sibTrans" cxnId="{CDB9E885-E403-438F-8B59-8F7A095D001D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en-CA"/>
        </a:p>
      </dgm:t>
    </dgm:pt>
    <dgm:pt modelId="{E701EA92-7625-4012-B268-2C8E3CBB5856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CA" dirty="0" smtClean="0"/>
            <a:t>3. </a:t>
          </a:r>
          <a:r>
            <a:rPr lang="en-CA" dirty="0" smtClean="0"/>
            <a:t>Setup.py to install package so it can be referenced by server.</a:t>
          </a:r>
          <a:endParaRPr lang="en-CA" dirty="0"/>
        </a:p>
      </dgm:t>
    </dgm:pt>
    <dgm:pt modelId="{12ACABFA-2597-46D8-816A-C44853933F78}" type="parTrans" cxnId="{8D9DD295-3419-45A8-84BC-56621EEC2847}">
      <dgm:prSet/>
      <dgm:spPr/>
      <dgm:t>
        <a:bodyPr/>
        <a:lstStyle/>
        <a:p>
          <a:endParaRPr lang="en-CA"/>
        </a:p>
      </dgm:t>
    </dgm:pt>
    <dgm:pt modelId="{9B7653E1-6142-4134-8072-B4AE0B05E41D}" type="sibTrans" cxnId="{8D9DD295-3419-45A8-84BC-56621EEC2847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en-CA"/>
        </a:p>
      </dgm:t>
    </dgm:pt>
    <dgm:pt modelId="{103BB6D3-C5DA-4408-A554-D6C683398288}" type="pres">
      <dgm:prSet presAssocID="{B44E20E6-E05B-4EFC-A8DB-FC02415043A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5E1CA5A7-403E-44B2-8A91-FC9DC6C2A18D}" type="pres">
      <dgm:prSet presAssocID="{B44E20E6-E05B-4EFC-A8DB-FC02415043A7}" presName="dummyMaxCanvas" presStyleCnt="0">
        <dgm:presLayoutVars/>
      </dgm:prSet>
      <dgm:spPr/>
    </dgm:pt>
    <dgm:pt modelId="{4B63048B-79CC-4E61-AA8C-8840EE682012}" type="pres">
      <dgm:prSet presAssocID="{B44E20E6-E05B-4EFC-A8DB-FC02415043A7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E9E7AB0-8CBF-47CA-ABD3-99AD16C39690}" type="pres">
      <dgm:prSet presAssocID="{B44E20E6-E05B-4EFC-A8DB-FC02415043A7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9C7F77D-F984-43FB-A976-19725C49B622}" type="pres">
      <dgm:prSet presAssocID="{B44E20E6-E05B-4EFC-A8DB-FC02415043A7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1B5759E-1625-48D7-9A35-C013C998281C}" type="pres">
      <dgm:prSet presAssocID="{B44E20E6-E05B-4EFC-A8DB-FC02415043A7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2BD526D-39EC-402A-A6EC-D0AD46831215}" type="pres">
      <dgm:prSet presAssocID="{B44E20E6-E05B-4EFC-A8DB-FC02415043A7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A26A1B2-20F7-42EE-91E9-8118D552E922}" type="pres">
      <dgm:prSet presAssocID="{B44E20E6-E05B-4EFC-A8DB-FC02415043A7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97722E2-B50D-4D08-B6F8-7B37A4CE0D46}" type="pres">
      <dgm:prSet presAssocID="{B44E20E6-E05B-4EFC-A8DB-FC02415043A7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C5A0B9B-6E91-4B73-8727-7DBDBB222D6E}" type="pres">
      <dgm:prSet presAssocID="{B44E20E6-E05B-4EFC-A8DB-FC02415043A7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09C0B8D-7803-4949-9257-8537D222B927}" type="pres">
      <dgm:prSet presAssocID="{B44E20E6-E05B-4EFC-A8DB-FC02415043A7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3779F7A-ADFA-473F-B7C6-A316B6238A41}" type="pres">
      <dgm:prSet presAssocID="{B44E20E6-E05B-4EFC-A8DB-FC02415043A7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0E46950-C11D-4D57-BE77-C6399FBC2A63}" type="pres">
      <dgm:prSet presAssocID="{B44E20E6-E05B-4EFC-A8DB-FC02415043A7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73652BC-49E1-4236-9D9C-113E10D9D812}" type="presOf" srcId="{4DA18393-0812-4CDC-AA19-74163C0526D4}" destId="{72BD526D-39EC-402A-A6EC-D0AD46831215}" srcOrd="0" destOrd="0" presId="urn:microsoft.com/office/officeart/2005/8/layout/vProcess5"/>
    <dgm:cxn modelId="{CDB9E885-E403-438F-8B59-8F7A095D001D}" srcId="{B44E20E6-E05B-4EFC-A8DB-FC02415043A7}" destId="{20B4C8F5-DF88-4D8D-98EA-FC2FB4AB2758}" srcOrd="2" destOrd="0" parTransId="{0C3F80EF-7E98-4A4F-A783-8BCBDCB5DC55}" sibTransId="{7694C0FD-99E8-4934-8470-88B6F2E1CD5B}"/>
    <dgm:cxn modelId="{B3C93C69-3A3C-4E1E-A456-F7DDC9C426AF}" type="presOf" srcId="{7694C0FD-99E8-4934-8470-88B6F2E1CD5B}" destId="{197722E2-B50D-4D08-B6F8-7B37A4CE0D46}" srcOrd="0" destOrd="0" presId="urn:microsoft.com/office/officeart/2005/8/layout/vProcess5"/>
    <dgm:cxn modelId="{21F4843E-E3BF-4F82-BD27-4316A1842EE1}" type="presOf" srcId="{102215D3-DA8B-46A4-81A3-8B3BD80F8399}" destId="{FC5A0B9B-6E91-4B73-8727-7DBDBB222D6E}" srcOrd="1" destOrd="0" presId="urn:microsoft.com/office/officeart/2005/8/layout/vProcess5"/>
    <dgm:cxn modelId="{C32AA7DA-F22C-4AF3-9A43-E62CC1D5AC78}" type="presOf" srcId="{20B4C8F5-DF88-4D8D-98EA-FC2FB4AB2758}" destId="{93779F7A-ADFA-473F-B7C6-A316B6238A41}" srcOrd="1" destOrd="0" presId="urn:microsoft.com/office/officeart/2005/8/layout/vProcess5"/>
    <dgm:cxn modelId="{8D9DD295-3419-45A8-84BC-56621EEC2847}" srcId="{B44E20E6-E05B-4EFC-A8DB-FC02415043A7}" destId="{E701EA92-7625-4012-B268-2C8E3CBB5856}" srcOrd="3" destOrd="0" parTransId="{12ACABFA-2597-46D8-816A-C44853933F78}" sibTransId="{9B7653E1-6142-4134-8072-B4AE0B05E41D}"/>
    <dgm:cxn modelId="{3A53DD5E-266B-4852-986A-4B9B815F896C}" type="presOf" srcId="{395953C8-DD9D-4D47-A1C7-9C9631BD1244}" destId="{5A26A1B2-20F7-42EE-91E9-8118D552E922}" srcOrd="0" destOrd="0" presId="urn:microsoft.com/office/officeart/2005/8/layout/vProcess5"/>
    <dgm:cxn modelId="{CEB891B4-9862-4B1D-8727-6466691AD052}" srcId="{B44E20E6-E05B-4EFC-A8DB-FC02415043A7}" destId="{D818A632-1B92-4130-9F34-4678BC3CE083}" srcOrd="1" destOrd="0" parTransId="{A6EB9089-6310-4DA1-A04A-FB9ABAFE71DF}" sibTransId="{395953C8-DD9D-4D47-A1C7-9C9631BD1244}"/>
    <dgm:cxn modelId="{0E3417DD-DC71-4A24-B9CE-8916AE739FD1}" type="presOf" srcId="{D818A632-1B92-4130-9F34-4678BC3CE083}" destId="{FE9E7AB0-8CBF-47CA-ABD3-99AD16C39690}" srcOrd="0" destOrd="0" presId="urn:microsoft.com/office/officeart/2005/8/layout/vProcess5"/>
    <dgm:cxn modelId="{21EB5C4A-B8F9-44F3-9F97-ED160B22D590}" type="presOf" srcId="{E701EA92-7625-4012-B268-2C8E3CBB5856}" destId="{21B5759E-1625-48D7-9A35-C013C998281C}" srcOrd="0" destOrd="0" presId="urn:microsoft.com/office/officeart/2005/8/layout/vProcess5"/>
    <dgm:cxn modelId="{F7F4D829-12A4-495B-B7DC-4ABE10095273}" type="presOf" srcId="{B44E20E6-E05B-4EFC-A8DB-FC02415043A7}" destId="{103BB6D3-C5DA-4408-A554-D6C683398288}" srcOrd="0" destOrd="0" presId="urn:microsoft.com/office/officeart/2005/8/layout/vProcess5"/>
    <dgm:cxn modelId="{34F6B764-6DB2-4647-AEA1-386DA2758D56}" type="presOf" srcId="{E701EA92-7625-4012-B268-2C8E3CBB5856}" destId="{30E46950-C11D-4D57-BE77-C6399FBC2A63}" srcOrd="1" destOrd="0" presId="urn:microsoft.com/office/officeart/2005/8/layout/vProcess5"/>
    <dgm:cxn modelId="{F35E08B4-1B2A-47F3-B6F9-D4C8E64FE9FF}" srcId="{B44E20E6-E05B-4EFC-A8DB-FC02415043A7}" destId="{102215D3-DA8B-46A4-81A3-8B3BD80F8399}" srcOrd="0" destOrd="0" parTransId="{DF4B8636-5B83-465C-8C79-1861F1ED638A}" sibTransId="{4DA18393-0812-4CDC-AA19-74163C0526D4}"/>
    <dgm:cxn modelId="{787CF426-A7F4-454B-99CB-6AB038F09E06}" type="presOf" srcId="{102215D3-DA8B-46A4-81A3-8B3BD80F8399}" destId="{4B63048B-79CC-4E61-AA8C-8840EE682012}" srcOrd="0" destOrd="0" presId="urn:microsoft.com/office/officeart/2005/8/layout/vProcess5"/>
    <dgm:cxn modelId="{16BF7C5C-C423-4DF7-8A1E-4DA95B022F7B}" type="presOf" srcId="{D818A632-1B92-4130-9F34-4678BC3CE083}" destId="{109C0B8D-7803-4949-9257-8537D222B927}" srcOrd="1" destOrd="0" presId="urn:microsoft.com/office/officeart/2005/8/layout/vProcess5"/>
    <dgm:cxn modelId="{851E9C58-6733-4171-872B-3EEA120E1C89}" type="presOf" srcId="{20B4C8F5-DF88-4D8D-98EA-FC2FB4AB2758}" destId="{29C7F77D-F984-43FB-A976-19725C49B622}" srcOrd="0" destOrd="0" presId="urn:microsoft.com/office/officeart/2005/8/layout/vProcess5"/>
    <dgm:cxn modelId="{99DFB236-9121-42C0-8E46-E2F358421F22}" type="presParOf" srcId="{103BB6D3-C5DA-4408-A554-D6C683398288}" destId="{5E1CA5A7-403E-44B2-8A91-FC9DC6C2A18D}" srcOrd="0" destOrd="0" presId="urn:microsoft.com/office/officeart/2005/8/layout/vProcess5"/>
    <dgm:cxn modelId="{C23F1C46-B645-48E3-98BE-9DC3D2ECA9EB}" type="presParOf" srcId="{103BB6D3-C5DA-4408-A554-D6C683398288}" destId="{4B63048B-79CC-4E61-AA8C-8840EE682012}" srcOrd="1" destOrd="0" presId="urn:microsoft.com/office/officeart/2005/8/layout/vProcess5"/>
    <dgm:cxn modelId="{87D24ABE-5193-4A21-8163-6406482EFBD5}" type="presParOf" srcId="{103BB6D3-C5DA-4408-A554-D6C683398288}" destId="{FE9E7AB0-8CBF-47CA-ABD3-99AD16C39690}" srcOrd="2" destOrd="0" presId="urn:microsoft.com/office/officeart/2005/8/layout/vProcess5"/>
    <dgm:cxn modelId="{ED9DFA0F-2557-489E-95F0-E4B92C3C9838}" type="presParOf" srcId="{103BB6D3-C5DA-4408-A554-D6C683398288}" destId="{29C7F77D-F984-43FB-A976-19725C49B622}" srcOrd="3" destOrd="0" presId="urn:microsoft.com/office/officeart/2005/8/layout/vProcess5"/>
    <dgm:cxn modelId="{601DC11B-6206-4958-87F2-FC9FC85D2601}" type="presParOf" srcId="{103BB6D3-C5DA-4408-A554-D6C683398288}" destId="{21B5759E-1625-48D7-9A35-C013C998281C}" srcOrd="4" destOrd="0" presId="urn:microsoft.com/office/officeart/2005/8/layout/vProcess5"/>
    <dgm:cxn modelId="{A207395E-03D9-467C-907D-63E806F46377}" type="presParOf" srcId="{103BB6D3-C5DA-4408-A554-D6C683398288}" destId="{72BD526D-39EC-402A-A6EC-D0AD46831215}" srcOrd="5" destOrd="0" presId="urn:microsoft.com/office/officeart/2005/8/layout/vProcess5"/>
    <dgm:cxn modelId="{8823FB55-6C2E-442B-B151-5E0F8A65A3F4}" type="presParOf" srcId="{103BB6D3-C5DA-4408-A554-D6C683398288}" destId="{5A26A1B2-20F7-42EE-91E9-8118D552E922}" srcOrd="6" destOrd="0" presId="urn:microsoft.com/office/officeart/2005/8/layout/vProcess5"/>
    <dgm:cxn modelId="{32ECBF69-6239-40B1-A830-AB0D7977E52B}" type="presParOf" srcId="{103BB6D3-C5DA-4408-A554-D6C683398288}" destId="{197722E2-B50D-4D08-B6F8-7B37A4CE0D46}" srcOrd="7" destOrd="0" presId="urn:microsoft.com/office/officeart/2005/8/layout/vProcess5"/>
    <dgm:cxn modelId="{3C488C07-EFD3-4A68-918B-2FBEA7335620}" type="presParOf" srcId="{103BB6D3-C5DA-4408-A554-D6C683398288}" destId="{FC5A0B9B-6E91-4B73-8727-7DBDBB222D6E}" srcOrd="8" destOrd="0" presId="urn:microsoft.com/office/officeart/2005/8/layout/vProcess5"/>
    <dgm:cxn modelId="{18EAEE9C-27A8-4DCA-A449-B5E965280063}" type="presParOf" srcId="{103BB6D3-C5DA-4408-A554-D6C683398288}" destId="{109C0B8D-7803-4949-9257-8537D222B927}" srcOrd="9" destOrd="0" presId="urn:microsoft.com/office/officeart/2005/8/layout/vProcess5"/>
    <dgm:cxn modelId="{5C0CC4B1-6496-4671-B3AD-CA0AE580BD62}" type="presParOf" srcId="{103BB6D3-C5DA-4408-A554-D6C683398288}" destId="{93779F7A-ADFA-473F-B7C6-A316B6238A41}" srcOrd="10" destOrd="0" presId="urn:microsoft.com/office/officeart/2005/8/layout/vProcess5"/>
    <dgm:cxn modelId="{1D3F3692-373D-4C96-9885-455AD70FB505}" type="presParOf" srcId="{103BB6D3-C5DA-4408-A554-D6C683398288}" destId="{30E46950-C11D-4D57-BE77-C6399FBC2A63}" srcOrd="11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D8797-7441-4BAE-AD4E-C8D40A03A294}">
      <dsp:nvSpPr>
        <dsp:cNvPr id="0" name=""/>
        <dsp:cNvSpPr/>
      </dsp:nvSpPr>
      <dsp:spPr>
        <a:xfrm>
          <a:off x="3196" y="1015394"/>
          <a:ext cx="2026326" cy="1255235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 smtClean="0"/>
            <a:t>Load data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 smtClean="0"/>
            <a:t>Null analysis, data type conversion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 smtClean="0"/>
            <a:t>Frequency distribution of features</a:t>
          </a:r>
          <a:endParaRPr lang="en-CA" sz="10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900" kern="1200" dirty="0"/>
        </a:p>
      </dsp:txBody>
      <dsp:txXfrm>
        <a:off x="32082" y="1044280"/>
        <a:ext cx="1968554" cy="928484"/>
      </dsp:txXfrm>
    </dsp:sp>
    <dsp:sp modelId="{F301D381-B426-4FDB-B7C6-3DBB7E6D5263}">
      <dsp:nvSpPr>
        <dsp:cNvPr id="0" name=""/>
        <dsp:cNvSpPr/>
      </dsp:nvSpPr>
      <dsp:spPr>
        <a:xfrm>
          <a:off x="1042616" y="1203449"/>
          <a:ext cx="1991205" cy="1991205"/>
        </a:xfrm>
        <a:prstGeom prst="leftCircularArrow">
          <a:avLst>
            <a:gd name="adj1" fmla="val 4074"/>
            <a:gd name="adj2" fmla="val 512535"/>
            <a:gd name="adj3" fmla="val 2132316"/>
            <a:gd name="adj4" fmla="val 8868759"/>
            <a:gd name="adj5" fmla="val 4753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21880-949E-4B6A-ACDD-8AD9D2653997}">
      <dsp:nvSpPr>
        <dsp:cNvPr id="0" name=""/>
        <dsp:cNvSpPr/>
      </dsp:nvSpPr>
      <dsp:spPr>
        <a:xfrm>
          <a:off x="593614" y="1858674"/>
          <a:ext cx="1352784" cy="82390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Data exploration</a:t>
          </a:r>
          <a:endParaRPr lang="en-CA" sz="1600" kern="1200" dirty="0"/>
        </a:p>
      </dsp:txBody>
      <dsp:txXfrm>
        <a:off x="617745" y="1882805"/>
        <a:ext cx="1304522" cy="775647"/>
      </dsp:txXfrm>
    </dsp:sp>
    <dsp:sp modelId="{A2647576-7F5A-4B12-A47E-448AC6F35D46}">
      <dsp:nvSpPr>
        <dsp:cNvPr id="0" name=""/>
        <dsp:cNvSpPr/>
      </dsp:nvSpPr>
      <dsp:spPr>
        <a:xfrm>
          <a:off x="2415827" y="1086882"/>
          <a:ext cx="1521882" cy="1255235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800" kern="1200" dirty="0" smtClean="0"/>
            <a:t>Fill null bases on data type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800" kern="1200" dirty="0" smtClean="0"/>
            <a:t>Drop duplicate features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800" kern="1200" dirty="0" smtClean="0"/>
            <a:t>Encoding categorical feature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800" kern="1200" dirty="0" smtClean="0"/>
            <a:t>Build up labels/modify existing labels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800" kern="1200" dirty="0" smtClean="0"/>
            <a:t>Index mapping to avoid index issues</a:t>
          </a:r>
          <a:endParaRPr lang="en-CA" sz="800" kern="1200" dirty="0"/>
        </a:p>
      </dsp:txBody>
      <dsp:txXfrm>
        <a:off x="2444713" y="1384747"/>
        <a:ext cx="1464110" cy="928484"/>
      </dsp:txXfrm>
    </dsp:sp>
    <dsp:sp modelId="{20E5B4C0-03FF-4728-BFB2-425274E6F3AF}">
      <dsp:nvSpPr>
        <dsp:cNvPr id="0" name=""/>
        <dsp:cNvSpPr/>
      </dsp:nvSpPr>
      <dsp:spPr>
        <a:xfrm>
          <a:off x="3217807" y="245996"/>
          <a:ext cx="2088213" cy="2088213"/>
        </a:xfrm>
        <a:prstGeom prst="circularArrow">
          <a:avLst>
            <a:gd name="adj1" fmla="val 3885"/>
            <a:gd name="adj2" fmla="val 486492"/>
            <a:gd name="adj3" fmla="val 19337997"/>
            <a:gd name="adj4" fmla="val 12575511"/>
            <a:gd name="adj5" fmla="val 4532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9AA03-1E72-407B-8777-D216FDF64678}">
      <dsp:nvSpPr>
        <dsp:cNvPr id="0" name=""/>
        <dsp:cNvSpPr/>
      </dsp:nvSpPr>
      <dsp:spPr>
        <a:xfrm>
          <a:off x="2754024" y="817903"/>
          <a:ext cx="1352784" cy="53795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Preprocessing</a:t>
          </a:r>
          <a:endParaRPr lang="en-CA" sz="1600" kern="1200" dirty="0"/>
        </a:p>
      </dsp:txBody>
      <dsp:txXfrm>
        <a:off x="2769780" y="833659"/>
        <a:ext cx="1321272" cy="506445"/>
      </dsp:txXfrm>
    </dsp:sp>
    <dsp:sp modelId="{BC13EC17-9D92-4CAC-AED6-4567B5B8D8EE}">
      <dsp:nvSpPr>
        <dsp:cNvPr id="0" name=""/>
        <dsp:cNvSpPr/>
      </dsp:nvSpPr>
      <dsp:spPr>
        <a:xfrm>
          <a:off x="4493113" y="1086882"/>
          <a:ext cx="1521882" cy="1255235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800" kern="1200" dirty="0" smtClean="0"/>
            <a:t>Normalization – before feature selection for cardinal features. In this case we don’t need as we keep all cardinal features.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800" kern="1200" dirty="0" smtClean="0"/>
            <a:t>Feature selection – variance, chi2, etc.. for MLKNN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800" kern="1200" dirty="0" smtClean="0"/>
            <a:t>PCA  - n components - for Kernel SVM</a:t>
          </a:r>
          <a:endParaRPr lang="en-CA" sz="800" kern="1200" dirty="0"/>
        </a:p>
      </dsp:txBody>
      <dsp:txXfrm>
        <a:off x="4521999" y="1115768"/>
        <a:ext cx="1464110" cy="928484"/>
      </dsp:txXfrm>
    </dsp:sp>
    <dsp:sp modelId="{5534F5CB-2D64-40CE-8804-E7B64D044E1B}">
      <dsp:nvSpPr>
        <dsp:cNvPr id="0" name=""/>
        <dsp:cNvSpPr/>
      </dsp:nvSpPr>
      <dsp:spPr>
        <a:xfrm>
          <a:off x="5307775" y="1240035"/>
          <a:ext cx="1893750" cy="1893750"/>
        </a:xfrm>
        <a:prstGeom prst="leftCircularArrow">
          <a:avLst>
            <a:gd name="adj1" fmla="val 4284"/>
            <a:gd name="adj2" fmla="val 541668"/>
            <a:gd name="adj3" fmla="val 2317178"/>
            <a:gd name="adj4" fmla="val 9024489"/>
            <a:gd name="adj5" fmla="val 4998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58BE7-184A-4EAD-B01A-FE6FFAFA0DEA}">
      <dsp:nvSpPr>
        <dsp:cNvPr id="0" name=""/>
        <dsp:cNvSpPr/>
      </dsp:nvSpPr>
      <dsp:spPr>
        <a:xfrm>
          <a:off x="4831309" y="2073138"/>
          <a:ext cx="1352784" cy="53795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Feature Engineering</a:t>
          </a:r>
          <a:endParaRPr lang="en-CA" sz="1600" kern="1200" dirty="0"/>
        </a:p>
      </dsp:txBody>
      <dsp:txXfrm>
        <a:off x="4847065" y="2088894"/>
        <a:ext cx="1321272" cy="506445"/>
      </dsp:txXfrm>
    </dsp:sp>
    <dsp:sp modelId="{53724831-A5F0-485A-877A-3BD48029D520}">
      <dsp:nvSpPr>
        <dsp:cNvPr id="0" name=""/>
        <dsp:cNvSpPr/>
      </dsp:nvSpPr>
      <dsp:spPr>
        <a:xfrm>
          <a:off x="6570399" y="1086882"/>
          <a:ext cx="1521882" cy="1255235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 smtClean="0"/>
            <a:t>Multi-label KNN with feature selected matrix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 smtClean="0"/>
            <a:t>(linear, RBF) SVM for PCA product.</a:t>
          </a:r>
          <a:endParaRPr lang="en-CA" sz="1000" kern="1200" dirty="0"/>
        </a:p>
      </dsp:txBody>
      <dsp:txXfrm>
        <a:off x="6599285" y="1384747"/>
        <a:ext cx="1464110" cy="928484"/>
      </dsp:txXfrm>
    </dsp:sp>
    <dsp:sp modelId="{77DAB3A1-D1B5-4FF6-8AE3-DC5A30505404}">
      <dsp:nvSpPr>
        <dsp:cNvPr id="0" name=""/>
        <dsp:cNvSpPr/>
      </dsp:nvSpPr>
      <dsp:spPr>
        <a:xfrm>
          <a:off x="7372378" y="245996"/>
          <a:ext cx="2088213" cy="2088213"/>
        </a:xfrm>
        <a:prstGeom prst="circularArrow">
          <a:avLst>
            <a:gd name="adj1" fmla="val 3885"/>
            <a:gd name="adj2" fmla="val 486492"/>
            <a:gd name="adj3" fmla="val 19337997"/>
            <a:gd name="adj4" fmla="val 12575511"/>
            <a:gd name="adj5" fmla="val 4532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ACA11-9C8F-4791-936D-0A24894A2E0F}">
      <dsp:nvSpPr>
        <dsp:cNvPr id="0" name=""/>
        <dsp:cNvSpPr/>
      </dsp:nvSpPr>
      <dsp:spPr>
        <a:xfrm>
          <a:off x="6908595" y="817903"/>
          <a:ext cx="1352784" cy="53795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Model development</a:t>
          </a:r>
          <a:endParaRPr lang="en-CA" sz="1600" kern="1200" dirty="0"/>
        </a:p>
      </dsp:txBody>
      <dsp:txXfrm>
        <a:off x="6924351" y="833659"/>
        <a:ext cx="1321272" cy="506445"/>
      </dsp:txXfrm>
    </dsp:sp>
    <dsp:sp modelId="{1F7229C9-DC72-4374-BCF8-D9806E94A5BA}">
      <dsp:nvSpPr>
        <dsp:cNvPr id="0" name=""/>
        <dsp:cNvSpPr/>
      </dsp:nvSpPr>
      <dsp:spPr>
        <a:xfrm>
          <a:off x="8647685" y="1086882"/>
          <a:ext cx="1521882" cy="1255235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Segment training set into training set and cross validation set, and testing set.  (60%, 20%, 20%)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Evaluate model based on the method provided with K fold.</a:t>
          </a:r>
          <a:endParaRPr lang="en-CA" sz="900" kern="1200" dirty="0"/>
        </a:p>
      </dsp:txBody>
      <dsp:txXfrm>
        <a:off x="8676571" y="1115768"/>
        <a:ext cx="1464110" cy="928484"/>
      </dsp:txXfrm>
    </dsp:sp>
    <dsp:sp modelId="{356E03ED-B9EE-4ACE-8A4F-954AD905C181}">
      <dsp:nvSpPr>
        <dsp:cNvPr id="0" name=""/>
        <dsp:cNvSpPr/>
      </dsp:nvSpPr>
      <dsp:spPr>
        <a:xfrm>
          <a:off x="8985881" y="2073138"/>
          <a:ext cx="1352784" cy="53795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K-Fold cross validation</a:t>
          </a:r>
          <a:endParaRPr lang="en-CA" sz="1600" kern="1200" dirty="0"/>
        </a:p>
      </dsp:txBody>
      <dsp:txXfrm>
        <a:off x="9001637" y="2088894"/>
        <a:ext cx="1321272" cy="506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721A6-8C78-457A-9FDB-759EA7DCC3D0}">
      <dsp:nvSpPr>
        <dsp:cNvPr id="0" name=""/>
        <dsp:cNvSpPr/>
      </dsp:nvSpPr>
      <dsp:spPr>
        <a:xfrm>
          <a:off x="0" y="0"/>
          <a:ext cx="2957169" cy="4145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Future plan – model perspective</a:t>
          </a:r>
          <a:endParaRPr lang="en-CA" sz="1400" b="1" kern="1200" dirty="0"/>
        </a:p>
      </dsp:txBody>
      <dsp:txXfrm>
        <a:off x="12142" y="12142"/>
        <a:ext cx="2461336" cy="390265"/>
      </dsp:txXfrm>
    </dsp:sp>
    <dsp:sp modelId="{D270F6B2-D556-4E63-82EB-DC23BB04AE82}">
      <dsp:nvSpPr>
        <dsp:cNvPr id="0" name=""/>
        <dsp:cNvSpPr/>
      </dsp:nvSpPr>
      <dsp:spPr>
        <a:xfrm>
          <a:off x="220827" y="472125"/>
          <a:ext cx="2957169" cy="4145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700" kern="1200" dirty="0" smtClean="0"/>
            <a:t>1. Try different feature selection methods and encoding </a:t>
          </a:r>
          <a:r>
            <a:rPr lang="en-CA" sz="700" kern="1200" dirty="0" smtClean="0"/>
            <a:t>methods. Group some rare category into ‘other’.  Normalization for incomes can be modified.</a:t>
          </a:r>
          <a:endParaRPr lang="en-CA" sz="700" kern="1200" dirty="0"/>
        </a:p>
      </dsp:txBody>
      <dsp:txXfrm>
        <a:off x="232969" y="484267"/>
        <a:ext cx="2442601" cy="390265"/>
      </dsp:txXfrm>
    </dsp:sp>
    <dsp:sp modelId="{81D2D774-BE4D-4913-B9B5-F96AD48AC4E7}">
      <dsp:nvSpPr>
        <dsp:cNvPr id="0" name=""/>
        <dsp:cNvSpPr/>
      </dsp:nvSpPr>
      <dsp:spPr>
        <a:xfrm>
          <a:off x="441655" y="944250"/>
          <a:ext cx="2957169" cy="4145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2. Try different feature selection </a:t>
          </a:r>
          <a:r>
            <a:rPr lang="en-CA" sz="900" kern="1200" dirty="0" smtClean="0"/>
            <a:t>methods. Develop more sophisticated labeling method– exclude customer who already has account, etc..</a:t>
          </a:r>
          <a:endParaRPr lang="en-CA" sz="900" kern="1200" dirty="0"/>
        </a:p>
      </dsp:txBody>
      <dsp:txXfrm>
        <a:off x="453797" y="956392"/>
        <a:ext cx="2442601" cy="390264"/>
      </dsp:txXfrm>
    </dsp:sp>
    <dsp:sp modelId="{D0BA3469-A1E1-4407-9506-5931A4E2885C}">
      <dsp:nvSpPr>
        <dsp:cNvPr id="0" name=""/>
        <dsp:cNvSpPr/>
      </dsp:nvSpPr>
      <dsp:spPr>
        <a:xfrm>
          <a:off x="662482" y="1416375"/>
          <a:ext cx="2957169" cy="4145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3. Try different kernel for SVM. Since kernel SVM can be sensitive.</a:t>
          </a:r>
          <a:endParaRPr lang="en-CA" sz="900" kern="1200" dirty="0"/>
        </a:p>
      </dsp:txBody>
      <dsp:txXfrm>
        <a:off x="674624" y="1428517"/>
        <a:ext cx="2442601" cy="390264"/>
      </dsp:txXfrm>
    </dsp:sp>
    <dsp:sp modelId="{B906F6ED-2550-4856-9EBF-8DC751D93AF5}">
      <dsp:nvSpPr>
        <dsp:cNvPr id="0" name=""/>
        <dsp:cNvSpPr/>
      </dsp:nvSpPr>
      <dsp:spPr>
        <a:xfrm>
          <a:off x="883310" y="1873900"/>
          <a:ext cx="2957169" cy="4145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4. Better solution for indexing, as the current solution can be computational expensive. </a:t>
          </a:r>
          <a:endParaRPr lang="en-CA" sz="900" kern="1200" dirty="0"/>
        </a:p>
      </dsp:txBody>
      <dsp:txXfrm>
        <a:off x="895452" y="1886042"/>
        <a:ext cx="2442601" cy="390265"/>
      </dsp:txXfrm>
    </dsp:sp>
    <dsp:sp modelId="{107C190A-6538-4617-ABBF-4C80AFB5C438}">
      <dsp:nvSpPr>
        <dsp:cNvPr id="0" name=""/>
        <dsp:cNvSpPr/>
      </dsp:nvSpPr>
      <dsp:spPr>
        <a:xfrm>
          <a:off x="2687712" y="302851"/>
          <a:ext cx="269456" cy="269456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2748340" y="302851"/>
        <a:ext cx="148200" cy="202766"/>
      </dsp:txXfrm>
    </dsp:sp>
    <dsp:sp modelId="{8AE3AB3B-AB6E-4B62-8733-1B025C6AA72F}">
      <dsp:nvSpPr>
        <dsp:cNvPr id="0" name=""/>
        <dsp:cNvSpPr/>
      </dsp:nvSpPr>
      <dsp:spPr>
        <a:xfrm>
          <a:off x="2908540" y="774976"/>
          <a:ext cx="269456" cy="269456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2969168" y="774976"/>
        <a:ext cx="148200" cy="202766"/>
      </dsp:txXfrm>
    </dsp:sp>
    <dsp:sp modelId="{DAB6C9F6-EB23-4E05-A4A0-C13611ABA01D}">
      <dsp:nvSpPr>
        <dsp:cNvPr id="0" name=""/>
        <dsp:cNvSpPr/>
      </dsp:nvSpPr>
      <dsp:spPr>
        <a:xfrm>
          <a:off x="3129367" y="1240192"/>
          <a:ext cx="269456" cy="269456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3189995" y="1240192"/>
        <a:ext cx="148200" cy="202766"/>
      </dsp:txXfrm>
    </dsp:sp>
    <dsp:sp modelId="{4BA57D48-9752-4043-8727-2132A8B7691D}">
      <dsp:nvSpPr>
        <dsp:cNvPr id="0" name=""/>
        <dsp:cNvSpPr/>
      </dsp:nvSpPr>
      <dsp:spPr>
        <a:xfrm>
          <a:off x="3350195" y="1716923"/>
          <a:ext cx="269456" cy="269456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3410823" y="1716923"/>
        <a:ext cx="148200" cy="202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4A5BA-357B-476D-B227-EFD869B521D6}">
      <dsp:nvSpPr>
        <dsp:cNvPr id="0" name=""/>
        <dsp:cNvSpPr/>
      </dsp:nvSpPr>
      <dsp:spPr>
        <a:xfrm>
          <a:off x="0" y="0"/>
          <a:ext cx="2957169" cy="4145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Future plan – business perspective</a:t>
          </a:r>
          <a:endParaRPr lang="en-CA" sz="1400" b="1" kern="1200" dirty="0"/>
        </a:p>
      </dsp:txBody>
      <dsp:txXfrm>
        <a:off x="12142" y="12142"/>
        <a:ext cx="2461336" cy="390265"/>
      </dsp:txXfrm>
    </dsp:sp>
    <dsp:sp modelId="{F20F35A8-A35A-47E4-AA64-1F7D93096248}">
      <dsp:nvSpPr>
        <dsp:cNvPr id="0" name=""/>
        <dsp:cNvSpPr/>
      </dsp:nvSpPr>
      <dsp:spPr>
        <a:xfrm>
          <a:off x="220827" y="472125"/>
          <a:ext cx="2957169" cy="4145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000" kern="1200" dirty="0" smtClean="0"/>
            <a:t>1. Making sense of features by engaging with subject matter experts.</a:t>
          </a:r>
          <a:endParaRPr lang="en-CA" sz="1000" kern="1200" dirty="0"/>
        </a:p>
      </dsp:txBody>
      <dsp:txXfrm>
        <a:off x="232969" y="484267"/>
        <a:ext cx="2442601" cy="390265"/>
      </dsp:txXfrm>
    </dsp:sp>
    <dsp:sp modelId="{64430FF3-F9A7-4EF0-8420-73F30C6E0565}">
      <dsp:nvSpPr>
        <dsp:cNvPr id="0" name=""/>
        <dsp:cNvSpPr/>
      </dsp:nvSpPr>
      <dsp:spPr>
        <a:xfrm>
          <a:off x="441655" y="944250"/>
          <a:ext cx="2957169" cy="4145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000" kern="1200" dirty="0" smtClean="0"/>
            <a:t>2. Try collect more higher quality, less sparse data.</a:t>
          </a:r>
          <a:endParaRPr lang="en-CA" sz="1000" kern="1200" dirty="0"/>
        </a:p>
      </dsp:txBody>
      <dsp:txXfrm>
        <a:off x="453797" y="956392"/>
        <a:ext cx="2442601" cy="390264"/>
      </dsp:txXfrm>
    </dsp:sp>
    <dsp:sp modelId="{80FC0163-B1AF-4FC9-9633-0721627A1207}">
      <dsp:nvSpPr>
        <dsp:cNvPr id="0" name=""/>
        <dsp:cNvSpPr/>
      </dsp:nvSpPr>
      <dsp:spPr>
        <a:xfrm>
          <a:off x="662482" y="1416375"/>
          <a:ext cx="2957169" cy="4145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000" kern="1200" dirty="0" smtClean="0"/>
            <a:t>3. Provide clear break even of monetary value.</a:t>
          </a:r>
          <a:endParaRPr lang="en-CA" sz="1000" kern="1200" dirty="0"/>
        </a:p>
      </dsp:txBody>
      <dsp:txXfrm>
        <a:off x="674624" y="1428517"/>
        <a:ext cx="2442601" cy="390264"/>
      </dsp:txXfrm>
    </dsp:sp>
    <dsp:sp modelId="{A01E1034-827D-45D4-8F3A-AC2987252020}">
      <dsp:nvSpPr>
        <dsp:cNvPr id="0" name=""/>
        <dsp:cNvSpPr/>
      </dsp:nvSpPr>
      <dsp:spPr>
        <a:xfrm>
          <a:off x="856902" y="1873900"/>
          <a:ext cx="2957169" cy="4145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000" kern="1200" dirty="0" smtClean="0"/>
            <a:t>4. Add more visualization.</a:t>
          </a:r>
          <a:endParaRPr lang="en-CA" sz="1000" kern="1200" dirty="0"/>
        </a:p>
      </dsp:txBody>
      <dsp:txXfrm>
        <a:off x="869044" y="1886042"/>
        <a:ext cx="2442601" cy="390265"/>
      </dsp:txXfrm>
    </dsp:sp>
    <dsp:sp modelId="{78FCC83A-C103-4D02-8DFC-1F892F518044}">
      <dsp:nvSpPr>
        <dsp:cNvPr id="0" name=""/>
        <dsp:cNvSpPr/>
      </dsp:nvSpPr>
      <dsp:spPr>
        <a:xfrm>
          <a:off x="2687712" y="302851"/>
          <a:ext cx="269456" cy="269456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2748340" y="302851"/>
        <a:ext cx="148200" cy="202766"/>
      </dsp:txXfrm>
    </dsp:sp>
    <dsp:sp modelId="{D3C44E2E-42E9-4C5D-B2D8-17273EA30B63}">
      <dsp:nvSpPr>
        <dsp:cNvPr id="0" name=""/>
        <dsp:cNvSpPr/>
      </dsp:nvSpPr>
      <dsp:spPr>
        <a:xfrm>
          <a:off x="2908540" y="774976"/>
          <a:ext cx="269456" cy="269456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2969168" y="774976"/>
        <a:ext cx="148200" cy="202766"/>
      </dsp:txXfrm>
    </dsp:sp>
    <dsp:sp modelId="{27C569DF-A468-4FDA-9112-AE7E64F4BEB9}">
      <dsp:nvSpPr>
        <dsp:cNvPr id="0" name=""/>
        <dsp:cNvSpPr/>
      </dsp:nvSpPr>
      <dsp:spPr>
        <a:xfrm>
          <a:off x="3129367" y="1240192"/>
          <a:ext cx="269456" cy="269456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3189995" y="1240192"/>
        <a:ext cx="148200" cy="202766"/>
      </dsp:txXfrm>
    </dsp:sp>
    <dsp:sp modelId="{BF07F1CC-68EB-414E-B45F-278FE813F1FC}">
      <dsp:nvSpPr>
        <dsp:cNvPr id="0" name=""/>
        <dsp:cNvSpPr/>
      </dsp:nvSpPr>
      <dsp:spPr>
        <a:xfrm>
          <a:off x="3350195" y="1716923"/>
          <a:ext cx="269456" cy="2694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3410823" y="1716923"/>
        <a:ext cx="148200" cy="2027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3048B-79CC-4E61-AA8C-8840EE682012}">
      <dsp:nvSpPr>
        <dsp:cNvPr id="0" name=""/>
        <dsp:cNvSpPr/>
      </dsp:nvSpPr>
      <dsp:spPr>
        <a:xfrm>
          <a:off x="0" y="0"/>
          <a:ext cx="3072384" cy="5066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Future plan – </a:t>
          </a:r>
          <a:r>
            <a:rPr lang="en-CA" sz="1400" b="1" kern="1200" dirty="0" smtClean="0"/>
            <a:t>engineering </a:t>
          </a:r>
          <a:r>
            <a:rPr lang="en-CA" sz="1400" b="1" kern="1200" dirty="0" smtClean="0"/>
            <a:t>perspective</a:t>
          </a:r>
          <a:endParaRPr lang="en-CA" sz="1400" b="1" kern="1200" dirty="0"/>
        </a:p>
      </dsp:txBody>
      <dsp:txXfrm>
        <a:off x="14840" y="14840"/>
        <a:ext cx="2482832" cy="476991"/>
      </dsp:txXfrm>
    </dsp:sp>
    <dsp:sp modelId="{FE9E7AB0-8CBF-47CA-ABD3-99AD16C39690}">
      <dsp:nvSpPr>
        <dsp:cNvPr id="0" name=""/>
        <dsp:cNvSpPr/>
      </dsp:nvSpPr>
      <dsp:spPr>
        <a:xfrm>
          <a:off x="257312" y="598793"/>
          <a:ext cx="3072384" cy="5066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 smtClean="0"/>
            <a:t>1. </a:t>
          </a:r>
          <a:r>
            <a:rPr lang="en-CA" sz="1300" kern="1200" dirty="0" smtClean="0"/>
            <a:t>Write in production code</a:t>
          </a:r>
          <a:endParaRPr lang="en-CA" sz="1300" kern="1200" dirty="0"/>
        </a:p>
      </dsp:txBody>
      <dsp:txXfrm>
        <a:off x="272152" y="613633"/>
        <a:ext cx="2456055" cy="476991"/>
      </dsp:txXfrm>
    </dsp:sp>
    <dsp:sp modelId="{29C7F77D-F984-43FB-A976-19725C49B622}">
      <dsp:nvSpPr>
        <dsp:cNvPr id="0" name=""/>
        <dsp:cNvSpPr/>
      </dsp:nvSpPr>
      <dsp:spPr>
        <a:xfrm>
          <a:off x="510783" y="1197586"/>
          <a:ext cx="3072384" cy="5066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2. </a:t>
          </a:r>
          <a:r>
            <a:rPr lang="en-CA" sz="1200" kern="1200" dirty="0" smtClean="0"/>
            <a:t>Use more class(), </a:t>
          </a:r>
          <a:r>
            <a:rPr lang="en-CA" sz="1200" kern="1200" dirty="0" err="1" smtClean="0"/>
            <a:t>init</a:t>
          </a:r>
          <a:r>
            <a:rPr lang="en-CA" sz="1200" kern="1200" dirty="0" smtClean="0"/>
            <a:t>() rather than functional programming.</a:t>
          </a:r>
          <a:endParaRPr lang="en-CA" sz="1200" kern="1200" dirty="0"/>
        </a:p>
      </dsp:txBody>
      <dsp:txXfrm>
        <a:off x="525623" y="1212426"/>
        <a:ext cx="2459896" cy="476991"/>
      </dsp:txXfrm>
    </dsp:sp>
    <dsp:sp modelId="{21B5759E-1625-48D7-9A35-C013C998281C}">
      <dsp:nvSpPr>
        <dsp:cNvPr id="0" name=""/>
        <dsp:cNvSpPr/>
      </dsp:nvSpPr>
      <dsp:spPr>
        <a:xfrm>
          <a:off x="768095" y="1796379"/>
          <a:ext cx="3072384" cy="5066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 smtClean="0"/>
            <a:t>3. </a:t>
          </a:r>
          <a:r>
            <a:rPr lang="en-CA" sz="1300" kern="1200" dirty="0" smtClean="0"/>
            <a:t>Setup.py to install package so it can be referenced by server.</a:t>
          </a:r>
          <a:endParaRPr lang="en-CA" sz="1300" kern="1200" dirty="0"/>
        </a:p>
      </dsp:txBody>
      <dsp:txXfrm>
        <a:off x="782935" y="1811219"/>
        <a:ext cx="2456055" cy="476991"/>
      </dsp:txXfrm>
    </dsp:sp>
    <dsp:sp modelId="{72BD526D-39EC-402A-A6EC-D0AD46831215}">
      <dsp:nvSpPr>
        <dsp:cNvPr id="0" name=""/>
        <dsp:cNvSpPr/>
      </dsp:nvSpPr>
      <dsp:spPr>
        <a:xfrm>
          <a:off x="2743047" y="388063"/>
          <a:ext cx="329336" cy="329336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2817148" y="388063"/>
        <a:ext cx="181134" cy="247825"/>
      </dsp:txXfrm>
    </dsp:sp>
    <dsp:sp modelId="{5A26A1B2-20F7-42EE-91E9-8118D552E922}">
      <dsp:nvSpPr>
        <dsp:cNvPr id="0" name=""/>
        <dsp:cNvSpPr/>
      </dsp:nvSpPr>
      <dsp:spPr>
        <a:xfrm>
          <a:off x="3000360" y="986856"/>
          <a:ext cx="329336" cy="329336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3074461" y="986856"/>
        <a:ext cx="181134" cy="247825"/>
      </dsp:txXfrm>
    </dsp:sp>
    <dsp:sp modelId="{197722E2-B50D-4D08-B6F8-7B37A4CE0D46}">
      <dsp:nvSpPr>
        <dsp:cNvPr id="0" name=""/>
        <dsp:cNvSpPr/>
      </dsp:nvSpPr>
      <dsp:spPr>
        <a:xfrm>
          <a:off x="3253831" y="1585649"/>
          <a:ext cx="329336" cy="329336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3327932" y="1585649"/>
        <a:ext cx="181134" cy="247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B2382-CDD2-4378-A8B2-826FB03180CB}" type="datetimeFigureOut">
              <a:rPr lang="en-CA" smtClean="0"/>
              <a:t>01/02/2019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ED9AA-25EF-4764-8D19-4B1A6166AF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63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76BC8-0C25-4ED7-B5F1-E1FFF2E27647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6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1D0A-8FFA-4012-A0E2-80C32603BA51}" type="datetimeFigureOut">
              <a:rPr lang="en-CA" smtClean="0"/>
              <a:t>01/02/2019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02BE-A520-4C71-A91B-3C1039DDEC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96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1D0A-8FFA-4012-A0E2-80C32603BA51}" type="datetimeFigureOut">
              <a:rPr lang="en-CA" smtClean="0"/>
              <a:t>01/02/2019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02BE-A520-4C71-A91B-3C1039DDEC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367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1D0A-8FFA-4012-A0E2-80C32603BA51}" type="datetimeFigureOut">
              <a:rPr lang="en-CA" smtClean="0"/>
              <a:t>01/02/2019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02BE-A520-4C71-A91B-3C1039DDEC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43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1D0A-8FFA-4012-A0E2-80C32603BA51}" type="datetimeFigureOut">
              <a:rPr lang="en-CA" smtClean="0"/>
              <a:t>01/02/2019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02BE-A520-4C71-A91B-3C1039DDEC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15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1D0A-8FFA-4012-A0E2-80C32603BA51}" type="datetimeFigureOut">
              <a:rPr lang="en-CA" smtClean="0"/>
              <a:t>01/02/2019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02BE-A520-4C71-A91B-3C1039DDEC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32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1D0A-8FFA-4012-A0E2-80C32603BA51}" type="datetimeFigureOut">
              <a:rPr lang="en-CA" smtClean="0"/>
              <a:t>01/02/2019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02BE-A520-4C71-A91B-3C1039DDEC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02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1D0A-8FFA-4012-A0E2-80C32603BA51}" type="datetimeFigureOut">
              <a:rPr lang="en-CA" smtClean="0"/>
              <a:t>01/02/2019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02BE-A520-4C71-A91B-3C1039DDEC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05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1D0A-8FFA-4012-A0E2-80C32603BA51}" type="datetimeFigureOut">
              <a:rPr lang="en-CA" smtClean="0"/>
              <a:t>01/02/2019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02BE-A520-4C71-A91B-3C1039DDEC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13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1D0A-8FFA-4012-A0E2-80C32603BA51}" type="datetimeFigureOut">
              <a:rPr lang="en-CA" smtClean="0"/>
              <a:t>01/02/2019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02BE-A520-4C71-A91B-3C1039DDEC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51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1D0A-8FFA-4012-A0E2-80C32603BA51}" type="datetimeFigureOut">
              <a:rPr lang="en-CA" smtClean="0"/>
              <a:t>01/02/2019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02BE-A520-4C71-A91B-3C1039DDEC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40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1D0A-8FFA-4012-A0E2-80C32603BA51}" type="datetimeFigureOut">
              <a:rPr lang="en-CA" smtClean="0"/>
              <a:t>01/02/2019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02BE-A520-4C71-A91B-3C1039DDEC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105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E1D0A-8FFA-4012-A0E2-80C32603BA51}" type="datetimeFigureOut">
              <a:rPr lang="en-CA" smtClean="0"/>
              <a:t>01/02/2019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102BE-A520-4C71-A91B-3C1039DDEC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31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96503" y="244628"/>
            <a:ext cx="10803306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64" b="1" dirty="0" smtClean="0">
                <a:solidFill>
                  <a:srgbClr val="FF0000"/>
                </a:solidFill>
              </a:rPr>
              <a:t>Customer-Products prediction (multi-label classification)</a:t>
            </a:r>
            <a:endParaRPr lang="en-CA" sz="1412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26204" y="570989"/>
            <a:ext cx="1080330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8053037"/>
              </p:ext>
            </p:extLst>
          </p:nvPr>
        </p:nvGraphicFramePr>
        <p:xfrm>
          <a:off x="932688" y="897351"/>
          <a:ext cx="10341863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696503" y="897351"/>
            <a:ext cx="1819656" cy="5029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Project Plan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9172947"/>
              </p:ext>
            </p:extLst>
          </p:nvPr>
        </p:nvGraphicFramePr>
        <p:xfrm>
          <a:off x="1718569" y="4326351"/>
          <a:ext cx="3840480" cy="230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77120676"/>
              </p:ext>
            </p:extLst>
          </p:nvPr>
        </p:nvGraphicFramePr>
        <p:xfrm>
          <a:off x="8082403" y="4326351"/>
          <a:ext cx="3840480" cy="230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96503" y="3798118"/>
            <a:ext cx="1819656" cy="5029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Future Scope</a:t>
            </a:r>
            <a:endParaRPr lang="en-CA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937509729"/>
              </p:ext>
            </p:extLst>
          </p:nvPr>
        </p:nvGraphicFramePr>
        <p:xfrm>
          <a:off x="4900486" y="4326351"/>
          <a:ext cx="3840480" cy="230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6880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315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Scotiabank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Qian, Chandler</dc:creator>
  <cp:lastModifiedBy>Qian, Chandler</cp:lastModifiedBy>
  <cp:revision>28</cp:revision>
  <dcterms:created xsi:type="dcterms:W3CDTF">2018-07-20T14:12:59Z</dcterms:created>
  <dcterms:modified xsi:type="dcterms:W3CDTF">2019-02-01T21:47:24Z</dcterms:modified>
</cp:coreProperties>
</file>