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8B1D-7DB5-428A-9D60-A4C55122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8C89-2E65-4C39-8DF2-175F0D4C8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9649-A9B8-4252-80D7-1F00D53F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9C52-620C-4005-AC67-C5287D04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F60-1FEF-4163-B1DC-4912ECF0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233E-EAD4-45D1-ACE7-28E280E5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F1A2-6378-4B62-BC95-6644B061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C3AB-461B-4EDF-B7A1-9A904B6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E789-8BDB-4692-997B-3159DCE4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11D2-030B-48AD-BCE6-8B116805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4731F-9DCB-451A-AB4E-93C92C723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51136-E962-479A-A580-0ADE7F4C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349-8E28-445F-9F2A-A688A0E7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E6EC-4A0A-4FA8-A73F-26FEE8D8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6C10-6BD4-48B7-9D73-D80D73D8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369-5EAD-46CB-AA31-A8DFD65D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8021-097B-416A-85B6-78D20C96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7B3D-40DC-4B0E-BE2D-1677BECA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8601-E4C7-48CA-8E37-44CEE3C8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AC58-88CE-4DFB-9C68-9680985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8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0D20-C83A-4CBC-9D50-90EF02EC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7E6C-35EF-400F-8870-6BE9113D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DD60-C2B0-4FB7-88A7-3241499E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43BB-F951-46A2-A0FE-67A0930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4A03-AD42-44A3-ABA3-3F0B6A4A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92C3-893E-4C2A-A5AC-6338C55B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E447-49CE-4637-8ED9-B91AE02A1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8EEA4-5002-46B0-B6DD-D12934B1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7852-8354-4C82-A6EE-1D02D238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C87BB-550C-4A81-BBF0-DDF6B77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A636-2727-47E4-8374-87788B4C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B64A-EF6B-4096-9DD8-B545B624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DBB5-C277-4414-A6C6-A2A7A0CF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6203-FB99-45EF-8941-D9B4BDAAD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E6E8-6505-4FEF-B691-1638FA46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CE1AC-C29C-4854-8F30-BAC96BAC2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E9EB9-0F15-4C0B-95DD-AFD593FB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A683B-2FEC-4D58-B4E8-894A46CF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5C09C-66E8-4DB8-AF93-373EC98A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68D0-9D80-4C61-ADC2-C0C37B07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BD5A1-ECB7-420D-BE69-958199DA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17618-4087-4045-B3D2-50AD80D7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D6EDA-079D-48F6-A4BB-4F4FFD4A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571AD-C2CD-4797-B093-7ED9ED9F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5052E-57D5-4D8C-9A45-8D7596A1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F76C3-A167-4A63-9306-1E57836E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0963-FC25-41CC-98B1-64C4F15D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B4EC-42C3-4DC9-92F6-31358B6C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38D73-EF51-4EB1-B065-9C3A3869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B570-64E4-4605-A031-90481334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6213-9560-4E13-921D-E17E6B4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69F0-14D2-4FCC-81EC-E904A523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95A-53E1-4D0E-8242-597ADDC8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D7DBA-F4FD-4EE3-B9C6-A4F7CA6A2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EDB0C-1DE9-4327-AEFC-28D097C9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423EF-3DE5-462E-9093-D9FB5FFF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EA7E-D750-4D48-9096-FAD43EF8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05FB6-69C2-400A-BE56-EE118F9A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18060-09FE-4A67-ADC1-BDDB299E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31D8-C837-43A3-9E3C-ACE86720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F1AE-3510-463A-AB0B-CBAE80070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081E-9E7F-4175-9A11-384ED803412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9845-2E57-48F6-B004-1A9BABDDF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DF76-C56F-469A-B7BD-CACAE34B0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ADC0-0CC0-4630-8360-14217A42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088-1B73-4F7C-BFFD-A6CC99CD7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 4710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A9DE-C02E-45AC-9B74-44B2EF107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ERDs</a:t>
            </a:r>
          </a:p>
        </p:txBody>
      </p:sp>
    </p:spTree>
    <p:extLst>
      <p:ext uri="{BB962C8B-B14F-4D97-AF65-F5344CB8AC3E}">
        <p14:creationId xmlns:p14="http://schemas.microsoft.com/office/powerpoint/2010/main" val="41816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6AD330-83D1-45CB-8B3F-A96C3E18B5EF}"/>
              </a:ext>
            </a:extLst>
          </p:cNvPr>
          <p:cNvSpPr txBox="1"/>
          <p:nvPr/>
        </p:nvSpPr>
        <p:spPr>
          <a:xfrm>
            <a:off x="10271531" y="0"/>
            <a:ext cx="19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Static Schema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AC961C-0EDE-4248-89A2-5E74687A4CD5}"/>
              </a:ext>
            </a:extLst>
          </p:cNvPr>
          <p:cNvSpPr/>
          <p:nvPr/>
        </p:nvSpPr>
        <p:spPr>
          <a:xfrm>
            <a:off x="9219051" y="2414699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2BD7769-7954-4F45-A3F5-834F23565C75}"/>
              </a:ext>
            </a:extLst>
          </p:cNvPr>
          <p:cNvSpPr/>
          <p:nvPr/>
        </p:nvSpPr>
        <p:spPr>
          <a:xfrm>
            <a:off x="4704346" y="144919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0B9943B-8FA2-41F3-A8A0-AE6ADF2688F3}"/>
              </a:ext>
            </a:extLst>
          </p:cNvPr>
          <p:cNvSpPr/>
          <p:nvPr/>
        </p:nvSpPr>
        <p:spPr>
          <a:xfrm>
            <a:off x="4703774" y="4444269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Universities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1BD62E6-4DC4-472A-89E2-7AFB99F3E23C}"/>
              </a:ext>
            </a:extLst>
          </p:cNvPr>
          <p:cNvSpPr/>
          <p:nvPr/>
        </p:nvSpPr>
        <p:spPr>
          <a:xfrm>
            <a:off x="339858" y="4953573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C8E820-04A4-4933-B924-6429D35BAA55}"/>
              </a:ext>
            </a:extLst>
          </p:cNvPr>
          <p:cNvSpPr/>
          <p:nvPr/>
        </p:nvSpPr>
        <p:spPr>
          <a:xfrm>
            <a:off x="9219051" y="400021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7EEBFD-A642-4563-BEBC-24D536F3CFD0}"/>
              </a:ext>
            </a:extLst>
          </p:cNvPr>
          <p:cNvSpPr/>
          <p:nvPr/>
        </p:nvSpPr>
        <p:spPr>
          <a:xfrm>
            <a:off x="341002" y="517684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9D5CAD-5C0F-4CA8-8147-EB7819E46A11}"/>
              </a:ext>
            </a:extLst>
          </p:cNvPr>
          <p:cNvSpPr/>
          <p:nvPr/>
        </p:nvSpPr>
        <p:spPr>
          <a:xfrm>
            <a:off x="340430" y="2918303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C37761-CBCE-455C-9455-C65C11A42374}"/>
              </a:ext>
            </a:extLst>
          </p:cNvPr>
          <p:cNvSpPr/>
          <p:nvPr/>
        </p:nvSpPr>
        <p:spPr>
          <a:xfrm>
            <a:off x="4703773" y="2449610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512806-C8B1-4E7B-A578-E491EA1A2D6A}"/>
              </a:ext>
            </a:extLst>
          </p:cNvPr>
          <p:cNvSpPr/>
          <p:nvPr/>
        </p:nvSpPr>
        <p:spPr>
          <a:xfrm>
            <a:off x="9219051" y="4918656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UniversityPhotos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5C50D3-A11E-4FC9-8F64-273DD3500A06}"/>
              </a:ext>
            </a:extLst>
          </p:cNvPr>
          <p:cNvSpPr/>
          <p:nvPr/>
        </p:nvSpPr>
        <p:spPr>
          <a:xfrm>
            <a:off x="4674553" y="5806600"/>
            <a:ext cx="2842889" cy="468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EventComments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2D2C42-1AD6-4A89-852E-6DD5D936FEEA}"/>
              </a:ext>
            </a:extLst>
          </p:cNvPr>
          <p:cNvSpPr/>
          <p:nvPr/>
        </p:nvSpPr>
        <p:spPr>
          <a:xfrm>
            <a:off x="6722499" y="3539836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UserRso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32D580-AFAF-4046-A55A-F930CB3924F1}"/>
              </a:ext>
            </a:extLst>
          </p:cNvPr>
          <p:cNvSpPr/>
          <p:nvPr/>
        </p:nvSpPr>
        <p:spPr>
          <a:xfrm>
            <a:off x="3075499" y="3539836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Rso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3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561CB-E81F-41E1-BBA5-0CFAA7275D13}"/>
              </a:ext>
            </a:extLst>
          </p:cNvPr>
          <p:cNvSpPr txBox="1"/>
          <p:nvPr/>
        </p:nvSpPr>
        <p:spPr>
          <a:xfrm>
            <a:off x="9982773" y="0"/>
            <a:ext cx="220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9D385-8C6D-4453-BA6D-A0B4E130299F}"/>
              </a:ext>
            </a:extLst>
          </p:cNvPr>
          <p:cNvSpPr/>
          <p:nvPr/>
        </p:nvSpPr>
        <p:spPr>
          <a:xfrm>
            <a:off x="4594343" y="1723742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847CC-348B-4A6C-983F-FA9B7F7B4C5A}"/>
              </a:ext>
            </a:extLst>
          </p:cNvPr>
          <p:cNvSpPr/>
          <p:nvPr/>
        </p:nvSpPr>
        <p:spPr>
          <a:xfrm>
            <a:off x="4593771" y="2186741"/>
            <a:ext cx="2784451" cy="1768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(</a:t>
            </a:r>
            <a:r>
              <a:rPr lang="en-US" dirty="0" err="1">
                <a:solidFill>
                  <a:schemeClr val="tx1"/>
                </a:solidFill>
              </a:rPr>
              <a:t>uniqueidentifier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Username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(256))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Password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(256))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UserTypeId</a:t>
            </a:r>
            <a:r>
              <a:rPr lang="en-US" b="1" dirty="0">
                <a:solidFill>
                  <a:schemeClr val="tx1"/>
                </a:solidFill>
              </a:rPr>
              <a:t>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(128))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A495-3E75-4066-9AC2-8F435F5E5024}"/>
              </a:ext>
            </a:extLst>
          </p:cNvPr>
          <p:cNvSpPr/>
          <p:nvPr/>
        </p:nvSpPr>
        <p:spPr>
          <a:xfrm>
            <a:off x="8765289" y="2108962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2747A3-9012-411F-9F2C-2B8A239D5B7A}"/>
              </a:ext>
            </a:extLst>
          </p:cNvPr>
          <p:cNvSpPr/>
          <p:nvPr/>
        </p:nvSpPr>
        <p:spPr>
          <a:xfrm>
            <a:off x="8765290" y="2583349"/>
            <a:ext cx="2784451" cy="845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Description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(64))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5D8894-6A9B-4D56-9A3E-2181B6020B3A}"/>
              </a:ext>
            </a:extLst>
          </p:cNvPr>
          <p:cNvCxnSpPr/>
          <p:nvPr/>
        </p:nvCxnSpPr>
        <p:spPr>
          <a:xfrm flipV="1">
            <a:off x="7378222" y="2880704"/>
            <a:ext cx="1387067" cy="378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7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A6AEB-A0CA-455B-AF87-1FEFC566F18F}"/>
              </a:ext>
            </a:extLst>
          </p:cNvPr>
          <p:cNvSpPr txBox="1"/>
          <p:nvPr/>
        </p:nvSpPr>
        <p:spPr>
          <a:xfrm>
            <a:off x="9914021" y="0"/>
            <a:ext cx="227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8406E-A425-4C2B-A93B-33816E1F9A49}"/>
              </a:ext>
            </a:extLst>
          </p:cNvPr>
          <p:cNvSpPr/>
          <p:nvPr/>
        </p:nvSpPr>
        <p:spPr>
          <a:xfrm>
            <a:off x="735645" y="2471630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A5408-6C19-487F-A27A-9BDACC1ADCD5}"/>
              </a:ext>
            </a:extLst>
          </p:cNvPr>
          <p:cNvSpPr/>
          <p:nvPr/>
        </p:nvSpPr>
        <p:spPr>
          <a:xfrm>
            <a:off x="735648" y="2946018"/>
            <a:ext cx="2783874" cy="1268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Description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(256))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Longitude (Decimal(9, 6))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Latitude (Decimal(9, 6))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BD7363-A258-4EE2-B03A-0E350B5812A9}"/>
              </a:ext>
            </a:extLst>
          </p:cNvPr>
          <p:cNvCxnSpPr>
            <a:cxnSpLocks/>
          </p:cNvCxnSpPr>
          <p:nvPr/>
        </p:nvCxnSpPr>
        <p:spPr>
          <a:xfrm rot="10800000">
            <a:off x="3520097" y="3183214"/>
            <a:ext cx="13206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B32D5E-CEF0-4EA5-AAF9-33F2841CC6A9}"/>
              </a:ext>
            </a:extLst>
          </p:cNvPr>
          <p:cNvSpPr/>
          <p:nvPr/>
        </p:nvSpPr>
        <p:spPr>
          <a:xfrm>
            <a:off x="4840706" y="1934827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Universities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0D1B8-2882-41DA-93A8-6876D7F91E37}"/>
              </a:ext>
            </a:extLst>
          </p:cNvPr>
          <p:cNvSpPr/>
          <p:nvPr/>
        </p:nvSpPr>
        <p:spPr>
          <a:xfrm>
            <a:off x="4840708" y="2409214"/>
            <a:ext cx="2784449" cy="1550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(64))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LocationId</a:t>
            </a:r>
            <a:r>
              <a:rPr lang="en-US" b="1" dirty="0">
                <a:solidFill>
                  <a:schemeClr val="tx1"/>
                </a:solidFill>
              </a:rPr>
              <a:t>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Description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(256))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# of Students (</a:t>
            </a:r>
            <a:r>
              <a:rPr lang="en-US" dirty="0" err="1">
                <a:solidFill>
                  <a:schemeClr val="tx1"/>
                </a:solidFill>
              </a:rPr>
              <a:t>bigint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966694-8884-46DA-AF5D-540AA8E8A695}"/>
              </a:ext>
            </a:extLst>
          </p:cNvPr>
          <p:cNvSpPr/>
          <p:nvPr/>
        </p:nvSpPr>
        <p:spPr>
          <a:xfrm>
            <a:off x="9050039" y="2172020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UniversityPhotos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8E6B5-3B7B-4994-8470-AE9521AB6A93}"/>
              </a:ext>
            </a:extLst>
          </p:cNvPr>
          <p:cNvSpPr/>
          <p:nvPr/>
        </p:nvSpPr>
        <p:spPr>
          <a:xfrm>
            <a:off x="9050041" y="2646408"/>
            <a:ext cx="2784449" cy="966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UniversityId</a:t>
            </a:r>
            <a:r>
              <a:rPr lang="en-US" b="1" dirty="0">
                <a:solidFill>
                  <a:schemeClr val="tx1"/>
                </a:solidFill>
              </a:rPr>
              <a:t>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Photo (</a:t>
            </a:r>
            <a:r>
              <a:rPr lang="en-US" dirty="0" err="1">
                <a:solidFill>
                  <a:schemeClr val="tx1"/>
                </a:solidFill>
              </a:rPr>
              <a:t>varbinary</a:t>
            </a:r>
            <a:r>
              <a:rPr lang="en-US" dirty="0">
                <a:solidFill>
                  <a:schemeClr val="tx1"/>
                </a:solidFill>
              </a:rPr>
              <a:t>(max))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E3D1E7-5FB7-4502-BF4F-C61AC3E8A67D}"/>
              </a:ext>
            </a:extLst>
          </p:cNvPr>
          <p:cNvCxnSpPr>
            <a:stCxn id="17" idx="1"/>
          </p:cNvCxnSpPr>
          <p:nvPr/>
        </p:nvCxnSpPr>
        <p:spPr>
          <a:xfrm rot="10800000">
            <a:off x="7625157" y="2646408"/>
            <a:ext cx="1424884" cy="483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1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C8A5B-0144-4401-9E75-566F49CB5553}"/>
              </a:ext>
            </a:extLst>
          </p:cNvPr>
          <p:cNvSpPr txBox="1"/>
          <p:nvPr/>
        </p:nvSpPr>
        <p:spPr>
          <a:xfrm>
            <a:off x="9824644" y="0"/>
            <a:ext cx="236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/ RSO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6BFDE-30EE-456F-B052-9C217A652239}"/>
              </a:ext>
            </a:extLst>
          </p:cNvPr>
          <p:cNvSpPr/>
          <p:nvPr/>
        </p:nvSpPr>
        <p:spPr>
          <a:xfrm>
            <a:off x="4742445" y="2221866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UserRso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471E8-B025-4C39-A56C-4F53E6969508}"/>
              </a:ext>
            </a:extLst>
          </p:cNvPr>
          <p:cNvSpPr/>
          <p:nvPr/>
        </p:nvSpPr>
        <p:spPr>
          <a:xfrm>
            <a:off x="4742447" y="2696254"/>
            <a:ext cx="2784449" cy="126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UserId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RsoId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IsAdmin</a:t>
            </a:r>
            <a:r>
              <a:rPr lang="en-US" dirty="0">
                <a:solidFill>
                  <a:schemeClr val="tx1"/>
                </a:solidFill>
              </a:rPr>
              <a:t> (bit)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2A2E1-6232-483C-B95D-B67FFDFD64D0}"/>
              </a:ext>
            </a:extLst>
          </p:cNvPr>
          <p:cNvSpPr/>
          <p:nvPr/>
        </p:nvSpPr>
        <p:spPr>
          <a:xfrm>
            <a:off x="8815708" y="1984673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37090-BE43-46F3-8E70-13A1B4377ACF}"/>
              </a:ext>
            </a:extLst>
          </p:cNvPr>
          <p:cNvSpPr/>
          <p:nvPr/>
        </p:nvSpPr>
        <p:spPr>
          <a:xfrm>
            <a:off x="8815136" y="2447672"/>
            <a:ext cx="2784451" cy="1768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75FA5-B6EE-4C26-9DBB-A5B76EEF1E3A}"/>
              </a:ext>
            </a:extLst>
          </p:cNvPr>
          <p:cNvSpPr/>
          <p:nvPr/>
        </p:nvSpPr>
        <p:spPr>
          <a:xfrm>
            <a:off x="1095445" y="2221866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37C36-46E3-4D46-AD4A-A914F3052B33}"/>
              </a:ext>
            </a:extLst>
          </p:cNvPr>
          <p:cNvSpPr/>
          <p:nvPr/>
        </p:nvSpPr>
        <p:spPr>
          <a:xfrm>
            <a:off x="1095447" y="2696254"/>
            <a:ext cx="2784449" cy="126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(256))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72A0FCF-621D-4B27-9BA7-DD8D3F11EFE3}"/>
              </a:ext>
            </a:extLst>
          </p:cNvPr>
          <p:cNvCxnSpPr/>
          <p:nvPr/>
        </p:nvCxnSpPr>
        <p:spPr>
          <a:xfrm flipV="1">
            <a:off x="7526896" y="2784451"/>
            <a:ext cx="1288812" cy="426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165E5A4-18BD-4578-8FEE-56404BE8E134}"/>
              </a:ext>
            </a:extLst>
          </p:cNvPr>
          <p:cNvCxnSpPr/>
          <p:nvPr/>
        </p:nvCxnSpPr>
        <p:spPr>
          <a:xfrm rot="10800000">
            <a:off x="3879611" y="3159253"/>
            <a:ext cx="862265" cy="367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3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5BEF9-06F2-4709-975E-704B494C58E0}"/>
              </a:ext>
            </a:extLst>
          </p:cNvPr>
          <p:cNvSpPr txBox="1"/>
          <p:nvPr/>
        </p:nvSpPr>
        <p:spPr>
          <a:xfrm>
            <a:off x="9288380" y="0"/>
            <a:ext cx="290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/ University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266BC6-2912-458F-852A-961E74860D19}"/>
              </a:ext>
            </a:extLst>
          </p:cNvPr>
          <p:cNvSpPr/>
          <p:nvPr/>
        </p:nvSpPr>
        <p:spPr>
          <a:xfrm>
            <a:off x="4867057" y="2153194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ECB9E-180E-49C6-AF91-894FF3975DF6}"/>
              </a:ext>
            </a:extLst>
          </p:cNvPr>
          <p:cNvSpPr/>
          <p:nvPr/>
        </p:nvSpPr>
        <p:spPr>
          <a:xfrm>
            <a:off x="4867057" y="2627580"/>
            <a:ext cx="2784451" cy="1280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UserId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UniveristyId</a:t>
            </a:r>
            <a:r>
              <a:rPr lang="en-US" b="1" dirty="0">
                <a:solidFill>
                  <a:schemeClr val="tx1"/>
                </a:solidFill>
              </a:rPr>
              <a:t> (int)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BC7C-D583-4C15-823E-C78E8C05E4E8}"/>
              </a:ext>
            </a:extLst>
          </p:cNvPr>
          <p:cNvSpPr/>
          <p:nvPr/>
        </p:nvSpPr>
        <p:spPr>
          <a:xfrm>
            <a:off x="1066228" y="2153193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Universities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46A95-4026-493C-92EC-B4186BA10C3B}"/>
              </a:ext>
            </a:extLst>
          </p:cNvPr>
          <p:cNvSpPr/>
          <p:nvPr/>
        </p:nvSpPr>
        <p:spPr>
          <a:xfrm>
            <a:off x="1066230" y="2627580"/>
            <a:ext cx="2784449" cy="1550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698AF-659F-4A70-81AE-271970CB499A}"/>
              </a:ext>
            </a:extLst>
          </p:cNvPr>
          <p:cNvSpPr/>
          <p:nvPr/>
        </p:nvSpPr>
        <p:spPr>
          <a:xfrm>
            <a:off x="8836334" y="2101551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BC11D-5C19-4560-96D1-98750977D79F}"/>
              </a:ext>
            </a:extLst>
          </p:cNvPr>
          <p:cNvSpPr/>
          <p:nvPr/>
        </p:nvSpPr>
        <p:spPr>
          <a:xfrm>
            <a:off x="8835762" y="2564550"/>
            <a:ext cx="2784451" cy="1768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BCE3301-3264-407F-8D57-EB4B6C61CA4D}"/>
              </a:ext>
            </a:extLst>
          </p:cNvPr>
          <p:cNvCxnSpPr>
            <a:stCxn id="6" idx="3"/>
          </p:cNvCxnSpPr>
          <p:nvPr/>
        </p:nvCxnSpPr>
        <p:spPr>
          <a:xfrm flipV="1">
            <a:off x="7651508" y="2915080"/>
            <a:ext cx="1183682" cy="35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C344A1-BD21-4DEC-8704-B45C7D4306BB}"/>
              </a:ext>
            </a:extLst>
          </p:cNvPr>
          <p:cNvCxnSpPr/>
          <p:nvPr/>
        </p:nvCxnSpPr>
        <p:spPr>
          <a:xfrm rot="10800000">
            <a:off x="3850679" y="2976957"/>
            <a:ext cx="1016378" cy="584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464A7-CBFC-4FE2-A222-2C5E512D83A4}"/>
              </a:ext>
            </a:extLst>
          </p:cNvPr>
          <p:cNvSpPr/>
          <p:nvPr/>
        </p:nvSpPr>
        <p:spPr>
          <a:xfrm>
            <a:off x="4706068" y="462354"/>
            <a:ext cx="3065188" cy="468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74607-BB90-4295-B237-FEE1227A218C}"/>
              </a:ext>
            </a:extLst>
          </p:cNvPr>
          <p:cNvSpPr/>
          <p:nvPr/>
        </p:nvSpPr>
        <p:spPr>
          <a:xfrm>
            <a:off x="4706069" y="931047"/>
            <a:ext cx="3065188" cy="2086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Description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(128))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PrivacyId</a:t>
            </a:r>
            <a:r>
              <a:rPr lang="en-US" b="1" dirty="0">
                <a:solidFill>
                  <a:schemeClr val="tx1"/>
                </a:solidFill>
              </a:rPr>
              <a:t> (int)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EventAdmin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uniqueidentifier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Rating (int)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LocationId</a:t>
            </a:r>
            <a:r>
              <a:rPr lang="en-US" b="1" dirty="0">
                <a:solidFill>
                  <a:schemeClr val="tx1"/>
                </a:solidFill>
              </a:rPr>
              <a:t> (int)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ACC4E-0C79-4A8B-9F1B-206C0EF17CBB}"/>
              </a:ext>
            </a:extLst>
          </p:cNvPr>
          <p:cNvSpPr/>
          <p:nvPr/>
        </p:nvSpPr>
        <p:spPr>
          <a:xfrm>
            <a:off x="440878" y="588332"/>
            <a:ext cx="2842889" cy="468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EventComments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D4114-AA6C-47E3-BC67-F784B5E1D24B}"/>
              </a:ext>
            </a:extLst>
          </p:cNvPr>
          <p:cNvSpPr/>
          <p:nvPr/>
        </p:nvSpPr>
        <p:spPr>
          <a:xfrm>
            <a:off x="440879" y="1057025"/>
            <a:ext cx="2842887" cy="1738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EventId</a:t>
            </a:r>
            <a:r>
              <a:rPr lang="en-US" b="1" dirty="0">
                <a:solidFill>
                  <a:schemeClr val="tx1"/>
                </a:solidFill>
              </a:rPr>
              <a:t> (int)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UserId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uniqueidentifier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Comment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(512))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LastModified</a:t>
            </a:r>
            <a:r>
              <a:rPr lang="en-US" dirty="0">
                <a:solidFill>
                  <a:schemeClr val="tx1"/>
                </a:solidFill>
              </a:rPr>
              <a:t> (datetime)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IsDeleted</a:t>
            </a:r>
            <a:r>
              <a:rPr lang="en-US" dirty="0">
                <a:solidFill>
                  <a:schemeClr val="tx1"/>
                </a:solidFill>
              </a:rPr>
              <a:t> (bit)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2D85-D468-4A33-AF2E-A14469182F63}"/>
              </a:ext>
            </a:extLst>
          </p:cNvPr>
          <p:cNvSpPr/>
          <p:nvPr/>
        </p:nvSpPr>
        <p:spPr>
          <a:xfrm>
            <a:off x="9050610" y="2670371"/>
            <a:ext cx="2842889" cy="468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8298A-BA85-47B0-94F9-C6061DF271EC}"/>
              </a:ext>
            </a:extLst>
          </p:cNvPr>
          <p:cNvSpPr/>
          <p:nvPr/>
        </p:nvSpPr>
        <p:spPr>
          <a:xfrm>
            <a:off x="9050612" y="3139064"/>
            <a:ext cx="2842887" cy="69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Description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(128))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948A6-2018-428C-A8F5-BE7A65DA1078}"/>
              </a:ext>
            </a:extLst>
          </p:cNvPr>
          <p:cNvSpPr/>
          <p:nvPr/>
        </p:nvSpPr>
        <p:spPr>
          <a:xfrm>
            <a:off x="9051754" y="822679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692D4-E562-4138-9EB4-D75DADFCDA59}"/>
              </a:ext>
            </a:extLst>
          </p:cNvPr>
          <p:cNvSpPr/>
          <p:nvPr/>
        </p:nvSpPr>
        <p:spPr>
          <a:xfrm>
            <a:off x="9051182" y="1285679"/>
            <a:ext cx="2784451" cy="92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Description (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(64))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11C7F-3ACA-4227-B695-6B4975EF170B}"/>
              </a:ext>
            </a:extLst>
          </p:cNvPr>
          <p:cNvSpPr txBox="1"/>
          <p:nvPr/>
        </p:nvSpPr>
        <p:spPr>
          <a:xfrm>
            <a:off x="11378435" y="0"/>
            <a:ext cx="81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DA33114-5A19-4F7B-BB7B-F1E3EDDE8B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4339" y="1285678"/>
            <a:ext cx="1421159" cy="233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4DF5CE5-457B-467E-A38E-F79CDBD3617B}"/>
              </a:ext>
            </a:extLst>
          </p:cNvPr>
          <p:cNvCxnSpPr/>
          <p:nvPr/>
        </p:nvCxnSpPr>
        <p:spPr>
          <a:xfrm flipV="1">
            <a:off x="7771256" y="1525718"/>
            <a:ext cx="1252139" cy="331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CFA769-170A-4307-96BD-5ABB552175E5}"/>
              </a:ext>
            </a:extLst>
          </p:cNvPr>
          <p:cNvCxnSpPr/>
          <p:nvPr/>
        </p:nvCxnSpPr>
        <p:spPr>
          <a:xfrm>
            <a:off x="7771256" y="2670371"/>
            <a:ext cx="1279354" cy="609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1B8BC37-8285-4529-BC78-0DE63E025286}"/>
              </a:ext>
            </a:extLst>
          </p:cNvPr>
          <p:cNvSpPr/>
          <p:nvPr/>
        </p:nvSpPr>
        <p:spPr>
          <a:xfrm>
            <a:off x="4873935" y="3599652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E15A13-ED9A-4D6A-973E-2D3031EA5EE4}"/>
              </a:ext>
            </a:extLst>
          </p:cNvPr>
          <p:cNvSpPr/>
          <p:nvPr/>
        </p:nvSpPr>
        <p:spPr>
          <a:xfrm>
            <a:off x="4873935" y="4074039"/>
            <a:ext cx="2784451" cy="1768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836D16-F376-4CE4-A765-330C9DF2E4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6269" y="2343031"/>
            <a:ext cx="2739225" cy="1594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E1092-7786-4067-8335-DBF0C347807C}"/>
              </a:ext>
            </a:extLst>
          </p:cNvPr>
          <p:cNvSpPr/>
          <p:nvPr/>
        </p:nvSpPr>
        <p:spPr>
          <a:xfrm>
            <a:off x="4538198" y="1793030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83DA1-E426-4925-87F3-727563122EA5}"/>
              </a:ext>
            </a:extLst>
          </p:cNvPr>
          <p:cNvSpPr/>
          <p:nvPr/>
        </p:nvSpPr>
        <p:spPr>
          <a:xfrm>
            <a:off x="4537626" y="2267417"/>
            <a:ext cx="2784451" cy="1383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UserId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uniqueidentifier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EventId</a:t>
            </a:r>
            <a:r>
              <a:rPr lang="en-US" dirty="0">
                <a:solidFill>
                  <a:schemeClr val="tx1"/>
                </a:solidFill>
              </a:rPr>
              <a:t> (int)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D8FC0-484A-48DB-B07F-4D64A24E3364}"/>
              </a:ext>
            </a:extLst>
          </p:cNvPr>
          <p:cNvSpPr/>
          <p:nvPr/>
        </p:nvSpPr>
        <p:spPr>
          <a:xfrm>
            <a:off x="8402056" y="1555837"/>
            <a:ext cx="3065188" cy="468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831B6F-F2C4-4DDF-AC3D-D03BBE61B022}"/>
              </a:ext>
            </a:extLst>
          </p:cNvPr>
          <p:cNvSpPr/>
          <p:nvPr/>
        </p:nvSpPr>
        <p:spPr>
          <a:xfrm>
            <a:off x="8402057" y="2024530"/>
            <a:ext cx="3065188" cy="2086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(int)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65489-E195-48CD-8BED-9F7F593F368E}"/>
              </a:ext>
            </a:extLst>
          </p:cNvPr>
          <p:cNvSpPr/>
          <p:nvPr/>
        </p:nvSpPr>
        <p:spPr>
          <a:xfrm>
            <a:off x="563193" y="1555837"/>
            <a:ext cx="2784451" cy="474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FDD01-254A-49C9-9347-CE0166DF0C19}"/>
              </a:ext>
            </a:extLst>
          </p:cNvPr>
          <p:cNvSpPr/>
          <p:nvPr/>
        </p:nvSpPr>
        <p:spPr>
          <a:xfrm>
            <a:off x="562621" y="2018836"/>
            <a:ext cx="2784451" cy="1768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(</a:t>
            </a:r>
            <a:r>
              <a:rPr lang="en-US" b="1" dirty="0" err="1">
                <a:solidFill>
                  <a:schemeClr val="tx1"/>
                </a:solidFill>
              </a:rPr>
              <a:t>uniqueidentifier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EEFCCF1-C06E-4096-A3EB-C6C8DD53382E}"/>
              </a:ext>
            </a:extLst>
          </p:cNvPr>
          <p:cNvCxnSpPr/>
          <p:nvPr/>
        </p:nvCxnSpPr>
        <p:spPr>
          <a:xfrm rot="10800000">
            <a:off x="3347072" y="2365065"/>
            <a:ext cx="1190554" cy="474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4418B6C-0996-474B-BBDA-21ABBFAB639D}"/>
              </a:ext>
            </a:extLst>
          </p:cNvPr>
          <p:cNvCxnSpPr/>
          <p:nvPr/>
        </p:nvCxnSpPr>
        <p:spPr>
          <a:xfrm flipV="1">
            <a:off x="7322077" y="2653823"/>
            <a:ext cx="1079979" cy="501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8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COP 4710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4710</dc:title>
  <dc:creator>Chandler Douglas</dc:creator>
  <cp:lastModifiedBy>Chandler Douglas</cp:lastModifiedBy>
  <cp:revision>13</cp:revision>
  <dcterms:created xsi:type="dcterms:W3CDTF">2018-08-30T22:26:58Z</dcterms:created>
  <dcterms:modified xsi:type="dcterms:W3CDTF">2018-09-04T21:52:54Z</dcterms:modified>
</cp:coreProperties>
</file>