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13B6-2671-4A93-848F-05F1BA2F1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B042-9787-4740-8AF9-67162902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9D05-35F3-4A0C-BC77-A6768AFF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3F55-9BC6-473F-A8CB-E02D18E3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622D-56BB-43F7-83A1-73A5E79F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F404-53D7-4859-B3BB-60E3A840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86361-9611-461D-93C0-DCFEB021E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EB9F-4865-4969-9FEA-CCEFF043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B2311-1C2C-4653-868C-BE2BC2A3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52AA0-0105-442E-A045-7BD5559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CE890-9A50-4F29-AC41-AE54369CC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5532B-D38C-480D-AAB0-CF5128784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8E38-CFF8-4833-A91F-3EC98918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A6D3-9322-468C-B733-107CCEAA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E0B5-6522-4F50-BD3F-A102CAE9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1AA8-FAD0-49D1-9F66-5D4407A6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999D-B720-480B-ACDD-F8AB79A4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9BF3C-C305-47DC-A6BF-9C73C67E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A38E1-9E21-4724-AF00-83CB3E57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FE85-2500-410D-82D7-D99C44B9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3A89-43B3-4D67-B7D8-F33E13DB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4085A-86F3-4F14-B078-2DD242CA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A74C-6EC1-486B-A308-66F9F235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4D8CF-5367-4825-AD25-3A5B72CE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CB18-3D8F-441C-8A71-C5BD3CDC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1559-E470-45AA-ACFB-7962ACBB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99D7-FF1F-4EF9-AE01-D7200B5B8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CFBF4-D4EC-4DBA-9A6D-36734C5D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F63D0-072D-41D5-BEA0-7D55B60C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4C53-0105-4982-A465-1DF61868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308DE-D9CC-4AE4-AB5B-E7E97990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8DE3-A9E2-4B98-B3C1-C9B0CB7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F1DA-04BF-4110-A434-7A5FC2AA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EB6C9-5234-489B-914E-CC5A297DF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8BA53-498C-4332-AC73-684AF9ECC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8C55-DA44-4DE8-9483-5EDD08503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560D0-DB3A-421A-A3B4-A86013F7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987D0-96C3-4FB3-822A-C38338DC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96A1B-94FA-407F-BC78-34F54979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5140-AB80-4C5A-A132-4D2D963A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47DAF-6152-4167-93B2-2254D4E7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D0CD1-8522-4E99-A965-BFEE07CE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85323-10D3-4773-BC26-6BBB8BC8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9F85A-809F-4959-B129-2C8C2686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DCE81-3C6D-47AC-B14B-B0C4D4DA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9AF7F-F14F-4128-B747-68B53EBD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65B4-20C3-41FF-B170-ACA62C73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5D8D-7CDB-47D5-9D3A-53F73F4B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DAD5A-41FD-430A-A087-3928ABD60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7E8E9-A847-464F-80EF-3225A7F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CAFA-774C-420C-90C0-43BA43D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113C5-60CD-4D3D-8631-6BD8917E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DEC2-0D33-4999-B4A2-6032D218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AAEC9-A743-45F0-BF6D-67175AB26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F3B0A-AE71-4E77-83B3-9D51715A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7A1FC-15F8-4F74-B2A1-43A8C55E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C4851-5AA2-42D8-9B02-60F5D06A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EFB72-C009-4098-9050-79DA473A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A12CB-7F5D-4A82-82F2-C2AC838A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A8823-7176-4E21-85BE-14622C49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E6FD-75C7-4312-B085-7AEA32127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516E-364D-412D-B9EC-2EB4729BBED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FBB0-BE44-4A9E-AAC4-C03BAAC83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9CE-E343-4F55-B8A5-327946703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E46-72B7-4B57-BCD0-A7765F47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550E16-8437-41F1-BFCD-307EE1C65461}"/>
              </a:ext>
            </a:extLst>
          </p:cNvPr>
          <p:cNvSpPr txBox="1"/>
          <p:nvPr/>
        </p:nvSpPr>
        <p:spPr>
          <a:xfrm>
            <a:off x="3819382" y="2413756"/>
            <a:ext cx="455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Jernigan Development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2EB15-83B0-4C3E-8961-A2379F659E1F}"/>
              </a:ext>
            </a:extLst>
          </p:cNvPr>
          <p:cNvSpPr txBox="1"/>
          <p:nvPr/>
        </p:nvSpPr>
        <p:spPr>
          <a:xfrm>
            <a:off x="3819382" y="2880207"/>
            <a:ext cx="455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CaerusSoft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2B405-1E59-48B6-9AEF-22530C408313}"/>
              </a:ext>
            </a:extLst>
          </p:cNvPr>
          <p:cNvSpPr txBox="1"/>
          <p:nvPr/>
        </p:nvSpPr>
        <p:spPr>
          <a:xfrm>
            <a:off x="3819382" y="3341872"/>
            <a:ext cx="455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8/27/2018</a:t>
            </a:r>
          </a:p>
        </p:txBody>
      </p:sp>
    </p:spTree>
    <p:extLst>
      <p:ext uri="{BB962C8B-B14F-4D97-AF65-F5344CB8AC3E}">
        <p14:creationId xmlns:p14="http://schemas.microsoft.com/office/powerpoint/2010/main" val="151933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B2E82-4B92-43E8-B3B3-EC7AEFB0D145}"/>
              </a:ext>
            </a:extLst>
          </p:cNvPr>
          <p:cNvSpPr txBox="1"/>
          <p:nvPr/>
        </p:nvSpPr>
        <p:spPr>
          <a:xfrm>
            <a:off x="7148945" y="0"/>
            <a:ext cx="5043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/>
              <a:t>Jernigan Static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3711E-81C0-4452-A5F8-AE89CC953342}"/>
              </a:ext>
            </a:extLst>
          </p:cNvPr>
          <p:cNvSpPr/>
          <p:nvPr/>
        </p:nvSpPr>
        <p:spPr>
          <a:xfrm>
            <a:off x="5230059" y="3911528"/>
            <a:ext cx="1048623" cy="620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Account Resource Access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A9FC0-0949-4C71-9326-76239CE1CAE7}"/>
              </a:ext>
            </a:extLst>
          </p:cNvPr>
          <p:cNvSpPr/>
          <p:nvPr/>
        </p:nvSpPr>
        <p:spPr>
          <a:xfrm>
            <a:off x="3838709" y="2400782"/>
            <a:ext cx="1048623" cy="6207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0ED60-23F2-46F9-9771-139B81F60300}"/>
              </a:ext>
            </a:extLst>
          </p:cNvPr>
          <p:cNvSpPr/>
          <p:nvPr/>
        </p:nvSpPr>
        <p:spPr>
          <a:xfrm>
            <a:off x="3838709" y="3911528"/>
            <a:ext cx="1048623" cy="620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Resource Access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FACC5C-96AB-424A-9622-D17F2C99CCCD}"/>
              </a:ext>
            </a:extLst>
          </p:cNvPr>
          <p:cNvSpPr/>
          <p:nvPr/>
        </p:nvSpPr>
        <p:spPr>
          <a:xfrm>
            <a:off x="5233282" y="981608"/>
            <a:ext cx="1048623" cy="6207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41B2B-9AF2-4536-B204-DF7737B9CF9E}"/>
              </a:ext>
            </a:extLst>
          </p:cNvPr>
          <p:cNvSpPr txBox="1"/>
          <p:nvPr/>
        </p:nvSpPr>
        <p:spPr>
          <a:xfrm>
            <a:off x="2585952" y="741612"/>
            <a:ext cx="182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91BD5-8C74-416C-A470-708471544A85}"/>
              </a:ext>
            </a:extLst>
          </p:cNvPr>
          <p:cNvSpPr txBox="1"/>
          <p:nvPr/>
        </p:nvSpPr>
        <p:spPr>
          <a:xfrm>
            <a:off x="2585953" y="1884370"/>
            <a:ext cx="177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CBB99-161D-4C2B-BE9E-B7464FB861F7}"/>
              </a:ext>
            </a:extLst>
          </p:cNvPr>
          <p:cNvSpPr txBox="1"/>
          <p:nvPr/>
        </p:nvSpPr>
        <p:spPr>
          <a:xfrm>
            <a:off x="2558036" y="3489330"/>
            <a:ext cx="177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Resource Access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4D8BB-3BD7-4AC5-9444-8258A1EBDF97}"/>
              </a:ext>
            </a:extLst>
          </p:cNvPr>
          <p:cNvSpPr txBox="1"/>
          <p:nvPr/>
        </p:nvSpPr>
        <p:spPr>
          <a:xfrm>
            <a:off x="2585952" y="4761153"/>
            <a:ext cx="177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50A71-E7E8-42D2-B079-C5649F3A0015}"/>
              </a:ext>
            </a:extLst>
          </p:cNvPr>
          <p:cNvSpPr/>
          <p:nvPr/>
        </p:nvSpPr>
        <p:spPr>
          <a:xfrm>
            <a:off x="6624632" y="2396590"/>
            <a:ext cx="1048623" cy="6207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Timeline Engine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06C26-E961-40F0-B848-D30B239F08BE}"/>
              </a:ext>
            </a:extLst>
          </p:cNvPr>
          <p:cNvCxnSpPr>
            <a:cxnSpLocks/>
          </p:cNvCxnSpPr>
          <p:nvPr/>
        </p:nvCxnSpPr>
        <p:spPr>
          <a:xfrm>
            <a:off x="2558036" y="1886056"/>
            <a:ext cx="6726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01A08B-120A-4DCA-B81C-667DBA127DE8}"/>
              </a:ext>
            </a:extLst>
          </p:cNvPr>
          <p:cNvCxnSpPr>
            <a:cxnSpLocks/>
          </p:cNvCxnSpPr>
          <p:nvPr/>
        </p:nvCxnSpPr>
        <p:spPr>
          <a:xfrm>
            <a:off x="2585952" y="3376937"/>
            <a:ext cx="6726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A12DA-3D74-484C-B244-1EF80BAC9622}"/>
              </a:ext>
            </a:extLst>
          </p:cNvPr>
          <p:cNvCxnSpPr>
            <a:cxnSpLocks/>
          </p:cNvCxnSpPr>
          <p:nvPr/>
        </p:nvCxnSpPr>
        <p:spPr>
          <a:xfrm>
            <a:off x="2585952" y="4761153"/>
            <a:ext cx="6726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08B1CD1-DF73-4F16-A001-1BAA64A69A15}"/>
              </a:ext>
            </a:extLst>
          </p:cNvPr>
          <p:cNvSpPr/>
          <p:nvPr/>
        </p:nvSpPr>
        <p:spPr>
          <a:xfrm>
            <a:off x="5233281" y="5194858"/>
            <a:ext cx="1048623" cy="799260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DB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88CF57-00A8-4CDD-93AD-8086F7B8D353}"/>
              </a:ext>
            </a:extLst>
          </p:cNvPr>
          <p:cNvSpPr/>
          <p:nvPr/>
        </p:nvSpPr>
        <p:spPr>
          <a:xfrm>
            <a:off x="5233281" y="2392429"/>
            <a:ext cx="1048623" cy="6207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Account Manager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9AEA2-DED8-4448-B1E9-38E52FA03AE8}"/>
              </a:ext>
            </a:extLst>
          </p:cNvPr>
          <p:cNvSpPr/>
          <p:nvPr/>
        </p:nvSpPr>
        <p:spPr>
          <a:xfrm>
            <a:off x="6621409" y="3911528"/>
            <a:ext cx="1048623" cy="620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Google </a:t>
            </a:r>
            <a:r>
              <a:rPr lang="en-US" sz="1200" dirty="0" err="1">
                <a:solidFill>
                  <a:schemeClr val="tx1"/>
                </a:solidFill>
              </a:rPr>
              <a:t>Api’s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6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4C15-A9BA-4889-9F4F-CD04E492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40" y="2766218"/>
            <a:ext cx="2647519" cy="1325563"/>
          </a:xfrm>
        </p:spPr>
        <p:txBody>
          <a:bodyPr/>
          <a:lstStyle/>
          <a:p>
            <a:r>
              <a:rPr lang="en-US" dirty="0"/>
              <a:t>Call Chains</a:t>
            </a:r>
          </a:p>
        </p:txBody>
      </p:sp>
    </p:spTree>
    <p:extLst>
      <p:ext uri="{BB962C8B-B14F-4D97-AF65-F5344CB8AC3E}">
        <p14:creationId xmlns:p14="http://schemas.microsoft.com/office/powerpoint/2010/main" val="395510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9CED3-63A5-44C8-A05A-D4516EFBD2E3}"/>
              </a:ext>
            </a:extLst>
          </p:cNvPr>
          <p:cNvSpPr txBox="1"/>
          <p:nvPr/>
        </p:nvSpPr>
        <p:spPr>
          <a:xfrm>
            <a:off x="7148945" y="0"/>
            <a:ext cx="5043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/>
              <a:t>Call chain: Create an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5EB52-FE48-465F-907B-95ADAB8BBB52}"/>
              </a:ext>
            </a:extLst>
          </p:cNvPr>
          <p:cNvSpPr/>
          <p:nvPr/>
        </p:nvSpPr>
        <p:spPr>
          <a:xfrm>
            <a:off x="5436315" y="3835901"/>
            <a:ext cx="1048623" cy="620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Account Resource Access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2299E-CCC8-42A1-8757-96F53C2A9D28}"/>
              </a:ext>
            </a:extLst>
          </p:cNvPr>
          <p:cNvSpPr/>
          <p:nvPr/>
        </p:nvSpPr>
        <p:spPr>
          <a:xfrm>
            <a:off x="5439538" y="905981"/>
            <a:ext cx="1048623" cy="6207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Client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59D7AB-7610-4030-BE01-A8E4A6CE57EC}"/>
              </a:ext>
            </a:extLst>
          </p:cNvPr>
          <p:cNvSpPr/>
          <p:nvPr/>
        </p:nvSpPr>
        <p:spPr>
          <a:xfrm>
            <a:off x="5439537" y="5119231"/>
            <a:ext cx="1048623" cy="799260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1ECF0-6CF0-4F5B-95E3-E3AA19F49A28}"/>
              </a:ext>
            </a:extLst>
          </p:cNvPr>
          <p:cNvSpPr/>
          <p:nvPr/>
        </p:nvSpPr>
        <p:spPr>
          <a:xfrm>
            <a:off x="5436314" y="2316802"/>
            <a:ext cx="1048623" cy="6207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Account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64F82-927D-405C-9DF2-4E5B78F82C5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960626" y="1526765"/>
            <a:ext cx="3224" cy="79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52DEB0-0FA7-4333-8C9E-CC4D337455C7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5960626" y="2937586"/>
            <a:ext cx="1" cy="8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492E1B-5917-4246-8602-6B25D130A64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5960627" y="4456685"/>
            <a:ext cx="3222" cy="6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7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3E1D4-29CF-4BCE-83F9-E32F94A21146}"/>
              </a:ext>
            </a:extLst>
          </p:cNvPr>
          <p:cNvSpPr txBox="1"/>
          <p:nvPr/>
        </p:nvSpPr>
        <p:spPr>
          <a:xfrm>
            <a:off x="7148945" y="0"/>
            <a:ext cx="5043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/>
              <a:t>Call chain: Find timelines near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376F5-3756-4DA8-B879-19B278ED4510}"/>
              </a:ext>
            </a:extLst>
          </p:cNvPr>
          <p:cNvSpPr/>
          <p:nvPr/>
        </p:nvSpPr>
        <p:spPr>
          <a:xfrm>
            <a:off x="5455908" y="1496259"/>
            <a:ext cx="1048623" cy="6207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Client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DC7BC8-D7A2-4EF0-B220-D75E45C7E54F}"/>
              </a:ext>
            </a:extLst>
          </p:cNvPr>
          <p:cNvSpPr/>
          <p:nvPr/>
        </p:nvSpPr>
        <p:spPr>
          <a:xfrm>
            <a:off x="7553154" y="4119286"/>
            <a:ext cx="1048623" cy="6207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Timeline Engine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D12EE8-81C7-4F9F-9B4C-1F67065E915B}"/>
              </a:ext>
            </a:extLst>
          </p:cNvPr>
          <p:cNvSpPr/>
          <p:nvPr/>
        </p:nvSpPr>
        <p:spPr>
          <a:xfrm>
            <a:off x="5455908" y="2786396"/>
            <a:ext cx="1048623" cy="6207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Manager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0D1124-4993-450C-99CD-F63D23EBCB07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5980220" y="2117043"/>
            <a:ext cx="0" cy="6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BC1C40-6BA5-4747-8553-D7D02D4F21D2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5980220" y="3407180"/>
            <a:ext cx="2097246" cy="71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3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8242A-EF47-4F34-A5D4-A9CD1F46C7C9}"/>
              </a:ext>
            </a:extLst>
          </p:cNvPr>
          <p:cNvSpPr txBox="1"/>
          <p:nvPr/>
        </p:nvSpPr>
        <p:spPr>
          <a:xfrm>
            <a:off x="7148945" y="0"/>
            <a:ext cx="5043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/>
              <a:t>Call chain: Generate a 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10260-C0D6-4986-B7EF-D1AAAE3ECF93}"/>
              </a:ext>
            </a:extLst>
          </p:cNvPr>
          <p:cNvSpPr/>
          <p:nvPr/>
        </p:nvSpPr>
        <p:spPr>
          <a:xfrm>
            <a:off x="5455908" y="856866"/>
            <a:ext cx="1048623" cy="6207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BC6C7-8BBC-4CC2-B02B-FFBD27FB6645}"/>
              </a:ext>
            </a:extLst>
          </p:cNvPr>
          <p:cNvSpPr/>
          <p:nvPr/>
        </p:nvSpPr>
        <p:spPr>
          <a:xfrm>
            <a:off x="7553154" y="3479893"/>
            <a:ext cx="1048623" cy="6207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Timeline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583DF2-44B2-41EF-84BB-D464E60479F9}"/>
              </a:ext>
            </a:extLst>
          </p:cNvPr>
          <p:cNvSpPr/>
          <p:nvPr/>
        </p:nvSpPr>
        <p:spPr>
          <a:xfrm>
            <a:off x="5455908" y="2147003"/>
            <a:ext cx="1048623" cy="6207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14FB4-5316-4CC2-8F8D-E312BE410BB3}"/>
              </a:ext>
            </a:extLst>
          </p:cNvPr>
          <p:cNvSpPr/>
          <p:nvPr/>
        </p:nvSpPr>
        <p:spPr>
          <a:xfrm>
            <a:off x="7553154" y="4812178"/>
            <a:ext cx="1048623" cy="620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Google </a:t>
            </a:r>
            <a:r>
              <a:rPr lang="en-US" sz="1200" dirty="0" err="1">
                <a:solidFill>
                  <a:schemeClr val="tx1"/>
                </a:solidFill>
              </a:rPr>
              <a:t>Api’s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6C97C-35EC-4555-ABCD-5CE6E025E18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980220" y="1477650"/>
            <a:ext cx="0" cy="6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4C163D-B183-414E-9FC5-63F65B77304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5980220" y="2767787"/>
            <a:ext cx="2097246" cy="71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76FC68-A1E1-49C0-9A6B-EE2240E438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077466" y="4100677"/>
            <a:ext cx="0" cy="71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3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7D3D40C-4DFD-4450-942D-1BF08A6BA5E1}"/>
              </a:ext>
            </a:extLst>
          </p:cNvPr>
          <p:cNvSpPr txBox="1"/>
          <p:nvPr/>
        </p:nvSpPr>
        <p:spPr>
          <a:xfrm>
            <a:off x="7148945" y="0"/>
            <a:ext cx="5043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/>
              <a:t>Call chain: Favorite / comment on a 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1D96D9-402A-4D67-A5DB-69938E862608}"/>
              </a:ext>
            </a:extLst>
          </p:cNvPr>
          <p:cNvSpPr/>
          <p:nvPr/>
        </p:nvSpPr>
        <p:spPr>
          <a:xfrm>
            <a:off x="5455908" y="856866"/>
            <a:ext cx="1048623" cy="6207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970DEC-A0AF-4172-A065-8ACDEE5F01AF}"/>
              </a:ext>
            </a:extLst>
          </p:cNvPr>
          <p:cNvSpPr/>
          <p:nvPr/>
        </p:nvSpPr>
        <p:spPr>
          <a:xfrm>
            <a:off x="5455908" y="2147003"/>
            <a:ext cx="1048623" cy="6207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CB678B-A3C8-49F7-A750-9720F834C10F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5980220" y="1477650"/>
            <a:ext cx="0" cy="6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33F0E0-FF3A-41AE-99D4-9E86A2A5C265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5980220" y="2767787"/>
            <a:ext cx="0" cy="82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F1B45D-4FDB-4C5B-813F-8714ED914841}"/>
              </a:ext>
            </a:extLst>
          </p:cNvPr>
          <p:cNvSpPr/>
          <p:nvPr/>
        </p:nvSpPr>
        <p:spPr>
          <a:xfrm>
            <a:off x="5455908" y="3587940"/>
            <a:ext cx="1048623" cy="620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Resource Access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2242C7DC-3783-4E43-9923-9E76482C1091}"/>
              </a:ext>
            </a:extLst>
          </p:cNvPr>
          <p:cNvSpPr/>
          <p:nvPr/>
        </p:nvSpPr>
        <p:spPr>
          <a:xfrm>
            <a:off x="5455908" y="5028877"/>
            <a:ext cx="1048623" cy="799260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Jernigan 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33BE31-8617-4375-B023-07B7449D92D3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>
            <a:off x="5980220" y="4208724"/>
            <a:ext cx="0" cy="82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0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Call Chains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Douglas</dc:creator>
  <cp:lastModifiedBy>Chandler Douglas</cp:lastModifiedBy>
  <cp:revision>7</cp:revision>
  <dcterms:created xsi:type="dcterms:W3CDTF">2018-08-27T22:17:43Z</dcterms:created>
  <dcterms:modified xsi:type="dcterms:W3CDTF">2018-09-01T17:29:21Z</dcterms:modified>
</cp:coreProperties>
</file>