
<file path=[Content_Types].xml><?xml version="1.0" encoding="utf-8"?>
<Types xmlns="http://schemas.openxmlformats.org/package/2006/content-types">
  <Default Extension="bmp" ContentType="image/bmp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28"/>
  </p:notesMasterIdLst>
  <p:sldIdLst>
    <p:sldId id="256" r:id="rId2"/>
    <p:sldId id="258" r:id="rId3"/>
    <p:sldId id="259" r:id="rId4"/>
    <p:sldId id="272" r:id="rId5"/>
    <p:sldId id="263" r:id="rId6"/>
    <p:sldId id="285" r:id="rId7"/>
    <p:sldId id="264" r:id="rId8"/>
    <p:sldId id="262" r:id="rId9"/>
    <p:sldId id="276" r:id="rId10"/>
    <p:sldId id="293" r:id="rId11"/>
    <p:sldId id="295" r:id="rId12"/>
    <p:sldId id="267" r:id="rId13"/>
    <p:sldId id="292" r:id="rId14"/>
    <p:sldId id="300" r:id="rId15"/>
    <p:sldId id="299" r:id="rId16"/>
    <p:sldId id="291" r:id="rId17"/>
    <p:sldId id="275" r:id="rId18"/>
    <p:sldId id="303" r:id="rId19"/>
    <p:sldId id="302" r:id="rId20"/>
    <p:sldId id="304" r:id="rId21"/>
    <p:sldId id="305" r:id="rId22"/>
    <p:sldId id="301" r:id="rId23"/>
    <p:sldId id="306" r:id="rId24"/>
    <p:sldId id="289" r:id="rId25"/>
    <p:sldId id="271" r:id="rId26"/>
    <p:sldId id="29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6792B-6029-4C15-86C6-13BF25C6006A}" v="212" dt="2021-06-21T12:23:20.023"/>
  </p1510:revLst>
</p1510:revInfo>
</file>

<file path=ppt/tableStyles.xml><?xml version="1.0" encoding="utf-8"?>
<a:tblStyleLst xmlns:a="http://schemas.openxmlformats.org/drawingml/2006/main" def="{55C5692D-C093-4A9E-B90A-9C0BC994B190}">
  <a:tblStyle styleId="{55C5692D-C093-4A9E-B90A-9C0BC994B1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ler NGUYEN" userId="8db31207-9e53-4e32-b0a1-8bad3e86463a" providerId="ADAL" clId="{DF26792B-6029-4C15-86C6-13BF25C6006A}"/>
    <pc:docChg chg="undo redo custSel addSld delSld modSld sldOrd">
      <pc:chgData name="Chandler NGUYEN" userId="8db31207-9e53-4e32-b0a1-8bad3e86463a" providerId="ADAL" clId="{DF26792B-6029-4C15-86C6-13BF25C6006A}" dt="2021-06-21T12:24:04.073" v="4264" actId="1076"/>
      <pc:docMkLst>
        <pc:docMk/>
      </pc:docMkLst>
      <pc:sldChg chg="addSp delSp modSp mod">
        <pc:chgData name="Chandler NGUYEN" userId="8db31207-9e53-4e32-b0a1-8bad3e86463a" providerId="ADAL" clId="{DF26792B-6029-4C15-86C6-13BF25C6006A}" dt="2021-06-20T18:48:28.698" v="630" actId="1076"/>
        <pc:sldMkLst>
          <pc:docMk/>
          <pc:sldMk cId="0" sldId="256"/>
        </pc:sldMkLst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18" creationId="{53FC45C2-D92E-453D-9188-7F415EE9839E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19" creationId="{8278C1BD-E218-4891-A8D5-075F2C947E88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20" creationId="{80E97D3C-8953-4C6F-98E0-7B45FC807BA0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22" creationId="{08AF6758-55F0-4405-9A13-B695ECED07C2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23" creationId="{577C8949-E161-4610-83FF-5F3D738D54E7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24" creationId="{CBF89E37-ABED-4FB0-AFE5-3EB38FF7AAD8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26" creationId="{CB016E7C-7707-4E40-BE1E-B1C2BDD9249E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27" creationId="{5C803CCD-4EF4-4697-9F69-351AF962D141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28" creationId="{32D7748C-EA1C-4328-A546-2A5A3714ACF5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29" creationId="{A2817112-32D3-4819-A678-9A617909A8D8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30" creationId="{A00B3D56-C5AC-473D-945E-A661EBFDEB75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31" creationId="{BA290AA3-784A-4638-8FFD-6D432AD98A93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32" creationId="{28E0B58C-D0BE-40F1-8D59-05285330904A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33" creationId="{715AB565-D209-40B0-8345-680314222B84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34" creationId="{5482ED3C-3BDF-4685-B9FE-3DEF8667D5FF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35" creationId="{00265E64-C545-4D6F-BC6B-74B7B893E1DE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36" creationId="{6AC6A5D6-E34D-4341-8212-3550C713C5FA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37" creationId="{B84CA45B-A793-4B2E-8744-88B865B1CA2A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38" creationId="{4B1EB4A7-98C1-4F0F-B555-5F01D221BF32}"/>
          </ac:spMkLst>
        </pc:spChg>
        <pc:spChg chg="mod">
          <ac:chgData name="Chandler NGUYEN" userId="8db31207-9e53-4e32-b0a1-8bad3e86463a" providerId="ADAL" clId="{DF26792B-6029-4C15-86C6-13BF25C6006A}" dt="2021-06-20T17:39:32.177" v="19"/>
          <ac:spMkLst>
            <pc:docMk/>
            <pc:sldMk cId="0" sldId="256"/>
            <ac:spMk id="39" creationId="{B44467D3-9722-481A-9DC8-5C44C80F7103}"/>
          </ac:spMkLst>
        </pc:spChg>
        <pc:spChg chg="add mod">
          <ac:chgData name="Chandler NGUYEN" userId="8db31207-9e53-4e32-b0a1-8bad3e86463a" providerId="ADAL" clId="{DF26792B-6029-4C15-86C6-13BF25C6006A}" dt="2021-06-20T17:40:02.507" v="26" actId="1076"/>
          <ac:spMkLst>
            <pc:docMk/>
            <pc:sldMk cId="0" sldId="256"/>
            <ac:spMk id="40" creationId="{4718445E-5746-4949-A2B2-4DE9FB7F4071}"/>
          </ac:spMkLst>
        </pc:spChg>
        <pc:spChg chg="add del mod">
          <ac:chgData name="Chandler NGUYEN" userId="8db31207-9e53-4e32-b0a1-8bad3e86463a" providerId="ADAL" clId="{DF26792B-6029-4C15-86C6-13BF25C6006A}" dt="2021-06-20T17:51:01.054" v="63"/>
          <ac:spMkLst>
            <pc:docMk/>
            <pc:sldMk cId="0" sldId="256"/>
            <ac:spMk id="47" creationId="{E68EC750-1B17-49E6-AEDD-F33F37A4FE94}"/>
          </ac:spMkLst>
        </pc:spChg>
        <pc:spChg chg="add del mod">
          <ac:chgData name="Chandler NGUYEN" userId="8db31207-9e53-4e32-b0a1-8bad3e86463a" providerId="ADAL" clId="{DF26792B-6029-4C15-86C6-13BF25C6006A}" dt="2021-06-20T17:51:01.054" v="63"/>
          <ac:spMkLst>
            <pc:docMk/>
            <pc:sldMk cId="0" sldId="256"/>
            <ac:spMk id="48" creationId="{A17A82BF-C557-4924-9BBC-7CB351557C0B}"/>
          </ac:spMkLst>
        </pc:spChg>
        <pc:spChg chg="add del mod">
          <ac:chgData name="Chandler NGUYEN" userId="8db31207-9e53-4e32-b0a1-8bad3e86463a" providerId="ADAL" clId="{DF26792B-6029-4C15-86C6-13BF25C6006A}" dt="2021-06-20T17:51:01.054" v="63"/>
          <ac:spMkLst>
            <pc:docMk/>
            <pc:sldMk cId="0" sldId="256"/>
            <ac:spMk id="49" creationId="{7E310B92-3461-414C-A0E7-C23E4976DC72}"/>
          </ac:spMkLst>
        </pc:spChg>
        <pc:spChg chg="add del mod">
          <ac:chgData name="Chandler NGUYEN" userId="8db31207-9e53-4e32-b0a1-8bad3e86463a" providerId="ADAL" clId="{DF26792B-6029-4C15-86C6-13BF25C6006A}" dt="2021-06-20T17:51:01.054" v="63"/>
          <ac:spMkLst>
            <pc:docMk/>
            <pc:sldMk cId="0" sldId="256"/>
            <ac:spMk id="50" creationId="{8FF71C88-5D34-4224-9B71-9229119541AE}"/>
          </ac:spMkLst>
        </pc:spChg>
        <pc:spChg chg="add del mod">
          <ac:chgData name="Chandler NGUYEN" userId="8db31207-9e53-4e32-b0a1-8bad3e86463a" providerId="ADAL" clId="{DF26792B-6029-4C15-86C6-13BF25C6006A}" dt="2021-06-20T17:51:01.054" v="63"/>
          <ac:spMkLst>
            <pc:docMk/>
            <pc:sldMk cId="0" sldId="256"/>
            <ac:spMk id="51" creationId="{C38B1983-4381-4F9A-AB2B-AE41BE64B31F}"/>
          </ac:spMkLst>
        </pc:spChg>
        <pc:spChg chg="add del mod">
          <ac:chgData name="Chandler NGUYEN" userId="8db31207-9e53-4e32-b0a1-8bad3e86463a" providerId="ADAL" clId="{DF26792B-6029-4C15-86C6-13BF25C6006A}" dt="2021-06-20T17:51:01.054" v="63"/>
          <ac:spMkLst>
            <pc:docMk/>
            <pc:sldMk cId="0" sldId="256"/>
            <ac:spMk id="52" creationId="{4EC25524-A938-449E-AEEF-E5A98D038D08}"/>
          </ac:spMkLst>
        </pc:spChg>
        <pc:spChg chg="add del mod">
          <ac:chgData name="Chandler NGUYEN" userId="8db31207-9e53-4e32-b0a1-8bad3e86463a" providerId="ADAL" clId="{DF26792B-6029-4C15-86C6-13BF25C6006A}" dt="2021-06-20T17:51:01.054" v="63"/>
          <ac:spMkLst>
            <pc:docMk/>
            <pc:sldMk cId="0" sldId="256"/>
            <ac:spMk id="53" creationId="{0B46C652-87BA-4BAE-AFA2-90B4E37EF8E0}"/>
          </ac:spMkLst>
        </pc:spChg>
        <pc:spChg chg="add del mod">
          <ac:chgData name="Chandler NGUYEN" userId="8db31207-9e53-4e32-b0a1-8bad3e86463a" providerId="ADAL" clId="{DF26792B-6029-4C15-86C6-13BF25C6006A}" dt="2021-06-20T17:51:01.054" v="63"/>
          <ac:spMkLst>
            <pc:docMk/>
            <pc:sldMk cId="0" sldId="256"/>
            <ac:spMk id="54" creationId="{D2651671-D4DE-4B72-9582-403E8B959607}"/>
          </ac:spMkLst>
        </pc:spChg>
        <pc:spChg chg="add del mod">
          <ac:chgData name="Chandler NGUYEN" userId="8db31207-9e53-4e32-b0a1-8bad3e86463a" providerId="ADAL" clId="{DF26792B-6029-4C15-86C6-13BF25C6006A}" dt="2021-06-20T17:51:01.054" v="63"/>
          <ac:spMkLst>
            <pc:docMk/>
            <pc:sldMk cId="0" sldId="256"/>
            <ac:spMk id="55" creationId="{33517B94-E233-4C41-96EB-114EE8D9DC9F}"/>
          </ac:spMkLst>
        </pc:spChg>
        <pc:spChg chg="add del mod">
          <ac:chgData name="Chandler NGUYEN" userId="8db31207-9e53-4e32-b0a1-8bad3e86463a" providerId="ADAL" clId="{DF26792B-6029-4C15-86C6-13BF25C6006A}" dt="2021-06-20T17:51:01.054" v="63"/>
          <ac:spMkLst>
            <pc:docMk/>
            <pc:sldMk cId="0" sldId="256"/>
            <ac:spMk id="56" creationId="{D02627D4-1892-4B24-8E38-9425FA83617D}"/>
          </ac:spMkLst>
        </pc:spChg>
        <pc:spChg chg="mod">
          <ac:chgData name="Chandler NGUYEN" userId="8db31207-9e53-4e32-b0a1-8bad3e86463a" providerId="ADAL" clId="{DF26792B-6029-4C15-86C6-13BF25C6006A}" dt="2021-06-20T17:47:06.935" v="58" actId="2711"/>
          <ac:spMkLst>
            <pc:docMk/>
            <pc:sldMk cId="0" sldId="256"/>
            <ac:spMk id="145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7:47:06.662" v="57" actId="2711"/>
          <ac:spMkLst>
            <pc:docMk/>
            <pc:sldMk cId="0" sldId="256"/>
            <ac:spMk id="146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7:39:36.766" v="21" actId="478"/>
          <ac:spMkLst>
            <pc:docMk/>
            <pc:sldMk cId="0" sldId="256"/>
            <ac:spMk id="159" creationId="{00000000-0000-0000-0000-000000000000}"/>
          </ac:spMkLst>
        </pc:spChg>
        <pc:grpChg chg="add mod">
          <ac:chgData name="Chandler NGUYEN" userId="8db31207-9e53-4e32-b0a1-8bad3e86463a" providerId="ADAL" clId="{DF26792B-6029-4C15-86C6-13BF25C6006A}" dt="2021-06-20T18:48:15.078" v="629" actId="14100"/>
          <ac:grpSpMkLst>
            <pc:docMk/>
            <pc:sldMk cId="0" sldId="256"/>
            <ac:grpSpMk id="17" creationId="{7E21BEAB-32D4-4FA1-9F10-A4AF1335F5BE}"/>
          </ac:grpSpMkLst>
        </pc:grpChg>
        <pc:grpChg chg="mod">
          <ac:chgData name="Chandler NGUYEN" userId="8db31207-9e53-4e32-b0a1-8bad3e86463a" providerId="ADAL" clId="{DF26792B-6029-4C15-86C6-13BF25C6006A}" dt="2021-06-20T17:39:32.177" v="19"/>
          <ac:grpSpMkLst>
            <pc:docMk/>
            <pc:sldMk cId="0" sldId="256"/>
            <ac:grpSpMk id="21" creationId="{445664C7-E380-4910-96E2-A9EC4EB747D0}"/>
          </ac:grpSpMkLst>
        </pc:grpChg>
        <pc:grpChg chg="add mod">
          <ac:chgData name="Chandler NGUYEN" userId="8db31207-9e53-4e32-b0a1-8bad3e86463a" providerId="ADAL" clId="{DF26792B-6029-4C15-86C6-13BF25C6006A}" dt="2021-06-20T17:40:02.507" v="26" actId="1076"/>
          <ac:grpSpMkLst>
            <pc:docMk/>
            <pc:sldMk cId="0" sldId="256"/>
            <ac:grpSpMk id="25" creationId="{0FC28634-AB66-457B-89C7-3FB400FA7AAD}"/>
          </ac:grpSpMkLst>
        </pc:grpChg>
        <pc:grpChg chg="del">
          <ac:chgData name="Chandler NGUYEN" userId="8db31207-9e53-4e32-b0a1-8bad3e86463a" providerId="ADAL" clId="{DF26792B-6029-4C15-86C6-13BF25C6006A}" dt="2021-06-20T17:39:36.766" v="21" actId="478"/>
          <ac:grpSpMkLst>
            <pc:docMk/>
            <pc:sldMk cId="0" sldId="256"/>
            <ac:grpSpMk id="147" creationId="{00000000-0000-0000-0000-000000000000}"/>
          </ac:grpSpMkLst>
        </pc:grpChg>
        <pc:picChg chg="add del mod">
          <ac:chgData name="Chandler NGUYEN" userId="8db31207-9e53-4e32-b0a1-8bad3e86463a" providerId="ADAL" clId="{DF26792B-6029-4C15-86C6-13BF25C6006A}" dt="2021-06-20T17:45:41.155" v="32" actId="478"/>
          <ac:picMkLst>
            <pc:docMk/>
            <pc:sldMk cId="0" sldId="256"/>
            <ac:picMk id="3" creationId="{E991245A-AA73-4653-8AC2-4383DCC777F3}"/>
          </ac:picMkLst>
        </pc:picChg>
        <pc:picChg chg="add del mod">
          <ac:chgData name="Chandler NGUYEN" userId="8db31207-9e53-4e32-b0a1-8bad3e86463a" providerId="ADAL" clId="{DF26792B-6029-4C15-86C6-13BF25C6006A}" dt="2021-06-20T17:45:51.959" v="34"/>
          <ac:picMkLst>
            <pc:docMk/>
            <pc:sldMk cId="0" sldId="256"/>
            <ac:picMk id="5" creationId="{D55CA621-C5EE-4EA9-9BD7-04C24F313A89}"/>
          </ac:picMkLst>
        </pc:picChg>
        <pc:picChg chg="add mod">
          <ac:chgData name="Chandler NGUYEN" userId="8db31207-9e53-4e32-b0a1-8bad3e86463a" providerId="ADAL" clId="{DF26792B-6029-4C15-86C6-13BF25C6006A}" dt="2021-06-20T18:48:28.698" v="630" actId="1076"/>
          <ac:picMkLst>
            <pc:docMk/>
            <pc:sldMk cId="0" sldId="256"/>
            <ac:picMk id="7" creationId="{D92F01FD-040B-4B89-91D7-57C8FF731909}"/>
          </ac:picMkLst>
        </pc:picChg>
      </pc:sldChg>
      <pc:sldChg chg="del">
        <pc:chgData name="Chandler NGUYEN" userId="8db31207-9e53-4e32-b0a1-8bad3e86463a" providerId="ADAL" clId="{DF26792B-6029-4C15-86C6-13BF25C6006A}" dt="2021-06-20T17:47:14.415" v="59" actId="47"/>
        <pc:sldMkLst>
          <pc:docMk/>
          <pc:sldMk cId="0" sldId="257"/>
        </pc:sldMkLst>
      </pc:sldChg>
      <pc:sldChg chg="addSp delSp modSp mod">
        <pc:chgData name="Chandler NGUYEN" userId="8db31207-9e53-4e32-b0a1-8bad3e86463a" providerId="ADAL" clId="{DF26792B-6029-4C15-86C6-13BF25C6006A}" dt="2021-06-20T18:38:50.742" v="569" actId="20577"/>
        <pc:sldMkLst>
          <pc:docMk/>
          <pc:sldMk cId="0" sldId="258"/>
        </pc:sldMkLst>
        <pc:spChg chg="add del mod">
          <ac:chgData name="Chandler NGUYEN" userId="8db31207-9e53-4e32-b0a1-8bad3e86463a" providerId="ADAL" clId="{DF26792B-6029-4C15-86C6-13BF25C6006A}" dt="2021-06-20T17:52:58.033" v="75" actId="478"/>
          <ac:spMkLst>
            <pc:docMk/>
            <pc:sldMk cId="0" sldId="258"/>
            <ac:spMk id="3" creationId="{D607705F-4D6B-44AF-AF47-E23C9E09BB97}"/>
          </ac:spMkLst>
        </pc:spChg>
        <pc:spChg chg="add del mod">
          <ac:chgData name="Chandler NGUYEN" userId="8db31207-9e53-4e32-b0a1-8bad3e86463a" providerId="ADAL" clId="{DF26792B-6029-4C15-86C6-13BF25C6006A}" dt="2021-06-20T17:52:58.033" v="75" actId="478"/>
          <ac:spMkLst>
            <pc:docMk/>
            <pc:sldMk cId="0" sldId="258"/>
            <ac:spMk id="5" creationId="{48F90682-DECC-455A-8213-6A2774382F11}"/>
          </ac:spMkLst>
        </pc:spChg>
        <pc:spChg chg="add del mod">
          <ac:chgData name="Chandler NGUYEN" userId="8db31207-9e53-4e32-b0a1-8bad3e86463a" providerId="ADAL" clId="{DF26792B-6029-4C15-86C6-13BF25C6006A}" dt="2021-06-20T17:52:54.554" v="74" actId="478"/>
          <ac:spMkLst>
            <pc:docMk/>
            <pc:sldMk cId="0" sldId="258"/>
            <ac:spMk id="7" creationId="{59B8F550-9744-4DAF-844A-047CE624092D}"/>
          </ac:spMkLst>
        </pc:spChg>
        <pc:spChg chg="add del mod">
          <ac:chgData name="Chandler NGUYEN" userId="8db31207-9e53-4e32-b0a1-8bad3e86463a" providerId="ADAL" clId="{DF26792B-6029-4C15-86C6-13BF25C6006A}" dt="2021-06-20T17:52:58.033" v="75" actId="478"/>
          <ac:spMkLst>
            <pc:docMk/>
            <pc:sldMk cId="0" sldId="258"/>
            <ac:spMk id="9" creationId="{1CBD91AA-F1BC-491B-838B-F0F275D8FC0D}"/>
          </ac:spMkLst>
        </pc:spChg>
        <pc:spChg chg="add del mod">
          <ac:chgData name="Chandler NGUYEN" userId="8db31207-9e53-4e32-b0a1-8bad3e86463a" providerId="ADAL" clId="{DF26792B-6029-4C15-86C6-13BF25C6006A}" dt="2021-06-20T17:52:58.033" v="75" actId="478"/>
          <ac:spMkLst>
            <pc:docMk/>
            <pc:sldMk cId="0" sldId="258"/>
            <ac:spMk id="11" creationId="{D901727F-EC86-4867-BA37-F03D0B58AD7F}"/>
          </ac:spMkLst>
        </pc:spChg>
        <pc:spChg chg="add del mod">
          <ac:chgData name="Chandler NGUYEN" userId="8db31207-9e53-4e32-b0a1-8bad3e86463a" providerId="ADAL" clId="{DF26792B-6029-4C15-86C6-13BF25C6006A}" dt="2021-06-20T17:52:58.033" v="75" actId="478"/>
          <ac:spMkLst>
            <pc:docMk/>
            <pc:sldMk cId="0" sldId="258"/>
            <ac:spMk id="13" creationId="{761E7731-95BF-41FE-8E09-A3BA4D4823CB}"/>
          </ac:spMkLst>
        </pc:spChg>
        <pc:spChg chg="add del mod">
          <ac:chgData name="Chandler NGUYEN" userId="8db31207-9e53-4e32-b0a1-8bad3e86463a" providerId="ADAL" clId="{DF26792B-6029-4C15-86C6-13BF25C6006A}" dt="2021-06-20T17:52:58.033" v="75" actId="478"/>
          <ac:spMkLst>
            <pc:docMk/>
            <pc:sldMk cId="0" sldId="258"/>
            <ac:spMk id="15" creationId="{EB19AC3F-C8E9-48D7-8BE1-3F40DBD2C45E}"/>
          </ac:spMkLst>
        </pc:spChg>
        <pc:spChg chg="add del mod">
          <ac:chgData name="Chandler NGUYEN" userId="8db31207-9e53-4e32-b0a1-8bad3e86463a" providerId="ADAL" clId="{DF26792B-6029-4C15-86C6-13BF25C6006A}" dt="2021-06-20T17:52:58.033" v="75" actId="478"/>
          <ac:spMkLst>
            <pc:docMk/>
            <pc:sldMk cId="0" sldId="258"/>
            <ac:spMk id="17" creationId="{DE09A68D-5F76-45E3-9394-1300B3D1CF5D}"/>
          </ac:spMkLst>
        </pc:spChg>
        <pc:spChg chg="add del mod">
          <ac:chgData name="Chandler NGUYEN" userId="8db31207-9e53-4e32-b0a1-8bad3e86463a" providerId="ADAL" clId="{DF26792B-6029-4C15-86C6-13BF25C6006A}" dt="2021-06-20T17:52:58.033" v="75" actId="478"/>
          <ac:spMkLst>
            <pc:docMk/>
            <pc:sldMk cId="0" sldId="258"/>
            <ac:spMk id="19" creationId="{6E6F96CA-7FB7-42EE-9D9B-3F18C9ED7914}"/>
          </ac:spMkLst>
        </pc:spChg>
        <pc:spChg chg="add del mod">
          <ac:chgData name="Chandler NGUYEN" userId="8db31207-9e53-4e32-b0a1-8bad3e86463a" providerId="ADAL" clId="{DF26792B-6029-4C15-86C6-13BF25C6006A}" dt="2021-06-20T17:50:59.032" v="61"/>
          <ac:spMkLst>
            <pc:docMk/>
            <pc:sldMk cId="0" sldId="258"/>
            <ac:spMk id="20" creationId="{BB3DACC5-1CCD-4777-AABE-D78EE5127F09}"/>
          </ac:spMkLst>
        </pc:spChg>
        <pc:spChg chg="add del mod">
          <ac:chgData name="Chandler NGUYEN" userId="8db31207-9e53-4e32-b0a1-8bad3e86463a" providerId="ADAL" clId="{DF26792B-6029-4C15-86C6-13BF25C6006A}" dt="2021-06-20T17:50:59.032" v="61"/>
          <ac:spMkLst>
            <pc:docMk/>
            <pc:sldMk cId="0" sldId="258"/>
            <ac:spMk id="21" creationId="{3CCF1172-35E4-466F-B435-AC489E2E757B}"/>
          </ac:spMkLst>
        </pc:spChg>
        <pc:spChg chg="add del mod">
          <ac:chgData name="Chandler NGUYEN" userId="8db31207-9e53-4e32-b0a1-8bad3e86463a" providerId="ADAL" clId="{DF26792B-6029-4C15-86C6-13BF25C6006A}" dt="2021-06-20T17:50:59.032" v="61"/>
          <ac:spMkLst>
            <pc:docMk/>
            <pc:sldMk cId="0" sldId="258"/>
            <ac:spMk id="22" creationId="{09F22082-1E5C-4BDF-B7E0-483332DB6D57}"/>
          </ac:spMkLst>
        </pc:spChg>
        <pc:spChg chg="add del mod">
          <ac:chgData name="Chandler NGUYEN" userId="8db31207-9e53-4e32-b0a1-8bad3e86463a" providerId="ADAL" clId="{DF26792B-6029-4C15-86C6-13BF25C6006A}" dt="2021-06-20T17:50:59.032" v="61"/>
          <ac:spMkLst>
            <pc:docMk/>
            <pc:sldMk cId="0" sldId="258"/>
            <ac:spMk id="23" creationId="{03AD8E4C-2DF2-4267-B5D2-F4308F676525}"/>
          </ac:spMkLst>
        </pc:spChg>
        <pc:spChg chg="add del mod">
          <ac:chgData name="Chandler NGUYEN" userId="8db31207-9e53-4e32-b0a1-8bad3e86463a" providerId="ADAL" clId="{DF26792B-6029-4C15-86C6-13BF25C6006A}" dt="2021-06-20T17:50:59.032" v="61"/>
          <ac:spMkLst>
            <pc:docMk/>
            <pc:sldMk cId="0" sldId="258"/>
            <ac:spMk id="24" creationId="{97226C34-502F-446E-95A3-2D0857279FEE}"/>
          </ac:spMkLst>
        </pc:spChg>
        <pc:spChg chg="add del mod">
          <ac:chgData name="Chandler NGUYEN" userId="8db31207-9e53-4e32-b0a1-8bad3e86463a" providerId="ADAL" clId="{DF26792B-6029-4C15-86C6-13BF25C6006A}" dt="2021-06-20T17:50:59.032" v="61"/>
          <ac:spMkLst>
            <pc:docMk/>
            <pc:sldMk cId="0" sldId="258"/>
            <ac:spMk id="25" creationId="{DA3F539E-C280-403A-AB9C-615098DFF6AC}"/>
          </ac:spMkLst>
        </pc:spChg>
        <pc:spChg chg="add del mod">
          <ac:chgData name="Chandler NGUYEN" userId="8db31207-9e53-4e32-b0a1-8bad3e86463a" providerId="ADAL" clId="{DF26792B-6029-4C15-86C6-13BF25C6006A}" dt="2021-06-20T17:50:59.032" v="61"/>
          <ac:spMkLst>
            <pc:docMk/>
            <pc:sldMk cId="0" sldId="258"/>
            <ac:spMk id="26" creationId="{CB225A49-CEC0-4442-BBB2-622B0A2A3506}"/>
          </ac:spMkLst>
        </pc:spChg>
        <pc:spChg chg="add del mod">
          <ac:chgData name="Chandler NGUYEN" userId="8db31207-9e53-4e32-b0a1-8bad3e86463a" providerId="ADAL" clId="{DF26792B-6029-4C15-86C6-13BF25C6006A}" dt="2021-06-20T17:50:59.032" v="61"/>
          <ac:spMkLst>
            <pc:docMk/>
            <pc:sldMk cId="0" sldId="258"/>
            <ac:spMk id="27" creationId="{725D6BB9-0F1E-491A-BF99-5FCF484F378A}"/>
          </ac:spMkLst>
        </pc:spChg>
        <pc:spChg chg="add del mod">
          <ac:chgData name="Chandler NGUYEN" userId="8db31207-9e53-4e32-b0a1-8bad3e86463a" providerId="ADAL" clId="{DF26792B-6029-4C15-86C6-13BF25C6006A}" dt="2021-06-20T17:50:59.032" v="61"/>
          <ac:spMkLst>
            <pc:docMk/>
            <pc:sldMk cId="0" sldId="258"/>
            <ac:spMk id="28" creationId="{036983D5-BF8D-4C03-95C0-5CCFBB162D07}"/>
          </ac:spMkLst>
        </pc:spChg>
        <pc:spChg chg="add del mod">
          <ac:chgData name="Chandler NGUYEN" userId="8db31207-9e53-4e32-b0a1-8bad3e86463a" providerId="ADAL" clId="{DF26792B-6029-4C15-86C6-13BF25C6006A}" dt="2021-06-20T17:50:59.032" v="61"/>
          <ac:spMkLst>
            <pc:docMk/>
            <pc:sldMk cId="0" sldId="258"/>
            <ac:spMk id="29" creationId="{2730DA35-1CED-4907-A6A4-5B5D7B71921F}"/>
          </ac:spMkLst>
        </pc:spChg>
        <pc:spChg chg="add del mod">
          <ac:chgData name="Chandler NGUYEN" userId="8db31207-9e53-4e32-b0a1-8bad3e86463a" providerId="ADAL" clId="{DF26792B-6029-4C15-86C6-13BF25C6006A}" dt="2021-06-20T17:51:07.065" v="65"/>
          <ac:spMkLst>
            <pc:docMk/>
            <pc:sldMk cId="0" sldId="258"/>
            <ac:spMk id="30" creationId="{B40599CC-79FE-44AF-96CB-CD95F258FBDB}"/>
          </ac:spMkLst>
        </pc:spChg>
        <pc:spChg chg="add del mod">
          <ac:chgData name="Chandler NGUYEN" userId="8db31207-9e53-4e32-b0a1-8bad3e86463a" providerId="ADAL" clId="{DF26792B-6029-4C15-86C6-13BF25C6006A}" dt="2021-06-20T17:51:07.065" v="65"/>
          <ac:spMkLst>
            <pc:docMk/>
            <pc:sldMk cId="0" sldId="258"/>
            <ac:spMk id="31" creationId="{F75C7A03-5ABB-48D8-8A0A-F3AFD8434A7D}"/>
          </ac:spMkLst>
        </pc:spChg>
        <pc:spChg chg="add del mod">
          <ac:chgData name="Chandler NGUYEN" userId="8db31207-9e53-4e32-b0a1-8bad3e86463a" providerId="ADAL" clId="{DF26792B-6029-4C15-86C6-13BF25C6006A}" dt="2021-06-20T17:51:07.065" v="65"/>
          <ac:spMkLst>
            <pc:docMk/>
            <pc:sldMk cId="0" sldId="258"/>
            <ac:spMk id="32" creationId="{7877C799-611D-4351-AC8E-36E609CCC229}"/>
          </ac:spMkLst>
        </pc:spChg>
        <pc:spChg chg="add del mod">
          <ac:chgData name="Chandler NGUYEN" userId="8db31207-9e53-4e32-b0a1-8bad3e86463a" providerId="ADAL" clId="{DF26792B-6029-4C15-86C6-13BF25C6006A}" dt="2021-06-20T17:51:07.065" v="65"/>
          <ac:spMkLst>
            <pc:docMk/>
            <pc:sldMk cId="0" sldId="258"/>
            <ac:spMk id="33" creationId="{63519625-4BCA-4727-AD34-D42E3EC73548}"/>
          </ac:spMkLst>
        </pc:spChg>
        <pc:spChg chg="add del mod">
          <ac:chgData name="Chandler NGUYEN" userId="8db31207-9e53-4e32-b0a1-8bad3e86463a" providerId="ADAL" clId="{DF26792B-6029-4C15-86C6-13BF25C6006A}" dt="2021-06-20T17:51:07.065" v="65"/>
          <ac:spMkLst>
            <pc:docMk/>
            <pc:sldMk cId="0" sldId="258"/>
            <ac:spMk id="34" creationId="{4E6A6799-6416-487B-8E43-B7B9AFCB2557}"/>
          </ac:spMkLst>
        </pc:spChg>
        <pc:spChg chg="add del mod">
          <ac:chgData name="Chandler NGUYEN" userId="8db31207-9e53-4e32-b0a1-8bad3e86463a" providerId="ADAL" clId="{DF26792B-6029-4C15-86C6-13BF25C6006A}" dt="2021-06-20T17:51:07.065" v="65"/>
          <ac:spMkLst>
            <pc:docMk/>
            <pc:sldMk cId="0" sldId="258"/>
            <ac:spMk id="35" creationId="{317CA52B-C108-424A-B4F1-A5CED1020F26}"/>
          </ac:spMkLst>
        </pc:spChg>
        <pc:spChg chg="add del mod">
          <ac:chgData name="Chandler NGUYEN" userId="8db31207-9e53-4e32-b0a1-8bad3e86463a" providerId="ADAL" clId="{DF26792B-6029-4C15-86C6-13BF25C6006A}" dt="2021-06-20T17:51:07.065" v="65"/>
          <ac:spMkLst>
            <pc:docMk/>
            <pc:sldMk cId="0" sldId="258"/>
            <ac:spMk id="36" creationId="{CF52D651-89FC-4291-A15A-5E32003B6F0A}"/>
          </ac:spMkLst>
        </pc:spChg>
        <pc:spChg chg="add del mod">
          <ac:chgData name="Chandler NGUYEN" userId="8db31207-9e53-4e32-b0a1-8bad3e86463a" providerId="ADAL" clId="{DF26792B-6029-4C15-86C6-13BF25C6006A}" dt="2021-06-20T17:51:07.065" v="65"/>
          <ac:spMkLst>
            <pc:docMk/>
            <pc:sldMk cId="0" sldId="258"/>
            <ac:spMk id="37" creationId="{F69BCCF2-02D0-461B-80E1-1EAA189651E4}"/>
          </ac:spMkLst>
        </pc:spChg>
        <pc:spChg chg="add del mod">
          <ac:chgData name="Chandler NGUYEN" userId="8db31207-9e53-4e32-b0a1-8bad3e86463a" providerId="ADAL" clId="{DF26792B-6029-4C15-86C6-13BF25C6006A}" dt="2021-06-20T17:51:07.065" v="65"/>
          <ac:spMkLst>
            <pc:docMk/>
            <pc:sldMk cId="0" sldId="258"/>
            <ac:spMk id="38" creationId="{EB5CDC75-CF26-4E06-AFBD-44D0EA914F5B}"/>
          </ac:spMkLst>
        </pc:spChg>
        <pc:spChg chg="add del mod">
          <ac:chgData name="Chandler NGUYEN" userId="8db31207-9e53-4e32-b0a1-8bad3e86463a" providerId="ADAL" clId="{DF26792B-6029-4C15-86C6-13BF25C6006A}" dt="2021-06-20T17:51:07.065" v="65"/>
          <ac:spMkLst>
            <pc:docMk/>
            <pc:sldMk cId="0" sldId="258"/>
            <ac:spMk id="39" creationId="{C1C86D35-8EB4-46AC-9FBE-720739727AB8}"/>
          </ac:spMkLst>
        </pc:spChg>
        <pc:spChg chg="add del mod">
          <ac:chgData name="Chandler NGUYEN" userId="8db31207-9e53-4e32-b0a1-8bad3e86463a" providerId="ADAL" clId="{DF26792B-6029-4C15-86C6-13BF25C6006A}" dt="2021-06-20T17:52:58.033" v="75" actId="478"/>
          <ac:spMkLst>
            <pc:docMk/>
            <pc:sldMk cId="0" sldId="258"/>
            <ac:spMk id="41" creationId="{EBCF5A9F-8AAD-417D-9684-0AB4921AF358}"/>
          </ac:spMkLst>
        </pc:spChg>
        <pc:spChg chg="add del mod">
          <ac:chgData name="Chandler NGUYEN" userId="8db31207-9e53-4e32-b0a1-8bad3e86463a" providerId="ADAL" clId="{DF26792B-6029-4C15-86C6-13BF25C6006A}" dt="2021-06-20T17:52:58.033" v="75" actId="478"/>
          <ac:spMkLst>
            <pc:docMk/>
            <pc:sldMk cId="0" sldId="258"/>
            <ac:spMk id="43" creationId="{1EF3510E-E93C-4C29-8438-A984D0681BC9}"/>
          </ac:spMkLst>
        </pc:spChg>
        <pc:spChg chg="add del mod">
          <ac:chgData name="Chandler NGUYEN" userId="8db31207-9e53-4e32-b0a1-8bad3e86463a" providerId="ADAL" clId="{DF26792B-6029-4C15-86C6-13BF25C6006A}" dt="2021-06-20T17:52:58.033" v="75" actId="478"/>
          <ac:spMkLst>
            <pc:docMk/>
            <pc:sldMk cId="0" sldId="258"/>
            <ac:spMk id="45" creationId="{0FD118CF-85FA-4A0A-AA89-0538BC4B18B8}"/>
          </ac:spMkLst>
        </pc:spChg>
        <pc:spChg chg="add del mod">
          <ac:chgData name="Chandler NGUYEN" userId="8db31207-9e53-4e32-b0a1-8bad3e86463a" providerId="ADAL" clId="{DF26792B-6029-4C15-86C6-13BF25C6006A}" dt="2021-06-20T17:52:58.033" v="75" actId="478"/>
          <ac:spMkLst>
            <pc:docMk/>
            <pc:sldMk cId="0" sldId="258"/>
            <ac:spMk id="47" creationId="{8DAE2257-52DC-4DA6-9DF5-4AAF3C72A45F}"/>
          </ac:spMkLst>
        </pc:spChg>
        <pc:spChg chg="add del mod">
          <ac:chgData name="Chandler NGUYEN" userId="8db31207-9e53-4e32-b0a1-8bad3e86463a" providerId="ADAL" clId="{DF26792B-6029-4C15-86C6-13BF25C6006A}" dt="2021-06-20T17:52:58.033" v="75" actId="478"/>
          <ac:spMkLst>
            <pc:docMk/>
            <pc:sldMk cId="0" sldId="258"/>
            <ac:spMk id="49" creationId="{5BB05548-F7BA-4E6A-BACA-9AA23CDC4060}"/>
          </ac:spMkLst>
        </pc:spChg>
        <pc:spChg chg="add del mod">
          <ac:chgData name="Chandler NGUYEN" userId="8db31207-9e53-4e32-b0a1-8bad3e86463a" providerId="ADAL" clId="{DF26792B-6029-4C15-86C6-13BF25C6006A}" dt="2021-06-20T17:52:58.033" v="75" actId="478"/>
          <ac:spMkLst>
            <pc:docMk/>
            <pc:sldMk cId="0" sldId="258"/>
            <ac:spMk id="51" creationId="{5E9D69DE-E44A-4CEE-9A5D-B48B4F34F5AD}"/>
          </ac:spMkLst>
        </pc:spChg>
        <pc:spChg chg="add del mod">
          <ac:chgData name="Chandler NGUYEN" userId="8db31207-9e53-4e32-b0a1-8bad3e86463a" providerId="ADAL" clId="{DF26792B-6029-4C15-86C6-13BF25C6006A}" dt="2021-06-20T17:52:58.033" v="75" actId="478"/>
          <ac:spMkLst>
            <pc:docMk/>
            <pc:sldMk cId="0" sldId="258"/>
            <ac:spMk id="53" creationId="{3DFF01E1-DB09-4599-BA4E-153F3334F955}"/>
          </ac:spMkLst>
        </pc:spChg>
        <pc:spChg chg="add del mod">
          <ac:chgData name="Chandler NGUYEN" userId="8db31207-9e53-4e32-b0a1-8bad3e86463a" providerId="ADAL" clId="{DF26792B-6029-4C15-86C6-13BF25C6006A}" dt="2021-06-20T17:52:58.033" v="75" actId="478"/>
          <ac:spMkLst>
            <pc:docMk/>
            <pc:sldMk cId="0" sldId="258"/>
            <ac:spMk id="55" creationId="{691FB4FA-F491-47DD-9616-438796F3BDFD}"/>
          </ac:spMkLst>
        </pc:spChg>
        <pc:spChg chg="add del mod">
          <ac:chgData name="Chandler NGUYEN" userId="8db31207-9e53-4e32-b0a1-8bad3e86463a" providerId="ADAL" clId="{DF26792B-6029-4C15-86C6-13BF25C6006A}" dt="2021-06-20T17:52:58.033" v="75" actId="478"/>
          <ac:spMkLst>
            <pc:docMk/>
            <pc:sldMk cId="0" sldId="258"/>
            <ac:spMk id="57" creationId="{A81B78AD-1868-444A-A9F0-D0D5324F78FC}"/>
          </ac:spMkLst>
        </pc:spChg>
        <pc:spChg chg="add del mod">
          <ac:chgData name="Chandler NGUYEN" userId="8db31207-9e53-4e32-b0a1-8bad3e86463a" providerId="ADAL" clId="{DF26792B-6029-4C15-86C6-13BF25C6006A}" dt="2021-06-20T18:04:55.360" v="176" actId="478"/>
          <ac:spMkLst>
            <pc:docMk/>
            <pc:sldMk cId="0" sldId="258"/>
            <ac:spMk id="59" creationId="{5B911106-B27D-40DC-9BD8-3D10BFD4F483}"/>
          </ac:spMkLst>
        </pc:spChg>
        <pc:spChg chg="add del mod">
          <ac:chgData name="Chandler NGUYEN" userId="8db31207-9e53-4e32-b0a1-8bad3e86463a" providerId="ADAL" clId="{DF26792B-6029-4C15-86C6-13BF25C6006A}" dt="2021-06-20T17:52:53.224" v="73"/>
          <ac:spMkLst>
            <pc:docMk/>
            <pc:sldMk cId="0" sldId="258"/>
            <ac:spMk id="76" creationId="{4FE0843A-BD85-4F56-A9BF-03B39B7620E1}"/>
          </ac:spMkLst>
        </pc:spChg>
        <pc:spChg chg="add del mod">
          <ac:chgData name="Chandler NGUYEN" userId="8db31207-9e53-4e32-b0a1-8bad3e86463a" providerId="ADAL" clId="{DF26792B-6029-4C15-86C6-13BF25C6006A}" dt="2021-06-20T17:52:53.224" v="73"/>
          <ac:spMkLst>
            <pc:docMk/>
            <pc:sldMk cId="0" sldId="258"/>
            <ac:spMk id="77" creationId="{A64C9B3A-7876-4520-A349-D48753E58B73}"/>
          </ac:spMkLst>
        </pc:spChg>
        <pc:spChg chg="add del mod">
          <ac:chgData name="Chandler NGUYEN" userId="8db31207-9e53-4e32-b0a1-8bad3e86463a" providerId="ADAL" clId="{DF26792B-6029-4C15-86C6-13BF25C6006A}" dt="2021-06-20T17:52:53.224" v="73"/>
          <ac:spMkLst>
            <pc:docMk/>
            <pc:sldMk cId="0" sldId="258"/>
            <ac:spMk id="78" creationId="{D1409BE0-3994-47C9-AC0C-FF222994B4F9}"/>
          </ac:spMkLst>
        </pc:spChg>
        <pc:spChg chg="add del mod">
          <ac:chgData name="Chandler NGUYEN" userId="8db31207-9e53-4e32-b0a1-8bad3e86463a" providerId="ADAL" clId="{DF26792B-6029-4C15-86C6-13BF25C6006A}" dt="2021-06-20T17:52:53.224" v="73"/>
          <ac:spMkLst>
            <pc:docMk/>
            <pc:sldMk cId="0" sldId="258"/>
            <ac:spMk id="79" creationId="{53CE7668-8E59-4D05-8251-A852EBE4A940}"/>
          </ac:spMkLst>
        </pc:spChg>
        <pc:spChg chg="add del mod">
          <ac:chgData name="Chandler NGUYEN" userId="8db31207-9e53-4e32-b0a1-8bad3e86463a" providerId="ADAL" clId="{DF26792B-6029-4C15-86C6-13BF25C6006A}" dt="2021-06-20T17:52:53.224" v="73"/>
          <ac:spMkLst>
            <pc:docMk/>
            <pc:sldMk cId="0" sldId="258"/>
            <ac:spMk id="80" creationId="{56090738-B2D4-438A-9F7A-358C746F05E7}"/>
          </ac:spMkLst>
        </pc:spChg>
        <pc:spChg chg="add del mod">
          <ac:chgData name="Chandler NGUYEN" userId="8db31207-9e53-4e32-b0a1-8bad3e86463a" providerId="ADAL" clId="{DF26792B-6029-4C15-86C6-13BF25C6006A}" dt="2021-06-20T17:52:53.224" v="73"/>
          <ac:spMkLst>
            <pc:docMk/>
            <pc:sldMk cId="0" sldId="258"/>
            <ac:spMk id="81" creationId="{3E8CCC6A-ACEC-4899-A8B6-0C45A8979EF1}"/>
          </ac:spMkLst>
        </pc:spChg>
        <pc:spChg chg="add del mod">
          <ac:chgData name="Chandler NGUYEN" userId="8db31207-9e53-4e32-b0a1-8bad3e86463a" providerId="ADAL" clId="{DF26792B-6029-4C15-86C6-13BF25C6006A}" dt="2021-06-20T17:52:53.224" v="73"/>
          <ac:spMkLst>
            <pc:docMk/>
            <pc:sldMk cId="0" sldId="258"/>
            <ac:spMk id="82" creationId="{2E2724B2-341E-4711-A377-FA5AEB5E642B}"/>
          </ac:spMkLst>
        </pc:spChg>
        <pc:spChg chg="add del mod">
          <ac:chgData name="Chandler NGUYEN" userId="8db31207-9e53-4e32-b0a1-8bad3e86463a" providerId="ADAL" clId="{DF26792B-6029-4C15-86C6-13BF25C6006A}" dt="2021-06-20T17:52:53.224" v="73"/>
          <ac:spMkLst>
            <pc:docMk/>
            <pc:sldMk cId="0" sldId="258"/>
            <ac:spMk id="83" creationId="{89E22632-A366-42F5-BFF1-40C82D781D3A}"/>
          </ac:spMkLst>
        </pc:spChg>
        <pc:spChg chg="add del mod">
          <ac:chgData name="Chandler NGUYEN" userId="8db31207-9e53-4e32-b0a1-8bad3e86463a" providerId="ADAL" clId="{DF26792B-6029-4C15-86C6-13BF25C6006A}" dt="2021-06-20T17:52:53.224" v="73"/>
          <ac:spMkLst>
            <pc:docMk/>
            <pc:sldMk cId="0" sldId="258"/>
            <ac:spMk id="84" creationId="{3EE5C330-3027-4517-8D1B-52EE30C8A639}"/>
          </ac:spMkLst>
        </pc:spChg>
        <pc:spChg chg="add del mod">
          <ac:chgData name="Chandler NGUYEN" userId="8db31207-9e53-4e32-b0a1-8bad3e86463a" providerId="ADAL" clId="{DF26792B-6029-4C15-86C6-13BF25C6006A}" dt="2021-06-20T17:52:53.224" v="73"/>
          <ac:spMkLst>
            <pc:docMk/>
            <pc:sldMk cId="0" sldId="258"/>
            <ac:spMk id="85" creationId="{B21C6B17-3E9C-4524-A5CF-B14281706E07}"/>
          </ac:spMkLst>
        </pc:spChg>
        <pc:spChg chg="add del mod">
          <ac:chgData name="Chandler NGUYEN" userId="8db31207-9e53-4e32-b0a1-8bad3e86463a" providerId="ADAL" clId="{DF26792B-6029-4C15-86C6-13BF25C6006A}" dt="2021-06-20T18:04:53.154" v="175" actId="21"/>
          <ac:spMkLst>
            <pc:docMk/>
            <pc:sldMk cId="0" sldId="258"/>
            <ac:spMk id="86" creationId="{E5668D4E-9EE1-427F-B41F-7050E0488D2A}"/>
          </ac:spMkLst>
        </pc:spChg>
        <pc:spChg chg="add del mod">
          <ac:chgData name="Chandler NGUYEN" userId="8db31207-9e53-4e32-b0a1-8bad3e86463a" providerId="ADAL" clId="{DF26792B-6029-4C15-86C6-13BF25C6006A}" dt="2021-06-20T18:04:53.154" v="175" actId="21"/>
          <ac:spMkLst>
            <pc:docMk/>
            <pc:sldMk cId="0" sldId="258"/>
            <ac:spMk id="87" creationId="{D11F6812-277B-4A72-97F4-377747A0CC4D}"/>
          </ac:spMkLst>
        </pc:spChg>
        <pc:spChg chg="add del mod">
          <ac:chgData name="Chandler NGUYEN" userId="8db31207-9e53-4e32-b0a1-8bad3e86463a" providerId="ADAL" clId="{DF26792B-6029-4C15-86C6-13BF25C6006A}" dt="2021-06-20T18:04:53.154" v="175" actId="21"/>
          <ac:spMkLst>
            <pc:docMk/>
            <pc:sldMk cId="0" sldId="258"/>
            <ac:spMk id="88" creationId="{5A5CA1BE-251A-4A1E-B672-1A700454FC36}"/>
          </ac:spMkLst>
        </pc:spChg>
        <pc:spChg chg="add mod">
          <ac:chgData name="Chandler NGUYEN" userId="8db31207-9e53-4e32-b0a1-8bad3e86463a" providerId="ADAL" clId="{DF26792B-6029-4C15-86C6-13BF25C6006A}" dt="2021-06-20T18:03:14.243" v="169" actId="1076"/>
          <ac:spMkLst>
            <pc:docMk/>
            <pc:sldMk cId="0" sldId="258"/>
            <ac:spMk id="89" creationId="{D85DBEEF-DF06-46D1-B29A-7EC1684A30D8}"/>
          </ac:spMkLst>
        </pc:spChg>
        <pc:spChg chg="add del mod">
          <ac:chgData name="Chandler NGUYEN" userId="8db31207-9e53-4e32-b0a1-8bad3e86463a" providerId="ADAL" clId="{DF26792B-6029-4C15-86C6-13BF25C6006A}" dt="2021-06-20T18:04:53.154" v="175" actId="21"/>
          <ac:spMkLst>
            <pc:docMk/>
            <pc:sldMk cId="0" sldId="258"/>
            <ac:spMk id="90" creationId="{A9998ABC-6095-427B-89E8-80E3371E69AC}"/>
          </ac:spMkLst>
        </pc:spChg>
        <pc:spChg chg="add del mod">
          <ac:chgData name="Chandler NGUYEN" userId="8db31207-9e53-4e32-b0a1-8bad3e86463a" providerId="ADAL" clId="{DF26792B-6029-4C15-86C6-13BF25C6006A}" dt="2021-06-20T18:04:53.154" v="175" actId="21"/>
          <ac:spMkLst>
            <pc:docMk/>
            <pc:sldMk cId="0" sldId="258"/>
            <ac:spMk id="91" creationId="{75E7F4DD-E2A2-4BEF-A7AA-F6F418EF15F6}"/>
          </ac:spMkLst>
        </pc:spChg>
        <pc:spChg chg="add del mod">
          <ac:chgData name="Chandler NGUYEN" userId="8db31207-9e53-4e32-b0a1-8bad3e86463a" providerId="ADAL" clId="{DF26792B-6029-4C15-86C6-13BF25C6006A}" dt="2021-06-20T17:57:57.171" v="94" actId="478"/>
          <ac:spMkLst>
            <pc:docMk/>
            <pc:sldMk cId="0" sldId="258"/>
            <ac:spMk id="92" creationId="{525023E1-09D5-4A4F-B9CA-752933B2C0A9}"/>
          </ac:spMkLst>
        </pc:spChg>
        <pc:spChg chg="add del mod">
          <ac:chgData name="Chandler NGUYEN" userId="8db31207-9e53-4e32-b0a1-8bad3e86463a" providerId="ADAL" clId="{DF26792B-6029-4C15-86C6-13BF25C6006A}" dt="2021-06-20T17:53:54.019" v="82" actId="478"/>
          <ac:spMkLst>
            <pc:docMk/>
            <pc:sldMk cId="0" sldId="258"/>
            <ac:spMk id="93" creationId="{B37BE373-2C22-4EA0-BB6E-DA028FEA1D6F}"/>
          </ac:spMkLst>
        </pc:spChg>
        <pc:spChg chg="add del mod">
          <ac:chgData name="Chandler NGUYEN" userId="8db31207-9e53-4e32-b0a1-8bad3e86463a" providerId="ADAL" clId="{DF26792B-6029-4C15-86C6-13BF25C6006A}" dt="2021-06-20T17:53:59.371" v="83" actId="478"/>
          <ac:spMkLst>
            <pc:docMk/>
            <pc:sldMk cId="0" sldId="258"/>
            <ac:spMk id="94" creationId="{2F802D21-7B57-400E-9E33-75D607F8ED1E}"/>
          </ac:spMkLst>
        </pc:spChg>
        <pc:spChg chg="add del mod">
          <ac:chgData name="Chandler NGUYEN" userId="8db31207-9e53-4e32-b0a1-8bad3e86463a" providerId="ADAL" clId="{DF26792B-6029-4C15-86C6-13BF25C6006A}" dt="2021-06-20T17:54:00.619" v="84" actId="478"/>
          <ac:spMkLst>
            <pc:docMk/>
            <pc:sldMk cId="0" sldId="258"/>
            <ac:spMk id="95" creationId="{7F38B6E5-EC02-4F95-9071-948DA27DECE1}"/>
          </ac:spMkLst>
        </pc:spChg>
        <pc:spChg chg="add del mod">
          <ac:chgData name="Chandler NGUYEN" userId="8db31207-9e53-4e32-b0a1-8bad3e86463a" providerId="ADAL" clId="{DF26792B-6029-4C15-86C6-13BF25C6006A}" dt="2021-06-20T17:56:57.119" v="86"/>
          <ac:spMkLst>
            <pc:docMk/>
            <pc:sldMk cId="0" sldId="258"/>
            <ac:spMk id="96" creationId="{9A39BBA0-3627-4257-A89F-972263CB6986}"/>
          </ac:spMkLst>
        </pc:spChg>
        <pc:spChg chg="add del mod">
          <ac:chgData name="Chandler NGUYEN" userId="8db31207-9e53-4e32-b0a1-8bad3e86463a" providerId="ADAL" clId="{DF26792B-6029-4C15-86C6-13BF25C6006A}" dt="2021-06-20T17:56:57.119" v="86"/>
          <ac:spMkLst>
            <pc:docMk/>
            <pc:sldMk cId="0" sldId="258"/>
            <ac:spMk id="97" creationId="{14EADE1B-62B1-4A6B-9089-2F4B54A2D58A}"/>
          </ac:spMkLst>
        </pc:spChg>
        <pc:spChg chg="add del mod">
          <ac:chgData name="Chandler NGUYEN" userId="8db31207-9e53-4e32-b0a1-8bad3e86463a" providerId="ADAL" clId="{DF26792B-6029-4C15-86C6-13BF25C6006A}" dt="2021-06-20T17:56:57.119" v="86"/>
          <ac:spMkLst>
            <pc:docMk/>
            <pc:sldMk cId="0" sldId="258"/>
            <ac:spMk id="98" creationId="{DB34B8B8-46B5-482B-8A59-12C1F4662EB8}"/>
          </ac:spMkLst>
        </pc:spChg>
        <pc:spChg chg="add del mod">
          <ac:chgData name="Chandler NGUYEN" userId="8db31207-9e53-4e32-b0a1-8bad3e86463a" providerId="ADAL" clId="{DF26792B-6029-4C15-86C6-13BF25C6006A}" dt="2021-06-20T17:56:57.119" v="86"/>
          <ac:spMkLst>
            <pc:docMk/>
            <pc:sldMk cId="0" sldId="258"/>
            <ac:spMk id="99" creationId="{B9E6F4EE-9278-4FE3-8737-EB90CAE5B0DB}"/>
          </ac:spMkLst>
        </pc:spChg>
        <pc:spChg chg="add del mod">
          <ac:chgData name="Chandler NGUYEN" userId="8db31207-9e53-4e32-b0a1-8bad3e86463a" providerId="ADAL" clId="{DF26792B-6029-4C15-86C6-13BF25C6006A}" dt="2021-06-20T17:56:57.119" v="86"/>
          <ac:spMkLst>
            <pc:docMk/>
            <pc:sldMk cId="0" sldId="258"/>
            <ac:spMk id="100" creationId="{C1E80F05-D7B3-434B-9562-799618B17F63}"/>
          </ac:spMkLst>
        </pc:spChg>
        <pc:spChg chg="add del mod">
          <ac:chgData name="Chandler NGUYEN" userId="8db31207-9e53-4e32-b0a1-8bad3e86463a" providerId="ADAL" clId="{DF26792B-6029-4C15-86C6-13BF25C6006A}" dt="2021-06-20T17:56:57.119" v="86"/>
          <ac:spMkLst>
            <pc:docMk/>
            <pc:sldMk cId="0" sldId="258"/>
            <ac:spMk id="101" creationId="{594A2C97-B3F4-4669-AE36-9DE9030E74DF}"/>
          </ac:spMkLst>
        </pc:spChg>
        <pc:spChg chg="add del mod">
          <ac:chgData name="Chandler NGUYEN" userId="8db31207-9e53-4e32-b0a1-8bad3e86463a" providerId="ADAL" clId="{DF26792B-6029-4C15-86C6-13BF25C6006A}" dt="2021-06-20T17:56:57.119" v="86"/>
          <ac:spMkLst>
            <pc:docMk/>
            <pc:sldMk cId="0" sldId="258"/>
            <ac:spMk id="102" creationId="{6FD60C9D-1D9D-417E-894F-C3AEFE2EF35F}"/>
          </ac:spMkLst>
        </pc:spChg>
        <pc:spChg chg="add del mod">
          <ac:chgData name="Chandler NGUYEN" userId="8db31207-9e53-4e32-b0a1-8bad3e86463a" providerId="ADAL" clId="{DF26792B-6029-4C15-86C6-13BF25C6006A}" dt="2021-06-20T17:56:57.119" v="86"/>
          <ac:spMkLst>
            <pc:docMk/>
            <pc:sldMk cId="0" sldId="258"/>
            <ac:spMk id="103" creationId="{1C07698C-304A-4BBF-BE30-51E4B2AAE425}"/>
          </ac:spMkLst>
        </pc:spChg>
        <pc:spChg chg="add del mod">
          <ac:chgData name="Chandler NGUYEN" userId="8db31207-9e53-4e32-b0a1-8bad3e86463a" providerId="ADAL" clId="{DF26792B-6029-4C15-86C6-13BF25C6006A}" dt="2021-06-20T17:56:57.119" v="86"/>
          <ac:spMkLst>
            <pc:docMk/>
            <pc:sldMk cId="0" sldId="258"/>
            <ac:spMk id="104" creationId="{9E21B71B-4D49-483F-AB38-80F1E052A95C}"/>
          </ac:spMkLst>
        </pc:spChg>
        <pc:spChg chg="add del mod">
          <ac:chgData name="Chandler NGUYEN" userId="8db31207-9e53-4e32-b0a1-8bad3e86463a" providerId="ADAL" clId="{DF26792B-6029-4C15-86C6-13BF25C6006A}" dt="2021-06-20T17:56:57.119" v="86"/>
          <ac:spMkLst>
            <pc:docMk/>
            <pc:sldMk cId="0" sldId="258"/>
            <ac:spMk id="105" creationId="{48B8EB6B-B6A1-46E8-9C9B-FC428CA1B17E}"/>
          </ac:spMkLst>
        </pc:spChg>
        <pc:spChg chg="add del mod">
          <ac:chgData name="Chandler NGUYEN" userId="8db31207-9e53-4e32-b0a1-8bad3e86463a" providerId="ADAL" clId="{DF26792B-6029-4C15-86C6-13BF25C6006A}" dt="2021-06-20T17:57:57.171" v="94" actId="478"/>
          <ac:spMkLst>
            <pc:docMk/>
            <pc:sldMk cId="0" sldId="258"/>
            <ac:spMk id="106" creationId="{D8A66640-F135-4FBE-83C1-1CB4B9ECB612}"/>
          </ac:spMkLst>
        </pc:spChg>
        <pc:spChg chg="add del mod">
          <ac:chgData name="Chandler NGUYEN" userId="8db31207-9e53-4e32-b0a1-8bad3e86463a" providerId="ADAL" clId="{DF26792B-6029-4C15-86C6-13BF25C6006A}" dt="2021-06-20T17:57:57.171" v="94" actId="478"/>
          <ac:spMkLst>
            <pc:docMk/>
            <pc:sldMk cId="0" sldId="258"/>
            <ac:spMk id="107" creationId="{A499E0B9-0932-48DF-ACFB-6CCB870642B4}"/>
          </ac:spMkLst>
        </pc:spChg>
        <pc:spChg chg="add del mod">
          <ac:chgData name="Chandler NGUYEN" userId="8db31207-9e53-4e32-b0a1-8bad3e86463a" providerId="ADAL" clId="{DF26792B-6029-4C15-86C6-13BF25C6006A}" dt="2021-06-20T17:57:57.171" v="94" actId="478"/>
          <ac:spMkLst>
            <pc:docMk/>
            <pc:sldMk cId="0" sldId="258"/>
            <ac:spMk id="108" creationId="{F8A3249D-1656-493A-9B31-84514AF8C423}"/>
          </ac:spMkLst>
        </pc:spChg>
        <pc:spChg chg="add del mod">
          <ac:chgData name="Chandler NGUYEN" userId="8db31207-9e53-4e32-b0a1-8bad3e86463a" providerId="ADAL" clId="{DF26792B-6029-4C15-86C6-13BF25C6006A}" dt="2021-06-20T17:58:02.973" v="98"/>
          <ac:spMkLst>
            <pc:docMk/>
            <pc:sldMk cId="0" sldId="258"/>
            <ac:spMk id="109" creationId="{67D387E0-BF2A-4113-AA94-D1218C8D55C0}"/>
          </ac:spMkLst>
        </pc:spChg>
        <pc:spChg chg="add del mod">
          <ac:chgData name="Chandler NGUYEN" userId="8db31207-9e53-4e32-b0a1-8bad3e86463a" providerId="ADAL" clId="{DF26792B-6029-4C15-86C6-13BF25C6006A}" dt="2021-06-20T17:58:02.973" v="98"/>
          <ac:spMkLst>
            <pc:docMk/>
            <pc:sldMk cId="0" sldId="258"/>
            <ac:spMk id="110" creationId="{C172AAA8-AFB4-422F-833F-89DD56C37E21}"/>
          </ac:spMkLst>
        </pc:spChg>
        <pc:spChg chg="add del mod">
          <ac:chgData name="Chandler NGUYEN" userId="8db31207-9e53-4e32-b0a1-8bad3e86463a" providerId="ADAL" clId="{DF26792B-6029-4C15-86C6-13BF25C6006A}" dt="2021-06-20T17:58:02.973" v="98"/>
          <ac:spMkLst>
            <pc:docMk/>
            <pc:sldMk cId="0" sldId="258"/>
            <ac:spMk id="111" creationId="{A2F1CC75-EE16-4F6B-BF41-926C24ED2598}"/>
          </ac:spMkLst>
        </pc:spChg>
        <pc:spChg chg="add del mod">
          <ac:chgData name="Chandler NGUYEN" userId="8db31207-9e53-4e32-b0a1-8bad3e86463a" providerId="ADAL" clId="{DF26792B-6029-4C15-86C6-13BF25C6006A}" dt="2021-06-20T17:58:02.973" v="98"/>
          <ac:spMkLst>
            <pc:docMk/>
            <pc:sldMk cId="0" sldId="258"/>
            <ac:spMk id="112" creationId="{7F408C6E-2A8E-4A48-A678-8FF12687F4BB}"/>
          </ac:spMkLst>
        </pc:spChg>
        <pc:spChg chg="add del mod">
          <ac:chgData name="Chandler NGUYEN" userId="8db31207-9e53-4e32-b0a1-8bad3e86463a" providerId="ADAL" clId="{DF26792B-6029-4C15-86C6-13BF25C6006A}" dt="2021-06-20T18:04:53.154" v="175" actId="21"/>
          <ac:spMkLst>
            <pc:docMk/>
            <pc:sldMk cId="0" sldId="258"/>
            <ac:spMk id="113" creationId="{465A5306-635E-4A16-A08E-92BB9900C87E}"/>
          </ac:spMkLst>
        </pc:spChg>
        <pc:spChg chg="add del mod">
          <ac:chgData name="Chandler NGUYEN" userId="8db31207-9e53-4e32-b0a1-8bad3e86463a" providerId="ADAL" clId="{DF26792B-6029-4C15-86C6-13BF25C6006A}" dt="2021-06-20T18:04:53.154" v="175" actId="21"/>
          <ac:spMkLst>
            <pc:docMk/>
            <pc:sldMk cId="0" sldId="258"/>
            <ac:spMk id="114" creationId="{36E38BAC-9762-44F0-B861-CE2863FF8C14}"/>
          </ac:spMkLst>
        </pc:spChg>
        <pc:spChg chg="add del mod">
          <ac:chgData name="Chandler NGUYEN" userId="8db31207-9e53-4e32-b0a1-8bad3e86463a" providerId="ADAL" clId="{DF26792B-6029-4C15-86C6-13BF25C6006A}" dt="2021-06-20T18:04:53.154" v="175" actId="21"/>
          <ac:spMkLst>
            <pc:docMk/>
            <pc:sldMk cId="0" sldId="258"/>
            <ac:spMk id="115" creationId="{F91EF91F-314A-4E8A-A6B4-7EC4A13707DB}"/>
          </ac:spMkLst>
        </pc:spChg>
        <pc:spChg chg="add del mod">
          <ac:chgData name="Chandler NGUYEN" userId="8db31207-9e53-4e32-b0a1-8bad3e86463a" providerId="ADAL" clId="{DF26792B-6029-4C15-86C6-13BF25C6006A}" dt="2021-06-20T18:04:53.154" v="175" actId="21"/>
          <ac:spMkLst>
            <pc:docMk/>
            <pc:sldMk cId="0" sldId="258"/>
            <ac:spMk id="116" creationId="{769CCD2F-36CD-4FF2-A40B-AC10C3FF9C58}"/>
          </ac:spMkLst>
        </pc:spChg>
        <pc:spChg chg="add del mod">
          <ac:chgData name="Chandler NGUYEN" userId="8db31207-9e53-4e32-b0a1-8bad3e86463a" providerId="ADAL" clId="{DF26792B-6029-4C15-86C6-13BF25C6006A}" dt="2021-06-20T18:04:53.154" v="175" actId="21"/>
          <ac:spMkLst>
            <pc:docMk/>
            <pc:sldMk cId="0" sldId="258"/>
            <ac:spMk id="117" creationId="{E82E4E8E-711D-4558-B313-6F6C5CD5BDB2}"/>
          </ac:spMkLst>
        </pc:spChg>
        <pc:spChg chg="add mod">
          <ac:chgData name="Chandler NGUYEN" userId="8db31207-9e53-4e32-b0a1-8bad3e86463a" providerId="ADAL" clId="{DF26792B-6029-4C15-86C6-13BF25C6006A}" dt="2021-06-20T18:05:42.481" v="192" actId="20577"/>
          <ac:spMkLst>
            <pc:docMk/>
            <pc:sldMk cId="0" sldId="258"/>
            <ac:spMk id="118" creationId="{D07D9281-FCC2-4FA5-A6EE-750CB30E7EAD}"/>
          </ac:spMkLst>
        </pc:spChg>
        <pc:spChg chg="add mod">
          <ac:chgData name="Chandler NGUYEN" userId="8db31207-9e53-4e32-b0a1-8bad3e86463a" providerId="ADAL" clId="{DF26792B-6029-4C15-86C6-13BF25C6006A}" dt="2021-06-20T18:05:58.421" v="194" actId="1076"/>
          <ac:spMkLst>
            <pc:docMk/>
            <pc:sldMk cId="0" sldId="258"/>
            <ac:spMk id="121" creationId="{F805176D-C912-4E8D-80EA-AAC18168F760}"/>
          </ac:spMkLst>
        </pc:spChg>
        <pc:spChg chg="add mod">
          <ac:chgData name="Chandler NGUYEN" userId="8db31207-9e53-4e32-b0a1-8bad3e86463a" providerId="ADAL" clId="{DF26792B-6029-4C15-86C6-13BF25C6006A}" dt="2021-06-20T18:05:58.421" v="194" actId="1076"/>
          <ac:spMkLst>
            <pc:docMk/>
            <pc:sldMk cId="0" sldId="258"/>
            <ac:spMk id="122" creationId="{5AE264F5-0E9A-46FC-AC9C-EA2677D695E7}"/>
          </ac:spMkLst>
        </pc:spChg>
        <pc:spChg chg="add mod">
          <ac:chgData name="Chandler NGUYEN" userId="8db31207-9e53-4e32-b0a1-8bad3e86463a" providerId="ADAL" clId="{DF26792B-6029-4C15-86C6-13BF25C6006A}" dt="2021-06-20T18:38:50.742" v="569" actId="20577"/>
          <ac:spMkLst>
            <pc:docMk/>
            <pc:sldMk cId="0" sldId="258"/>
            <ac:spMk id="123" creationId="{221ADB26-C831-4277-8B12-87ED0DCD717C}"/>
          </ac:spMkLst>
        </pc:spChg>
        <pc:spChg chg="add mod">
          <ac:chgData name="Chandler NGUYEN" userId="8db31207-9e53-4e32-b0a1-8bad3e86463a" providerId="ADAL" clId="{DF26792B-6029-4C15-86C6-13BF25C6006A}" dt="2021-06-20T18:19:44.057" v="458" actId="1076"/>
          <ac:spMkLst>
            <pc:docMk/>
            <pc:sldMk cId="0" sldId="258"/>
            <ac:spMk id="124" creationId="{306B9938-A340-4AE8-A2AB-605141679338}"/>
          </ac:spMkLst>
        </pc:spChg>
        <pc:spChg chg="add mod">
          <ac:chgData name="Chandler NGUYEN" userId="8db31207-9e53-4e32-b0a1-8bad3e86463a" providerId="ADAL" clId="{DF26792B-6029-4C15-86C6-13BF25C6006A}" dt="2021-06-20T18:19:44.057" v="458" actId="1076"/>
          <ac:spMkLst>
            <pc:docMk/>
            <pc:sldMk cId="0" sldId="258"/>
            <ac:spMk id="125" creationId="{359A5C25-C521-45F1-A391-8C1265B79D80}"/>
          </ac:spMkLst>
        </pc:spChg>
        <pc:spChg chg="add mod">
          <ac:chgData name="Chandler NGUYEN" userId="8db31207-9e53-4e32-b0a1-8bad3e86463a" providerId="ADAL" clId="{DF26792B-6029-4C15-86C6-13BF25C6006A}" dt="2021-06-20T18:19:13.560" v="454" actId="1076"/>
          <ac:spMkLst>
            <pc:docMk/>
            <pc:sldMk cId="0" sldId="258"/>
            <ac:spMk id="126" creationId="{3C0D9797-F49F-4F5A-9BC3-B297BBD0679E}"/>
          </ac:spMkLst>
        </pc:spChg>
        <pc:spChg chg="add mod">
          <ac:chgData name="Chandler NGUYEN" userId="8db31207-9e53-4e32-b0a1-8bad3e86463a" providerId="ADAL" clId="{DF26792B-6029-4C15-86C6-13BF25C6006A}" dt="2021-06-20T18:19:13.560" v="454" actId="1076"/>
          <ac:spMkLst>
            <pc:docMk/>
            <pc:sldMk cId="0" sldId="258"/>
            <ac:spMk id="127" creationId="{97BB21C9-8091-4268-A9B1-A45439126863}"/>
          </ac:spMkLst>
        </pc:spChg>
        <pc:spChg chg="add mod">
          <ac:chgData name="Chandler NGUYEN" userId="8db31207-9e53-4e32-b0a1-8bad3e86463a" providerId="ADAL" clId="{DF26792B-6029-4C15-86C6-13BF25C6006A}" dt="2021-06-20T18:19:44.057" v="458" actId="1076"/>
          <ac:spMkLst>
            <pc:docMk/>
            <pc:sldMk cId="0" sldId="258"/>
            <ac:spMk id="128" creationId="{78D265E9-5C60-4A1C-B7F4-F26757A1EC61}"/>
          </ac:spMkLst>
        </pc:spChg>
        <pc:spChg chg="add mod">
          <ac:chgData name="Chandler NGUYEN" userId="8db31207-9e53-4e32-b0a1-8bad3e86463a" providerId="ADAL" clId="{DF26792B-6029-4C15-86C6-13BF25C6006A}" dt="2021-06-20T18:05:58.421" v="194" actId="1076"/>
          <ac:spMkLst>
            <pc:docMk/>
            <pc:sldMk cId="0" sldId="258"/>
            <ac:spMk id="129" creationId="{07F8E5BB-CAF9-4A0B-BB20-2F19D726DE3F}"/>
          </ac:spMkLst>
        </pc:spChg>
        <pc:spChg chg="add mod">
          <ac:chgData name="Chandler NGUYEN" userId="8db31207-9e53-4e32-b0a1-8bad3e86463a" providerId="ADAL" clId="{DF26792B-6029-4C15-86C6-13BF25C6006A}" dt="2021-06-20T18:19:27.689" v="457" actId="1076"/>
          <ac:spMkLst>
            <pc:docMk/>
            <pc:sldMk cId="0" sldId="258"/>
            <ac:spMk id="130" creationId="{0173422F-33CA-4879-A4FF-DE7615AA5825}"/>
          </ac:spMkLst>
        </pc:spChg>
        <pc:spChg chg="mod">
          <ac:chgData name="Chandler NGUYEN" userId="8db31207-9e53-4e32-b0a1-8bad3e86463a" providerId="ADAL" clId="{DF26792B-6029-4C15-86C6-13BF25C6006A}" dt="2021-06-20T18:20:25.363" v="459"/>
          <ac:spMkLst>
            <pc:docMk/>
            <pc:sldMk cId="0" sldId="258"/>
            <ac:spMk id="132" creationId="{09F3F2D4-3659-4BE7-8639-16FDE3166068}"/>
          </ac:spMkLst>
        </pc:spChg>
        <pc:spChg chg="mod">
          <ac:chgData name="Chandler NGUYEN" userId="8db31207-9e53-4e32-b0a1-8bad3e86463a" providerId="ADAL" clId="{DF26792B-6029-4C15-86C6-13BF25C6006A}" dt="2021-06-20T18:20:25.363" v="459"/>
          <ac:spMkLst>
            <pc:docMk/>
            <pc:sldMk cId="0" sldId="258"/>
            <ac:spMk id="133" creationId="{2082ABA0-BAC5-47BD-A89C-B1FB4CD3C1A8}"/>
          </ac:spMkLst>
        </pc:spChg>
        <pc:spChg chg="mod">
          <ac:chgData name="Chandler NGUYEN" userId="8db31207-9e53-4e32-b0a1-8bad3e86463a" providerId="ADAL" clId="{DF26792B-6029-4C15-86C6-13BF25C6006A}" dt="2021-06-20T18:20:25.363" v="459"/>
          <ac:spMkLst>
            <pc:docMk/>
            <pc:sldMk cId="0" sldId="258"/>
            <ac:spMk id="134" creationId="{0C63F62E-06E9-42D2-83C5-67711A177412}"/>
          </ac:spMkLst>
        </pc:spChg>
        <pc:spChg chg="mod">
          <ac:chgData name="Chandler NGUYEN" userId="8db31207-9e53-4e32-b0a1-8bad3e86463a" providerId="ADAL" clId="{DF26792B-6029-4C15-86C6-13BF25C6006A}" dt="2021-06-20T18:20:25.363" v="459"/>
          <ac:spMkLst>
            <pc:docMk/>
            <pc:sldMk cId="0" sldId="258"/>
            <ac:spMk id="136" creationId="{17518BC6-A0A1-465F-8584-C7841AEEF4F3}"/>
          </ac:spMkLst>
        </pc:spChg>
        <pc:spChg chg="mod">
          <ac:chgData name="Chandler NGUYEN" userId="8db31207-9e53-4e32-b0a1-8bad3e86463a" providerId="ADAL" clId="{DF26792B-6029-4C15-86C6-13BF25C6006A}" dt="2021-06-20T18:20:25.363" v="459"/>
          <ac:spMkLst>
            <pc:docMk/>
            <pc:sldMk cId="0" sldId="258"/>
            <ac:spMk id="137" creationId="{A8C86810-1B3D-47B8-98D6-A4597AB6F747}"/>
          </ac:spMkLst>
        </pc:spChg>
        <pc:spChg chg="mod">
          <ac:chgData name="Chandler NGUYEN" userId="8db31207-9e53-4e32-b0a1-8bad3e86463a" providerId="ADAL" clId="{DF26792B-6029-4C15-86C6-13BF25C6006A}" dt="2021-06-20T18:20:25.363" v="459"/>
          <ac:spMkLst>
            <pc:docMk/>
            <pc:sldMk cId="0" sldId="258"/>
            <ac:spMk id="138" creationId="{DD983954-C45E-4FB8-B7D7-5B9B92EAC3A1}"/>
          </ac:spMkLst>
        </pc:spChg>
        <pc:spChg chg="del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70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71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72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73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74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75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76" creationId="{00000000-0000-0000-0000-000000000000}"/>
          </ac:spMkLst>
        </pc:spChg>
        <pc:spChg chg="del mod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77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78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79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80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81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82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83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84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85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86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7:52:43.123" v="71" actId="478"/>
          <ac:spMkLst>
            <pc:docMk/>
            <pc:sldMk cId="0" sldId="258"/>
            <ac:spMk id="187" creationId="{00000000-0000-0000-0000-000000000000}"/>
          </ac:spMkLst>
        </pc:spChg>
        <pc:grpChg chg="add del mod">
          <ac:chgData name="Chandler NGUYEN" userId="8db31207-9e53-4e32-b0a1-8bad3e86463a" providerId="ADAL" clId="{DF26792B-6029-4C15-86C6-13BF25C6006A}" dt="2021-06-20T18:20:45.081" v="468"/>
          <ac:grpSpMkLst>
            <pc:docMk/>
            <pc:sldMk cId="0" sldId="258"/>
            <ac:grpSpMk id="131" creationId="{F2ED203C-15D8-4886-860C-73E6A64D8CA2}"/>
          </ac:grpSpMkLst>
        </pc:grpChg>
        <pc:grpChg chg="mod">
          <ac:chgData name="Chandler NGUYEN" userId="8db31207-9e53-4e32-b0a1-8bad3e86463a" providerId="ADAL" clId="{DF26792B-6029-4C15-86C6-13BF25C6006A}" dt="2021-06-20T18:20:25.363" v="459"/>
          <ac:grpSpMkLst>
            <pc:docMk/>
            <pc:sldMk cId="0" sldId="258"/>
            <ac:grpSpMk id="135" creationId="{29ADDDFE-8B47-4A9B-857F-C2889DD35462}"/>
          </ac:grpSpMkLst>
        </pc:grpChg>
      </pc:sldChg>
      <pc:sldChg chg="modSp mod">
        <pc:chgData name="Chandler NGUYEN" userId="8db31207-9e53-4e32-b0a1-8bad3e86463a" providerId="ADAL" clId="{DF26792B-6029-4C15-86C6-13BF25C6006A}" dt="2021-06-20T18:27:23.125" v="525" actId="1076"/>
        <pc:sldMkLst>
          <pc:docMk/>
          <pc:sldMk cId="0" sldId="259"/>
        </pc:sldMkLst>
        <pc:spChg chg="mod">
          <ac:chgData name="Chandler NGUYEN" userId="8db31207-9e53-4e32-b0a1-8bad3e86463a" providerId="ADAL" clId="{DF26792B-6029-4C15-86C6-13BF25C6006A}" dt="2021-06-20T18:23:38.683" v="485" actId="14100"/>
          <ac:spMkLst>
            <pc:docMk/>
            <pc:sldMk cId="0" sldId="259"/>
            <ac:spMk id="228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8:27:23.125" v="525" actId="1076"/>
          <ac:spMkLst>
            <pc:docMk/>
            <pc:sldMk cId="0" sldId="259"/>
            <ac:spMk id="229" creationId="{00000000-0000-0000-0000-000000000000}"/>
          </ac:spMkLst>
        </pc:spChg>
      </pc:sldChg>
      <pc:sldChg chg="add del">
        <pc:chgData name="Chandler NGUYEN" userId="8db31207-9e53-4e32-b0a1-8bad3e86463a" providerId="ADAL" clId="{DF26792B-6029-4C15-86C6-13BF25C6006A}" dt="2021-06-20T19:03:58.059" v="943" actId="47"/>
        <pc:sldMkLst>
          <pc:docMk/>
          <pc:sldMk cId="0" sldId="260"/>
        </pc:sldMkLst>
      </pc:sldChg>
      <pc:sldChg chg="add del">
        <pc:chgData name="Chandler NGUYEN" userId="8db31207-9e53-4e32-b0a1-8bad3e86463a" providerId="ADAL" clId="{DF26792B-6029-4C15-86C6-13BF25C6006A}" dt="2021-06-20T19:03:59.665" v="944" actId="47"/>
        <pc:sldMkLst>
          <pc:docMk/>
          <pc:sldMk cId="0" sldId="261"/>
        </pc:sldMkLst>
      </pc:sldChg>
      <pc:sldChg chg="addSp delSp modSp add del mod">
        <pc:chgData name="Chandler NGUYEN" userId="8db31207-9e53-4e32-b0a1-8bad3e86463a" providerId="ADAL" clId="{DF26792B-6029-4C15-86C6-13BF25C6006A}" dt="2021-06-20T19:24:53.752" v="1184" actId="478"/>
        <pc:sldMkLst>
          <pc:docMk/>
          <pc:sldMk cId="0" sldId="262"/>
        </pc:sldMkLst>
        <pc:spChg chg="mod">
          <ac:chgData name="Chandler NGUYEN" userId="8db31207-9e53-4e32-b0a1-8bad3e86463a" providerId="ADAL" clId="{DF26792B-6029-4C15-86C6-13BF25C6006A}" dt="2021-06-20T19:15:32.390" v="1085"/>
          <ac:spMkLst>
            <pc:docMk/>
            <pc:sldMk cId="0" sldId="262"/>
            <ac:spMk id="26" creationId="{ED35E9B5-713E-48AA-A268-D2D53FE588EB}"/>
          </ac:spMkLst>
        </pc:spChg>
        <pc:spChg chg="mod">
          <ac:chgData name="Chandler NGUYEN" userId="8db31207-9e53-4e32-b0a1-8bad3e86463a" providerId="ADAL" clId="{DF26792B-6029-4C15-86C6-13BF25C6006A}" dt="2021-06-20T19:15:32.390" v="1085"/>
          <ac:spMkLst>
            <pc:docMk/>
            <pc:sldMk cId="0" sldId="262"/>
            <ac:spMk id="27" creationId="{B0C1DD45-2022-489F-A01C-DB4C38E61A41}"/>
          </ac:spMkLst>
        </pc:spChg>
        <pc:spChg chg="mod">
          <ac:chgData name="Chandler NGUYEN" userId="8db31207-9e53-4e32-b0a1-8bad3e86463a" providerId="ADAL" clId="{DF26792B-6029-4C15-86C6-13BF25C6006A}" dt="2021-06-20T19:15:32.390" v="1085"/>
          <ac:spMkLst>
            <pc:docMk/>
            <pc:sldMk cId="0" sldId="262"/>
            <ac:spMk id="28" creationId="{223F7043-D471-4CB8-AF63-428893FC977B}"/>
          </ac:spMkLst>
        </pc:spChg>
        <pc:spChg chg="mod">
          <ac:chgData name="Chandler NGUYEN" userId="8db31207-9e53-4e32-b0a1-8bad3e86463a" providerId="ADAL" clId="{DF26792B-6029-4C15-86C6-13BF25C6006A}" dt="2021-06-20T19:15:32.390" v="1085"/>
          <ac:spMkLst>
            <pc:docMk/>
            <pc:sldMk cId="0" sldId="262"/>
            <ac:spMk id="29" creationId="{6F68D941-28E9-47D1-91DF-ADF909CF429A}"/>
          </ac:spMkLst>
        </pc:spChg>
        <pc:spChg chg="mod">
          <ac:chgData name="Chandler NGUYEN" userId="8db31207-9e53-4e32-b0a1-8bad3e86463a" providerId="ADAL" clId="{DF26792B-6029-4C15-86C6-13BF25C6006A}" dt="2021-06-20T19:15:32.390" v="1085"/>
          <ac:spMkLst>
            <pc:docMk/>
            <pc:sldMk cId="0" sldId="262"/>
            <ac:spMk id="30" creationId="{36CE53FB-6AFA-4683-BD18-FFCDC486A757}"/>
          </ac:spMkLst>
        </pc:spChg>
        <pc:spChg chg="mod">
          <ac:chgData name="Chandler NGUYEN" userId="8db31207-9e53-4e32-b0a1-8bad3e86463a" providerId="ADAL" clId="{DF26792B-6029-4C15-86C6-13BF25C6006A}" dt="2021-06-20T19:15:32.390" v="1085"/>
          <ac:spMkLst>
            <pc:docMk/>
            <pc:sldMk cId="0" sldId="262"/>
            <ac:spMk id="31" creationId="{A0ECE515-DF0B-4AA4-8DAA-66B67603396F}"/>
          </ac:spMkLst>
        </pc:spChg>
        <pc:spChg chg="mod">
          <ac:chgData name="Chandler NGUYEN" userId="8db31207-9e53-4e32-b0a1-8bad3e86463a" providerId="ADAL" clId="{DF26792B-6029-4C15-86C6-13BF25C6006A}" dt="2021-06-20T19:15:32.390" v="1085"/>
          <ac:spMkLst>
            <pc:docMk/>
            <pc:sldMk cId="0" sldId="262"/>
            <ac:spMk id="33" creationId="{66EFDAF7-17DC-45E8-84B1-2FC22908ED91}"/>
          </ac:spMkLst>
        </pc:spChg>
        <pc:spChg chg="mod">
          <ac:chgData name="Chandler NGUYEN" userId="8db31207-9e53-4e32-b0a1-8bad3e86463a" providerId="ADAL" clId="{DF26792B-6029-4C15-86C6-13BF25C6006A}" dt="2021-06-20T19:15:32.390" v="1085"/>
          <ac:spMkLst>
            <pc:docMk/>
            <pc:sldMk cId="0" sldId="262"/>
            <ac:spMk id="34" creationId="{95205EBA-AF07-46E3-A63A-AE96AEF2831D}"/>
          </ac:spMkLst>
        </pc:spChg>
        <pc:spChg chg="mod">
          <ac:chgData name="Chandler NGUYEN" userId="8db31207-9e53-4e32-b0a1-8bad3e86463a" providerId="ADAL" clId="{DF26792B-6029-4C15-86C6-13BF25C6006A}" dt="2021-06-20T19:15:32.390" v="1085"/>
          <ac:spMkLst>
            <pc:docMk/>
            <pc:sldMk cId="0" sldId="262"/>
            <ac:spMk id="35" creationId="{EDA00E29-8340-49EA-B692-1FDF564A4818}"/>
          </ac:spMkLst>
        </pc:spChg>
        <pc:spChg chg="mod">
          <ac:chgData name="Chandler NGUYEN" userId="8db31207-9e53-4e32-b0a1-8bad3e86463a" providerId="ADAL" clId="{DF26792B-6029-4C15-86C6-13BF25C6006A}" dt="2021-06-20T19:15:32.390" v="1085"/>
          <ac:spMkLst>
            <pc:docMk/>
            <pc:sldMk cId="0" sldId="262"/>
            <ac:spMk id="36" creationId="{91A3C6F4-400D-4FCD-8484-3245879DA821}"/>
          </ac:spMkLst>
        </pc:spChg>
        <pc:spChg chg="mod">
          <ac:chgData name="Chandler NGUYEN" userId="8db31207-9e53-4e32-b0a1-8bad3e86463a" providerId="ADAL" clId="{DF26792B-6029-4C15-86C6-13BF25C6006A}" dt="2021-06-20T19:16:10.959" v="1090"/>
          <ac:spMkLst>
            <pc:docMk/>
            <pc:sldMk cId="0" sldId="262"/>
            <ac:spMk id="38" creationId="{C02EE039-EAB9-466E-814C-C22BFB0764B7}"/>
          </ac:spMkLst>
        </pc:spChg>
        <pc:spChg chg="mod">
          <ac:chgData name="Chandler NGUYEN" userId="8db31207-9e53-4e32-b0a1-8bad3e86463a" providerId="ADAL" clId="{DF26792B-6029-4C15-86C6-13BF25C6006A}" dt="2021-06-20T19:16:10.959" v="1090"/>
          <ac:spMkLst>
            <pc:docMk/>
            <pc:sldMk cId="0" sldId="262"/>
            <ac:spMk id="39" creationId="{BC3B59C1-677D-4A6A-812F-BE858D1682AE}"/>
          </ac:spMkLst>
        </pc:spChg>
        <pc:spChg chg="mod">
          <ac:chgData name="Chandler NGUYEN" userId="8db31207-9e53-4e32-b0a1-8bad3e86463a" providerId="ADAL" clId="{DF26792B-6029-4C15-86C6-13BF25C6006A}" dt="2021-06-20T19:16:10.959" v="1090"/>
          <ac:spMkLst>
            <pc:docMk/>
            <pc:sldMk cId="0" sldId="262"/>
            <ac:spMk id="40" creationId="{746CA4E0-CF56-4999-ACAC-6ED82D74B46A}"/>
          </ac:spMkLst>
        </pc:spChg>
        <pc:spChg chg="mod">
          <ac:chgData name="Chandler NGUYEN" userId="8db31207-9e53-4e32-b0a1-8bad3e86463a" providerId="ADAL" clId="{DF26792B-6029-4C15-86C6-13BF25C6006A}" dt="2021-06-20T19:16:10.959" v="1090"/>
          <ac:spMkLst>
            <pc:docMk/>
            <pc:sldMk cId="0" sldId="262"/>
            <ac:spMk id="41" creationId="{75733894-CAE2-46BB-9A69-D4B4718FF6D4}"/>
          </ac:spMkLst>
        </pc:spChg>
        <pc:spChg chg="mod">
          <ac:chgData name="Chandler NGUYEN" userId="8db31207-9e53-4e32-b0a1-8bad3e86463a" providerId="ADAL" clId="{DF26792B-6029-4C15-86C6-13BF25C6006A}" dt="2021-06-20T19:16:10.959" v="1090"/>
          <ac:spMkLst>
            <pc:docMk/>
            <pc:sldMk cId="0" sldId="262"/>
            <ac:spMk id="42" creationId="{F72A5EE9-F9EB-4DAE-AF33-CB3D46388BCD}"/>
          </ac:spMkLst>
        </pc:spChg>
        <pc:spChg chg="mod">
          <ac:chgData name="Chandler NGUYEN" userId="8db31207-9e53-4e32-b0a1-8bad3e86463a" providerId="ADAL" clId="{DF26792B-6029-4C15-86C6-13BF25C6006A}" dt="2021-06-20T19:16:10.959" v="1090"/>
          <ac:spMkLst>
            <pc:docMk/>
            <pc:sldMk cId="0" sldId="262"/>
            <ac:spMk id="43" creationId="{6690682B-8225-47BB-B113-15AE5EE33E65}"/>
          </ac:spMkLst>
        </pc:spChg>
        <pc:spChg chg="mod">
          <ac:chgData name="Chandler NGUYEN" userId="8db31207-9e53-4e32-b0a1-8bad3e86463a" providerId="ADAL" clId="{DF26792B-6029-4C15-86C6-13BF25C6006A}" dt="2021-06-20T19:16:10.959" v="1090"/>
          <ac:spMkLst>
            <pc:docMk/>
            <pc:sldMk cId="0" sldId="262"/>
            <ac:spMk id="45" creationId="{F6C3DBB7-96F6-4096-80B8-DB8FE66ABB04}"/>
          </ac:spMkLst>
        </pc:spChg>
        <pc:spChg chg="mod">
          <ac:chgData name="Chandler NGUYEN" userId="8db31207-9e53-4e32-b0a1-8bad3e86463a" providerId="ADAL" clId="{DF26792B-6029-4C15-86C6-13BF25C6006A}" dt="2021-06-20T19:16:10.959" v="1090"/>
          <ac:spMkLst>
            <pc:docMk/>
            <pc:sldMk cId="0" sldId="262"/>
            <ac:spMk id="46" creationId="{A3556475-8A94-4308-8B32-D03101C25C8B}"/>
          </ac:spMkLst>
        </pc:spChg>
        <pc:spChg chg="mod">
          <ac:chgData name="Chandler NGUYEN" userId="8db31207-9e53-4e32-b0a1-8bad3e86463a" providerId="ADAL" clId="{DF26792B-6029-4C15-86C6-13BF25C6006A}" dt="2021-06-20T19:16:10.959" v="1090"/>
          <ac:spMkLst>
            <pc:docMk/>
            <pc:sldMk cId="0" sldId="262"/>
            <ac:spMk id="47" creationId="{79212E16-E1DF-49F5-9F66-63808E057B28}"/>
          </ac:spMkLst>
        </pc:spChg>
        <pc:spChg chg="mod">
          <ac:chgData name="Chandler NGUYEN" userId="8db31207-9e53-4e32-b0a1-8bad3e86463a" providerId="ADAL" clId="{DF26792B-6029-4C15-86C6-13BF25C6006A}" dt="2021-06-20T19:16:10.959" v="1090"/>
          <ac:spMkLst>
            <pc:docMk/>
            <pc:sldMk cId="0" sldId="262"/>
            <ac:spMk id="48" creationId="{1916C2C9-C130-4F99-A214-F19DE4F8EE55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50" creationId="{A7A446CE-6691-4DFD-A75B-A686AE16D562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51" creationId="{EFFA9FB3-E7D8-4D9B-AC63-E284D598943B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52" creationId="{AECB7BAD-35B6-47AD-9A4C-BDF1D853C4A3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53" creationId="{3875AADE-F94B-4912-AD9F-74C0E0D9D286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54" creationId="{40C3E6EA-F162-4E25-A5E0-367BF6D61D39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55" creationId="{D49B69F6-1765-46AD-BEF2-AAC61CE52215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56" creationId="{AD9E8D0B-FD2D-4700-A28F-FC3105D72793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57" creationId="{A06E83C1-9701-46C9-BDFB-DDD4FD553825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58" creationId="{EABCD0FF-36C1-4BD0-BC45-F3B9624E7D9A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59" creationId="{D2F7CE4E-43D6-4766-83FE-5CB295EDC3F7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60" creationId="{83DB3691-D8ED-426F-9111-28E4A5B25DCC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61" creationId="{E6376871-6447-4B31-98E6-3003C8DCB564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62" creationId="{B09F70F0-8807-4D50-8CF4-BC0ACA941373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63" creationId="{4D0DEFD6-0D7E-4B59-AABE-982EB02A1462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64" creationId="{15A9391B-FF84-4F68-80C3-E7A15E6D3125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65" creationId="{89473190-85D4-40C0-9CCC-3D0824772FD4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66" creationId="{B4EAD061-8415-405B-BB50-6E72FDF2849B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67" creationId="{4F241904-90CD-4702-8E3C-686AF452BD26}"/>
          </ac:spMkLst>
        </pc:spChg>
        <pc:spChg chg="mod">
          <ac:chgData name="Chandler NGUYEN" userId="8db31207-9e53-4e32-b0a1-8bad3e86463a" providerId="ADAL" clId="{DF26792B-6029-4C15-86C6-13BF25C6006A}" dt="2021-06-20T19:18:01.718" v="1092"/>
          <ac:spMkLst>
            <pc:docMk/>
            <pc:sldMk cId="0" sldId="262"/>
            <ac:spMk id="68" creationId="{7F7000D5-0D05-4F95-A782-791EEDD1EE3B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70" creationId="{FAF66B92-8E47-4804-86BE-C9488F4F787B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71" creationId="{F4FD69EE-9718-4A2D-B2B1-528D45848692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72" creationId="{AFF42E66-4D2C-4DCC-80F0-E2F453B6ACE5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73" creationId="{CC165C15-DBE1-457E-8E77-74BFD5D2BBBC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74" creationId="{6FB21B54-A583-40E5-8D9A-9E71D104E745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75" creationId="{61AD3A90-87B7-4CD8-B75F-8C7247A43787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76" creationId="{0ED1BE2C-A28A-4076-801D-AC8131427EAB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77" creationId="{FA283344-7647-4470-84DD-8F18BE142AD1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78" creationId="{D790943E-6D8B-4A89-8F4A-09C6AC3328F0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79" creationId="{BDFCC1B1-E480-43EC-AFF2-7E7FE497D09B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80" creationId="{4778C81E-15F3-4DFA-8BA9-7EAE4C89DEA4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81" creationId="{97944ED2-CB2C-4C33-BEBD-35FDE00BB11D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82" creationId="{96F47BD2-7C17-487A-8D74-87A85B07321A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83" creationId="{E46F11E7-5705-4402-A066-365A1899D947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84" creationId="{F765CC85-9749-458D-A393-71986CF90A4E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85" creationId="{6DA00CBF-C885-45D7-89C6-73CB7D524967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86" creationId="{4B705621-443F-41BA-B8A0-CE1F0F5B52C5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87" creationId="{D684B45A-EC1B-4360-850B-8925AD00B3D2}"/>
          </ac:spMkLst>
        </pc:spChg>
        <pc:spChg chg="mod">
          <ac:chgData name="Chandler NGUYEN" userId="8db31207-9e53-4e32-b0a1-8bad3e86463a" providerId="ADAL" clId="{DF26792B-6029-4C15-86C6-13BF25C6006A}" dt="2021-06-20T19:18:10.611" v="1093"/>
          <ac:spMkLst>
            <pc:docMk/>
            <pc:sldMk cId="0" sldId="262"/>
            <ac:spMk id="88" creationId="{84E88E48-0D05-456E-9465-742D73BA9E35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90" creationId="{2A8417B2-DE7F-4549-8D7B-5268D8271562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91" creationId="{F968A3EF-A088-4845-8CD9-BE01A4EF68EA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92" creationId="{A0D8690E-D17B-480D-AA1C-6A2B8039B44E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93" creationId="{5F8DBA51-6AAB-4E33-9B3C-083D7B54ED22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94" creationId="{63953790-3C66-4CF2-9679-3C48D7187EC8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95" creationId="{D1D93A2B-E7CD-45FA-A221-2A1EDCFFB909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96" creationId="{5D64D91B-CA10-42C9-9516-FBFBA5CB73F1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97" creationId="{0258B086-F7D9-4FDE-932D-2DDFF6763D34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98" creationId="{1E15C63C-D4E6-456C-AA36-310E4B52C5D5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99" creationId="{39C894DE-31B9-454F-8996-AD62D8231390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100" creationId="{8B6B5F55-393C-4047-86A0-450370EA8E7E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101" creationId="{7A01CB9E-5FB5-49AE-A341-26982AA2D602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102" creationId="{C8AC98C5-51E7-4C3A-98AC-D2E4F60BC338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103" creationId="{0AA18684-986E-4CDA-BD8F-9D940E9CFBF4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104" creationId="{402E8E8D-0AFD-4B41-A4AA-B48EDCF2D684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105" creationId="{01D3AC35-31C4-4522-B116-2FB86B8EC98A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106" creationId="{6C075F9D-7571-45E8-9ECA-A81884AC2DEC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107" creationId="{EF173462-A394-439D-B051-63C38EB58362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108" creationId="{034E7D90-550C-4435-9413-72BA90E3D462}"/>
          </ac:spMkLst>
        </pc:spChg>
        <pc:spChg chg="mod">
          <ac:chgData name="Chandler NGUYEN" userId="8db31207-9e53-4e32-b0a1-8bad3e86463a" providerId="ADAL" clId="{DF26792B-6029-4C15-86C6-13BF25C6006A}" dt="2021-06-20T19:18:15.295" v="1094"/>
          <ac:spMkLst>
            <pc:docMk/>
            <pc:sldMk cId="0" sldId="262"/>
            <ac:spMk id="109" creationId="{CB45DB6A-483E-4E05-AE36-98CF0B22C025}"/>
          </ac:spMkLst>
        </pc:spChg>
        <pc:spChg chg="mod">
          <ac:chgData name="Chandler NGUYEN" userId="8db31207-9e53-4e32-b0a1-8bad3e86463a" providerId="ADAL" clId="{DF26792B-6029-4C15-86C6-13BF25C6006A}" dt="2021-06-20T19:20:13.419" v="1096"/>
          <ac:spMkLst>
            <pc:docMk/>
            <pc:sldMk cId="0" sldId="262"/>
            <ac:spMk id="111" creationId="{DE2C108F-B6FD-4535-ACAB-9944220E9A5A}"/>
          </ac:spMkLst>
        </pc:spChg>
        <pc:spChg chg="mod">
          <ac:chgData name="Chandler NGUYEN" userId="8db31207-9e53-4e32-b0a1-8bad3e86463a" providerId="ADAL" clId="{DF26792B-6029-4C15-86C6-13BF25C6006A}" dt="2021-06-20T19:20:13.419" v="1096"/>
          <ac:spMkLst>
            <pc:docMk/>
            <pc:sldMk cId="0" sldId="262"/>
            <ac:spMk id="112" creationId="{A4A703D3-515A-4060-AF1D-219307D5C203}"/>
          </ac:spMkLst>
        </pc:spChg>
        <pc:spChg chg="mod">
          <ac:chgData name="Chandler NGUYEN" userId="8db31207-9e53-4e32-b0a1-8bad3e86463a" providerId="ADAL" clId="{DF26792B-6029-4C15-86C6-13BF25C6006A}" dt="2021-06-20T19:20:13.419" v="1096"/>
          <ac:spMkLst>
            <pc:docMk/>
            <pc:sldMk cId="0" sldId="262"/>
            <ac:spMk id="113" creationId="{3E635452-B567-40A9-853B-676A878C7996}"/>
          </ac:spMkLst>
        </pc:spChg>
        <pc:spChg chg="mod">
          <ac:chgData name="Chandler NGUYEN" userId="8db31207-9e53-4e32-b0a1-8bad3e86463a" providerId="ADAL" clId="{DF26792B-6029-4C15-86C6-13BF25C6006A}" dt="2021-06-20T19:20:13.419" v="1096"/>
          <ac:spMkLst>
            <pc:docMk/>
            <pc:sldMk cId="0" sldId="262"/>
            <ac:spMk id="114" creationId="{8059941D-FA91-4AAC-ACBB-16423C0A4C07}"/>
          </ac:spMkLst>
        </pc:spChg>
        <pc:spChg chg="mod">
          <ac:chgData name="Chandler NGUYEN" userId="8db31207-9e53-4e32-b0a1-8bad3e86463a" providerId="ADAL" clId="{DF26792B-6029-4C15-86C6-13BF25C6006A}" dt="2021-06-20T19:20:13.419" v="1096"/>
          <ac:spMkLst>
            <pc:docMk/>
            <pc:sldMk cId="0" sldId="262"/>
            <ac:spMk id="115" creationId="{CE2DE6FD-A2DA-458D-9835-D9A51DCF240B}"/>
          </ac:spMkLst>
        </pc:spChg>
        <pc:spChg chg="mod">
          <ac:chgData name="Chandler NGUYEN" userId="8db31207-9e53-4e32-b0a1-8bad3e86463a" providerId="ADAL" clId="{DF26792B-6029-4C15-86C6-13BF25C6006A}" dt="2021-06-20T19:20:13.419" v="1096"/>
          <ac:spMkLst>
            <pc:docMk/>
            <pc:sldMk cId="0" sldId="262"/>
            <ac:spMk id="116" creationId="{66A9C941-418A-4F13-9538-784C1CE2BE0F}"/>
          </ac:spMkLst>
        </pc:spChg>
        <pc:spChg chg="mod">
          <ac:chgData name="Chandler NGUYEN" userId="8db31207-9e53-4e32-b0a1-8bad3e86463a" providerId="ADAL" clId="{DF26792B-6029-4C15-86C6-13BF25C6006A}" dt="2021-06-20T19:20:13.419" v="1096"/>
          <ac:spMkLst>
            <pc:docMk/>
            <pc:sldMk cId="0" sldId="262"/>
            <ac:spMk id="117" creationId="{942F60EF-36FE-4983-A1B9-96BE6017034D}"/>
          </ac:spMkLst>
        </pc:spChg>
        <pc:spChg chg="mod">
          <ac:chgData name="Chandler NGUYEN" userId="8db31207-9e53-4e32-b0a1-8bad3e86463a" providerId="ADAL" clId="{DF26792B-6029-4C15-86C6-13BF25C6006A}" dt="2021-06-20T19:20:13.419" v="1096"/>
          <ac:spMkLst>
            <pc:docMk/>
            <pc:sldMk cId="0" sldId="262"/>
            <ac:spMk id="118" creationId="{F6C13D57-337F-4ED2-9245-7B74A748032D}"/>
          </ac:spMkLst>
        </pc:spChg>
        <pc:spChg chg="mod">
          <ac:chgData name="Chandler NGUYEN" userId="8db31207-9e53-4e32-b0a1-8bad3e86463a" providerId="ADAL" clId="{DF26792B-6029-4C15-86C6-13BF25C6006A}" dt="2021-06-20T19:20:13.419" v="1096"/>
          <ac:spMkLst>
            <pc:docMk/>
            <pc:sldMk cId="0" sldId="262"/>
            <ac:spMk id="119" creationId="{AF8FB04C-39B0-42CD-AC01-920F5C80E582}"/>
          </ac:spMkLst>
        </pc:spChg>
        <pc:spChg chg="mod">
          <ac:chgData name="Chandler NGUYEN" userId="8db31207-9e53-4e32-b0a1-8bad3e86463a" providerId="ADAL" clId="{DF26792B-6029-4C15-86C6-13BF25C6006A}" dt="2021-06-20T19:20:13.419" v="1096"/>
          <ac:spMkLst>
            <pc:docMk/>
            <pc:sldMk cId="0" sldId="262"/>
            <ac:spMk id="120" creationId="{0FD63693-9059-494C-9C76-7EA5196297EF}"/>
          </ac:spMkLst>
        </pc:spChg>
        <pc:spChg chg="mod">
          <ac:chgData name="Chandler NGUYEN" userId="8db31207-9e53-4e32-b0a1-8bad3e86463a" providerId="ADAL" clId="{DF26792B-6029-4C15-86C6-13BF25C6006A}" dt="2021-06-20T19:20:13.419" v="1096"/>
          <ac:spMkLst>
            <pc:docMk/>
            <pc:sldMk cId="0" sldId="262"/>
            <ac:spMk id="121" creationId="{E9F29A9B-68D7-4071-95BF-9924FCDE74E4}"/>
          </ac:spMkLst>
        </pc:spChg>
        <pc:spChg chg="mod">
          <ac:chgData name="Chandler NGUYEN" userId="8db31207-9e53-4e32-b0a1-8bad3e86463a" providerId="ADAL" clId="{DF26792B-6029-4C15-86C6-13BF25C6006A}" dt="2021-06-20T19:20:13.419" v="1096"/>
          <ac:spMkLst>
            <pc:docMk/>
            <pc:sldMk cId="0" sldId="262"/>
            <ac:spMk id="122" creationId="{BDD488B9-A5C3-437A-9926-F2F8ECDD7916}"/>
          </ac:spMkLst>
        </pc:spChg>
        <pc:spChg chg="mod">
          <ac:chgData name="Chandler NGUYEN" userId="8db31207-9e53-4e32-b0a1-8bad3e86463a" providerId="ADAL" clId="{DF26792B-6029-4C15-86C6-13BF25C6006A}" dt="2021-06-20T19:20:13.419" v="1096"/>
          <ac:spMkLst>
            <pc:docMk/>
            <pc:sldMk cId="0" sldId="262"/>
            <ac:spMk id="123" creationId="{A6AD828B-2FA6-4429-A852-36B4ABE5EE9D}"/>
          </ac:spMkLst>
        </pc:spChg>
        <pc:spChg chg="mod">
          <ac:chgData name="Chandler NGUYEN" userId="8db31207-9e53-4e32-b0a1-8bad3e86463a" providerId="ADAL" clId="{DF26792B-6029-4C15-86C6-13BF25C6006A}" dt="2021-06-20T19:14:17.630" v="1084" actId="20577"/>
          <ac:spMkLst>
            <pc:docMk/>
            <pc:sldMk cId="0" sldId="262"/>
            <ac:spMk id="321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9:21:24.203" v="1125" actId="20577"/>
          <ac:spMkLst>
            <pc:docMk/>
            <pc:sldMk cId="0" sldId="262"/>
            <ac:spMk id="322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9:23:50.399" v="1181" actId="20577"/>
          <ac:spMkLst>
            <pc:docMk/>
            <pc:sldMk cId="0" sldId="262"/>
            <ac:spMk id="323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9:22:46.179" v="1176" actId="1076"/>
          <ac:spMkLst>
            <pc:docMk/>
            <pc:sldMk cId="0" sldId="262"/>
            <ac:spMk id="324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9:24:15.996" v="1183" actId="948"/>
          <ac:spMkLst>
            <pc:docMk/>
            <pc:sldMk cId="0" sldId="262"/>
            <ac:spMk id="343" creationId="{00000000-0000-0000-0000-000000000000}"/>
          </ac:spMkLst>
        </pc:spChg>
        <pc:grpChg chg="add del mod">
          <ac:chgData name="Chandler NGUYEN" userId="8db31207-9e53-4e32-b0a1-8bad3e86463a" providerId="ADAL" clId="{DF26792B-6029-4C15-86C6-13BF25C6006A}" dt="2021-06-20T19:15:52.605" v="1088" actId="478"/>
          <ac:grpSpMkLst>
            <pc:docMk/>
            <pc:sldMk cId="0" sldId="262"/>
            <ac:grpSpMk id="25" creationId="{BD4CCA92-FF20-4948-8926-227924790234}"/>
          </ac:grpSpMkLst>
        </pc:grpChg>
        <pc:grpChg chg="mod">
          <ac:chgData name="Chandler NGUYEN" userId="8db31207-9e53-4e32-b0a1-8bad3e86463a" providerId="ADAL" clId="{DF26792B-6029-4C15-86C6-13BF25C6006A}" dt="2021-06-20T19:15:32.390" v="1085"/>
          <ac:grpSpMkLst>
            <pc:docMk/>
            <pc:sldMk cId="0" sldId="262"/>
            <ac:grpSpMk id="32" creationId="{D8ED8A75-3586-4E19-857C-864A3D658063}"/>
          </ac:grpSpMkLst>
        </pc:grpChg>
        <pc:grpChg chg="add mod">
          <ac:chgData name="Chandler NGUYEN" userId="8db31207-9e53-4e32-b0a1-8bad3e86463a" providerId="ADAL" clId="{DF26792B-6029-4C15-86C6-13BF25C6006A}" dt="2021-06-20T19:16:24.659" v="1091" actId="1076"/>
          <ac:grpSpMkLst>
            <pc:docMk/>
            <pc:sldMk cId="0" sldId="262"/>
            <ac:grpSpMk id="37" creationId="{2901F786-F2F4-45D7-BCDB-80A5CE4C7DC3}"/>
          </ac:grpSpMkLst>
        </pc:grpChg>
        <pc:grpChg chg="mod">
          <ac:chgData name="Chandler NGUYEN" userId="8db31207-9e53-4e32-b0a1-8bad3e86463a" providerId="ADAL" clId="{DF26792B-6029-4C15-86C6-13BF25C6006A}" dt="2021-06-20T19:16:10.959" v="1090"/>
          <ac:grpSpMkLst>
            <pc:docMk/>
            <pc:sldMk cId="0" sldId="262"/>
            <ac:grpSpMk id="44" creationId="{78E60AE5-45CE-4397-914C-77E740B553FE}"/>
          </ac:grpSpMkLst>
        </pc:grpChg>
        <pc:grpChg chg="add mod">
          <ac:chgData name="Chandler NGUYEN" userId="8db31207-9e53-4e32-b0a1-8bad3e86463a" providerId="ADAL" clId="{DF26792B-6029-4C15-86C6-13BF25C6006A}" dt="2021-06-20T19:21:17.112" v="1115" actId="1076"/>
          <ac:grpSpMkLst>
            <pc:docMk/>
            <pc:sldMk cId="0" sldId="262"/>
            <ac:grpSpMk id="49" creationId="{5C8AE5C4-309B-403E-90CA-4F768870786B}"/>
          </ac:grpSpMkLst>
        </pc:grpChg>
        <pc:grpChg chg="add del mod">
          <ac:chgData name="Chandler NGUYEN" userId="8db31207-9e53-4e32-b0a1-8bad3e86463a" providerId="ADAL" clId="{DF26792B-6029-4C15-86C6-13BF25C6006A}" dt="2021-06-20T19:19:02.849" v="1095" actId="478"/>
          <ac:grpSpMkLst>
            <pc:docMk/>
            <pc:sldMk cId="0" sldId="262"/>
            <ac:grpSpMk id="69" creationId="{729847A2-E56C-4685-9955-FAF01AC3E296}"/>
          </ac:grpSpMkLst>
        </pc:grpChg>
        <pc:grpChg chg="add del mod">
          <ac:chgData name="Chandler NGUYEN" userId="8db31207-9e53-4e32-b0a1-8bad3e86463a" providerId="ADAL" clId="{DF26792B-6029-4C15-86C6-13BF25C6006A}" dt="2021-06-20T19:24:53.752" v="1184" actId="478"/>
          <ac:grpSpMkLst>
            <pc:docMk/>
            <pc:sldMk cId="0" sldId="262"/>
            <ac:grpSpMk id="89" creationId="{AD94B83C-CF33-40BA-8EFC-C14EA41731E5}"/>
          </ac:grpSpMkLst>
        </pc:grpChg>
        <pc:grpChg chg="add mod">
          <ac:chgData name="Chandler NGUYEN" userId="8db31207-9e53-4e32-b0a1-8bad3e86463a" providerId="ADAL" clId="{DF26792B-6029-4C15-86C6-13BF25C6006A}" dt="2021-06-20T19:20:51.168" v="1110" actId="1076"/>
          <ac:grpSpMkLst>
            <pc:docMk/>
            <pc:sldMk cId="0" sldId="262"/>
            <ac:grpSpMk id="110" creationId="{D6A38BB5-AEF0-4C96-B96C-2DCE003A4168}"/>
          </ac:grpSpMkLst>
        </pc:grpChg>
        <pc:grpChg chg="del mod">
          <ac:chgData name="Chandler NGUYEN" userId="8db31207-9e53-4e32-b0a1-8bad3e86463a" providerId="ADAL" clId="{DF26792B-6029-4C15-86C6-13BF25C6006A}" dt="2021-06-20T19:20:52.969" v="1111" actId="478"/>
          <ac:grpSpMkLst>
            <pc:docMk/>
            <pc:sldMk cId="0" sldId="262"/>
            <ac:grpSpMk id="325" creationId="{00000000-0000-0000-0000-000000000000}"/>
          </ac:grpSpMkLst>
        </pc:grpChg>
        <pc:grpChg chg="del mod">
          <ac:chgData name="Chandler NGUYEN" userId="8db31207-9e53-4e32-b0a1-8bad3e86463a" providerId="ADAL" clId="{DF26792B-6029-4C15-86C6-13BF25C6006A}" dt="2021-06-20T19:20:43.298" v="1109" actId="478"/>
          <ac:grpSpMkLst>
            <pc:docMk/>
            <pc:sldMk cId="0" sldId="262"/>
            <ac:grpSpMk id="336" creationId="{00000000-0000-0000-0000-000000000000}"/>
          </ac:grpSpMkLst>
        </pc:grpChg>
      </pc:sldChg>
      <pc:sldChg chg="addSp delSp modSp add del mod ord">
        <pc:chgData name="Chandler NGUYEN" userId="8db31207-9e53-4e32-b0a1-8bad3e86463a" providerId="ADAL" clId="{DF26792B-6029-4C15-86C6-13BF25C6006A}" dt="2021-06-20T22:17:06.508" v="3179" actId="20577"/>
        <pc:sldMkLst>
          <pc:docMk/>
          <pc:sldMk cId="0" sldId="263"/>
        </pc:sldMkLst>
        <pc:spChg chg="add del mod">
          <ac:chgData name="Chandler NGUYEN" userId="8db31207-9e53-4e32-b0a1-8bad3e86463a" providerId="ADAL" clId="{DF26792B-6029-4C15-86C6-13BF25C6006A}" dt="2021-06-20T19:29:02.589" v="1232" actId="478"/>
          <ac:spMkLst>
            <pc:docMk/>
            <pc:sldMk cId="0" sldId="263"/>
            <ac:spMk id="3" creationId="{23191971-779D-4380-8F15-DF1C7971A040}"/>
          </ac:spMkLst>
        </pc:spChg>
        <pc:spChg chg="add del mod">
          <ac:chgData name="Chandler NGUYEN" userId="8db31207-9e53-4e32-b0a1-8bad3e86463a" providerId="ADAL" clId="{DF26792B-6029-4C15-86C6-13BF25C6006A}" dt="2021-06-20T19:29:02.182" v="1231" actId="478"/>
          <ac:spMkLst>
            <pc:docMk/>
            <pc:sldMk cId="0" sldId="263"/>
            <ac:spMk id="5" creationId="{783848A5-659D-4FBF-9A76-0F539446E3D4}"/>
          </ac:spMkLst>
        </pc:spChg>
        <pc:spChg chg="add del mod">
          <ac:chgData name="Chandler NGUYEN" userId="8db31207-9e53-4e32-b0a1-8bad3e86463a" providerId="ADAL" clId="{DF26792B-6029-4C15-86C6-13BF25C6006A}" dt="2021-06-20T20:03:07.227" v="1616" actId="478"/>
          <ac:spMkLst>
            <pc:docMk/>
            <pc:sldMk cId="0" sldId="263"/>
            <ac:spMk id="9" creationId="{A3EA3816-5957-48D7-A1E4-B46BF95CF4B0}"/>
          </ac:spMkLst>
        </pc:spChg>
        <pc:spChg chg="add del mod">
          <ac:chgData name="Chandler NGUYEN" userId="8db31207-9e53-4e32-b0a1-8bad3e86463a" providerId="ADAL" clId="{DF26792B-6029-4C15-86C6-13BF25C6006A}" dt="2021-06-20T20:03:04.249" v="1615" actId="478"/>
          <ac:spMkLst>
            <pc:docMk/>
            <pc:sldMk cId="0" sldId="263"/>
            <ac:spMk id="348" creationId="{00000000-0000-0000-0000-000000000000}"/>
          </ac:spMkLst>
        </pc:spChg>
        <pc:spChg chg="add del mod">
          <ac:chgData name="Chandler NGUYEN" userId="8db31207-9e53-4e32-b0a1-8bad3e86463a" providerId="ADAL" clId="{DF26792B-6029-4C15-86C6-13BF25C6006A}" dt="2021-06-20T22:17:06.508" v="3179" actId="20577"/>
          <ac:spMkLst>
            <pc:docMk/>
            <pc:sldMk cId="0" sldId="263"/>
            <ac:spMk id="349" creationId="{00000000-0000-0000-0000-000000000000}"/>
          </ac:spMkLst>
        </pc:spChg>
        <pc:picChg chg="add del mod">
          <ac:chgData name="Chandler NGUYEN" userId="8db31207-9e53-4e32-b0a1-8bad3e86463a" providerId="ADAL" clId="{DF26792B-6029-4C15-86C6-13BF25C6006A}" dt="2021-06-20T19:29:01.140" v="1229"/>
          <ac:picMkLst>
            <pc:docMk/>
            <pc:sldMk cId="0" sldId="263"/>
            <ac:picMk id="7" creationId="{C46F8E1A-FE17-42D7-B51F-A2E54C1BC39D}"/>
          </ac:picMkLst>
        </pc:picChg>
      </pc:sldChg>
      <pc:sldChg chg="modSp add del mod">
        <pc:chgData name="Chandler NGUYEN" userId="8db31207-9e53-4e32-b0a1-8bad3e86463a" providerId="ADAL" clId="{DF26792B-6029-4C15-86C6-13BF25C6006A}" dt="2021-06-20T19:12:09.516" v="1056" actId="20577"/>
        <pc:sldMkLst>
          <pc:docMk/>
          <pc:sldMk cId="0" sldId="264"/>
        </pc:sldMkLst>
        <pc:spChg chg="mod">
          <ac:chgData name="Chandler NGUYEN" userId="8db31207-9e53-4e32-b0a1-8bad3e86463a" providerId="ADAL" clId="{DF26792B-6029-4C15-86C6-13BF25C6006A}" dt="2021-06-20T19:07:40.671" v="1019" actId="20577"/>
          <ac:spMkLst>
            <pc:docMk/>
            <pc:sldMk cId="0" sldId="264"/>
            <ac:spMk id="398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9:12:09.516" v="1056" actId="20577"/>
          <ac:spMkLst>
            <pc:docMk/>
            <pc:sldMk cId="0" sldId="264"/>
            <ac:spMk id="399" creationId="{00000000-0000-0000-0000-000000000000}"/>
          </ac:spMkLst>
        </pc:spChg>
      </pc:sldChg>
      <pc:sldChg chg="add del">
        <pc:chgData name="Chandler NGUYEN" userId="8db31207-9e53-4e32-b0a1-8bad3e86463a" providerId="ADAL" clId="{DF26792B-6029-4C15-86C6-13BF25C6006A}" dt="2021-06-20T19:06:26.679" v="1004" actId="47"/>
        <pc:sldMkLst>
          <pc:docMk/>
          <pc:sldMk cId="0" sldId="265"/>
        </pc:sldMkLst>
      </pc:sldChg>
      <pc:sldChg chg="del">
        <pc:chgData name="Chandler NGUYEN" userId="8db31207-9e53-4e32-b0a1-8bad3e86463a" providerId="ADAL" clId="{DF26792B-6029-4C15-86C6-13BF25C6006A}" dt="2021-06-20T17:16:37.646" v="8" actId="47"/>
        <pc:sldMkLst>
          <pc:docMk/>
          <pc:sldMk cId="0" sldId="266"/>
        </pc:sldMkLst>
      </pc:sldChg>
      <pc:sldChg chg="addSp delSp modSp add del mod">
        <pc:chgData name="Chandler NGUYEN" userId="8db31207-9e53-4e32-b0a1-8bad3e86463a" providerId="ADAL" clId="{DF26792B-6029-4C15-86C6-13BF25C6006A}" dt="2021-06-20T20:22:16.719" v="2081" actId="122"/>
        <pc:sldMkLst>
          <pc:docMk/>
          <pc:sldMk cId="0" sldId="267"/>
        </pc:sldMkLst>
        <pc:spChg chg="add mod">
          <ac:chgData name="Chandler NGUYEN" userId="8db31207-9e53-4e32-b0a1-8bad3e86463a" providerId="ADAL" clId="{DF26792B-6029-4C15-86C6-13BF25C6006A}" dt="2021-06-20T20:22:16.719" v="2081" actId="122"/>
          <ac:spMkLst>
            <pc:docMk/>
            <pc:sldMk cId="0" sldId="267"/>
            <ac:spMk id="108" creationId="{6A40D440-2073-4922-83B5-8BB33AC04AFD}"/>
          </ac:spMkLst>
        </pc:spChg>
        <pc:spChg chg="mod">
          <ac:chgData name="Chandler NGUYEN" userId="8db31207-9e53-4e32-b0a1-8bad3e86463a" providerId="ADAL" clId="{DF26792B-6029-4C15-86C6-13BF25C6006A}" dt="2021-06-20T20:07:28.233" v="1654" actId="20577"/>
          <ac:spMkLst>
            <pc:docMk/>
            <pc:sldMk cId="0" sldId="267"/>
            <ac:spMk id="519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0:15:28.159" v="1934" actId="1076"/>
          <ac:spMkLst>
            <pc:docMk/>
            <pc:sldMk cId="0" sldId="267"/>
            <ac:spMk id="528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0:15:28.159" v="1934" actId="1076"/>
          <ac:spMkLst>
            <pc:docMk/>
            <pc:sldMk cId="0" sldId="267"/>
            <ac:spMk id="529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0:15:02.533" v="1929" actId="478"/>
          <ac:spMkLst>
            <pc:docMk/>
            <pc:sldMk cId="0" sldId="267"/>
            <ac:spMk id="530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0:15:28.159" v="1934" actId="1076"/>
          <ac:spMkLst>
            <pc:docMk/>
            <pc:sldMk cId="0" sldId="267"/>
            <ac:spMk id="531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0:19:44.092" v="1978" actId="14100"/>
          <ac:spMkLst>
            <pc:docMk/>
            <pc:sldMk cId="0" sldId="267"/>
            <ac:spMk id="532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0:15:02.533" v="1929" actId="478"/>
          <ac:spMkLst>
            <pc:docMk/>
            <pc:sldMk cId="0" sldId="267"/>
            <ac:spMk id="576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0:15:02.533" v="1929" actId="478"/>
          <ac:spMkLst>
            <pc:docMk/>
            <pc:sldMk cId="0" sldId="267"/>
            <ac:spMk id="577" creationId="{00000000-0000-0000-0000-000000000000}"/>
          </ac:spMkLst>
        </pc:spChg>
        <pc:grpChg chg="del">
          <ac:chgData name="Chandler NGUYEN" userId="8db31207-9e53-4e32-b0a1-8bad3e86463a" providerId="ADAL" clId="{DF26792B-6029-4C15-86C6-13BF25C6006A}" dt="2021-06-20T20:15:02.533" v="1929" actId="478"/>
          <ac:grpSpMkLst>
            <pc:docMk/>
            <pc:sldMk cId="0" sldId="267"/>
            <ac:grpSpMk id="534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0:15:02.533" v="1929" actId="478"/>
          <ac:grpSpMkLst>
            <pc:docMk/>
            <pc:sldMk cId="0" sldId="267"/>
            <ac:grpSpMk id="537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0:15:02.533" v="1929" actId="478"/>
          <ac:grpSpMkLst>
            <pc:docMk/>
            <pc:sldMk cId="0" sldId="267"/>
            <ac:grpSpMk id="540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0:15:02.533" v="1929" actId="478"/>
          <ac:grpSpMkLst>
            <pc:docMk/>
            <pc:sldMk cId="0" sldId="267"/>
            <ac:grpSpMk id="543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0:15:02.533" v="1929" actId="478"/>
          <ac:grpSpMkLst>
            <pc:docMk/>
            <pc:sldMk cId="0" sldId="267"/>
            <ac:grpSpMk id="554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0:15:02.533" v="1929" actId="478"/>
          <ac:grpSpMkLst>
            <pc:docMk/>
            <pc:sldMk cId="0" sldId="267"/>
            <ac:grpSpMk id="565" creationId="{00000000-0000-0000-0000-000000000000}"/>
          </ac:grpSpMkLst>
        </pc:grpChg>
        <pc:grpChg chg="mod">
          <ac:chgData name="Chandler NGUYEN" userId="8db31207-9e53-4e32-b0a1-8bad3e86463a" providerId="ADAL" clId="{DF26792B-6029-4C15-86C6-13BF25C6006A}" dt="2021-06-20T20:15:28.159" v="1934" actId="1076"/>
          <ac:grpSpMkLst>
            <pc:docMk/>
            <pc:sldMk cId="0" sldId="267"/>
            <ac:grpSpMk id="578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0:15:02.533" v="1929" actId="478"/>
          <ac:grpSpMkLst>
            <pc:docMk/>
            <pc:sldMk cId="0" sldId="267"/>
            <ac:grpSpMk id="593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0:15:02.533" v="1929" actId="478"/>
          <ac:grpSpMkLst>
            <pc:docMk/>
            <pc:sldMk cId="0" sldId="267"/>
            <ac:grpSpMk id="598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0:15:02.533" v="1929" actId="478"/>
          <ac:grpSpMkLst>
            <pc:docMk/>
            <pc:sldMk cId="0" sldId="267"/>
            <ac:grpSpMk id="610" creationId="{00000000-0000-0000-0000-000000000000}"/>
          </ac:grpSpMkLst>
        </pc:grpChg>
        <pc:picChg chg="add mod">
          <ac:chgData name="Chandler NGUYEN" userId="8db31207-9e53-4e32-b0a1-8bad3e86463a" providerId="ADAL" clId="{DF26792B-6029-4C15-86C6-13BF25C6006A}" dt="2021-06-20T20:19:13.667" v="1976" actId="1076"/>
          <ac:picMkLst>
            <pc:docMk/>
            <pc:sldMk cId="0" sldId="267"/>
            <ac:picMk id="3" creationId="{7CA35A2B-81EF-45A0-802D-E2873D3FD294}"/>
          </ac:picMkLst>
        </pc:picChg>
        <pc:cxnChg chg="mod">
          <ac:chgData name="Chandler NGUYEN" userId="8db31207-9e53-4e32-b0a1-8bad3e86463a" providerId="ADAL" clId="{DF26792B-6029-4C15-86C6-13BF25C6006A}" dt="2021-06-20T20:15:42.452" v="1935" actId="1076"/>
          <ac:cxnSpMkLst>
            <pc:docMk/>
            <pc:sldMk cId="0" sldId="267"/>
            <ac:cxnSpMk id="533" creationId="{00000000-0000-0000-0000-000000000000}"/>
          </ac:cxnSpMkLst>
        </pc:cxnChg>
      </pc:sldChg>
      <pc:sldChg chg="modSp add del mod ord">
        <pc:chgData name="Chandler NGUYEN" userId="8db31207-9e53-4e32-b0a1-8bad3e86463a" providerId="ADAL" clId="{DF26792B-6029-4C15-86C6-13BF25C6006A}" dt="2021-06-20T19:06:26.679" v="1004" actId="47"/>
        <pc:sldMkLst>
          <pc:docMk/>
          <pc:sldMk cId="0" sldId="268"/>
        </pc:sldMkLst>
        <pc:spChg chg="mod">
          <ac:chgData name="Chandler NGUYEN" userId="8db31207-9e53-4e32-b0a1-8bad3e86463a" providerId="ADAL" clId="{DF26792B-6029-4C15-86C6-13BF25C6006A}" dt="2021-06-20T18:58:44.244" v="809" actId="1076"/>
          <ac:spMkLst>
            <pc:docMk/>
            <pc:sldMk cId="0" sldId="268"/>
            <ac:spMk id="627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9:01:03.525" v="882" actId="404"/>
          <ac:spMkLst>
            <pc:docMk/>
            <pc:sldMk cId="0" sldId="268"/>
            <ac:spMk id="630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8:58:44.244" v="809" actId="1076"/>
          <ac:spMkLst>
            <pc:docMk/>
            <pc:sldMk cId="0" sldId="268"/>
            <ac:spMk id="631" creationId="{00000000-0000-0000-0000-000000000000}"/>
          </ac:spMkLst>
        </pc:spChg>
        <pc:graphicFrameChg chg="modGraphic">
          <ac:chgData name="Chandler NGUYEN" userId="8db31207-9e53-4e32-b0a1-8bad3e86463a" providerId="ADAL" clId="{DF26792B-6029-4C15-86C6-13BF25C6006A}" dt="2021-06-20T19:01:52.084" v="916" actId="20577"/>
          <ac:graphicFrameMkLst>
            <pc:docMk/>
            <pc:sldMk cId="0" sldId="268"/>
            <ac:graphicFrameMk id="629" creationId="{00000000-0000-0000-0000-000000000000}"/>
          </ac:graphicFrameMkLst>
        </pc:graphicFrameChg>
      </pc:sldChg>
      <pc:sldChg chg="del">
        <pc:chgData name="Chandler NGUYEN" userId="8db31207-9e53-4e32-b0a1-8bad3e86463a" providerId="ADAL" clId="{DF26792B-6029-4C15-86C6-13BF25C6006A}" dt="2021-06-20T17:16:11.047" v="6" actId="47"/>
        <pc:sldMkLst>
          <pc:docMk/>
          <pc:sldMk cId="0" sldId="269"/>
        </pc:sldMkLst>
      </pc:sldChg>
      <pc:sldChg chg="del">
        <pc:chgData name="Chandler NGUYEN" userId="8db31207-9e53-4e32-b0a1-8bad3e86463a" providerId="ADAL" clId="{DF26792B-6029-4C15-86C6-13BF25C6006A}" dt="2021-06-20T17:16:08.745" v="5" actId="47"/>
        <pc:sldMkLst>
          <pc:docMk/>
          <pc:sldMk cId="0" sldId="270"/>
        </pc:sldMkLst>
      </pc:sldChg>
      <pc:sldChg chg="delSp modSp add del mod">
        <pc:chgData name="Chandler NGUYEN" userId="8db31207-9e53-4e32-b0a1-8bad3e86463a" providerId="ADAL" clId="{DF26792B-6029-4C15-86C6-13BF25C6006A}" dt="2021-06-21T02:49:13.380" v="4249" actId="20577"/>
        <pc:sldMkLst>
          <pc:docMk/>
          <pc:sldMk cId="0" sldId="271"/>
        </pc:sldMkLst>
        <pc:spChg chg="mod">
          <ac:chgData name="Chandler NGUYEN" userId="8db31207-9e53-4e32-b0a1-8bad3e86463a" providerId="ADAL" clId="{DF26792B-6029-4C15-86C6-13BF25C6006A}" dt="2021-06-21T02:49:13.380" v="4249" actId="20577"/>
          <ac:spMkLst>
            <pc:docMk/>
            <pc:sldMk cId="0" sldId="271"/>
            <ac:spMk id="1569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1T02:48:33.521" v="4218" actId="478"/>
          <ac:spMkLst>
            <pc:docMk/>
            <pc:sldMk cId="0" sldId="271"/>
            <ac:spMk id="1575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1T02:46:17.779" v="4038" actId="20577"/>
          <ac:spMkLst>
            <pc:docMk/>
            <pc:sldMk cId="0" sldId="271"/>
            <ac:spMk id="1576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1T02:48:33.521" v="4218" actId="478"/>
          <ac:spMkLst>
            <pc:docMk/>
            <pc:sldMk cId="0" sldId="271"/>
            <ac:spMk id="1577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1T02:47:04.724" v="4073" actId="20577"/>
          <ac:spMkLst>
            <pc:docMk/>
            <pc:sldMk cId="0" sldId="271"/>
            <ac:spMk id="1578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1T02:48:33.521" v="4218" actId="478"/>
          <ac:spMkLst>
            <pc:docMk/>
            <pc:sldMk cId="0" sldId="271"/>
            <ac:spMk id="1579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1T02:48:52.643" v="4235" actId="20577"/>
          <ac:spMkLst>
            <pc:docMk/>
            <pc:sldMk cId="0" sldId="271"/>
            <ac:spMk id="1580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1T02:48:33.521" v="4218" actId="478"/>
          <ac:spMkLst>
            <pc:docMk/>
            <pc:sldMk cId="0" sldId="271"/>
            <ac:spMk id="1581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1T02:48:03.843" v="4159" actId="20577"/>
          <ac:spMkLst>
            <pc:docMk/>
            <pc:sldMk cId="0" sldId="271"/>
            <ac:spMk id="1582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1T02:48:33.521" v="4218" actId="478"/>
          <ac:spMkLst>
            <pc:docMk/>
            <pc:sldMk cId="0" sldId="271"/>
            <ac:spMk id="1583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1T02:48:28.773" v="4217" actId="20577"/>
          <ac:spMkLst>
            <pc:docMk/>
            <pc:sldMk cId="0" sldId="271"/>
            <ac:spMk id="1584" creationId="{00000000-0000-0000-0000-000000000000}"/>
          </ac:spMkLst>
        </pc:spChg>
      </pc:sldChg>
      <pc:sldChg chg="addSp delSp modSp add del mod ord">
        <pc:chgData name="Chandler NGUYEN" userId="8db31207-9e53-4e32-b0a1-8bad3e86463a" providerId="ADAL" clId="{DF26792B-6029-4C15-86C6-13BF25C6006A}" dt="2021-06-20T20:04:35.832" v="1628" actId="20577"/>
        <pc:sldMkLst>
          <pc:docMk/>
          <pc:sldMk cId="0" sldId="272"/>
        </pc:sldMkLst>
        <pc:spChg chg="add mod">
          <ac:chgData name="Chandler NGUYEN" userId="8db31207-9e53-4e32-b0a1-8bad3e86463a" providerId="ADAL" clId="{DF26792B-6029-4C15-86C6-13BF25C6006A}" dt="2021-06-20T18:37:03.377" v="565" actId="1076"/>
          <ac:spMkLst>
            <pc:docMk/>
            <pc:sldMk cId="0" sldId="272"/>
            <ac:spMk id="30" creationId="{B4826E4F-EEA9-472C-BB5B-6C987FED8174}"/>
          </ac:spMkLst>
        </pc:spChg>
        <pc:spChg chg="add mod">
          <ac:chgData name="Chandler NGUYEN" userId="8db31207-9e53-4e32-b0a1-8bad3e86463a" providerId="ADAL" clId="{DF26792B-6029-4C15-86C6-13BF25C6006A}" dt="2021-06-20T18:50:13.114" v="646" actId="207"/>
          <ac:spMkLst>
            <pc:docMk/>
            <pc:sldMk cId="0" sldId="272"/>
            <ac:spMk id="31" creationId="{1096963B-AB7A-4649-ACAA-88706D17A6B0}"/>
          </ac:spMkLst>
        </pc:spChg>
        <pc:spChg chg="add mod">
          <ac:chgData name="Chandler NGUYEN" userId="8db31207-9e53-4e32-b0a1-8bad3e86463a" providerId="ADAL" clId="{DF26792B-6029-4C15-86C6-13BF25C6006A}" dt="2021-06-20T18:50:10.418" v="645" actId="207"/>
          <ac:spMkLst>
            <pc:docMk/>
            <pc:sldMk cId="0" sldId="272"/>
            <ac:spMk id="32" creationId="{60F77E46-80C8-414E-9277-375A3E6F5A7E}"/>
          </ac:spMkLst>
        </pc:spChg>
        <pc:spChg chg="mod">
          <ac:chgData name="Chandler NGUYEN" userId="8db31207-9e53-4e32-b0a1-8bad3e86463a" providerId="ADAL" clId="{DF26792B-6029-4C15-86C6-13BF25C6006A}" dt="2021-06-20T20:04:35.832" v="1628" actId="20577"/>
          <ac:spMkLst>
            <pc:docMk/>
            <pc:sldMk cId="0" sldId="272"/>
            <ac:spMk id="1589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8:34:20.279" v="550" actId="478"/>
          <ac:spMkLst>
            <pc:docMk/>
            <pc:sldMk cId="0" sldId="272"/>
            <ac:spMk id="1602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8:34:20.279" v="550" actId="478"/>
          <ac:spMkLst>
            <pc:docMk/>
            <pc:sldMk cId="0" sldId="272"/>
            <ac:spMk id="1603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8:34:20.279" v="550" actId="478"/>
          <ac:spMkLst>
            <pc:docMk/>
            <pc:sldMk cId="0" sldId="272"/>
            <ac:spMk id="1604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8:34:20.279" v="550" actId="478"/>
          <ac:spMkLst>
            <pc:docMk/>
            <pc:sldMk cId="0" sldId="272"/>
            <ac:spMk id="1605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8:33:50.779" v="544" actId="478"/>
          <ac:spMkLst>
            <pc:docMk/>
            <pc:sldMk cId="0" sldId="272"/>
            <ac:spMk id="1606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8:33:50.779" v="544" actId="478"/>
          <ac:spMkLst>
            <pc:docMk/>
            <pc:sldMk cId="0" sldId="272"/>
            <ac:spMk id="1607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8:33:50.779" v="544" actId="478"/>
          <ac:spMkLst>
            <pc:docMk/>
            <pc:sldMk cId="0" sldId="272"/>
            <ac:spMk id="1608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8:33:50.779" v="544" actId="478"/>
          <ac:spMkLst>
            <pc:docMk/>
            <pc:sldMk cId="0" sldId="272"/>
            <ac:spMk id="1609" creationId="{00000000-0000-0000-0000-000000000000}"/>
          </ac:spMkLst>
        </pc:spChg>
        <pc:grpChg chg="del">
          <ac:chgData name="Chandler NGUYEN" userId="8db31207-9e53-4e32-b0a1-8bad3e86463a" providerId="ADAL" clId="{DF26792B-6029-4C15-86C6-13BF25C6006A}" dt="2021-06-20T18:36:54.074" v="561" actId="478"/>
          <ac:grpSpMkLst>
            <pc:docMk/>
            <pc:sldMk cId="0" sldId="272"/>
            <ac:grpSpMk id="1592" creationId="{00000000-0000-0000-0000-000000000000}"/>
          </ac:grpSpMkLst>
        </pc:grpChg>
        <pc:picChg chg="add mod">
          <ac:chgData name="Chandler NGUYEN" userId="8db31207-9e53-4e32-b0a1-8bad3e86463a" providerId="ADAL" clId="{DF26792B-6029-4C15-86C6-13BF25C6006A}" dt="2021-06-20T18:34:50.549" v="558" actId="1076"/>
          <ac:picMkLst>
            <pc:docMk/>
            <pc:sldMk cId="0" sldId="272"/>
            <ac:picMk id="3" creationId="{E1209BFA-8FCC-4A75-B39F-3CD10E09D057}"/>
          </ac:picMkLst>
        </pc:picChg>
        <pc:inkChg chg="add mod">
          <ac:chgData name="Chandler NGUYEN" userId="8db31207-9e53-4e32-b0a1-8bad3e86463a" providerId="ADAL" clId="{DF26792B-6029-4C15-86C6-13BF25C6006A}" dt="2021-06-20T18:37:19.039" v="566" actId="208"/>
          <ac:inkMkLst>
            <pc:docMk/>
            <pc:sldMk cId="0" sldId="272"/>
            <ac:inkMk id="4" creationId="{85C1FD32-53BA-413E-9982-EAA1AC19005A}"/>
          </ac:inkMkLst>
        </pc:inkChg>
      </pc:sldChg>
      <pc:sldChg chg="del">
        <pc:chgData name="Chandler NGUYEN" userId="8db31207-9e53-4e32-b0a1-8bad3e86463a" providerId="ADAL" clId="{DF26792B-6029-4C15-86C6-13BF25C6006A}" dt="2021-06-20T17:16:02.220" v="4" actId="47"/>
        <pc:sldMkLst>
          <pc:docMk/>
          <pc:sldMk cId="0" sldId="273"/>
        </pc:sldMkLst>
      </pc:sldChg>
      <pc:sldChg chg="del">
        <pc:chgData name="Chandler NGUYEN" userId="8db31207-9e53-4e32-b0a1-8bad3e86463a" providerId="ADAL" clId="{DF26792B-6029-4C15-86C6-13BF25C6006A}" dt="2021-06-20T18:24:30.591" v="502" actId="47"/>
        <pc:sldMkLst>
          <pc:docMk/>
          <pc:sldMk cId="0" sldId="274"/>
        </pc:sldMkLst>
      </pc:sldChg>
      <pc:sldChg chg="addSp delSp modSp add del mod">
        <pc:chgData name="Chandler NGUYEN" userId="8db31207-9e53-4e32-b0a1-8bad3e86463a" providerId="ADAL" clId="{DF26792B-6029-4C15-86C6-13BF25C6006A}" dt="2021-06-21T01:01:55.260" v="3580" actId="21"/>
        <pc:sldMkLst>
          <pc:docMk/>
          <pc:sldMk cId="0" sldId="275"/>
        </pc:sldMkLst>
        <pc:spChg chg="add mod ord">
          <ac:chgData name="Chandler NGUYEN" userId="8db31207-9e53-4e32-b0a1-8bad3e86463a" providerId="ADAL" clId="{DF26792B-6029-4C15-86C6-13BF25C6006A}" dt="2021-06-20T22:43:29.114" v="3401" actId="167"/>
          <ac:spMkLst>
            <pc:docMk/>
            <pc:sldMk cId="0" sldId="275"/>
            <ac:spMk id="35" creationId="{2EAEE9C2-0280-40B0-A3F0-4518D143A98D}"/>
          </ac:spMkLst>
        </pc:spChg>
        <pc:spChg chg="mod">
          <ac:chgData name="Chandler NGUYEN" userId="8db31207-9e53-4e32-b0a1-8bad3e86463a" providerId="ADAL" clId="{DF26792B-6029-4C15-86C6-13BF25C6006A}" dt="2021-06-20T22:34:02.660" v="3301"/>
          <ac:spMkLst>
            <pc:docMk/>
            <pc:sldMk cId="0" sldId="275"/>
            <ac:spMk id="37" creationId="{2C0F1543-8E6B-466A-858D-C64C97EC1753}"/>
          </ac:spMkLst>
        </pc:spChg>
        <pc:spChg chg="mod">
          <ac:chgData name="Chandler NGUYEN" userId="8db31207-9e53-4e32-b0a1-8bad3e86463a" providerId="ADAL" clId="{DF26792B-6029-4C15-86C6-13BF25C6006A}" dt="2021-06-20T22:34:02.660" v="3301"/>
          <ac:spMkLst>
            <pc:docMk/>
            <pc:sldMk cId="0" sldId="275"/>
            <ac:spMk id="38" creationId="{4459F34F-5900-40C8-AF6D-3BB9DAE444F1}"/>
          </ac:spMkLst>
        </pc:spChg>
        <pc:spChg chg="mod">
          <ac:chgData name="Chandler NGUYEN" userId="8db31207-9e53-4e32-b0a1-8bad3e86463a" providerId="ADAL" clId="{DF26792B-6029-4C15-86C6-13BF25C6006A}" dt="2021-06-20T22:34:02.660" v="3301"/>
          <ac:spMkLst>
            <pc:docMk/>
            <pc:sldMk cId="0" sldId="275"/>
            <ac:spMk id="39" creationId="{695747F7-F7DD-4DF8-AC64-0DFAF9FB9CB4}"/>
          </ac:spMkLst>
        </pc:spChg>
        <pc:spChg chg="add mod">
          <ac:chgData name="Chandler NGUYEN" userId="8db31207-9e53-4e32-b0a1-8bad3e86463a" providerId="ADAL" clId="{DF26792B-6029-4C15-86C6-13BF25C6006A}" dt="2021-06-20T22:36:23.577" v="3328" actId="1076"/>
          <ac:spMkLst>
            <pc:docMk/>
            <pc:sldMk cId="0" sldId="275"/>
            <ac:spMk id="41" creationId="{40AD3EA5-D60F-42B2-9FCF-4EE5B072CCA5}"/>
          </ac:spMkLst>
        </pc:spChg>
        <pc:spChg chg="mod">
          <ac:chgData name="Chandler NGUYEN" userId="8db31207-9e53-4e32-b0a1-8bad3e86463a" providerId="ADAL" clId="{DF26792B-6029-4C15-86C6-13BF25C6006A}" dt="2021-06-20T22:34:13.313" v="3303"/>
          <ac:spMkLst>
            <pc:docMk/>
            <pc:sldMk cId="0" sldId="275"/>
            <ac:spMk id="43" creationId="{E3CA06F7-9596-49EA-99AE-6CF44C3D56C5}"/>
          </ac:spMkLst>
        </pc:spChg>
        <pc:spChg chg="mod">
          <ac:chgData name="Chandler NGUYEN" userId="8db31207-9e53-4e32-b0a1-8bad3e86463a" providerId="ADAL" clId="{DF26792B-6029-4C15-86C6-13BF25C6006A}" dt="2021-06-20T22:34:13.313" v="3303"/>
          <ac:spMkLst>
            <pc:docMk/>
            <pc:sldMk cId="0" sldId="275"/>
            <ac:spMk id="44" creationId="{F11A3D7B-A787-47A2-83FE-383C818DFF52}"/>
          </ac:spMkLst>
        </pc:spChg>
        <pc:spChg chg="mod">
          <ac:chgData name="Chandler NGUYEN" userId="8db31207-9e53-4e32-b0a1-8bad3e86463a" providerId="ADAL" clId="{DF26792B-6029-4C15-86C6-13BF25C6006A}" dt="2021-06-20T22:34:13.313" v="3303"/>
          <ac:spMkLst>
            <pc:docMk/>
            <pc:sldMk cId="0" sldId="275"/>
            <ac:spMk id="45" creationId="{917BA192-C544-438C-A11C-763375BC83A1}"/>
          </ac:spMkLst>
        </pc:spChg>
        <pc:spChg chg="mod">
          <ac:chgData name="Chandler NGUYEN" userId="8db31207-9e53-4e32-b0a1-8bad3e86463a" providerId="ADAL" clId="{DF26792B-6029-4C15-86C6-13BF25C6006A}" dt="2021-06-20T22:34:20.356" v="3305"/>
          <ac:spMkLst>
            <pc:docMk/>
            <pc:sldMk cId="0" sldId="275"/>
            <ac:spMk id="48" creationId="{43AE5D95-6063-4471-841A-AA90F4EE9707}"/>
          </ac:spMkLst>
        </pc:spChg>
        <pc:spChg chg="mod">
          <ac:chgData name="Chandler NGUYEN" userId="8db31207-9e53-4e32-b0a1-8bad3e86463a" providerId="ADAL" clId="{DF26792B-6029-4C15-86C6-13BF25C6006A}" dt="2021-06-20T22:34:20.356" v="3305"/>
          <ac:spMkLst>
            <pc:docMk/>
            <pc:sldMk cId="0" sldId="275"/>
            <ac:spMk id="49" creationId="{5C4A84A7-6DA5-4D6F-8678-E8428ED07062}"/>
          </ac:spMkLst>
        </pc:spChg>
        <pc:spChg chg="mod">
          <ac:chgData name="Chandler NGUYEN" userId="8db31207-9e53-4e32-b0a1-8bad3e86463a" providerId="ADAL" clId="{DF26792B-6029-4C15-86C6-13BF25C6006A}" dt="2021-06-20T22:36:40.292" v="3332" actId="14100"/>
          <ac:spMkLst>
            <pc:docMk/>
            <pc:sldMk cId="0" sldId="275"/>
            <ac:spMk id="51" creationId="{79BED4DC-88CF-405F-9A1B-B06486A4A607}"/>
          </ac:spMkLst>
        </pc:spChg>
        <pc:spChg chg="mod">
          <ac:chgData name="Chandler NGUYEN" userId="8db31207-9e53-4e32-b0a1-8bad3e86463a" providerId="ADAL" clId="{DF26792B-6029-4C15-86C6-13BF25C6006A}" dt="2021-06-20T22:34:33.270" v="3309"/>
          <ac:spMkLst>
            <pc:docMk/>
            <pc:sldMk cId="0" sldId="275"/>
            <ac:spMk id="52" creationId="{544CF1FD-FDE7-4C79-AB7D-1828366885C4}"/>
          </ac:spMkLst>
        </pc:spChg>
        <pc:spChg chg="mod">
          <ac:chgData name="Chandler NGUYEN" userId="8db31207-9e53-4e32-b0a1-8bad3e86463a" providerId="ADAL" clId="{DF26792B-6029-4C15-86C6-13BF25C6006A}" dt="2021-06-20T22:35:05.138" v="3313"/>
          <ac:spMkLst>
            <pc:docMk/>
            <pc:sldMk cId="0" sldId="275"/>
            <ac:spMk id="54" creationId="{FA8E326C-1C79-4CB7-B130-1160F8D65D19}"/>
          </ac:spMkLst>
        </pc:spChg>
        <pc:spChg chg="mod">
          <ac:chgData name="Chandler NGUYEN" userId="8db31207-9e53-4e32-b0a1-8bad3e86463a" providerId="ADAL" clId="{DF26792B-6029-4C15-86C6-13BF25C6006A}" dt="2021-06-20T22:35:05.138" v="3313"/>
          <ac:spMkLst>
            <pc:docMk/>
            <pc:sldMk cId="0" sldId="275"/>
            <ac:spMk id="55" creationId="{4052044F-BAF7-411F-95CD-FC219F114B5B}"/>
          </ac:spMkLst>
        </pc:spChg>
        <pc:spChg chg="mod">
          <ac:chgData name="Chandler NGUYEN" userId="8db31207-9e53-4e32-b0a1-8bad3e86463a" providerId="ADAL" clId="{DF26792B-6029-4C15-86C6-13BF25C6006A}" dt="2021-06-20T22:40:12.425" v="3376"/>
          <ac:spMkLst>
            <pc:docMk/>
            <pc:sldMk cId="0" sldId="275"/>
            <ac:spMk id="63" creationId="{B3B0B5CA-57E1-4851-BDA7-89C83CB2AE82}"/>
          </ac:spMkLst>
        </pc:spChg>
        <pc:spChg chg="mod">
          <ac:chgData name="Chandler NGUYEN" userId="8db31207-9e53-4e32-b0a1-8bad3e86463a" providerId="ADAL" clId="{DF26792B-6029-4C15-86C6-13BF25C6006A}" dt="2021-06-20T22:40:12.425" v="3376"/>
          <ac:spMkLst>
            <pc:docMk/>
            <pc:sldMk cId="0" sldId="275"/>
            <ac:spMk id="64" creationId="{61061FCF-3A7A-4B70-93A3-6EC6AF3B3BB3}"/>
          </ac:spMkLst>
        </pc:spChg>
        <pc:spChg chg="mod">
          <ac:chgData name="Chandler NGUYEN" userId="8db31207-9e53-4e32-b0a1-8bad3e86463a" providerId="ADAL" clId="{DF26792B-6029-4C15-86C6-13BF25C6006A}" dt="2021-06-20T22:40:12.425" v="3376"/>
          <ac:spMkLst>
            <pc:docMk/>
            <pc:sldMk cId="0" sldId="275"/>
            <ac:spMk id="65" creationId="{0760836A-F556-4385-97CE-B59AEDE31E7D}"/>
          </ac:spMkLst>
        </pc:spChg>
        <pc:spChg chg="mod">
          <ac:chgData name="Chandler NGUYEN" userId="8db31207-9e53-4e32-b0a1-8bad3e86463a" providerId="ADAL" clId="{DF26792B-6029-4C15-86C6-13BF25C6006A}" dt="2021-06-20T22:40:12.425" v="3376"/>
          <ac:spMkLst>
            <pc:docMk/>
            <pc:sldMk cId="0" sldId="275"/>
            <ac:spMk id="66" creationId="{E76D3E86-4E25-46AE-A1DB-3034A68FB8EC}"/>
          </ac:spMkLst>
        </pc:spChg>
        <pc:spChg chg="mod">
          <ac:chgData name="Chandler NGUYEN" userId="8db31207-9e53-4e32-b0a1-8bad3e86463a" providerId="ADAL" clId="{DF26792B-6029-4C15-86C6-13BF25C6006A}" dt="2021-06-20T22:40:12.425" v="3376"/>
          <ac:spMkLst>
            <pc:docMk/>
            <pc:sldMk cId="0" sldId="275"/>
            <ac:spMk id="67" creationId="{7220082C-2D97-4A84-B905-B7911622D2A2}"/>
          </ac:spMkLst>
        </pc:spChg>
        <pc:spChg chg="mod">
          <ac:chgData name="Chandler NGUYEN" userId="8db31207-9e53-4e32-b0a1-8bad3e86463a" providerId="ADAL" clId="{DF26792B-6029-4C15-86C6-13BF25C6006A}" dt="2021-06-20T22:40:12.425" v="3376"/>
          <ac:spMkLst>
            <pc:docMk/>
            <pc:sldMk cId="0" sldId="275"/>
            <ac:spMk id="68" creationId="{90C69417-88C4-40F7-9491-482CE072E2B4}"/>
          </ac:spMkLst>
        </pc:spChg>
        <pc:spChg chg="add del mod">
          <ac:chgData name="Chandler NGUYEN" userId="8db31207-9e53-4e32-b0a1-8bad3e86463a" providerId="ADAL" clId="{DF26792B-6029-4C15-86C6-13BF25C6006A}" dt="2021-06-20T22:42:29.238" v="3393" actId="478"/>
          <ac:spMkLst>
            <pc:docMk/>
            <pc:sldMk cId="0" sldId="275"/>
            <ac:spMk id="69" creationId="{D3E03891-4573-4918-BF5E-265D80D83EE2}"/>
          </ac:spMkLst>
        </pc:spChg>
        <pc:spChg chg="mod">
          <ac:chgData name="Chandler NGUYEN" userId="8db31207-9e53-4e32-b0a1-8bad3e86463a" providerId="ADAL" clId="{DF26792B-6029-4C15-86C6-13BF25C6006A}" dt="2021-06-20T22:41:30.249" v="3379"/>
          <ac:spMkLst>
            <pc:docMk/>
            <pc:sldMk cId="0" sldId="275"/>
            <ac:spMk id="71" creationId="{25651475-91AF-47A0-A7C8-57486D93E951}"/>
          </ac:spMkLst>
        </pc:spChg>
        <pc:spChg chg="mod">
          <ac:chgData name="Chandler NGUYEN" userId="8db31207-9e53-4e32-b0a1-8bad3e86463a" providerId="ADAL" clId="{DF26792B-6029-4C15-86C6-13BF25C6006A}" dt="2021-06-20T22:41:30.249" v="3379"/>
          <ac:spMkLst>
            <pc:docMk/>
            <pc:sldMk cId="0" sldId="275"/>
            <ac:spMk id="72" creationId="{EAB4B5CD-BE66-4001-A825-40E150780BB9}"/>
          </ac:spMkLst>
        </pc:spChg>
        <pc:spChg chg="mod">
          <ac:chgData name="Chandler NGUYEN" userId="8db31207-9e53-4e32-b0a1-8bad3e86463a" providerId="ADAL" clId="{DF26792B-6029-4C15-86C6-13BF25C6006A}" dt="2021-06-20T22:41:30.249" v="3379"/>
          <ac:spMkLst>
            <pc:docMk/>
            <pc:sldMk cId="0" sldId="275"/>
            <ac:spMk id="73" creationId="{1EDD6D0E-67B1-4790-A7B4-E94FE4DF0D0C}"/>
          </ac:spMkLst>
        </pc:spChg>
        <pc:spChg chg="add mod ord">
          <ac:chgData name="Chandler NGUYEN" userId="8db31207-9e53-4e32-b0a1-8bad3e86463a" providerId="ADAL" clId="{DF26792B-6029-4C15-86C6-13BF25C6006A}" dt="2021-06-20T22:43:22.690" v="3400" actId="167"/>
          <ac:spMkLst>
            <pc:docMk/>
            <pc:sldMk cId="0" sldId="275"/>
            <ac:spMk id="74" creationId="{42EAD9B8-F8CC-4D77-B776-A467CF0668EE}"/>
          </ac:spMkLst>
        </pc:spChg>
        <pc:spChg chg="add mod ord">
          <ac:chgData name="Chandler NGUYEN" userId="8db31207-9e53-4e32-b0a1-8bad3e86463a" providerId="ADAL" clId="{DF26792B-6029-4C15-86C6-13BF25C6006A}" dt="2021-06-21T00:12:20.831" v="3407" actId="1076"/>
          <ac:spMkLst>
            <pc:docMk/>
            <pc:sldMk cId="0" sldId="275"/>
            <ac:spMk id="75" creationId="{7B41C862-0F4F-489D-B70C-C56492F83571}"/>
          </ac:spMkLst>
        </pc:spChg>
        <pc:spChg chg="mod">
          <ac:chgData name="Chandler NGUYEN" userId="8db31207-9e53-4e32-b0a1-8bad3e86463a" providerId="ADAL" clId="{DF26792B-6029-4C15-86C6-13BF25C6006A}" dt="2021-06-20T22:39:48.912" v="3375" actId="20577"/>
          <ac:spMkLst>
            <pc:docMk/>
            <pc:sldMk cId="0" sldId="275"/>
            <ac:spMk id="1719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2:36:15.228" v="3327" actId="1076"/>
          <ac:spMkLst>
            <pc:docMk/>
            <pc:sldMk cId="0" sldId="275"/>
            <ac:spMk id="1723" creationId="{00000000-0000-0000-0000-000000000000}"/>
          </ac:spMkLst>
        </pc:spChg>
        <pc:spChg chg="add del mod">
          <ac:chgData name="Chandler NGUYEN" userId="8db31207-9e53-4e32-b0a1-8bad3e86463a" providerId="ADAL" clId="{DF26792B-6029-4C15-86C6-13BF25C6006A}" dt="2021-06-20T22:36:15.228" v="3327" actId="1076"/>
          <ac:spMkLst>
            <pc:docMk/>
            <pc:sldMk cId="0" sldId="275"/>
            <ac:spMk id="1724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2:36:15.228" v="3327" actId="1076"/>
          <ac:spMkLst>
            <pc:docMk/>
            <pc:sldMk cId="0" sldId="275"/>
            <ac:spMk id="1729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2:36:49.905" v="3333" actId="1076"/>
          <ac:spMkLst>
            <pc:docMk/>
            <pc:sldMk cId="0" sldId="275"/>
            <ac:spMk id="1733" creationId="{00000000-0000-0000-0000-000000000000}"/>
          </ac:spMkLst>
        </pc:spChg>
        <pc:spChg chg="del mod">
          <ac:chgData name="Chandler NGUYEN" userId="8db31207-9e53-4e32-b0a1-8bad3e86463a" providerId="ADAL" clId="{DF26792B-6029-4C15-86C6-13BF25C6006A}" dt="2021-06-20T22:33:55.415" v="3298" actId="478"/>
          <ac:spMkLst>
            <pc:docMk/>
            <pc:sldMk cId="0" sldId="275"/>
            <ac:spMk id="1734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2:36:23.577" v="3328" actId="1076"/>
          <ac:spMkLst>
            <pc:docMk/>
            <pc:sldMk cId="0" sldId="275"/>
            <ac:spMk id="1742" creationId="{00000000-0000-0000-0000-000000000000}"/>
          </ac:spMkLst>
        </pc:spChg>
        <pc:spChg chg="del mod">
          <ac:chgData name="Chandler NGUYEN" userId="8db31207-9e53-4e32-b0a1-8bad3e86463a" providerId="ADAL" clId="{DF26792B-6029-4C15-86C6-13BF25C6006A}" dt="2021-06-20T22:33:55.415" v="3298" actId="478"/>
          <ac:spMkLst>
            <pc:docMk/>
            <pc:sldMk cId="0" sldId="275"/>
            <ac:spMk id="1743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2:36:49.905" v="3333" actId="1076"/>
          <ac:spMkLst>
            <pc:docMk/>
            <pc:sldMk cId="0" sldId="275"/>
            <ac:spMk id="1748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2:36:23.577" v="3328" actId="1076"/>
          <ac:spMkLst>
            <pc:docMk/>
            <pc:sldMk cId="0" sldId="275"/>
            <ac:spMk id="1749" creationId="{00000000-0000-0000-0000-000000000000}"/>
          </ac:spMkLst>
        </pc:spChg>
        <pc:grpChg chg="add mod">
          <ac:chgData name="Chandler NGUYEN" userId="8db31207-9e53-4e32-b0a1-8bad3e86463a" providerId="ADAL" clId="{DF26792B-6029-4C15-86C6-13BF25C6006A}" dt="2021-06-20T22:36:49.905" v="3333" actId="1076"/>
          <ac:grpSpMkLst>
            <pc:docMk/>
            <pc:sldMk cId="0" sldId="275"/>
            <ac:grpSpMk id="36" creationId="{826A3B48-FAB9-40B1-B5E1-E2E558E5F6B0}"/>
          </ac:grpSpMkLst>
        </pc:grpChg>
        <pc:grpChg chg="add mod">
          <ac:chgData name="Chandler NGUYEN" userId="8db31207-9e53-4e32-b0a1-8bad3e86463a" providerId="ADAL" clId="{DF26792B-6029-4C15-86C6-13BF25C6006A}" dt="2021-06-20T22:36:23.577" v="3328" actId="1076"/>
          <ac:grpSpMkLst>
            <pc:docMk/>
            <pc:sldMk cId="0" sldId="275"/>
            <ac:grpSpMk id="42" creationId="{D3BD0F9C-41F4-4E7C-B3B3-A1735B395B27}"/>
          </ac:grpSpMkLst>
        </pc:grpChg>
        <pc:grpChg chg="add del mod">
          <ac:chgData name="Chandler NGUYEN" userId="8db31207-9e53-4e32-b0a1-8bad3e86463a" providerId="ADAL" clId="{DF26792B-6029-4C15-86C6-13BF25C6006A}" dt="2021-06-20T22:34:28.537" v="3308"/>
          <ac:grpSpMkLst>
            <pc:docMk/>
            <pc:sldMk cId="0" sldId="275"/>
            <ac:grpSpMk id="47" creationId="{83DAB187-8B98-40D7-9130-E3325FC76515}"/>
          </ac:grpSpMkLst>
        </pc:grpChg>
        <pc:grpChg chg="add mod ord">
          <ac:chgData name="Chandler NGUYEN" userId="8db31207-9e53-4e32-b0a1-8bad3e86463a" providerId="ADAL" clId="{DF26792B-6029-4C15-86C6-13BF25C6006A}" dt="2021-06-20T22:43:32.842" v="3402" actId="167"/>
          <ac:grpSpMkLst>
            <pc:docMk/>
            <pc:sldMk cId="0" sldId="275"/>
            <ac:grpSpMk id="50" creationId="{24DDC3C4-3742-4EBB-86D2-1A8E58CB1740}"/>
          </ac:grpSpMkLst>
        </pc:grpChg>
        <pc:grpChg chg="add mod ord">
          <ac:chgData name="Chandler NGUYEN" userId="8db31207-9e53-4e32-b0a1-8bad3e86463a" providerId="ADAL" clId="{DF26792B-6029-4C15-86C6-13BF25C6006A}" dt="2021-06-20T22:36:23.577" v="3328" actId="1076"/>
          <ac:grpSpMkLst>
            <pc:docMk/>
            <pc:sldMk cId="0" sldId="275"/>
            <ac:grpSpMk id="53" creationId="{4912E3A0-7134-4126-B87D-CFF7AE2C6D51}"/>
          </ac:grpSpMkLst>
        </pc:grpChg>
        <pc:grpChg chg="add del mod">
          <ac:chgData name="Chandler NGUYEN" userId="8db31207-9e53-4e32-b0a1-8bad3e86463a" providerId="ADAL" clId="{DF26792B-6029-4C15-86C6-13BF25C6006A}" dt="2021-06-21T01:01:55.260" v="3580" actId="21"/>
          <ac:grpSpMkLst>
            <pc:docMk/>
            <pc:sldMk cId="0" sldId="275"/>
            <ac:grpSpMk id="62" creationId="{6D6DEA99-0092-4384-BA9B-CF0DD11DA503}"/>
          </ac:grpSpMkLst>
        </pc:grpChg>
        <pc:grpChg chg="add del mod">
          <ac:chgData name="Chandler NGUYEN" userId="8db31207-9e53-4e32-b0a1-8bad3e86463a" providerId="ADAL" clId="{DF26792B-6029-4C15-86C6-13BF25C6006A}" dt="2021-06-20T22:42:05.640" v="3386" actId="478"/>
          <ac:grpSpMkLst>
            <pc:docMk/>
            <pc:sldMk cId="0" sldId="275"/>
            <ac:grpSpMk id="70" creationId="{C9099D92-5F10-45CE-83D0-2D8F6D608D90}"/>
          </ac:grpSpMkLst>
        </pc:grpChg>
        <pc:grpChg chg="mod">
          <ac:chgData name="Chandler NGUYEN" userId="8db31207-9e53-4e32-b0a1-8bad3e86463a" providerId="ADAL" clId="{DF26792B-6029-4C15-86C6-13BF25C6006A}" dt="2021-06-20T22:36:15.228" v="3327" actId="1076"/>
          <ac:grpSpMkLst>
            <pc:docMk/>
            <pc:sldMk cId="0" sldId="275"/>
            <ac:grpSpMk id="1720" creationId="{00000000-0000-0000-0000-000000000000}"/>
          </ac:grpSpMkLst>
        </pc:grpChg>
        <pc:grpChg chg="mod">
          <ac:chgData name="Chandler NGUYEN" userId="8db31207-9e53-4e32-b0a1-8bad3e86463a" providerId="ADAL" clId="{DF26792B-6029-4C15-86C6-13BF25C6006A}" dt="2021-06-20T22:36:15.228" v="3327" actId="1076"/>
          <ac:grpSpMkLst>
            <pc:docMk/>
            <pc:sldMk cId="0" sldId="275"/>
            <ac:grpSpMk id="1725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2:33:58.736" v="3300" actId="478"/>
          <ac:grpSpMkLst>
            <pc:docMk/>
            <pc:sldMk cId="0" sldId="275"/>
            <ac:grpSpMk id="1730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2:33:55.415" v="3298" actId="478"/>
          <ac:grpSpMkLst>
            <pc:docMk/>
            <pc:sldMk cId="0" sldId="275"/>
            <ac:grpSpMk id="1735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2:33:58.065" v="3299" actId="478"/>
          <ac:grpSpMkLst>
            <pc:docMk/>
            <pc:sldMk cId="0" sldId="275"/>
            <ac:grpSpMk id="1739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2:33:55.415" v="3298" actId="478"/>
          <ac:grpSpMkLst>
            <pc:docMk/>
            <pc:sldMk cId="0" sldId="275"/>
            <ac:grpSpMk id="1744" creationId="{00000000-0000-0000-0000-000000000000}"/>
          </ac:grpSpMkLst>
        </pc:grpChg>
        <pc:picChg chg="add mod">
          <ac:chgData name="Chandler NGUYEN" userId="8db31207-9e53-4e32-b0a1-8bad3e86463a" providerId="ADAL" clId="{DF26792B-6029-4C15-86C6-13BF25C6006A}" dt="2021-06-20T22:36:15.228" v="3327" actId="1076"/>
          <ac:picMkLst>
            <pc:docMk/>
            <pc:sldMk cId="0" sldId="275"/>
            <ac:picMk id="3" creationId="{FC412634-C24D-43AC-9D29-07113B791A1A}"/>
          </ac:picMkLst>
        </pc:picChg>
        <pc:picChg chg="add mod">
          <ac:chgData name="Chandler NGUYEN" userId="8db31207-9e53-4e32-b0a1-8bad3e86463a" providerId="ADAL" clId="{DF26792B-6029-4C15-86C6-13BF25C6006A}" dt="2021-06-20T22:38:45.032" v="3349" actId="1076"/>
          <ac:picMkLst>
            <pc:docMk/>
            <pc:sldMk cId="0" sldId="275"/>
            <ac:picMk id="5" creationId="{054DE9D0-C563-4378-8CBB-2D6FB49ECE5D}"/>
          </ac:picMkLst>
        </pc:picChg>
        <pc:picChg chg="add mod">
          <ac:chgData name="Chandler NGUYEN" userId="8db31207-9e53-4e32-b0a1-8bad3e86463a" providerId="ADAL" clId="{DF26792B-6029-4C15-86C6-13BF25C6006A}" dt="2021-06-20T22:38:45.032" v="3349" actId="1076"/>
          <ac:picMkLst>
            <pc:docMk/>
            <pc:sldMk cId="0" sldId="275"/>
            <ac:picMk id="7" creationId="{A35795CD-C17A-41C3-98D1-A1CB46A007BA}"/>
          </ac:picMkLst>
        </pc:picChg>
        <pc:picChg chg="add mod">
          <ac:chgData name="Chandler NGUYEN" userId="8db31207-9e53-4e32-b0a1-8bad3e86463a" providerId="ADAL" clId="{DF26792B-6029-4C15-86C6-13BF25C6006A}" dt="2021-06-20T22:39:20.855" v="3356" actId="1076"/>
          <ac:picMkLst>
            <pc:docMk/>
            <pc:sldMk cId="0" sldId="275"/>
            <ac:picMk id="9" creationId="{0970A314-CC7E-4250-BF4F-C5390ECA866D}"/>
          </ac:picMkLst>
        </pc:picChg>
        <pc:picChg chg="add del mod">
          <ac:chgData name="Chandler NGUYEN" userId="8db31207-9e53-4e32-b0a1-8bad3e86463a" providerId="ADAL" clId="{DF26792B-6029-4C15-86C6-13BF25C6006A}" dt="2021-06-20T22:35:25.472" v="3317" actId="478"/>
          <ac:picMkLst>
            <pc:docMk/>
            <pc:sldMk cId="0" sldId="275"/>
            <ac:picMk id="40" creationId="{61B015A9-0414-47A7-BE70-68963F4A66E3}"/>
          </ac:picMkLst>
        </pc:picChg>
        <pc:picChg chg="add del mod">
          <ac:chgData name="Chandler NGUYEN" userId="8db31207-9e53-4e32-b0a1-8bad3e86463a" providerId="ADAL" clId="{DF26792B-6029-4C15-86C6-13BF25C6006A}" dt="2021-06-20T22:35:26.065" v="3318" actId="478"/>
          <ac:picMkLst>
            <pc:docMk/>
            <pc:sldMk cId="0" sldId="275"/>
            <ac:picMk id="46" creationId="{BF90D722-F67D-4B24-BD69-E57FF7C9928B}"/>
          </ac:picMkLst>
        </pc:picChg>
      </pc:sldChg>
      <pc:sldChg chg="addSp delSp modSp add del mod">
        <pc:chgData name="Chandler NGUYEN" userId="8db31207-9e53-4e32-b0a1-8bad3e86463a" providerId="ADAL" clId="{DF26792B-6029-4C15-86C6-13BF25C6006A}" dt="2021-06-20T20:05:07.616" v="1630" actId="1076"/>
        <pc:sldMkLst>
          <pc:docMk/>
          <pc:sldMk cId="0" sldId="276"/>
        </pc:sldMkLst>
        <pc:spChg chg="add del mod">
          <ac:chgData name="Chandler NGUYEN" userId="8db31207-9e53-4e32-b0a1-8bad3e86463a" providerId="ADAL" clId="{DF26792B-6029-4C15-86C6-13BF25C6006A}" dt="2021-06-20T19:26:02.823" v="1190" actId="478"/>
          <ac:spMkLst>
            <pc:docMk/>
            <pc:sldMk cId="0" sldId="276"/>
            <ac:spMk id="3" creationId="{9CC9EEAE-1323-4126-B039-7FF5DDA3F388}"/>
          </ac:spMkLst>
        </pc:spChg>
        <pc:spChg chg="mod">
          <ac:chgData name="Chandler NGUYEN" userId="8db31207-9e53-4e32-b0a1-8bad3e86463a" providerId="ADAL" clId="{DF26792B-6029-4C15-86C6-13BF25C6006A}" dt="2021-06-20T19:25:54.804" v="1187"/>
          <ac:spMkLst>
            <pc:docMk/>
            <pc:sldMk cId="0" sldId="276"/>
            <ac:spMk id="29" creationId="{27CC45DB-5E7F-4738-8239-354ED4B58DC9}"/>
          </ac:spMkLst>
        </pc:spChg>
        <pc:spChg chg="mod">
          <ac:chgData name="Chandler NGUYEN" userId="8db31207-9e53-4e32-b0a1-8bad3e86463a" providerId="ADAL" clId="{DF26792B-6029-4C15-86C6-13BF25C6006A}" dt="2021-06-20T19:25:54.804" v="1187"/>
          <ac:spMkLst>
            <pc:docMk/>
            <pc:sldMk cId="0" sldId="276"/>
            <ac:spMk id="30" creationId="{201EC659-3048-41A5-8593-93B1CAEF3EE0}"/>
          </ac:spMkLst>
        </pc:spChg>
        <pc:spChg chg="mod">
          <ac:chgData name="Chandler NGUYEN" userId="8db31207-9e53-4e32-b0a1-8bad3e86463a" providerId="ADAL" clId="{DF26792B-6029-4C15-86C6-13BF25C6006A}" dt="2021-06-20T19:25:54.804" v="1187"/>
          <ac:spMkLst>
            <pc:docMk/>
            <pc:sldMk cId="0" sldId="276"/>
            <ac:spMk id="31" creationId="{0A5382C4-345D-4D8A-B26B-CA091AD8E976}"/>
          </ac:spMkLst>
        </pc:spChg>
        <pc:spChg chg="mod">
          <ac:chgData name="Chandler NGUYEN" userId="8db31207-9e53-4e32-b0a1-8bad3e86463a" providerId="ADAL" clId="{DF26792B-6029-4C15-86C6-13BF25C6006A}" dt="2021-06-20T19:25:54.804" v="1187"/>
          <ac:spMkLst>
            <pc:docMk/>
            <pc:sldMk cId="0" sldId="276"/>
            <ac:spMk id="33" creationId="{F1B3909D-25F0-48FD-8249-FB856B431DBF}"/>
          </ac:spMkLst>
        </pc:spChg>
        <pc:spChg chg="mod">
          <ac:chgData name="Chandler NGUYEN" userId="8db31207-9e53-4e32-b0a1-8bad3e86463a" providerId="ADAL" clId="{DF26792B-6029-4C15-86C6-13BF25C6006A}" dt="2021-06-20T19:25:54.804" v="1187"/>
          <ac:spMkLst>
            <pc:docMk/>
            <pc:sldMk cId="0" sldId="276"/>
            <ac:spMk id="34" creationId="{53F24C4E-23EB-45B5-90A3-9A71299BA0A6}"/>
          </ac:spMkLst>
        </pc:spChg>
        <pc:spChg chg="mod">
          <ac:chgData name="Chandler NGUYEN" userId="8db31207-9e53-4e32-b0a1-8bad3e86463a" providerId="ADAL" clId="{DF26792B-6029-4C15-86C6-13BF25C6006A}" dt="2021-06-20T19:25:54.804" v="1187"/>
          <ac:spMkLst>
            <pc:docMk/>
            <pc:sldMk cId="0" sldId="276"/>
            <ac:spMk id="35" creationId="{9DD4EB1F-EE5F-48F6-A69B-61954648872E}"/>
          </ac:spMkLst>
        </pc:spChg>
        <pc:spChg chg="mod">
          <ac:chgData name="Chandler NGUYEN" userId="8db31207-9e53-4e32-b0a1-8bad3e86463a" providerId="ADAL" clId="{DF26792B-6029-4C15-86C6-13BF25C6006A}" dt="2021-06-20T19:44:20.806" v="1557" actId="1076"/>
          <ac:spMkLst>
            <pc:docMk/>
            <pc:sldMk cId="0" sldId="276"/>
            <ac:spMk id="43" creationId="{AF8E8B58-E3D2-4EDC-8B69-389F7C1B2CC2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44" creationId="{B714680B-5C3B-42F1-9A81-4FC8465728DE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45" creationId="{2C812683-9A8F-41DA-AEA1-D87A01E1EDDD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46" creationId="{A4867534-935A-4A07-A0C5-5367D2314A4D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47" creationId="{9C300F92-C0D6-4185-9D72-74A7E67DCD1B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48" creationId="{40FCB655-D0F0-4A83-AA51-F006C6220D66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49" creationId="{8C40A8BE-2A60-4926-9D86-6FC7A840E080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50" creationId="{79E2DC74-96A9-4197-A904-C4E7FFB4A889}"/>
          </ac:spMkLst>
        </pc:spChg>
        <pc:spChg chg="mod">
          <ac:chgData name="Chandler NGUYEN" userId="8db31207-9e53-4e32-b0a1-8bad3e86463a" providerId="ADAL" clId="{DF26792B-6029-4C15-86C6-13BF25C6006A}" dt="2021-06-20T20:05:07.616" v="1630" actId="1076"/>
          <ac:spMkLst>
            <pc:docMk/>
            <pc:sldMk cId="0" sldId="276"/>
            <ac:spMk id="51" creationId="{8E3864AD-0212-4912-8390-31D301997CE1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52" creationId="{AA5ABBA4-0D82-415C-B1BA-D341B4627EBF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53" creationId="{62BBCB98-6897-49AF-954A-9C162F780943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54" creationId="{6794D79D-D694-4DDB-A976-3BC9726627C4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55" creationId="{338A11BA-6DF1-4280-AB15-275C2C2C862D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56" creationId="{F60AD361-71A0-4B7F-A519-C339FF349F63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57" creationId="{CF27D084-B4FF-4FFB-A527-A6721AF87F2E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58" creationId="{2FFF1EAA-B27F-4AA0-87D2-E26287FC6605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59" creationId="{BCCF1C8A-DC28-4516-B09C-D73DD4FE4878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60" creationId="{F937A08F-1111-4309-B644-E955189EB377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61" creationId="{C1BA8E60-BF3E-47DE-B658-86909E935DED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62" creationId="{443A469F-5949-4A55-80E6-09E1A70FDEE2}"/>
          </ac:spMkLst>
        </pc:spChg>
        <pc:spChg chg="mod">
          <ac:chgData name="Chandler NGUYEN" userId="8db31207-9e53-4e32-b0a1-8bad3e86463a" providerId="ADAL" clId="{DF26792B-6029-4C15-86C6-13BF25C6006A}" dt="2021-06-20T19:44:15.100" v="1553"/>
          <ac:spMkLst>
            <pc:docMk/>
            <pc:sldMk cId="0" sldId="276"/>
            <ac:spMk id="63" creationId="{05A72E9E-95EF-48CF-9D10-5F000EEE5BB5}"/>
          </ac:spMkLst>
        </pc:spChg>
        <pc:spChg chg="mod">
          <ac:chgData name="Chandler NGUYEN" userId="8db31207-9e53-4e32-b0a1-8bad3e86463a" providerId="ADAL" clId="{DF26792B-6029-4C15-86C6-13BF25C6006A}" dt="2021-06-20T19:31:09.350" v="1291" actId="20577"/>
          <ac:spMkLst>
            <pc:docMk/>
            <pc:sldMk cId="0" sldId="276"/>
            <ac:spMk id="1754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9:26:00.631" v="1189" actId="478"/>
          <ac:spMkLst>
            <pc:docMk/>
            <pc:sldMk cId="0" sldId="276"/>
            <ac:spMk id="1755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9:40:38.098" v="1470" actId="1076"/>
          <ac:spMkLst>
            <pc:docMk/>
            <pc:sldMk cId="0" sldId="276"/>
            <ac:spMk id="1757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9:48:56.923" v="1582" actId="20577"/>
          <ac:spMkLst>
            <pc:docMk/>
            <pc:sldMk cId="0" sldId="276"/>
            <ac:spMk id="1758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9:49:55.727" v="1585" actId="1076"/>
          <ac:spMkLst>
            <pc:docMk/>
            <pc:sldMk cId="0" sldId="276"/>
            <ac:spMk id="1779" creationId="{00000000-0000-0000-0000-000000000000}"/>
          </ac:spMkLst>
        </pc:spChg>
        <pc:grpChg chg="add del mod">
          <ac:chgData name="Chandler NGUYEN" userId="8db31207-9e53-4e32-b0a1-8bad3e86463a" providerId="ADAL" clId="{DF26792B-6029-4C15-86C6-13BF25C6006A}" dt="2021-06-20T19:44:14.203" v="1552" actId="478"/>
          <ac:grpSpMkLst>
            <pc:docMk/>
            <pc:sldMk cId="0" sldId="276"/>
            <ac:grpSpMk id="28" creationId="{13096A1B-73F4-4DD5-8A3F-7E9BD2A01B6C}"/>
          </ac:grpSpMkLst>
        </pc:grpChg>
        <pc:grpChg chg="mod">
          <ac:chgData name="Chandler NGUYEN" userId="8db31207-9e53-4e32-b0a1-8bad3e86463a" providerId="ADAL" clId="{DF26792B-6029-4C15-86C6-13BF25C6006A}" dt="2021-06-20T19:25:54.804" v="1187"/>
          <ac:grpSpMkLst>
            <pc:docMk/>
            <pc:sldMk cId="0" sldId="276"/>
            <ac:grpSpMk id="32" creationId="{877FF985-1C9D-4EAC-94BF-69CE95FBF467}"/>
          </ac:grpSpMkLst>
        </pc:grpChg>
        <pc:grpChg chg="add mod ord">
          <ac:chgData name="Chandler NGUYEN" userId="8db31207-9e53-4e32-b0a1-8bad3e86463a" providerId="ADAL" clId="{DF26792B-6029-4C15-86C6-13BF25C6006A}" dt="2021-06-20T19:49:55.727" v="1585" actId="1076"/>
          <ac:grpSpMkLst>
            <pc:docMk/>
            <pc:sldMk cId="0" sldId="276"/>
            <ac:grpSpMk id="41" creationId="{4AFF0450-1962-4212-9DF9-4650FE18D2F3}"/>
          </ac:grpSpMkLst>
        </pc:grpChg>
        <pc:grpChg chg="mod">
          <ac:chgData name="Chandler NGUYEN" userId="8db31207-9e53-4e32-b0a1-8bad3e86463a" providerId="ADAL" clId="{DF26792B-6029-4C15-86C6-13BF25C6006A}" dt="2021-06-20T19:44:15.100" v="1553"/>
          <ac:grpSpMkLst>
            <pc:docMk/>
            <pc:sldMk cId="0" sldId="276"/>
            <ac:grpSpMk id="42" creationId="{340A5052-6FFB-40C6-8DDB-7C838059490F}"/>
          </ac:grpSpMkLst>
        </pc:grpChg>
        <pc:grpChg chg="mod">
          <ac:chgData name="Chandler NGUYEN" userId="8db31207-9e53-4e32-b0a1-8bad3e86463a" providerId="ADAL" clId="{DF26792B-6029-4C15-86C6-13BF25C6006A}" dt="2021-06-20T19:49:55.727" v="1585" actId="1076"/>
          <ac:grpSpMkLst>
            <pc:docMk/>
            <pc:sldMk cId="0" sldId="276"/>
            <ac:grpSpMk id="1756" creationId="{00000000-0000-0000-0000-000000000000}"/>
          </ac:grpSpMkLst>
        </pc:grpChg>
        <pc:grpChg chg="mod">
          <ac:chgData name="Chandler NGUYEN" userId="8db31207-9e53-4e32-b0a1-8bad3e86463a" providerId="ADAL" clId="{DF26792B-6029-4C15-86C6-13BF25C6006A}" dt="2021-06-20T19:49:55.727" v="1585" actId="1076"/>
          <ac:grpSpMkLst>
            <pc:docMk/>
            <pc:sldMk cId="0" sldId="276"/>
            <ac:grpSpMk id="1764" creationId="{00000000-0000-0000-0000-000000000000}"/>
          </ac:grpSpMkLst>
        </pc:grpChg>
        <pc:picChg chg="add mod">
          <ac:chgData name="Chandler NGUYEN" userId="8db31207-9e53-4e32-b0a1-8bad3e86463a" providerId="ADAL" clId="{DF26792B-6029-4C15-86C6-13BF25C6006A}" dt="2021-06-20T19:49:55.727" v="1585" actId="1076"/>
          <ac:picMkLst>
            <pc:docMk/>
            <pc:sldMk cId="0" sldId="276"/>
            <ac:picMk id="6" creationId="{87BA09BA-27F8-4F49-94D9-0341DCAC32D4}"/>
          </ac:picMkLst>
        </pc:picChg>
        <pc:inkChg chg="add del mod">
          <ac:chgData name="Chandler NGUYEN" userId="8db31207-9e53-4e32-b0a1-8bad3e86463a" providerId="ADAL" clId="{DF26792B-6029-4C15-86C6-13BF25C6006A}" dt="2021-06-20T19:27:14.940" v="1198" actId="478"/>
          <ac:inkMkLst>
            <pc:docMk/>
            <pc:sldMk cId="0" sldId="276"/>
            <ac:inkMk id="4" creationId="{F3AD7D5C-77CA-49A0-9DDE-46EF0CA1CDFF}"/>
          </ac:inkMkLst>
        </pc:inkChg>
      </pc:sldChg>
      <pc:sldChg chg="add del">
        <pc:chgData name="Chandler NGUYEN" userId="8db31207-9e53-4e32-b0a1-8bad3e86463a" providerId="ADAL" clId="{DF26792B-6029-4C15-86C6-13BF25C6006A}" dt="2021-06-20T19:03:57.249" v="942" actId="47"/>
        <pc:sldMkLst>
          <pc:docMk/>
          <pc:sldMk cId="0" sldId="277"/>
        </pc:sldMkLst>
      </pc:sldChg>
      <pc:sldChg chg="modSp add del mod ord">
        <pc:chgData name="Chandler NGUYEN" userId="8db31207-9e53-4e32-b0a1-8bad3e86463a" providerId="ADAL" clId="{DF26792B-6029-4C15-86C6-13BF25C6006A}" dt="2021-06-21T01:55:07.643" v="3829" actId="47"/>
        <pc:sldMkLst>
          <pc:docMk/>
          <pc:sldMk cId="0" sldId="278"/>
        </pc:sldMkLst>
        <pc:spChg chg="mod">
          <ac:chgData name="Chandler NGUYEN" userId="8db31207-9e53-4e32-b0a1-8bad3e86463a" providerId="ADAL" clId="{DF26792B-6029-4C15-86C6-13BF25C6006A}" dt="2021-06-20T18:42:45.112" v="577" actId="20577"/>
          <ac:spMkLst>
            <pc:docMk/>
            <pc:sldMk cId="0" sldId="278"/>
            <ac:spMk id="1812" creationId="{00000000-0000-0000-0000-000000000000}"/>
          </ac:spMkLst>
        </pc:spChg>
      </pc:sldChg>
      <pc:sldChg chg="del">
        <pc:chgData name="Chandler NGUYEN" userId="8db31207-9e53-4e32-b0a1-8bad3e86463a" providerId="ADAL" clId="{DF26792B-6029-4C15-86C6-13BF25C6006A}" dt="2021-06-20T17:14:44.476" v="3" actId="47"/>
        <pc:sldMkLst>
          <pc:docMk/>
          <pc:sldMk cId="0" sldId="279"/>
        </pc:sldMkLst>
      </pc:sldChg>
      <pc:sldChg chg="del">
        <pc:chgData name="Chandler NGUYEN" userId="8db31207-9e53-4e32-b0a1-8bad3e86463a" providerId="ADAL" clId="{DF26792B-6029-4C15-86C6-13BF25C6006A}" dt="2021-06-20T18:24:30.591" v="502" actId="47"/>
        <pc:sldMkLst>
          <pc:docMk/>
          <pc:sldMk cId="0" sldId="280"/>
        </pc:sldMkLst>
      </pc:sldChg>
      <pc:sldChg chg="del">
        <pc:chgData name="Chandler NGUYEN" userId="8db31207-9e53-4e32-b0a1-8bad3e86463a" providerId="ADAL" clId="{DF26792B-6029-4C15-86C6-13BF25C6006A}" dt="2021-06-20T17:14:41.569" v="2" actId="47"/>
        <pc:sldMkLst>
          <pc:docMk/>
          <pc:sldMk cId="0" sldId="281"/>
        </pc:sldMkLst>
      </pc:sldChg>
      <pc:sldChg chg="del">
        <pc:chgData name="Chandler NGUYEN" userId="8db31207-9e53-4e32-b0a1-8bad3e86463a" providerId="ADAL" clId="{DF26792B-6029-4C15-86C6-13BF25C6006A}" dt="2021-06-20T18:24:30.591" v="502" actId="47"/>
        <pc:sldMkLst>
          <pc:docMk/>
          <pc:sldMk cId="0" sldId="282"/>
        </pc:sldMkLst>
      </pc:sldChg>
      <pc:sldChg chg="del">
        <pc:chgData name="Chandler NGUYEN" userId="8db31207-9e53-4e32-b0a1-8bad3e86463a" providerId="ADAL" clId="{DF26792B-6029-4C15-86C6-13BF25C6006A}" dt="2021-06-20T18:24:30.591" v="502" actId="47"/>
        <pc:sldMkLst>
          <pc:docMk/>
          <pc:sldMk cId="0" sldId="283"/>
        </pc:sldMkLst>
      </pc:sldChg>
      <pc:sldChg chg="del">
        <pc:chgData name="Chandler NGUYEN" userId="8db31207-9e53-4e32-b0a1-8bad3e86463a" providerId="ADAL" clId="{DF26792B-6029-4C15-86C6-13BF25C6006A}" dt="2021-06-20T17:14:36.630" v="1" actId="47"/>
        <pc:sldMkLst>
          <pc:docMk/>
          <pc:sldMk cId="0" sldId="284"/>
        </pc:sldMkLst>
      </pc:sldChg>
      <pc:sldChg chg="delSp modSp add del mod ord">
        <pc:chgData name="Chandler NGUYEN" userId="8db31207-9e53-4e32-b0a1-8bad3e86463a" providerId="ADAL" clId="{DF26792B-6029-4C15-86C6-13BF25C6006A}" dt="2021-06-20T22:18:39.094" v="3186"/>
        <pc:sldMkLst>
          <pc:docMk/>
          <pc:sldMk cId="0" sldId="285"/>
        </pc:sldMkLst>
        <pc:spChg chg="mod">
          <ac:chgData name="Chandler NGUYEN" userId="8db31207-9e53-4e32-b0a1-8bad3e86463a" providerId="ADAL" clId="{DF26792B-6029-4C15-86C6-13BF25C6006A}" dt="2021-06-20T19:05:29.341" v="998"/>
          <ac:spMkLst>
            <pc:docMk/>
            <pc:sldMk cId="0" sldId="285"/>
            <ac:spMk id="2093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9:06:19.387" v="1001" actId="1076"/>
          <ac:spMkLst>
            <pc:docMk/>
            <pc:sldMk cId="0" sldId="285"/>
            <ac:spMk id="2094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2:18:32.638" v="3183" actId="20577"/>
          <ac:spMkLst>
            <pc:docMk/>
            <pc:sldMk cId="0" sldId="285"/>
            <ac:spMk id="2095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9:06:19.387" v="1001" actId="1076"/>
          <ac:spMkLst>
            <pc:docMk/>
            <pc:sldMk cId="0" sldId="285"/>
            <ac:spMk id="2103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2:18:39.094" v="3186"/>
          <ac:spMkLst>
            <pc:docMk/>
            <pc:sldMk cId="0" sldId="285"/>
            <ac:spMk id="2104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9:06:19.387" v="1001" actId="1076"/>
          <ac:spMkLst>
            <pc:docMk/>
            <pc:sldMk cId="0" sldId="285"/>
            <ac:spMk id="2112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9:35:39.967" v="1300" actId="20577"/>
          <ac:spMkLst>
            <pc:docMk/>
            <pc:sldMk cId="0" sldId="285"/>
            <ac:spMk id="2113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9:02:44.790" v="919" actId="478"/>
          <ac:spMkLst>
            <pc:docMk/>
            <pc:sldMk cId="0" sldId="285"/>
            <ac:spMk id="2121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19:02:44.790" v="919" actId="478"/>
          <ac:spMkLst>
            <pc:docMk/>
            <pc:sldMk cId="0" sldId="285"/>
            <ac:spMk id="2122" creationId="{00000000-0000-0000-0000-000000000000}"/>
          </ac:spMkLst>
        </pc:spChg>
        <pc:grpChg chg="mod">
          <ac:chgData name="Chandler NGUYEN" userId="8db31207-9e53-4e32-b0a1-8bad3e86463a" providerId="ADAL" clId="{DF26792B-6029-4C15-86C6-13BF25C6006A}" dt="2021-06-20T19:06:19.387" v="1001" actId="1076"/>
          <ac:grpSpMkLst>
            <pc:docMk/>
            <pc:sldMk cId="0" sldId="285"/>
            <ac:grpSpMk id="2090" creationId="{00000000-0000-0000-0000-000000000000}"/>
          </ac:grpSpMkLst>
        </pc:grpChg>
        <pc:grpChg chg="mod">
          <ac:chgData name="Chandler NGUYEN" userId="8db31207-9e53-4e32-b0a1-8bad3e86463a" providerId="ADAL" clId="{DF26792B-6029-4C15-86C6-13BF25C6006A}" dt="2021-06-20T19:06:19.387" v="1001" actId="1076"/>
          <ac:grpSpMkLst>
            <pc:docMk/>
            <pc:sldMk cId="0" sldId="285"/>
            <ac:grpSpMk id="2096" creationId="{00000000-0000-0000-0000-000000000000}"/>
          </ac:grpSpMkLst>
        </pc:grpChg>
        <pc:grpChg chg="mod">
          <ac:chgData name="Chandler NGUYEN" userId="8db31207-9e53-4e32-b0a1-8bad3e86463a" providerId="ADAL" clId="{DF26792B-6029-4C15-86C6-13BF25C6006A}" dt="2021-06-20T19:06:19.387" v="1001" actId="1076"/>
          <ac:grpSpMkLst>
            <pc:docMk/>
            <pc:sldMk cId="0" sldId="285"/>
            <ac:grpSpMk id="2100" creationId="{00000000-0000-0000-0000-000000000000}"/>
          </ac:grpSpMkLst>
        </pc:grpChg>
        <pc:grpChg chg="mod">
          <ac:chgData name="Chandler NGUYEN" userId="8db31207-9e53-4e32-b0a1-8bad3e86463a" providerId="ADAL" clId="{DF26792B-6029-4C15-86C6-13BF25C6006A}" dt="2021-06-20T19:06:19.387" v="1001" actId="1076"/>
          <ac:grpSpMkLst>
            <pc:docMk/>
            <pc:sldMk cId="0" sldId="285"/>
            <ac:grpSpMk id="2105" creationId="{00000000-0000-0000-0000-000000000000}"/>
          </ac:grpSpMkLst>
        </pc:grpChg>
        <pc:grpChg chg="mod">
          <ac:chgData name="Chandler NGUYEN" userId="8db31207-9e53-4e32-b0a1-8bad3e86463a" providerId="ADAL" clId="{DF26792B-6029-4C15-86C6-13BF25C6006A}" dt="2021-06-20T19:06:19.387" v="1001" actId="1076"/>
          <ac:grpSpMkLst>
            <pc:docMk/>
            <pc:sldMk cId="0" sldId="285"/>
            <ac:grpSpMk id="2109" creationId="{00000000-0000-0000-0000-000000000000}"/>
          </ac:grpSpMkLst>
        </pc:grpChg>
        <pc:grpChg chg="mod">
          <ac:chgData name="Chandler NGUYEN" userId="8db31207-9e53-4e32-b0a1-8bad3e86463a" providerId="ADAL" clId="{DF26792B-6029-4C15-86C6-13BF25C6006A}" dt="2021-06-20T19:06:19.387" v="1001" actId="1076"/>
          <ac:grpSpMkLst>
            <pc:docMk/>
            <pc:sldMk cId="0" sldId="285"/>
            <ac:grpSpMk id="2114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19:02:44.790" v="919" actId="478"/>
          <ac:grpSpMkLst>
            <pc:docMk/>
            <pc:sldMk cId="0" sldId="285"/>
            <ac:grpSpMk id="2118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19:02:44.790" v="919" actId="478"/>
          <ac:grpSpMkLst>
            <pc:docMk/>
            <pc:sldMk cId="0" sldId="285"/>
            <ac:grpSpMk id="2123" creationId="{00000000-0000-0000-0000-000000000000}"/>
          </ac:grpSpMkLst>
        </pc:grpChg>
      </pc:sldChg>
      <pc:sldChg chg="del">
        <pc:chgData name="Chandler NGUYEN" userId="8db31207-9e53-4e32-b0a1-8bad3e86463a" providerId="ADAL" clId="{DF26792B-6029-4C15-86C6-13BF25C6006A}" dt="2021-06-20T17:14:25.805" v="0" actId="47"/>
        <pc:sldMkLst>
          <pc:docMk/>
          <pc:sldMk cId="0" sldId="286"/>
        </pc:sldMkLst>
      </pc:sldChg>
      <pc:sldChg chg="modSp add del mod ord">
        <pc:chgData name="Chandler NGUYEN" userId="8db31207-9e53-4e32-b0a1-8bad3e86463a" providerId="ADAL" clId="{DF26792B-6029-4C15-86C6-13BF25C6006A}" dt="2021-06-21T01:25:48.964" v="3717" actId="47"/>
        <pc:sldMkLst>
          <pc:docMk/>
          <pc:sldMk cId="0" sldId="287"/>
        </pc:sldMkLst>
        <pc:spChg chg="mod">
          <ac:chgData name="Chandler NGUYEN" userId="8db31207-9e53-4e32-b0a1-8bad3e86463a" providerId="ADAL" clId="{DF26792B-6029-4C15-86C6-13BF25C6006A}" dt="2021-06-20T20:24:39.099" v="2092" actId="20577"/>
          <ac:spMkLst>
            <pc:docMk/>
            <pc:sldMk cId="0" sldId="287"/>
            <ac:spMk id="2144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0:24:45.674" v="2099" actId="20577"/>
          <ac:spMkLst>
            <pc:docMk/>
            <pc:sldMk cId="0" sldId="287"/>
            <ac:spMk id="2153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1:27:46.305" v="3055" actId="6549"/>
          <ac:spMkLst>
            <pc:docMk/>
            <pc:sldMk cId="0" sldId="287"/>
            <ac:spMk id="2154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0:24:50.266" v="2109" actId="20577"/>
          <ac:spMkLst>
            <pc:docMk/>
            <pc:sldMk cId="0" sldId="287"/>
            <ac:spMk id="2164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1:27:48.534" v="3056" actId="6549"/>
          <ac:spMkLst>
            <pc:docMk/>
            <pc:sldMk cId="0" sldId="287"/>
            <ac:spMk id="2165" creationId="{00000000-0000-0000-0000-000000000000}"/>
          </ac:spMkLst>
        </pc:spChg>
        <pc:picChg chg="mod">
          <ac:chgData name="Chandler NGUYEN" userId="8db31207-9e53-4e32-b0a1-8bad3e86463a" providerId="ADAL" clId="{DF26792B-6029-4C15-86C6-13BF25C6006A}" dt="2021-06-20T20:25:13.954" v="2110" actId="14826"/>
          <ac:picMkLst>
            <pc:docMk/>
            <pc:sldMk cId="0" sldId="287"/>
            <ac:picMk id="2155" creationId="{00000000-0000-0000-0000-000000000000}"/>
          </ac:picMkLst>
        </pc:picChg>
        <pc:picChg chg="mod">
          <ac:chgData name="Chandler NGUYEN" userId="8db31207-9e53-4e32-b0a1-8bad3e86463a" providerId="ADAL" clId="{DF26792B-6029-4C15-86C6-13BF25C6006A}" dt="2021-06-20T20:25:19.266" v="2111" actId="14826"/>
          <ac:picMkLst>
            <pc:docMk/>
            <pc:sldMk cId="0" sldId="287"/>
            <ac:picMk id="2166" creationId="{00000000-0000-0000-0000-000000000000}"/>
          </ac:picMkLst>
        </pc:picChg>
      </pc:sldChg>
      <pc:sldChg chg="del">
        <pc:chgData name="Chandler NGUYEN" userId="8db31207-9e53-4e32-b0a1-8bad3e86463a" providerId="ADAL" clId="{DF26792B-6029-4C15-86C6-13BF25C6006A}" dt="2021-06-20T18:24:30.591" v="502" actId="47"/>
        <pc:sldMkLst>
          <pc:docMk/>
          <pc:sldMk cId="0" sldId="288"/>
        </pc:sldMkLst>
      </pc:sldChg>
      <pc:sldChg chg="addSp delSp modSp add mod">
        <pc:chgData name="Chandler NGUYEN" userId="8db31207-9e53-4e32-b0a1-8bad3e86463a" providerId="ADAL" clId="{DF26792B-6029-4C15-86C6-13BF25C6006A}" dt="2021-06-21T02:36:36.089" v="3919" actId="403"/>
        <pc:sldMkLst>
          <pc:docMk/>
          <pc:sldMk cId="0" sldId="289"/>
        </pc:sldMkLst>
        <pc:spChg chg="mod">
          <ac:chgData name="Chandler NGUYEN" userId="8db31207-9e53-4e32-b0a1-8bad3e86463a" providerId="ADAL" clId="{DF26792B-6029-4C15-86C6-13BF25C6006A}" dt="2021-06-21T02:36:17.703" v="3906" actId="20577"/>
          <ac:spMkLst>
            <pc:docMk/>
            <pc:sldMk cId="0" sldId="289"/>
            <ac:spMk id="2204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1T02:36:36.089" v="3919" actId="403"/>
          <ac:spMkLst>
            <pc:docMk/>
            <pc:sldMk cId="0" sldId="289"/>
            <ac:spMk id="2342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1T02:34:21.321" v="3870" actId="478"/>
          <ac:spMkLst>
            <pc:docMk/>
            <pc:sldMk cId="0" sldId="289"/>
            <ac:spMk id="2347" creationId="{00000000-0000-0000-0000-000000000000}"/>
          </ac:spMkLst>
        </pc:spChg>
        <pc:grpChg chg="del">
          <ac:chgData name="Chandler NGUYEN" userId="8db31207-9e53-4e32-b0a1-8bad3e86463a" providerId="ADAL" clId="{DF26792B-6029-4C15-86C6-13BF25C6006A}" dt="2021-06-21T02:34:15.332" v="3868" actId="478"/>
          <ac:grpSpMkLst>
            <pc:docMk/>
            <pc:sldMk cId="0" sldId="289"/>
            <ac:grpSpMk id="2205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1T02:34:15.332" v="3868" actId="478"/>
          <ac:grpSpMkLst>
            <pc:docMk/>
            <pc:sldMk cId="0" sldId="289"/>
            <ac:grpSpMk id="2226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1T02:34:15.332" v="3868" actId="478"/>
          <ac:grpSpMkLst>
            <pc:docMk/>
            <pc:sldMk cId="0" sldId="289"/>
            <ac:grpSpMk id="2234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1T02:34:15.332" v="3868" actId="478"/>
          <ac:grpSpMkLst>
            <pc:docMk/>
            <pc:sldMk cId="0" sldId="289"/>
            <ac:grpSpMk id="2242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1T02:34:15.332" v="3868" actId="478"/>
          <ac:grpSpMkLst>
            <pc:docMk/>
            <pc:sldMk cId="0" sldId="289"/>
            <ac:grpSpMk id="2249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1T02:34:18.719" v="3869" actId="478"/>
          <ac:grpSpMkLst>
            <pc:docMk/>
            <pc:sldMk cId="0" sldId="289"/>
            <ac:grpSpMk id="2257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1T02:34:15.332" v="3868" actId="478"/>
          <ac:grpSpMkLst>
            <pc:docMk/>
            <pc:sldMk cId="0" sldId="289"/>
            <ac:grpSpMk id="2275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1T02:34:15.332" v="3868" actId="478"/>
          <ac:grpSpMkLst>
            <pc:docMk/>
            <pc:sldMk cId="0" sldId="289"/>
            <ac:grpSpMk id="2287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1T02:34:15.332" v="3868" actId="478"/>
          <ac:grpSpMkLst>
            <pc:docMk/>
            <pc:sldMk cId="0" sldId="289"/>
            <ac:grpSpMk id="2296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1T02:34:18.719" v="3869" actId="478"/>
          <ac:grpSpMkLst>
            <pc:docMk/>
            <pc:sldMk cId="0" sldId="289"/>
            <ac:grpSpMk id="2306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1T02:34:18.719" v="3869" actId="478"/>
          <ac:grpSpMkLst>
            <pc:docMk/>
            <pc:sldMk cId="0" sldId="289"/>
            <ac:grpSpMk id="2329" creationId="{00000000-0000-0000-0000-000000000000}"/>
          </ac:grpSpMkLst>
        </pc:grpChg>
        <pc:grpChg chg="mod">
          <ac:chgData name="Chandler NGUYEN" userId="8db31207-9e53-4e32-b0a1-8bad3e86463a" providerId="ADAL" clId="{DF26792B-6029-4C15-86C6-13BF25C6006A}" dt="2021-06-21T02:34:31.301" v="3871" actId="14100"/>
          <ac:grpSpMkLst>
            <pc:docMk/>
            <pc:sldMk cId="0" sldId="289"/>
            <ac:grpSpMk id="2339" creationId="{00000000-0000-0000-0000-000000000000}"/>
          </ac:grpSpMkLst>
        </pc:grpChg>
        <pc:picChg chg="add mod modCrop">
          <ac:chgData name="Chandler NGUYEN" userId="8db31207-9e53-4e32-b0a1-8bad3e86463a" providerId="ADAL" clId="{DF26792B-6029-4C15-86C6-13BF25C6006A}" dt="2021-06-21T02:36:08.697" v="3903" actId="1076"/>
          <ac:picMkLst>
            <pc:docMk/>
            <pc:sldMk cId="0" sldId="289"/>
            <ac:picMk id="3" creationId="{D28EB38D-3279-43D7-B747-F62E5BEAFDAE}"/>
          </ac:picMkLst>
        </pc:picChg>
      </pc:sldChg>
      <pc:sldChg chg="modSp add del mod ord modNotes">
        <pc:chgData name="Chandler NGUYEN" userId="8db31207-9e53-4e32-b0a1-8bad3e86463a" providerId="ADAL" clId="{DF26792B-6029-4C15-86C6-13BF25C6006A}" dt="2021-06-21T02:50:17.403" v="4250" actId="3626"/>
        <pc:sldMkLst>
          <pc:docMk/>
          <pc:sldMk cId="0" sldId="290"/>
        </pc:sldMkLst>
        <pc:spChg chg="mod">
          <ac:chgData name="Chandler NGUYEN" userId="8db31207-9e53-4e32-b0a1-8bad3e86463a" providerId="ADAL" clId="{DF26792B-6029-4C15-86C6-13BF25C6006A}" dt="2021-06-20T18:44:27.057" v="607" actId="20577"/>
          <ac:spMkLst>
            <pc:docMk/>
            <pc:sldMk cId="0" sldId="290"/>
            <ac:spMk id="2352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1T02:50:17.403" v="4250" actId="3626"/>
          <ac:spMkLst>
            <pc:docMk/>
            <pc:sldMk cId="0" sldId="290"/>
            <ac:spMk id="2353" creationId="{00000000-0000-0000-0000-000000000000}"/>
          </ac:spMkLst>
        </pc:spChg>
      </pc:sldChg>
      <pc:sldChg chg="modSp add mod ord">
        <pc:chgData name="Chandler NGUYEN" userId="8db31207-9e53-4e32-b0a1-8bad3e86463a" providerId="ADAL" clId="{DF26792B-6029-4C15-86C6-13BF25C6006A}" dt="2021-06-20T19:12:33.711" v="1075" actId="20577"/>
        <pc:sldMkLst>
          <pc:docMk/>
          <pc:sldMk cId="1768474752" sldId="291"/>
        </pc:sldMkLst>
        <pc:spChg chg="mod">
          <ac:chgData name="Chandler NGUYEN" userId="8db31207-9e53-4e32-b0a1-8bad3e86463a" providerId="ADAL" clId="{DF26792B-6029-4C15-86C6-13BF25C6006A}" dt="2021-06-20T18:45:02.471" v="619" actId="20577"/>
          <ac:spMkLst>
            <pc:docMk/>
            <pc:sldMk cId="1768474752" sldId="291"/>
            <ac:spMk id="228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9:12:33.711" v="1075" actId="20577"/>
          <ac:spMkLst>
            <pc:docMk/>
            <pc:sldMk cId="1768474752" sldId="291"/>
            <ac:spMk id="229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18:45:11.619" v="621" actId="20577"/>
          <ac:spMkLst>
            <pc:docMk/>
            <pc:sldMk cId="1768474752" sldId="291"/>
            <ac:spMk id="230" creationId="{00000000-0000-0000-0000-000000000000}"/>
          </ac:spMkLst>
        </pc:spChg>
      </pc:sldChg>
      <pc:sldChg chg="add del">
        <pc:chgData name="Chandler NGUYEN" userId="8db31207-9e53-4e32-b0a1-8bad3e86463a" providerId="ADAL" clId="{DF26792B-6029-4C15-86C6-13BF25C6006A}" dt="2021-06-20T17:52:40.767" v="70" actId="47"/>
        <pc:sldMkLst>
          <pc:docMk/>
          <pc:sldMk cId="3802277263" sldId="291"/>
        </pc:sldMkLst>
      </pc:sldChg>
      <pc:sldChg chg="addSp delSp modSp add mod">
        <pc:chgData name="Chandler NGUYEN" userId="8db31207-9e53-4e32-b0a1-8bad3e86463a" providerId="ADAL" clId="{DF26792B-6029-4C15-86C6-13BF25C6006A}" dt="2021-06-20T20:22:26.356" v="2083" actId="122"/>
        <pc:sldMkLst>
          <pc:docMk/>
          <pc:sldMk cId="99052485" sldId="292"/>
        </pc:sldMkLst>
        <pc:spChg chg="add mod">
          <ac:chgData name="Chandler NGUYEN" userId="8db31207-9e53-4e32-b0a1-8bad3e86463a" providerId="ADAL" clId="{DF26792B-6029-4C15-86C6-13BF25C6006A}" dt="2021-06-20T20:21:51.987" v="2078" actId="20577"/>
          <ac:spMkLst>
            <pc:docMk/>
            <pc:sldMk cId="99052485" sldId="292"/>
            <ac:spMk id="36" creationId="{EE8D0E93-4C88-4ED5-B874-432819913C2B}"/>
          </ac:spMkLst>
        </pc:spChg>
        <pc:spChg chg="mod">
          <ac:chgData name="Chandler NGUYEN" userId="8db31207-9e53-4e32-b0a1-8bad3e86463a" providerId="ADAL" clId="{DF26792B-6029-4C15-86C6-13BF25C6006A}" dt="2021-06-20T20:16:08.354" v="1943" actId="20577"/>
          <ac:spMkLst>
            <pc:docMk/>
            <pc:sldMk cId="99052485" sldId="292"/>
            <ac:spMk id="519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0:16:51.457" v="1957" actId="14100"/>
          <ac:spMkLst>
            <pc:docMk/>
            <pc:sldMk cId="99052485" sldId="292"/>
            <ac:spMk id="531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0:22:26.356" v="2083" actId="122"/>
          <ac:spMkLst>
            <pc:docMk/>
            <pc:sldMk cId="99052485" sldId="292"/>
            <ac:spMk id="532" creationId="{00000000-0000-0000-0000-000000000000}"/>
          </ac:spMkLst>
        </pc:spChg>
        <pc:picChg chg="del">
          <ac:chgData name="Chandler NGUYEN" userId="8db31207-9e53-4e32-b0a1-8bad3e86463a" providerId="ADAL" clId="{DF26792B-6029-4C15-86C6-13BF25C6006A}" dt="2021-06-20T20:17:43.240" v="1961" actId="478"/>
          <ac:picMkLst>
            <pc:docMk/>
            <pc:sldMk cId="99052485" sldId="292"/>
            <ac:picMk id="3" creationId="{7CA35A2B-81EF-45A0-802D-E2873D3FD294}"/>
          </ac:picMkLst>
        </pc:picChg>
        <pc:picChg chg="add del">
          <ac:chgData name="Chandler NGUYEN" userId="8db31207-9e53-4e32-b0a1-8bad3e86463a" providerId="ADAL" clId="{DF26792B-6029-4C15-86C6-13BF25C6006A}" dt="2021-06-20T20:17:42.431" v="1960" actId="22"/>
          <ac:picMkLst>
            <pc:docMk/>
            <pc:sldMk cId="99052485" sldId="292"/>
            <ac:picMk id="4" creationId="{E6B4B29B-B321-4B06-B58B-953579E7BB47}"/>
          </ac:picMkLst>
        </pc:picChg>
        <pc:picChg chg="add mod">
          <ac:chgData name="Chandler NGUYEN" userId="8db31207-9e53-4e32-b0a1-8bad3e86463a" providerId="ADAL" clId="{DF26792B-6029-4C15-86C6-13BF25C6006A}" dt="2021-06-20T20:17:58.756" v="1963" actId="1076"/>
          <ac:picMkLst>
            <pc:docMk/>
            <pc:sldMk cId="99052485" sldId="292"/>
            <ac:picMk id="6" creationId="{E44CDE17-0350-4B0C-903D-2DA7155F28A5}"/>
          </ac:picMkLst>
        </pc:picChg>
      </pc:sldChg>
      <pc:sldChg chg="addSp delSp modSp add mod ord">
        <pc:chgData name="Chandler NGUYEN" userId="8db31207-9e53-4e32-b0a1-8bad3e86463a" providerId="ADAL" clId="{DF26792B-6029-4C15-86C6-13BF25C6006A}" dt="2021-06-20T21:16:48.035" v="3011" actId="122"/>
        <pc:sldMkLst>
          <pc:docMk/>
          <pc:sldMk cId="1418498743" sldId="293"/>
        </pc:sldMkLst>
        <pc:spChg chg="mod">
          <ac:chgData name="Chandler NGUYEN" userId="8db31207-9e53-4e32-b0a1-8bad3e86463a" providerId="ADAL" clId="{DF26792B-6029-4C15-86C6-13BF25C6006A}" dt="2021-06-20T20:37:50.314" v="2226"/>
          <ac:spMkLst>
            <pc:docMk/>
            <pc:sldMk cId="1418498743" sldId="293"/>
            <ac:spMk id="30" creationId="{2A1E6D8C-7AEF-4FCC-892D-FC651318F0D7}"/>
          </ac:spMkLst>
        </pc:spChg>
        <pc:spChg chg="del mod">
          <ac:chgData name="Chandler NGUYEN" userId="8db31207-9e53-4e32-b0a1-8bad3e86463a" providerId="ADAL" clId="{DF26792B-6029-4C15-86C6-13BF25C6006A}" dt="2021-06-20T20:43:36.143" v="2427" actId="478"/>
          <ac:spMkLst>
            <pc:docMk/>
            <pc:sldMk cId="1418498743" sldId="293"/>
            <ac:spMk id="31" creationId="{EBD4805C-6990-499F-94A6-F7D7C3B85C54}"/>
          </ac:spMkLst>
        </pc:spChg>
        <pc:spChg chg="mod">
          <ac:chgData name="Chandler NGUYEN" userId="8db31207-9e53-4e32-b0a1-8bad3e86463a" providerId="ADAL" clId="{DF26792B-6029-4C15-86C6-13BF25C6006A}" dt="2021-06-20T21:16:48.035" v="3011" actId="122"/>
          <ac:spMkLst>
            <pc:docMk/>
            <pc:sldMk cId="1418498743" sldId="293"/>
            <ac:spMk id="32" creationId="{B9549BDA-9C0A-484C-A01A-B75B8BF67C4A}"/>
          </ac:spMkLst>
        </pc:spChg>
        <pc:spChg chg="mod">
          <ac:chgData name="Chandler NGUYEN" userId="8db31207-9e53-4e32-b0a1-8bad3e86463a" providerId="ADAL" clId="{DF26792B-6029-4C15-86C6-13BF25C6006A}" dt="2021-06-20T20:37:50.314" v="2226"/>
          <ac:spMkLst>
            <pc:docMk/>
            <pc:sldMk cId="1418498743" sldId="293"/>
            <ac:spMk id="34" creationId="{1D486E07-D352-4B1E-B650-EEB3B642F749}"/>
          </ac:spMkLst>
        </pc:spChg>
        <pc:spChg chg="mod">
          <ac:chgData name="Chandler NGUYEN" userId="8db31207-9e53-4e32-b0a1-8bad3e86463a" providerId="ADAL" clId="{DF26792B-6029-4C15-86C6-13BF25C6006A}" dt="2021-06-20T20:37:50.314" v="2226"/>
          <ac:spMkLst>
            <pc:docMk/>
            <pc:sldMk cId="1418498743" sldId="293"/>
            <ac:spMk id="35" creationId="{72622585-2EEF-4004-B180-1B3C598060B4}"/>
          </ac:spMkLst>
        </pc:spChg>
        <pc:spChg chg="mod">
          <ac:chgData name="Chandler NGUYEN" userId="8db31207-9e53-4e32-b0a1-8bad3e86463a" providerId="ADAL" clId="{DF26792B-6029-4C15-86C6-13BF25C6006A}" dt="2021-06-20T20:37:50.314" v="2226"/>
          <ac:spMkLst>
            <pc:docMk/>
            <pc:sldMk cId="1418498743" sldId="293"/>
            <ac:spMk id="36" creationId="{B5F313EE-C6BE-4948-BE64-050410B9590A}"/>
          </ac:spMkLst>
        </pc:spChg>
        <pc:spChg chg="add mod">
          <ac:chgData name="Chandler NGUYEN" userId="8db31207-9e53-4e32-b0a1-8bad3e86463a" providerId="ADAL" clId="{DF26792B-6029-4C15-86C6-13BF25C6006A}" dt="2021-06-20T20:48:53.502" v="2669" actId="20577"/>
          <ac:spMkLst>
            <pc:docMk/>
            <pc:sldMk cId="1418498743" sldId="293"/>
            <ac:spMk id="37" creationId="{8E0A9070-DCA2-4FA9-B9A7-1145141F4FDE}"/>
          </ac:spMkLst>
        </pc:spChg>
        <pc:spChg chg="add mod">
          <ac:chgData name="Chandler NGUYEN" userId="8db31207-9e53-4e32-b0a1-8bad3e86463a" providerId="ADAL" clId="{DF26792B-6029-4C15-86C6-13BF25C6006A}" dt="2021-06-20T20:53:53.452" v="2729" actId="20577"/>
          <ac:spMkLst>
            <pc:docMk/>
            <pc:sldMk cId="1418498743" sldId="293"/>
            <ac:spMk id="38" creationId="{2709D3A5-2AFC-48DB-9D8B-64FA58C7EE7C}"/>
          </ac:spMkLst>
        </pc:spChg>
        <pc:spChg chg="mod">
          <ac:chgData name="Chandler NGUYEN" userId="8db31207-9e53-4e32-b0a1-8bad3e86463a" providerId="ADAL" clId="{DF26792B-6029-4C15-86C6-13BF25C6006A}" dt="2021-06-20T20:26:38.123" v="2120" actId="20577"/>
          <ac:spMkLst>
            <pc:docMk/>
            <pc:sldMk cId="1418498743" sldId="293"/>
            <ac:spMk id="2144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0:42:12.058" v="2425" actId="404"/>
          <ac:spMkLst>
            <pc:docMk/>
            <pc:sldMk cId="1418498743" sldId="293"/>
            <ac:spMk id="2147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1:16:40.515" v="3007" actId="122"/>
          <ac:spMkLst>
            <pc:docMk/>
            <pc:sldMk cId="1418498743" sldId="293"/>
            <ac:spMk id="2148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0:26:51.930" v="2121" actId="478"/>
          <ac:spMkLst>
            <pc:docMk/>
            <pc:sldMk cId="1418498743" sldId="293"/>
            <ac:spMk id="2153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0:26:51.930" v="2121" actId="478"/>
          <ac:spMkLst>
            <pc:docMk/>
            <pc:sldMk cId="1418498743" sldId="293"/>
            <ac:spMk id="2154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0:43:33.809" v="2426" actId="478"/>
          <ac:spMkLst>
            <pc:docMk/>
            <pc:sldMk cId="1418498743" sldId="293"/>
            <ac:spMk id="2158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1:16:44.270" v="3009" actId="122"/>
          <ac:spMkLst>
            <pc:docMk/>
            <pc:sldMk cId="1418498743" sldId="293"/>
            <ac:spMk id="2159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0:26:53.691" v="2122" actId="478"/>
          <ac:spMkLst>
            <pc:docMk/>
            <pc:sldMk cId="1418498743" sldId="293"/>
            <ac:spMk id="2164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0:26:53.691" v="2122" actId="478"/>
          <ac:spMkLst>
            <pc:docMk/>
            <pc:sldMk cId="1418498743" sldId="293"/>
            <ac:spMk id="2165" creationId="{00000000-0000-0000-0000-000000000000}"/>
          </ac:spMkLst>
        </pc:spChg>
        <pc:grpChg chg="add mod">
          <ac:chgData name="Chandler NGUYEN" userId="8db31207-9e53-4e32-b0a1-8bad3e86463a" providerId="ADAL" clId="{DF26792B-6029-4C15-86C6-13BF25C6006A}" dt="2021-06-20T20:38:16.249" v="2230" actId="1076"/>
          <ac:grpSpMkLst>
            <pc:docMk/>
            <pc:sldMk cId="1418498743" sldId="293"/>
            <ac:grpSpMk id="29" creationId="{BBC71675-3617-4F46-B52B-5D8DA118528D}"/>
          </ac:grpSpMkLst>
        </pc:grpChg>
        <pc:grpChg chg="mod">
          <ac:chgData name="Chandler NGUYEN" userId="8db31207-9e53-4e32-b0a1-8bad3e86463a" providerId="ADAL" clId="{DF26792B-6029-4C15-86C6-13BF25C6006A}" dt="2021-06-20T20:37:50.314" v="2226"/>
          <ac:grpSpMkLst>
            <pc:docMk/>
            <pc:sldMk cId="1418498743" sldId="293"/>
            <ac:grpSpMk id="33" creationId="{AB131B3C-52C6-4D0C-8AF8-574A227D9672}"/>
          </ac:grpSpMkLst>
        </pc:grpChg>
        <pc:grpChg chg="mod">
          <ac:chgData name="Chandler NGUYEN" userId="8db31207-9e53-4e32-b0a1-8bad3e86463a" providerId="ADAL" clId="{DF26792B-6029-4C15-86C6-13BF25C6006A}" dt="2021-06-20T20:38:39.867" v="2250" actId="688"/>
          <ac:grpSpMkLst>
            <pc:docMk/>
            <pc:sldMk cId="1418498743" sldId="293"/>
            <ac:grpSpMk id="2145" creationId="{00000000-0000-0000-0000-000000000000}"/>
          </ac:grpSpMkLst>
        </pc:grpChg>
        <pc:grpChg chg="add del mod">
          <ac:chgData name="Chandler NGUYEN" userId="8db31207-9e53-4e32-b0a1-8bad3e86463a" providerId="ADAL" clId="{DF26792B-6029-4C15-86C6-13BF25C6006A}" dt="2021-06-20T20:38:16.249" v="2230" actId="1076"/>
          <ac:grpSpMkLst>
            <pc:docMk/>
            <pc:sldMk cId="1418498743" sldId="293"/>
            <ac:grpSpMk id="2156" creationId="{00000000-0000-0000-0000-000000000000}"/>
          </ac:grpSpMkLst>
        </pc:grpChg>
        <pc:picChg chg="add del mod">
          <ac:chgData name="Chandler NGUYEN" userId="8db31207-9e53-4e32-b0a1-8bad3e86463a" providerId="ADAL" clId="{DF26792B-6029-4C15-86C6-13BF25C6006A}" dt="2021-06-20T20:34:47.906" v="2204" actId="478"/>
          <ac:picMkLst>
            <pc:docMk/>
            <pc:sldMk cId="1418498743" sldId="293"/>
            <ac:picMk id="3" creationId="{46654139-3C40-4BD3-8DD3-881C7C240BC0}"/>
          </ac:picMkLst>
        </pc:picChg>
        <pc:picChg chg="add del mod modCrop">
          <ac:chgData name="Chandler NGUYEN" userId="8db31207-9e53-4e32-b0a1-8bad3e86463a" providerId="ADAL" clId="{DF26792B-6029-4C15-86C6-13BF25C6006A}" dt="2021-06-20T20:37:39.761" v="2224" actId="478"/>
          <ac:picMkLst>
            <pc:docMk/>
            <pc:sldMk cId="1418498743" sldId="293"/>
            <ac:picMk id="5" creationId="{5FF2E97F-AF53-4CCA-BC31-EBB98D21C888}"/>
          </ac:picMkLst>
        </pc:picChg>
        <pc:picChg chg="del">
          <ac:chgData name="Chandler NGUYEN" userId="8db31207-9e53-4e32-b0a1-8bad3e86463a" providerId="ADAL" clId="{DF26792B-6029-4C15-86C6-13BF25C6006A}" dt="2021-06-20T20:26:51.930" v="2121" actId="478"/>
          <ac:picMkLst>
            <pc:docMk/>
            <pc:sldMk cId="1418498743" sldId="293"/>
            <ac:picMk id="2155" creationId="{00000000-0000-0000-0000-000000000000}"/>
          </ac:picMkLst>
        </pc:picChg>
        <pc:picChg chg="del">
          <ac:chgData name="Chandler NGUYEN" userId="8db31207-9e53-4e32-b0a1-8bad3e86463a" providerId="ADAL" clId="{DF26792B-6029-4C15-86C6-13BF25C6006A}" dt="2021-06-20T20:26:53.691" v="2122" actId="478"/>
          <ac:picMkLst>
            <pc:docMk/>
            <pc:sldMk cId="1418498743" sldId="293"/>
            <ac:picMk id="2166" creationId="{00000000-0000-0000-0000-000000000000}"/>
          </ac:picMkLst>
        </pc:picChg>
      </pc:sldChg>
      <pc:sldChg chg="add del ord">
        <pc:chgData name="Chandler NGUYEN" userId="8db31207-9e53-4e32-b0a1-8bad3e86463a" providerId="ADAL" clId="{DF26792B-6029-4C15-86C6-13BF25C6006A}" dt="2021-06-20T20:57:24.388" v="2935" actId="47"/>
        <pc:sldMkLst>
          <pc:docMk/>
          <pc:sldMk cId="223796272" sldId="294"/>
        </pc:sldMkLst>
      </pc:sldChg>
      <pc:sldChg chg="addSp delSp modSp add mod">
        <pc:chgData name="Chandler NGUYEN" userId="8db31207-9e53-4e32-b0a1-8bad3e86463a" providerId="ADAL" clId="{DF26792B-6029-4C15-86C6-13BF25C6006A}" dt="2021-06-21T12:22:08.953" v="4255" actId="20577"/>
        <pc:sldMkLst>
          <pc:docMk/>
          <pc:sldMk cId="1771050707" sldId="295"/>
        </pc:sldMkLst>
        <pc:spChg chg="add mod">
          <ac:chgData name="Chandler NGUYEN" userId="8db31207-9e53-4e32-b0a1-8bad3e86463a" providerId="ADAL" clId="{DF26792B-6029-4C15-86C6-13BF25C6006A}" dt="2021-06-20T20:58:12.023" v="2946" actId="1076"/>
          <ac:spMkLst>
            <pc:docMk/>
            <pc:sldMk cId="1771050707" sldId="295"/>
            <ac:spMk id="20" creationId="{1130B2B9-0AD8-4FDC-BD62-4A357EFF2245}"/>
          </ac:spMkLst>
        </pc:spChg>
        <pc:spChg chg="add mod">
          <ac:chgData name="Chandler NGUYEN" userId="8db31207-9e53-4e32-b0a1-8bad3e86463a" providerId="ADAL" clId="{DF26792B-6029-4C15-86C6-13BF25C6006A}" dt="2021-06-20T20:59:47.733" v="2983" actId="20577"/>
          <ac:spMkLst>
            <pc:docMk/>
            <pc:sldMk cId="1771050707" sldId="295"/>
            <ac:spMk id="21" creationId="{5B84B81C-18C8-40D0-9DBB-033C08D6D337}"/>
          </ac:spMkLst>
        </pc:spChg>
        <pc:spChg chg="del">
          <ac:chgData name="Chandler NGUYEN" userId="8db31207-9e53-4e32-b0a1-8bad3e86463a" providerId="ADAL" clId="{DF26792B-6029-4C15-86C6-13BF25C6006A}" dt="2021-06-20T20:54:40.678" v="2759" actId="478"/>
          <ac:spMkLst>
            <pc:docMk/>
            <pc:sldMk cId="1771050707" sldId="295"/>
            <ac:spMk id="2147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1T12:22:08.953" v="4255" actId="20577"/>
          <ac:spMkLst>
            <pc:docMk/>
            <pc:sldMk cId="1771050707" sldId="295"/>
            <ac:spMk id="2148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0:54:42.805" v="2760" actId="478"/>
          <ac:spMkLst>
            <pc:docMk/>
            <pc:sldMk cId="1771050707" sldId="295"/>
            <ac:spMk id="2158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1:16:34.204" v="3005" actId="122"/>
          <ac:spMkLst>
            <pc:docMk/>
            <pc:sldMk cId="1771050707" sldId="295"/>
            <ac:spMk id="2159" creationId="{00000000-0000-0000-0000-000000000000}"/>
          </ac:spMkLst>
        </pc:spChg>
        <pc:grpChg chg="mod">
          <ac:chgData name="Chandler NGUYEN" userId="8db31207-9e53-4e32-b0a1-8bad3e86463a" providerId="ADAL" clId="{DF26792B-6029-4C15-86C6-13BF25C6006A}" dt="2021-06-20T20:58:12.023" v="2946" actId="1076"/>
          <ac:grpSpMkLst>
            <pc:docMk/>
            <pc:sldMk cId="1771050707" sldId="295"/>
            <ac:grpSpMk id="2145" creationId="{00000000-0000-0000-0000-000000000000}"/>
          </ac:grpSpMkLst>
        </pc:grpChg>
        <pc:grpChg chg="mod">
          <ac:chgData name="Chandler NGUYEN" userId="8db31207-9e53-4e32-b0a1-8bad3e86463a" providerId="ADAL" clId="{DF26792B-6029-4C15-86C6-13BF25C6006A}" dt="2021-06-20T20:58:12.023" v="2946" actId="1076"/>
          <ac:grpSpMkLst>
            <pc:docMk/>
            <pc:sldMk cId="1771050707" sldId="295"/>
            <ac:grpSpMk id="2156" creationId="{00000000-0000-0000-0000-000000000000}"/>
          </ac:grpSpMkLst>
        </pc:grpChg>
        <pc:picChg chg="del">
          <ac:chgData name="Chandler NGUYEN" userId="8db31207-9e53-4e32-b0a1-8bad3e86463a" providerId="ADAL" clId="{DF26792B-6029-4C15-86C6-13BF25C6006A}" dt="2021-06-20T20:54:36.352" v="2758" actId="478"/>
          <ac:picMkLst>
            <pc:docMk/>
            <pc:sldMk cId="1771050707" sldId="295"/>
            <ac:picMk id="5" creationId="{5FF2E97F-AF53-4CCA-BC31-EBB98D21C888}"/>
          </ac:picMkLst>
        </pc:picChg>
      </pc:sldChg>
      <pc:sldChg chg="add del ord">
        <pc:chgData name="Chandler NGUYEN" userId="8db31207-9e53-4e32-b0a1-8bad3e86463a" providerId="ADAL" clId="{DF26792B-6029-4C15-86C6-13BF25C6006A}" dt="2021-06-20T21:57:05.401" v="3154" actId="47"/>
        <pc:sldMkLst>
          <pc:docMk/>
          <pc:sldMk cId="3427450005" sldId="296"/>
        </pc:sldMkLst>
      </pc:sldChg>
      <pc:sldChg chg="add del ord">
        <pc:chgData name="Chandler NGUYEN" userId="8db31207-9e53-4e32-b0a1-8bad3e86463a" providerId="ADAL" clId="{DF26792B-6029-4C15-86C6-13BF25C6006A}" dt="2021-06-20T20:57:24.388" v="2935" actId="47"/>
        <pc:sldMkLst>
          <pc:docMk/>
          <pc:sldMk cId="4252500512" sldId="296"/>
        </pc:sldMkLst>
      </pc:sldChg>
      <pc:sldChg chg="addSp delSp modSp add del mod ord modAnim">
        <pc:chgData name="Chandler NGUYEN" userId="8db31207-9e53-4e32-b0a1-8bad3e86463a" providerId="ADAL" clId="{DF26792B-6029-4C15-86C6-13BF25C6006A}" dt="2021-06-20T21:33:14.554" v="3063" actId="47"/>
        <pc:sldMkLst>
          <pc:docMk/>
          <pc:sldMk cId="2600571477" sldId="297"/>
        </pc:sldMkLst>
        <pc:spChg chg="add mod">
          <ac:chgData name="Chandler NGUYEN" userId="8db31207-9e53-4e32-b0a1-8bad3e86463a" providerId="ADAL" clId="{DF26792B-6029-4C15-86C6-13BF25C6006A}" dt="2021-06-20T21:15:46.385" v="2994" actId="1076"/>
          <ac:spMkLst>
            <pc:docMk/>
            <pc:sldMk cId="2600571477" sldId="297"/>
            <ac:spMk id="27" creationId="{A59B3A1D-8D91-467B-8E57-5E0A6D2975B0}"/>
          </ac:spMkLst>
        </pc:spChg>
        <pc:spChg chg="add mod">
          <ac:chgData name="Chandler NGUYEN" userId="8db31207-9e53-4e32-b0a1-8bad3e86463a" providerId="ADAL" clId="{DF26792B-6029-4C15-86C6-13BF25C6006A}" dt="2021-06-20T21:15:54.852" v="2996" actId="1076"/>
          <ac:spMkLst>
            <pc:docMk/>
            <pc:sldMk cId="2600571477" sldId="297"/>
            <ac:spMk id="28" creationId="{91675577-CFAA-48C4-B44B-476903918811}"/>
          </ac:spMkLst>
        </pc:spChg>
        <pc:spChg chg="add mod">
          <ac:chgData name="Chandler NGUYEN" userId="8db31207-9e53-4e32-b0a1-8bad3e86463a" providerId="ADAL" clId="{DF26792B-6029-4C15-86C6-13BF25C6006A}" dt="2021-06-20T21:16:05.345" v="2998" actId="1076"/>
          <ac:spMkLst>
            <pc:docMk/>
            <pc:sldMk cId="2600571477" sldId="297"/>
            <ac:spMk id="31" creationId="{F1861C35-9800-4730-893F-2EB448E051FF}"/>
          </ac:spMkLst>
        </pc:spChg>
        <pc:spChg chg="del">
          <ac:chgData name="Chandler NGUYEN" userId="8db31207-9e53-4e32-b0a1-8bad3e86463a" providerId="ADAL" clId="{DF26792B-6029-4C15-86C6-13BF25C6006A}" dt="2021-06-20T21:15:08.149" v="2985" actId="478"/>
          <ac:spMkLst>
            <pc:docMk/>
            <pc:sldMk cId="2600571477" sldId="297"/>
            <ac:spMk id="37" creationId="{8E0A9070-DCA2-4FA9-B9A7-1145141F4FDE}"/>
          </ac:spMkLst>
        </pc:spChg>
        <pc:spChg chg="del">
          <ac:chgData name="Chandler NGUYEN" userId="8db31207-9e53-4e32-b0a1-8bad3e86463a" providerId="ADAL" clId="{DF26792B-6029-4C15-86C6-13BF25C6006A}" dt="2021-06-20T21:15:08.149" v="2985" actId="478"/>
          <ac:spMkLst>
            <pc:docMk/>
            <pc:sldMk cId="2600571477" sldId="297"/>
            <ac:spMk id="38" creationId="{2709D3A5-2AFC-48DB-9D8B-64FA58C7EE7C}"/>
          </ac:spMkLst>
        </pc:spChg>
        <pc:spChg chg="mod">
          <ac:chgData name="Chandler NGUYEN" userId="8db31207-9e53-4e32-b0a1-8bad3e86463a" providerId="ADAL" clId="{DF26792B-6029-4C15-86C6-13BF25C6006A}" dt="2021-06-20T21:20:10.240" v="3012" actId="6549"/>
          <ac:spMkLst>
            <pc:docMk/>
            <pc:sldMk cId="2600571477" sldId="297"/>
            <ac:spMk id="2147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1:16:21.955" v="3001" actId="122"/>
          <ac:spMkLst>
            <pc:docMk/>
            <pc:sldMk cId="2600571477" sldId="297"/>
            <ac:spMk id="2148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1:15:35.171" v="2992" actId="478"/>
          <ac:spMkLst>
            <pc:docMk/>
            <pc:sldMk cId="2600571477" sldId="297"/>
            <ac:spMk id="2150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1:15:31.608" v="2989" actId="478"/>
          <ac:spMkLst>
            <pc:docMk/>
            <pc:sldMk cId="2600571477" sldId="297"/>
            <ac:spMk id="2151" creationId="{00000000-0000-0000-0000-000000000000}"/>
          </ac:spMkLst>
        </pc:spChg>
        <pc:spChg chg="del mod">
          <ac:chgData name="Chandler NGUYEN" userId="8db31207-9e53-4e32-b0a1-8bad3e86463a" providerId="ADAL" clId="{DF26792B-6029-4C15-86C6-13BF25C6006A}" dt="2021-06-20T21:15:29.602" v="2988" actId="478"/>
          <ac:spMkLst>
            <pc:docMk/>
            <pc:sldMk cId="2600571477" sldId="297"/>
            <ac:spMk id="2152" creationId="{00000000-0000-0000-0000-000000000000}"/>
          </ac:spMkLst>
        </pc:spChg>
        <pc:grpChg chg="del">
          <ac:chgData name="Chandler NGUYEN" userId="8db31207-9e53-4e32-b0a1-8bad3e86463a" providerId="ADAL" clId="{DF26792B-6029-4C15-86C6-13BF25C6006A}" dt="2021-06-20T21:15:08.149" v="2985" actId="478"/>
          <ac:grpSpMkLst>
            <pc:docMk/>
            <pc:sldMk cId="2600571477" sldId="297"/>
            <ac:grpSpMk id="29" creationId="{BBC71675-3617-4F46-B52B-5D8DA118528D}"/>
          </ac:grpSpMkLst>
        </pc:grpChg>
        <pc:grpChg chg="add del mod">
          <ac:chgData name="Chandler NGUYEN" userId="8db31207-9e53-4e32-b0a1-8bad3e86463a" providerId="ADAL" clId="{DF26792B-6029-4C15-86C6-13BF25C6006A}" dt="2021-06-20T21:15:33.881" v="2991" actId="478"/>
          <ac:grpSpMkLst>
            <pc:docMk/>
            <pc:sldMk cId="2600571477" sldId="297"/>
            <ac:grpSpMk id="2145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1:15:31.608" v="2989" actId="478"/>
          <ac:grpSpMkLst>
            <pc:docMk/>
            <pc:sldMk cId="2600571477" sldId="297"/>
            <ac:grpSpMk id="2149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1:15:08.149" v="2985" actId="478"/>
          <ac:grpSpMkLst>
            <pc:docMk/>
            <pc:sldMk cId="2600571477" sldId="297"/>
            <ac:grpSpMk id="2156" creationId="{00000000-0000-0000-0000-000000000000}"/>
          </ac:grpSpMkLst>
        </pc:grpChg>
        <pc:picChg chg="add mod modCrop">
          <ac:chgData name="Chandler NGUYEN" userId="8db31207-9e53-4e32-b0a1-8bad3e86463a" providerId="ADAL" clId="{DF26792B-6029-4C15-86C6-13BF25C6006A}" dt="2021-06-20T21:21:34.736" v="3026" actId="1076"/>
          <ac:picMkLst>
            <pc:docMk/>
            <pc:sldMk cId="2600571477" sldId="297"/>
            <ac:picMk id="3" creationId="{BEF03065-F4F6-4497-B0A5-E299AA6F06A6}"/>
          </ac:picMkLst>
        </pc:picChg>
        <pc:picChg chg="add mod modCrop">
          <ac:chgData name="Chandler NGUYEN" userId="8db31207-9e53-4e32-b0a1-8bad3e86463a" providerId="ADAL" clId="{DF26792B-6029-4C15-86C6-13BF25C6006A}" dt="2021-06-20T21:21:40.939" v="3027" actId="1076"/>
          <ac:picMkLst>
            <pc:docMk/>
            <pc:sldMk cId="2600571477" sldId="297"/>
            <ac:picMk id="5" creationId="{8AA9B60D-1A75-40EB-AF4B-C96A978E7B28}"/>
          </ac:picMkLst>
        </pc:picChg>
      </pc:sldChg>
      <pc:sldChg chg="delSp modSp add del mod delAnim modAnim">
        <pc:chgData name="Chandler NGUYEN" userId="8db31207-9e53-4e32-b0a1-8bad3e86463a" providerId="ADAL" clId="{DF26792B-6029-4C15-86C6-13BF25C6006A}" dt="2021-06-20T21:41:07.938" v="3104" actId="47"/>
        <pc:sldMkLst>
          <pc:docMk/>
          <pc:sldMk cId="3829675631" sldId="298"/>
        </pc:sldMkLst>
        <pc:grpChg chg="mod">
          <ac:chgData name="Chandler NGUYEN" userId="8db31207-9e53-4e32-b0a1-8bad3e86463a" providerId="ADAL" clId="{DF26792B-6029-4C15-86C6-13BF25C6006A}" dt="2021-06-20T21:33:08.397" v="3062" actId="1076"/>
          <ac:grpSpMkLst>
            <pc:docMk/>
            <pc:sldMk cId="3829675631" sldId="298"/>
            <ac:grpSpMk id="2145" creationId="{00000000-0000-0000-0000-000000000000}"/>
          </ac:grpSpMkLst>
        </pc:grpChg>
        <pc:picChg chg="del">
          <ac:chgData name="Chandler NGUYEN" userId="8db31207-9e53-4e32-b0a1-8bad3e86463a" providerId="ADAL" clId="{DF26792B-6029-4C15-86C6-13BF25C6006A}" dt="2021-06-20T21:41:05.681" v="3103" actId="478"/>
          <ac:picMkLst>
            <pc:docMk/>
            <pc:sldMk cId="3829675631" sldId="298"/>
            <ac:picMk id="3" creationId="{BEF03065-F4F6-4497-B0A5-E299AA6F06A6}"/>
          </ac:picMkLst>
        </pc:picChg>
        <pc:picChg chg="del">
          <ac:chgData name="Chandler NGUYEN" userId="8db31207-9e53-4e32-b0a1-8bad3e86463a" providerId="ADAL" clId="{DF26792B-6029-4C15-86C6-13BF25C6006A}" dt="2021-06-20T21:41:04.993" v="3102" actId="478"/>
          <ac:picMkLst>
            <pc:docMk/>
            <pc:sldMk cId="3829675631" sldId="298"/>
            <ac:picMk id="5" creationId="{8AA9B60D-1A75-40EB-AF4B-C96A978E7B28}"/>
          </ac:picMkLst>
        </pc:picChg>
      </pc:sldChg>
      <pc:sldChg chg="addSp delSp modSp add mod delAnim modAnim">
        <pc:chgData name="Chandler NGUYEN" userId="8db31207-9e53-4e32-b0a1-8bad3e86463a" providerId="ADAL" clId="{DF26792B-6029-4C15-86C6-13BF25C6006A}" dt="2021-06-21T12:24:04.073" v="4264" actId="1076"/>
        <pc:sldMkLst>
          <pc:docMk/>
          <pc:sldMk cId="2699508935" sldId="299"/>
        </pc:sldMkLst>
        <pc:spChg chg="add del mod">
          <ac:chgData name="Chandler NGUYEN" userId="8db31207-9e53-4e32-b0a1-8bad3e86463a" providerId="ADAL" clId="{DF26792B-6029-4C15-86C6-13BF25C6006A}" dt="2021-06-20T22:08:32.923" v="3162"/>
          <ac:spMkLst>
            <pc:docMk/>
            <pc:sldMk cId="2699508935" sldId="299"/>
            <ac:spMk id="20" creationId="{C9141D7A-2A9F-43B4-BD8B-B412F2422B82}"/>
          </ac:spMkLst>
        </pc:spChg>
        <pc:spChg chg="add del mod">
          <ac:chgData name="Chandler NGUYEN" userId="8db31207-9e53-4e32-b0a1-8bad3e86463a" providerId="ADAL" clId="{DF26792B-6029-4C15-86C6-13BF25C6006A}" dt="2021-06-20T22:08:32.923" v="3162"/>
          <ac:spMkLst>
            <pc:docMk/>
            <pc:sldMk cId="2699508935" sldId="299"/>
            <ac:spMk id="21" creationId="{8FADF969-65CD-4F5D-BD42-3978CF980975}"/>
          </ac:spMkLst>
        </pc:spChg>
        <pc:spChg chg="add del mod">
          <ac:chgData name="Chandler NGUYEN" userId="8db31207-9e53-4e32-b0a1-8bad3e86463a" providerId="ADAL" clId="{DF26792B-6029-4C15-86C6-13BF25C6006A}" dt="2021-06-20T22:08:32.923" v="3162"/>
          <ac:spMkLst>
            <pc:docMk/>
            <pc:sldMk cId="2699508935" sldId="299"/>
            <ac:spMk id="22" creationId="{CEF9C1CE-958D-43E9-8BFE-EBB4746BFF93}"/>
          </ac:spMkLst>
        </pc:spChg>
        <pc:spChg chg="mod">
          <ac:chgData name="Chandler NGUYEN" userId="8db31207-9e53-4e32-b0a1-8bad3e86463a" providerId="ADAL" clId="{DF26792B-6029-4C15-86C6-13BF25C6006A}" dt="2021-06-21T00:15:11.859" v="3408"/>
          <ac:spMkLst>
            <pc:docMk/>
            <pc:sldMk cId="2699508935" sldId="299"/>
            <ac:spMk id="24" creationId="{CD37BED1-8421-4179-8DB6-B01D05A93EB8}"/>
          </ac:spMkLst>
        </pc:spChg>
        <pc:spChg chg="mod">
          <ac:chgData name="Chandler NGUYEN" userId="8db31207-9e53-4e32-b0a1-8bad3e86463a" providerId="ADAL" clId="{DF26792B-6029-4C15-86C6-13BF25C6006A}" dt="2021-06-21T00:15:11.859" v="3408"/>
          <ac:spMkLst>
            <pc:docMk/>
            <pc:sldMk cId="2699508935" sldId="299"/>
            <ac:spMk id="25" creationId="{4471AA7C-147E-41C2-A30E-34280F23DDAA}"/>
          </ac:spMkLst>
        </pc:spChg>
        <pc:spChg chg="mod">
          <ac:chgData name="Chandler NGUYEN" userId="8db31207-9e53-4e32-b0a1-8bad3e86463a" providerId="ADAL" clId="{DF26792B-6029-4C15-86C6-13BF25C6006A}" dt="2021-06-21T00:15:11.859" v="3408"/>
          <ac:spMkLst>
            <pc:docMk/>
            <pc:sldMk cId="2699508935" sldId="299"/>
            <ac:spMk id="26" creationId="{2104F567-743F-4DC9-A4D2-8664E53F59CE}"/>
          </ac:spMkLst>
        </pc:spChg>
        <pc:spChg chg="del mod">
          <ac:chgData name="Chandler NGUYEN" userId="8db31207-9e53-4e32-b0a1-8bad3e86463a" providerId="ADAL" clId="{DF26792B-6029-4C15-86C6-13BF25C6006A}" dt="2021-06-20T21:58:06.473" v="3157" actId="478"/>
          <ac:spMkLst>
            <pc:docMk/>
            <pc:sldMk cId="2699508935" sldId="299"/>
            <ac:spMk id="27" creationId="{A59B3A1D-8D91-467B-8E57-5E0A6D2975B0}"/>
          </ac:spMkLst>
        </pc:spChg>
        <pc:spChg chg="del mod">
          <ac:chgData name="Chandler NGUYEN" userId="8db31207-9e53-4e32-b0a1-8bad3e86463a" providerId="ADAL" clId="{DF26792B-6029-4C15-86C6-13BF25C6006A}" dt="2021-06-20T21:58:06.473" v="3157" actId="478"/>
          <ac:spMkLst>
            <pc:docMk/>
            <pc:sldMk cId="2699508935" sldId="299"/>
            <ac:spMk id="28" creationId="{91675577-CFAA-48C4-B44B-476903918811}"/>
          </ac:spMkLst>
        </pc:spChg>
        <pc:spChg chg="mod">
          <ac:chgData name="Chandler NGUYEN" userId="8db31207-9e53-4e32-b0a1-8bad3e86463a" providerId="ADAL" clId="{DF26792B-6029-4C15-86C6-13BF25C6006A}" dt="2021-06-21T00:15:11.859" v="3408"/>
          <ac:spMkLst>
            <pc:docMk/>
            <pc:sldMk cId="2699508935" sldId="299"/>
            <ac:spMk id="29" creationId="{3FB438B8-26DD-435F-9499-C3F6DAC60B3E}"/>
          </ac:spMkLst>
        </pc:spChg>
        <pc:spChg chg="mod">
          <ac:chgData name="Chandler NGUYEN" userId="8db31207-9e53-4e32-b0a1-8bad3e86463a" providerId="ADAL" clId="{DF26792B-6029-4C15-86C6-13BF25C6006A}" dt="2021-06-21T00:15:11.859" v="3408"/>
          <ac:spMkLst>
            <pc:docMk/>
            <pc:sldMk cId="2699508935" sldId="299"/>
            <ac:spMk id="30" creationId="{99D6FC99-B00D-4CC3-BA87-A28E85FE5EEE}"/>
          </ac:spMkLst>
        </pc:spChg>
        <pc:spChg chg="del mod">
          <ac:chgData name="Chandler NGUYEN" userId="8db31207-9e53-4e32-b0a1-8bad3e86463a" providerId="ADAL" clId="{DF26792B-6029-4C15-86C6-13BF25C6006A}" dt="2021-06-20T21:58:06.473" v="3157" actId="478"/>
          <ac:spMkLst>
            <pc:docMk/>
            <pc:sldMk cId="2699508935" sldId="299"/>
            <ac:spMk id="31" creationId="{F1861C35-9800-4730-893F-2EB448E051FF}"/>
          </ac:spMkLst>
        </pc:spChg>
        <pc:spChg chg="mod">
          <ac:chgData name="Chandler NGUYEN" userId="8db31207-9e53-4e32-b0a1-8bad3e86463a" providerId="ADAL" clId="{DF26792B-6029-4C15-86C6-13BF25C6006A}" dt="2021-06-21T00:15:11.859" v="3408"/>
          <ac:spMkLst>
            <pc:docMk/>
            <pc:sldMk cId="2699508935" sldId="299"/>
            <ac:spMk id="32" creationId="{9EF21E0D-59CF-4B68-9AE6-49CF5542475C}"/>
          </ac:spMkLst>
        </pc:spChg>
        <pc:spChg chg="mod">
          <ac:chgData name="Chandler NGUYEN" userId="8db31207-9e53-4e32-b0a1-8bad3e86463a" providerId="ADAL" clId="{DF26792B-6029-4C15-86C6-13BF25C6006A}" dt="2021-06-21T00:16:42.673" v="3425"/>
          <ac:spMkLst>
            <pc:docMk/>
            <pc:sldMk cId="2699508935" sldId="299"/>
            <ac:spMk id="34" creationId="{AC88816C-9901-4236-9195-652184FF7DA3}"/>
          </ac:spMkLst>
        </pc:spChg>
        <pc:spChg chg="mod">
          <ac:chgData name="Chandler NGUYEN" userId="8db31207-9e53-4e32-b0a1-8bad3e86463a" providerId="ADAL" clId="{DF26792B-6029-4C15-86C6-13BF25C6006A}" dt="2021-06-21T00:16:42.673" v="3425"/>
          <ac:spMkLst>
            <pc:docMk/>
            <pc:sldMk cId="2699508935" sldId="299"/>
            <ac:spMk id="35" creationId="{E93BC6C0-3CE9-474D-924C-6E8F8D7090E6}"/>
          </ac:spMkLst>
        </pc:spChg>
        <pc:spChg chg="mod">
          <ac:chgData name="Chandler NGUYEN" userId="8db31207-9e53-4e32-b0a1-8bad3e86463a" providerId="ADAL" clId="{DF26792B-6029-4C15-86C6-13BF25C6006A}" dt="2021-06-21T00:16:42.673" v="3425"/>
          <ac:spMkLst>
            <pc:docMk/>
            <pc:sldMk cId="2699508935" sldId="299"/>
            <ac:spMk id="36" creationId="{372ED1DF-F657-4ED2-AEF1-DFD86E0A00B2}"/>
          </ac:spMkLst>
        </pc:spChg>
        <pc:spChg chg="mod">
          <ac:chgData name="Chandler NGUYEN" userId="8db31207-9e53-4e32-b0a1-8bad3e86463a" providerId="ADAL" clId="{DF26792B-6029-4C15-86C6-13BF25C6006A}" dt="2021-06-21T00:16:42.673" v="3425"/>
          <ac:spMkLst>
            <pc:docMk/>
            <pc:sldMk cId="2699508935" sldId="299"/>
            <ac:spMk id="37" creationId="{5C8C3570-9843-4855-85AA-B9F2978C4338}"/>
          </ac:spMkLst>
        </pc:spChg>
        <pc:spChg chg="mod">
          <ac:chgData name="Chandler NGUYEN" userId="8db31207-9e53-4e32-b0a1-8bad3e86463a" providerId="ADAL" clId="{DF26792B-6029-4C15-86C6-13BF25C6006A}" dt="2021-06-21T00:16:42.673" v="3425"/>
          <ac:spMkLst>
            <pc:docMk/>
            <pc:sldMk cId="2699508935" sldId="299"/>
            <ac:spMk id="38" creationId="{94EB95A2-50C5-4998-859C-4E7C13BF29D9}"/>
          </ac:spMkLst>
        </pc:spChg>
        <pc:spChg chg="mod">
          <ac:chgData name="Chandler NGUYEN" userId="8db31207-9e53-4e32-b0a1-8bad3e86463a" providerId="ADAL" clId="{DF26792B-6029-4C15-86C6-13BF25C6006A}" dt="2021-06-21T00:16:42.673" v="3425"/>
          <ac:spMkLst>
            <pc:docMk/>
            <pc:sldMk cId="2699508935" sldId="299"/>
            <ac:spMk id="39" creationId="{4076F41C-DB20-4809-AA11-639635B4EA6B}"/>
          </ac:spMkLst>
        </pc:spChg>
        <pc:spChg chg="mod">
          <ac:chgData name="Chandler NGUYEN" userId="8db31207-9e53-4e32-b0a1-8bad3e86463a" providerId="ADAL" clId="{DF26792B-6029-4C15-86C6-13BF25C6006A}" dt="2021-06-21T00:16:42.673" v="3425"/>
          <ac:spMkLst>
            <pc:docMk/>
            <pc:sldMk cId="2699508935" sldId="299"/>
            <ac:spMk id="40" creationId="{9420D6C0-91EA-4504-BC84-F96AB9AF0C7A}"/>
          </ac:spMkLst>
        </pc:spChg>
        <pc:spChg chg="mod">
          <ac:chgData name="Chandler NGUYEN" userId="8db31207-9e53-4e32-b0a1-8bad3e86463a" providerId="ADAL" clId="{DF26792B-6029-4C15-86C6-13BF25C6006A}" dt="2021-06-21T00:16:42.673" v="3425"/>
          <ac:spMkLst>
            <pc:docMk/>
            <pc:sldMk cId="2699508935" sldId="299"/>
            <ac:spMk id="41" creationId="{716F48EF-CB9E-492F-B16F-75E3DB51F8D2}"/>
          </ac:spMkLst>
        </pc:spChg>
        <pc:spChg chg="mod">
          <ac:chgData name="Chandler NGUYEN" userId="8db31207-9e53-4e32-b0a1-8bad3e86463a" providerId="ADAL" clId="{DF26792B-6029-4C15-86C6-13BF25C6006A}" dt="2021-06-21T00:16:42.673" v="3425"/>
          <ac:spMkLst>
            <pc:docMk/>
            <pc:sldMk cId="2699508935" sldId="299"/>
            <ac:spMk id="42" creationId="{AEA79FC0-01DB-460B-8D87-BD51415EEE05}"/>
          </ac:spMkLst>
        </pc:spChg>
        <pc:spChg chg="ord">
          <ac:chgData name="Chandler NGUYEN" userId="8db31207-9e53-4e32-b0a1-8bad3e86463a" providerId="ADAL" clId="{DF26792B-6029-4C15-86C6-13BF25C6006A}" dt="2021-06-21T00:15:36.824" v="3415" actId="167"/>
          <ac:spMkLst>
            <pc:docMk/>
            <pc:sldMk cId="2699508935" sldId="299"/>
            <ac:spMk id="2146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1:40:52.348" v="3101" actId="20577"/>
          <ac:spMkLst>
            <pc:docMk/>
            <pc:sldMk cId="2699508935" sldId="299"/>
            <ac:spMk id="2148" creationId="{00000000-0000-0000-0000-000000000000}"/>
          </ac:spMkLst>
        </pc:spChg>
        <pc:grpChg chg="add del mod ord">
          <ac:chgData name="Chandler NGUYEN" userId="8db31207-9e53-4e32-b0a1-8bad3e86463a" providerId="ADAL" clId="{DF26792B-6029-4C15-86C6-13BF25C6006A}" dt="2021-06-21T00:16:41.194" v="3424" actId="478"/>
          <ac:grpSpMkLst>
            <pc:docMk/>
            <pc:sldMk cId="2699508935" sldId="299"/>
            <ac:grpSpMk id="23" creationId="{FA8378F2-F54F-4318-AD80-1ADF644E3D15}"/>
          </ac:grpSpMkLst>
        </pc:grpChg>
        <pc:grpChg chg="add mod ord">
          <ac:chgData name="Chandler NGUYEN" userId="8db31207-9e53-4e32-b0a1-8bad3e86463a" providerId="ADAL" clId="{DF26792B-6029-4C15-86C6-13BF25C6006A}" dt="2021-06-21T00:17:29.207" v="3435" actId="1076"/>
          <ac:grpSpMkLst>
            <pc:docMk/>
            <pc:sldMk cId="2699508935" sldId="299"/>
            <ac:grpSpMk id="33" creationId="{29A78D5D-2968-4841-80D5-520F09C0671C}"/>
          </ac:grpSpMkLst>
        </pc:grpChg>
        <pc:grpChg chg="ord">
          <ac:chgData name="Chandler NGUYEN" userId="8db31207-9e53-4e32-b0a1-8bad3e86463a" providerId="ADAL" clId="{DF26792B-6029-4C15-86C6-13BF25C6006A}" dt="2021-06-21T00:15:27.812" v="3413" actId="167"/>
          <ac:grpSpMkLst>
            <pc:docMk/>
            <pc:sldMk cId="2699508935" sldId="299"/>
            <ac:grpSpMk id="2145" creationId="{00000000-0000-0000-0000-000000000000}"/>
          </ac:grpSpMkLst>
        </pc:grpChg>
        <pc:picChg chg="mod modCrop">
          <ac:chgData name="Chandler NGUYEN" userId="8db31207-9e53-4e32-b0a1-8bad3e86463a" providerId="ADAL" clId="{DF26792B-6029-4C15-86C6-13BF25C6006A}" dt="2021-06-20T21:39:52.170" v="3087" actId="1076"/>
          <ac:picMkLst>
            <pc:docMk/>
            <pc:sldMk cId="2699508935" sldId="299"/>
            <ac:picMk id="3" creationId="{BEF03065-F4F6-4497-B0A5-E299AA6F06A6}"/>
          </ac:picMkLst>
        </pc:picChg>
        <pc:picChg chg="add del mod">
          <ac:chgData name="Chandler NGUYEN" userId="8db31207-9e53-4e32-b0a1-8bad3e86463a" providerId="ADAL" clId="{DF26792B-6029-4C15-86C6-13BF25C6006A}" dt="2021-06-20T21:36:31.734" v="3068" actId="22"/>
          <ac:picMkLst>
            <pc:docMk/>
            <pc:sldMk cId="2699508935" sldId="299"/>
            <ac:picMk id="4" creationId="{2E012358-1FDE-4470-9D89-50D401AD4BA8}"/>
          </ac:picMkLst>
        </pc:picChg>
        <pc:picChg chg="del">
          <ac:chgData name="Chandler NGUYEN" userId="8db31207-9e53-4e32-b0a1-8bad3e86463a" providerId="ADAL" clId="{DF26792B-6029-4C15-86C6-13BF25C6006A}" dt="2021-06-20T21:37:24.193" v="3073" actId="478"/>
          <ac:picMkLst>
            <pc:docMk/>
            <pc:sldMk cId="2699508935" sldId="299"/>
            <ac:picMk id="5" creationId="{8AA9B60D-1A75-40EB-AF4B-C96A978E7B28}"/>
          </ac:picMkLst>
        </pc:picChg>
        <pc:picChg chg="add mod modCrop">
          <ac:chgData name="Chandler NGUYEN" userId="8db31207-9e53-4e32-b0a1-8bad3e86463a" providerId="ADAL" clId="{DF26792B-6029-4C15-86C6-13BF25C6006A}" dt="2021-06-20T21:39:46.219" v="3086" actId="1076"/>
          <ac:picMkLst>
            <pc:docMk/>
            <pc:sldMk cId="2699508935" sldId="299"/>
            <ac:picMk id="7" creationId="{8B3184DD-B403-460A-8D0C-046C89661346}"/>
          </ac:picMkLst>
        </pc:picChg>
        <pc:picChg chg="add del mod">
          <ac:chgData name="Chandler NGUYEN" userId="8db31207-9e53-4e32-b0a1-8bad3e86463a" providerId="ADAL" clId="{DF26792B-6029-4C15-86C6-13BF25C6006A}" dt="2021-06-20T21:47:51.576" v="3145" actId="22"/>
          <ac:picMkLst>
            <pc:docMk/>
            <pc:sldMk cId="2699508935" sldId="299"/>
            <ac:picMk id="9" creationId="{EFB2742A-8690-487A-9330-02DEEB61BE37}"/>
          </ac:picMkLst>
        </pc:picChg>
        <pc:picChg chg="add mod">
          <ac:chgData name="Chandler NGUYEN" userId="8db31207-9e53-4e32-b0a1-8bad3e86463a" providerId="ADAL" clId="{DF26792B-6029-4C15-86C6-13BF25C6006A}" dt="2021-06-20T21:48:11.965" v="3149" actId="14100"/>
          <ac:picMkLst>
            <pc:docMk/>
            <pc:sldMk cId="2699508935" sldId="299"/>
            <ac:picMk id="11" creationId="{782A61DE-12F8-4F9C-A386-9E7747C29AA0}"/>
          </ac:picMkLst>
        </pc:picChg>
        <pc:picChg chg="add mod">
          <ac:chgData name="Chandler NGUYEN" userId="8db31207-9e53-4e32-b0a1-8bad3e86463a" providerId="ADAL" clId="{DF26792B-6029-4C15-86C6-13BF25C6006A}" dt="2021-06-21T12:24:04.073" v="4264" actId="1076"/>
          <ac:picMkLst>
            <pc:docMk/>
            <pc:sldMk cId="2699508935" sldId="299"/>
            <ac:picMk id="23" creationId="{C05811FA-E524-43B3-8B71-121037901C46}"/>
          </ac:picMkLst>
        </pc:picChg>
      </pc:sldChg>
      <pc:sldChg chg="addSp delSp modSp add mod ord modAnim">
        <pc:chgData name="Chandler NGUYEN" userId="8db31207-9e53-4e32-b0a1-8bad3e86463a" providerId="ADAL" clId="{DF26792B-6029-4C15-86C6-13BF25C6006A}" dt="2021-06-21T12:23:12.783" v="4258" actId="21"/>
        <pc:sldMkLst>
          <pc:docMk/>
          <pc:sldMk cId="2038538650" sldId="300"/>
        </pc:sldMkLst>
        <pc:spChg chg="mod">
          <ac:chgData name="Chandler NGUYEN" userId="8db31207-9e53-4e32-b0a1-8bad3e86463a" providerId="ADAL" clId="{DF26792B-6029-4C15-86C6-13BF25C6006A}" dt="2021-06-21T00:16:02.742" v="3416"/>
          <ac:spMkLst>
            <pc:docMk/>
            <pc:sldMk cId="2038538650" sldId="300"/>
            <ac:spMk id="16" creationId="{195B03D4-9C27-4AE6-8C00-540EB7F15FCD}"/>
          </ac:spMkLst>
        </pc:spChg>
        <pc:spChg chg="mod">
          <ac:chgData name="Chandler NGUYEN" userId="8db31207-9e53-4e32-b0a1-8bad3e86463a" providerId="ADAL" clId="{DF26792B-6029-4C15-86C6-13BF25C6006A}" dt="2021-06-21T00:16:02.742" v="3416"/>
          <ac:spMkLst>
            <pc:docMk/>
            <pc:sldMk cId="2038538650" sldId="300"/>
            <ac:spMk id="17" creationId="{96A1AA95-4C1F-4E08-8341-E2AF892AFCE7}"/>
          </ac:spMkLst>
        </pc:spChg>
        <pc:spChg chg="mod">
          <ac:chgData name="Chandler NGUYEN" userId="8db31207-9e53-4e32-b0a1-8bad3e86463a" providerId="ADAL" clId="{DF26792B-6029-4C15-86C6-13BF25C6006A}" dt="2021-06-21T00:16:02.742" v="3416"/>
          <ac:spMkLst>
            <pc:docMk/>
            <pc:sldMk cId="2038538650" sldId="300"/>
            <ac:spMk id="18" creationId="{1E196288-0663-4C23-95B2-F2E7BC81CED2}"/>
          </ac:spMkLst>
        </pc:spChg>
        <pc:spChg chg="mod">
          <ac:chgData name="Chandler NGUYEN" userId="8db31207-9e53-4e32-b0a1-8bad3e86463a" providerId="ADAL" clId="{DF26792B-6029-4C15-86C6-13BF25C6006A}" dt="2021-06-21T00:16:02.742" v="3416"/>
          <ac:spMkLst>
            <pc:docMk/>
            <pc:sldMk cId="2038538650" sldId="300"/>
            <ac:spMk id="19" creationId="{F94339F6-FA0D-4D07-8D57-20975086D3DC}"/>
          </ac:spMkLst>
        </pc:spChg>
        <pc:spChg chg="mod">
          <ac:chgData name="Chandler NGUYEN" userId="8db31207-9e53-4e32-b0a1-8bad3e86463a" providerId="ADAL" clId="{DF26792B-6029-4C15-86C6-13BF25C6006A}" dt="2021-06-21T00:16:02.742" v="3416"/>
          <ac:spMkLst>
            <pc:docMk/>
            <pc:sldMk cId="2038538650" sldId="300"/>
            <ac:spMk id="20" creationId="{3EF24208-D23A-4C36-91DF-C17B29459A02}"/>
          </ac:spMkLst>
        </pc:spChg>
        <pc:spChg chg="mod">
          <ac:chgData name="Chandler NGUYEN" userId="8db31207-9e53-4e32-b0a1-8bad3e86463a" providerId="ADAL" clId="{DF26792B-6029-4C15-86C6-13BF25C6006A}" dt="2021-06-21T00:16:02.742" v="3416"/>
          <ac:spMkLst>
            <pc:docMk/>
            <pc:sldMk cId="2038538650" sldId="300"/>
            <ac:spMk id="21" creationId="{6B51BFA7-9A49-4CEE-A333-6F31A9BCE3CC}"/>
          </ac:spMkLst>
        </pc:spChg>
        <pc:spChg chg="mod">
          <ac:chgData name="Chandler NGUYEN" userId="8db31207-9e53-4e32-b0a1-8bad3e86463a" providerId="ADAL" clId="{DF26792B-6029-4C15-86C6-13BF25C6006A}" dt="2021-06-21T00:16:02.742" v="3416"/>
          <ac:spMkLst>
            <pc:docMk/>
            <pc:sldMk cId="2038538650" sldId="300"/>
            <ac:spMk id="22" creationId="{6F699CFE-2E26-4C75-AB09-556982C60AC5}"/>
          </ac:spMkLst>
        </pc:spChg>
        <pc:spChg chg="mod">
          <ac:chgData name="Chandler NGUYEN" userId="8db31207-9e53-4e32-b0a1-8bad3e86463a" providerId="ADAL" clId="{DF26792B-6029-4C15-86C6-13BF25C6006A}" dt="2021-06-21T00:16:02.742" v="3416"/>
          <ac:spMkLst>
            <pc:docMk/>
            <pc:sldMk cId="2038538650" sldId="300"/>
            <ac:spMk id="23" creationId="{85C96428-FE65-4760-9A5B-1FD339C99EA5}"/>
          </ac:spMkLst>
        </pc:spChg>
        <pc:spChg chg="mod">
          <ac:chgData name="Chandler NGUYEN" userId="8db31207-9e53-4e32-b0a1-8bad3e86463a" providerId="ADAL" clId="{DF26792B-6029-4C15-86C6-13BF25C6006A}" dt="2021-06-21T00:16:02.742" v="3416"/>
          <ac:spMkLst>
            <pc:docMk/>
            <pc:sldMk cId="2038538650" sldId="300"/>
            <ac:spMk id="24" creationId="{EEB92348-262C-4BE0-B269-63EE7A56752A}"/>
          </ac:spMkLst>
        </pc:spChg>
        <pc:spChg chg="mod">
          <ac:chgData name="Chandler NGUYEN" userId="8db31207-9e53-4e32-b0a1-8bad3e86463a" providerId="ADAL" clId="{DF26792B-6029-4C15-86C6-13BF25C6006A}" dt="2021-06-21T00:16:02.742" v="3416"/>
          <ac:spMkLst>
            <pc:docMk/>
            <pc:sldMk cId="2038538650" sldId="300"/>
            <ac:spMk id="25" creationId="{B26A2E33-6B75-40A4-B4EE-59F88D1A5901}"/>
          </ac:spMkLst>
        </pc:spChg>
        <pc:spChg chg="mod">
          <ac:chgData name="Chandler NGUYEN" userId="8db31207-9e53-4e32-b0a1-8bad3e86463a" providerId="ADAL" clId="{DF26792B-6029-4C15-86C6-13BF25C6006A}" dt="2021-06-21T00:16:02.742" v="3416"/>
          <ac:spMkLst>
            <pc:docMk/>
            <pc:sldMk cId="2038538650" sldId="300"/>
            <ac:spMk id="26" creationId="{F1201539-877B-4BF5-BFA5-824BC15FD2BA}"/>
          </ac:spMkLst>
        </pc:spChg>
        <pc:spChg chg="mod">
          <ac:chgData name="Chandler NGUYEN" userId="8db31207-9e53-4e32-b0a1-8bad3e86463a" providerId="ADAL" clId="{DF26792B-6029-4C15-86C6-13BF25C6006A}" dt="2021-06-20T21:57:36.555" v="3155" actId="1076"/>
          <ac:spMkLst>
            <pc:docMk/>
            <pc:sldMk cId="2038538650" sldId="300"/>
            <ac:spMk id="27" creationId="{A59B3A1D-8D91-467B-8E57-5E0A6D2975B0}"/>
          </ac:spMkLst>
        </pc:spChg>
        <pc:spChg chg="mod">
          <ac:chgData name="Chandler NGUYEN" userId="8db31207-9e53-4e32-b0a1-8bad3e86463a" providerId="ADAL" clId="{DF26792B-6029-4C15-86C6-13BF25C6006A}" dt="2021-06-20T21:57:36.555" v="3155" actId="1076"/>
          <ac:spMkLst>
            <pc:docMk/>
            <pc:sldMk cId="2038538650" sldId="300"/>
            <ac:spMk id="28" creationId="{91675577-CFAA-48C4-B44B-476903918811}"/>
          </ac:spMkLst>
        </pc:spChg>
        <pc:spChg chg="mod">
          <ac:chgData name="Chandler NGUYEN" userId="8db31207-9e53-4e32-b0a1-8bad3e86463a" providerId="ADAL" clId="{DF26792B-6029-4C15-86C6-13BF25C6006A}" dt="2021-06-21T00:16:02.742" v="3416"/>
          <ac:spMkLst>
            <pc:docMk/>
            <pc:sldMk cId="2038538650" sldId="300"/>
            <ac:spMk id="29" creationId="{5CBB3772-57EF-4F69-8EBA-C89C834EB130}"/>
          </ac:spMkLst>
        </pc:spChg>
        <pc:spChg chg="mod">
          <ac:chgData name="Chandler NGUYEN" userId="8db31207-9e53-4e32-b0a1-8bad3e86463a" providerId="ADAL" clId="{DF26792B-6029-4C15-86C6-13BF25C6006A}" dt="2021-06-21T00:16:02.742" v="3416"/>
          <ac:spMkLst>
            <pc:docMk/>
            <pc:sldMk cId="2038538650" sldId="300"/>
            <ac:spMk id="30" creationId="{639A1ABE-1C95-488B-BA6A-3EC6596683F9}"/>
          </ac:spMkLst>
        </pc:spChg>
        <pc:spChg chg="mod">
          <ac:chgData name="Chandler NGUYEN" userId="8db31207-9e53-4e32-b0a1-8bad3e86463a" providerId="ADAL" clId="{DF26792B-6029-4C15-86C6-13BF25C6006A}" dt="2021-06-20T21:57:36.555" v="3155" actId="1076"/>
          <ac:spMkLst>
            <pc:docMk/>
            <pc:sldMk cId="2038538650" sldId="300"/>
            <ac:spMk id="31" creationId="{F1861C35-9800-4730-893F-2EB448E051FF}"/>
          </ac:spMkLst>
        </pc:spChg>
        <pc:spChg chg="mod">
          <ac:chgData name="Chandler NGUYEN" userId="8db31207-9e53-4e32-b0a1-8bad3e86463a" providerId="ADAL" clId="{DF26792B-6029-4C15-86C6-13BF25C6006A}" dt="2021-06-21T00:16:02.742" v="3416"/>
          <ac:spMkLst>
            <pc:docMk/>
            <pc:sldMk cId="2038538650" sldId="300"/>
            <ac:spMk id="32" creationId="{25A97789-7A16-48A3-B15B-9541CC34CF50}"/>
          </ac:spMkLst>
        </pc:spChg>
        <pc:spChg chg="ord">
          <ac:chgData name="Chandler NGUYEN" userId="8db31207-9e53-4e32-b0a1-8bad3e86463a" providerId="ADAL" clId="{DF26792B-6029-4C15-86C6-13BF25C6006A}" dt="2021-06-21T00:16:18.286" v="3423" actId="167"/>
          <ac:spMkLst>
            <pc:docMk/>
            <pc:sldMk cId="2038538650" sldId="300"/>
            <ac:spMk id="2146" creationId="{00000000-0000-0000-0000-000000000000}"/>
          </ac:spMkLst>
        </pc:spChg>
        <pc:grpChg chg="add mod ord">
          <ac:chgData name="Chandler NGUYEN" userId="8db31207-9e53-4e32-b0a1-8bad3e86463a" providerId="ADAL" clId="{DF26792B-6029-4C15-86C6-13BF25C6006A}" dt="2021-06-21T00:16:14.008" v="3422" actId="167"/>
          <ac:grpSpMkLst>
            <pc:docMk/>
            <pc:sldMk cId="2038538650" sldId="300"/>
            <ac:grpSpMk id="15" creationId="{48D2BB1A-830B-4A6E-91FC-5AB785C9F6BD}"/>
          </ac:grpSpMkLst>
        </pc:grpChg>
        <pc:picChg chg="mod modCrop">
          <ac:chgData name="Chandler NGUYEN" userId="8db31207-9e53-4e32-b0a1-8bad3e86463a" providerId="ADAL" clId="{DF26792B-6029-4C15-86C6-13BF25C6006A}" dt="2021-06-20T21:42:16.942" v="3110" actId="18131"/>
          <ac:picMkLst>
            <pc:docMk/>
            <pc:sldMk cId="2038538650" sldId="300"/>
            <ac:picMk id="3" creationId="{BEF03065-F4F6-4497-B0A5-E299AA6F06A6}"/>
          </ac:picMkLst>
        </pc:picChg>
        <pc:picChg chg="add del mod">
          <ac:chgData name="Chandler NGUYEN" userId="8db31207-9e53-4e32-b0a1-8bad3e86463a" providerId="ADAL" clId="{DF26792B-6029-4C15-86C6-13BF25C6006A}" dt="2021-06-20T21:43:04.434" v="3115" actId="478"/>
          <ac:picMkLst>
            <pc:docMk/>
            <pc:sldMk cId="2038538650" sldId="300"/>
            <ac:picMk id="4" creationId="{63F30CF6-E11F-41D1-B6FE-9DD60BD32EB3}"/>
          </ac:picMkLst>
        </pc:picChg>
        <pc:picChg chg="add mod modCrop">
          <ac:chgData name="Chandler NGUYEN" userId="8db31207-9e53-4e32-b0a1-8bad3e86463a" providerId="ADAL" clId="{DF26792B-6029-4C15-86C6-13BF25C6006A}" dt="2021-06-20T22:08:36.265" v="3164" actId="1076"/>
          <ac:picMkLst>
            <pc:docMk/>
            <pc:sldMk cId="2038538650" sldId="300"/>
            <ac:picMk id="6" creationId="{8107AD30-AEF6-4E69-B538-3359EB3D3C01}"/>
          </ac:picMkLst>
        </pc:picChg>
        <pc:picChg chg="add del mod">
          <ac:chgData name="Chandler NGUYEN" userId="8db31207-9e53-4e32-b0a1-8bad3e86463a" providerId="ADAL" clId="{DF26792B-6029-4C15-86C6-13BF25C6006A}" dt="2021-06-21T12:23:12.783" v="4258" actId="21"/>
          <ac:picMkLst>
            <pc:docMk/>
            <pc:sldMk cId="2038538650" sldId="300"/>
            <ac:picMk id="33" creationId="{46085247-809F-4220-9DF0-C87FA924AE9A}"/>
          </ac:picMkLst>
        </pc:picChg>
      </pc:sldChg>
      <pc:sldChg chg="modSp add mod">
        <pc:chgData name="Chandler NGUYEN" userId="8db31207-9e53-4e32-b0a1-8bad3e86463a" providerId="ADAL" clId="{DF26792B-6029-4C15-86C6-13BF25C6006A}" dt="2021-06-20T22:12:17.285" v="3178" actId="20577"/>
        <pc:sldMkLst>
          <pc:docMk/>
          <pc:sldMk cId="1607333041" sldId="301"/>
        </pc:sldMkLst>
        <pc:spChg chg="mod">
          <ac:chgData name="Chandler NGUYEN" userId="8db31207-9e53-4e32-b0a1-8bad3e86463a" providerId="ADAL" clId="{DF26792B-6029-4C15-86C6-13BF25C6006A}" dt="2021-06-20T22:11:10.053" v="3177" actId="20577"/>
          <ac:spMkLst>
            <pc:docMk/>
            <pc:sldMk cId="1607333041" sldId="301"/>
            <ac:spMk id="398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2:12:17.285" v="3178" actId="20577"/>
          <ac:spMkLst>
            <pc:docMk/>
            <pc:sldMk cId="1607333041" sldId="301"/>
            <ac:spMk id="399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0T22:11:03.248" v="3167" actId="20577"/>
          <ac:spMkLst>
            <pc:docMk/>
            <pc:sldMk cId="1607333041" sldId="301"/>
            <ac:spMk id="408" creationId="{00000000-0000-0000-0000-000000000000}"/>
          </ac:spMkLst>
        </pc:spChg>
      </pc:sldChg>
      <pc:sldChg chg="addSp delSp modSp add mod ord delAnim modAnim">
        <pc:chgData name="Chandler NGUYEN" userId="8db31207-9e53-4e32-b0a1-8bad3e86463a" providerId="ADAL" clId="{DF26792B-6029-4C15-86C6-13BF25C6006A}" dt="2021-06-21T01:26:14.757" v="3737" actId="20577"/>
        <pc:sldMkLst>
          <pc:docMk/>
          <pc:sldMk cId="4181423348" sldId="302"/>
        </pc:sldMkLst>
        <pc:spChg chg="mod">
          <ac:chgData name="Chandler NGUYEN" userId="8db31207-9e53-4e32-b0a1-8bad3e86463a" providerId="ADAL" clId="{DF26792B-6029-4C15-86C6-13BF25C6006A}" dt="2021-06-21T01:01:59.649" v="3582"/>
          <ac:spMkLst>
            <pc:docMk/>
            <pc:sldMk cId="4181423348" sldId="302"/>
            <ac:spMk id="24" creationId="{A3F129F1-3F33-4911-BB0E-6268D1BE4BAB}"/>
          </ac:spMkLst>
        </pc:spChg>
        <pc:spChg chg="mod">
          <ac:chgData name="Chandler NGUYEN" userId="8db31207-9e53-4e32-b0a1-8bad3e86463a" providerId="ADAL" clId="{DF26792B-6029-4C15-86C6-13BF25C6006A}" dt="2021-06-21T01:01:59.649" v="3582"/>
          <ac:spMkLst>
            <pc:docMk/>
            <pc:sldMk cId="4181423348" sldId="302"/>
            <ac:spMk id="25" creationId="{73D1FFDB-595D-4540-AA7B-E168EBCDEECF}"/>
          </ac:spMkLst>
        </pc:spChg>
        <pc:spChg chg="mod">
          <ac:chgData name="Chandler NGUYEN" userId="8db31207-9e53-4e32-b0a1-8bad3e86463a" providerId="ADAL" clId="{DF26792B-6029-4C15-86C6-13BF25C6006A}" dt="2021-06-21T01:01:59.649" v="3582"/>
          <ac:spMkLst>
            <pc:docMk/>
            <pc:sldMk cId="4181423348" sldId="302"/>
            <ac:spMk id="26" creationId="{3DCE3BA3-8605-4661-84BE-D9301D4D6788}"/>
          </ac:spMkLst>
        </pc:spChg>
        <pc:spChg chg="mod">
          <ac:chgData name="Chandler NGUYEN" userId="8db31207-9e53-4e32-b0a1-8bad3e86463a" providerId="ADAL" clId="{DF26792B-6029-4C15-86C6-13BF25C6006A}" dt="2021-06-21T01:01:59.649" v="3582"/>
          <ac:spMkLst>
            <pc:docMk/>
            <pc:sldMk cId="4181423348" sldId="302"/>
            <ac:spMk id="27" creationId="{7C04C03A-8515-409E-90BD-A721F119C327}"/>
          </ac:spMkLst>
        </pc:spChg>
        <pc:spChg chg="mod">
          <ac:chgData name="Chandler NGUYEN" userId="8db31207-9e53-4e32-b0a1-8bad3e86463a" providerId="ADAL" clId="{DF26792B-6029-4C15-86C6-13BF25C6006A}" dt="2021-06-21T01:01:59.649" v="3582"/>
          <ac:spMkLst>
            <pc:docMk/>
            <pc:sldMk cId="4181423348" sldId="302"/>
            <ac:spMk id="28" creationId="{079685C6-90C1-41AA-88BB-FAA01AC28A70}"/>
          </ac:spMkLst>
        </pc:spChg>
        <pc:spChg chg="mod">
          <ac:chgData name="Chandler NGUYEN" userId="8db31207-9e53-4e32-b0a1-8bad3e86463a" providerId="ADAL" clId="{DF26792B-6029-4C15-86C6-13BF25C6006A}" dt="2021-06-21T01:01:59.649" v="3582"/>
          <ac:spMkLst>
            <pc:docMk/>
            <pc:sldMk cId="4181423348" sldId="302"/>
            <ac:spMk id="29" creationId="{C8B98F80-7374-4815-8B5A-EAAF7296E93D}"/>
          </ac:spMkLst>
        </pc:spChg>
        <pc:spChg chg="mod">
          <ac:chgData name="Chandler NGUYEN" userId="8db31207-9e53-4e32-b0a1-8bad3e86463a" providerId="ADAL" clId="{DF26792B-6029-4C15-86C6-13BF25C6006A}" dt="2021-06-21T01:26:14.757" v="3737" actId="20577"/>
          <ac:spMkLst>
            <pc:docMk/>
            <pc:sldMk cId="4181423348" sldId="302"/>
            <ac:spMk id="2144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1T01:19:04.263" v="3676" actId="20577"/>
          <ac:spMkLst>
            <pc:docMk/>
            <pc:sldMk cId="4181423348" sldId="302"/>
            <ac:spMk id="2148" creationId="{00000000-0000-0000-0000-000000000000}"/>
          </ac:spMkLst>
        </pc:spChg>
        <pc:grpChg chg="add mod ord">
          <ac:chgData name="Chandler NGUYEN" userId="8db31207-9e53-4e32-b0a1-8bad3e86463a" providerId="ADAL" clId="{DF26792B-6029-4C15-86C6-13BF25C6006A}" dt="2021-06-21T01:02:16.816" v="3587" actId="1076"/>
          <ac:grpSpMkLst>
            <pc:docMk/>
            <pc:sldMk cId="4181423348" sldId="302"/>
            <ac:grpSpMk id="23" creationId="{29BB3D89-7D0D-4A49-BB1A-181F4EF5946F}"/>
          </ac:grpSpMkLst>
        </pc:grpChg>
        <pc:grpChg chg="del">
          <ac:chgData name="Chandler NGUYEN" userId="8db31207-9e53-4e32-b0a1-8bad3e86463a" providerId="ADAL" clId="{DF26792B-6029-4C15-86C6-13BF25C6006A}" dt="2021-06-21T01:01:58.913" v="3581" actId="478"/>
          <ac:grpSpMkLst>
            <pc:docMk/>
            <pc:sldMk cId="4181423348" sldId="302"/>
            <ac:grpSpMk id="33" creationId="{29A78D5D-2968-4841-80D5-520F09C0671C}"/>
          </ac:grpSpMkLst>
        </pc:grpChg>
        <pc:picChg chg="mod modCrop">
          <ac:chgData name="Chandler NGUYEN" userId="8db31207-9e53-4e32-b0a1-8bad3e86463a" providerId="ADAL" clId="{DF26792B-6029-4C15-86C6-13BF25C6006A}" dt="2021-06-21T01:06:15" v="3590" actId="18131"/>
          <ac:picMkLst>
            <pc:docMk/>
            <pc:sldMk cId="4181423348" sldId="302"/>
            <ac:picMk id="3" creationId="{BEF03065-F4F6-4497-B0A5-E299AA6F06A6}"/>
          </ac:picMkLst>
        </pc:picChg>
        <pc:picChg chg="add mod modCrop">
          <ac:chgData name="Chandler NGUYEN" userId="8db31207-9e53-4e32-b0a1-8bad3e86463a" providerId="ADAL" clId="{DF26792B-6029-4C15-86C6-13BF25C6006A}" dt="2021-06-21T01:07:07.717" v="3597" actId="732"/>
          <ac:picMkLst>
            <pc:docMk/>
            <pc:sldMk cId="4181423348" sldId="302"/>
            <ac:picMk id="4" creationId="{A869288B-C294-4673-8FA6-AAD81908001F}"/>
          </ac:picMkLst>
        </pc:picChg>
        <pc:picChg chg="del">
          <ac:chgData name="Chandler NGUYEN" userId="8db31207-9e53-4e32-b0a1-8bad3e86463a" providerId="ADAL" clId="{DF26792B-6029-4C15-86C6-13BF25C6006A}" dt="2021-06-21T00:17:59.247" v="3438" actId="478"/>
          <ac:picMkLst>
            <pc:docMk/>
            <pc:sldMk cId="4181423348" sldId="302"/>
            <ac:picMk id="7" creationId="{8B3184DD-B403-460A-8D0C-046C89661346}"/>
          </ac:picMkLst>
        </pc:picChg>
        <pc:picChg chg="del">
          <ac:chgData name="Chandler NGUYEN" userId="8db31207-9e53-4e32-b0a1-8bad3e86463a" providerId="ADAL" clId="{DF26792B-6029-4C15-86C6-13BF25C6006A}" dt="2021-06-21T00:17:58.128" v="3437" actId="478"/>
          <ac:picMkLst>
            <pc:docMk/>
            <pc:sldMk cId="4181423348" sldId="302"/>
            <ac:picMk id="11" creationId="{782A61DE-12F8-4F9C-A386-9E7747C29AA0}"/>
          </ac:picMkLst>
        </pc:picChg>
      </pc:sldChg>
      <pc:sldChg chg="add del">
        <pc:chgData name="Chandler NGUYEN" userId="8db31207-9e53-4e32-b0a1-8bad3e86463a" providerId="ADAL" clId="{DF26792B-6029-4C15-86C6-13BF25C6006A}" dt="2021-06-20T22:27:59.405" v="3237" actId="47"/>
        <pc:sldMkLst>
          <pc:docMk/>
          <pc:sldMk cId="4181423348" sldId="302"/>
        </pc:sldMkLst>
      </pc:sldChg>
      <pc:sldChg chg="addSp delSp modSp add del mod">
        <pc:chgData name="Chandler NGUYEN" userId="8db31207-9e53-4e32-b0a1-8bad3e86463a" providerId="ADAL" clId="{DF26792B-6029-4C15-86C6-13BF25C6006A}" dt="2021-06-20T22:27:59.405" v="3237" actId="47"/>
        <pc:sldMkLst>
          <pc:docMk/>
          <pc:sldMk cId="541985155" sldId="303"/>
        </pc:sldMkLst>
        <pc:spChg chg="add del mod">
          <ac:chgData name="Chandler NGUYEN" userId="8db31207-9e53-4e32-b0a1-8bad3e86463a" providerId="ADAL" clId="{DF26792B-6029-4C15-86C6-13BF25C6006A}" dt="2021-06-20T22:24:00.732" v="3190" actId="478"/>
          <ac:spMkLst>
            <pc:docMk/>
            <pc:sldMk cId="541985155" sldId="303"/>
            <ac:spMk id="3" creationId="{614D0D10-88B6-4BA8-B5C9-E4C84B23D7C8}"/>
          </ac:spMkLst>
        </pc:spChg>
        <pc:spChg chg="add del mod">
          <ac:chgData name="Chandler NGUYEN" userId="8db31207-9e53-4e32-b0a1-8bad3e86463a" providerId="ADAL" clId="{DF26792B-6029-4C15-86C6-13BF25C6006A}" dt="2021-06-20T22:27:46.358" v="3235"/>
          <ac:spMkLst>
            <pc:docMk/>
            <pc:sldMk cId="541985155" sldId="303"/>
            <ac:spMk id="32" creationId="{4902E661-3803-49BA-9EAF-636A76CCB67A}"/>
          </ac:spMkLst>
        </pc:spChg>
        <pc:spChg chg="add del mod">
          <ac:chgData name="Chandler NGUYEN" userId="8db31207-9e53-4e32-b0a1-8bad3e86463a" providerId="ADAL" clId="{DF26792B-6029-4C15-86C6-13BF25C6006A}" dt="2021-06-20T22:27:46.358" v="3235"/>
          <ac:spMkLst>
            <pc:docMk/>
            <pc:sldMk cId="541985155" sldId="303"/>
            <ac:spMk id="33" creationId="{43B482F8-B651-42D1-A5CB-98F42CDC48B4}"/>
          </ac:spMkLst>
        </pc:spChg>
        <pc:spChg chg="mod">
          <ac:chgData name="Chandler NGUYEN" userId="8db31207-9e53-4e32-b0a1-8bad3e86463a" providerId="ADAL" clId="{DF26792B-6029-4C15-86C6-13BF25C6006A}" dt="2021-06-20T22:26:13.410" v="3200"/>
          <ac:spMkLst>
            <pc:docMk/>
            <pc:sldMk cId="541985155" sldId="303"/>
            <ac:spMk id="35" creationId="{DBDE311D-69C8-4B3D-92CC-95BF6B9B43CE}"/>
          </ac:spMkLst>
        </pc:spChg>
        <pc:spChg chg="mod">
          <ac:chgData name="Chandler NGUYEN" userId="8db31207-9e53-4e32-b0a1-8bad3e86463a" providerId="ADAL" clId="{DF26792B-6029-4C15-86C6-13BF25C6006A}" dt="2021-06-20T22:26:13.410" v="3200"/>
          <ac:spMkLst>
            <pc:docMk/>
            <pc:sldMk cId="541985155" sldId="303"/>
            <ac:spMk id="36" creationId="{88408B6E-82BA-4F42-BBA5-0CE23F09A1AE}"/>
          </ac:spMkLst>
        </pc:spChg>
        <pc:spChg chg="mod">
          <ac:chgData name="Chandler NGUYEN" userId="8db31207-9e53-4e32-b0a1-8bad3e86463a" providerId="ADAL" clId="{DF26792B-6029-4C15-86C6-13BF25C6006A}" dt="2021-06-20T22:26:13.410" v="3200"/>
          <ac:spMkLst>
            <pc:docMk/>
            <pc:sldMk cId="541985155" sldId="303"/>
            <ac:spMk id="37" creationId="{041E6D87-2624-49D0-96DF-6157D937255F}"/>
          </ac:spMkLst>
        </pc:spChg>
        <pc:spChg chg="mod">
          <ac:chgData name="Chandler NGUYEN" userId="8db31207-9e53-4e32-b0a1-8bad3e86463a" providerId="ADAL" clId="{DF26792B-6029-4C15-86C6-13BF25C6006A}" dt="2021-06-20T22:26:13.410" v="3200"/>
          <ac:spMkLst>
            <pc:docMk/>
            <pc:sldMk cId="541985155" sldId="303"/>
            <ac:spMk id="38" creationId="{0144E767-6713-433C-BA63-5D56727C1D40}"/>
          </ac:spMkLst>
        </pc:spChg>
        <pc:spChg chg="mod">
          <ac:chgData name="Chandler NGUYEN" userId="8db31207-9e53-4e32-b0a1-8bad3e86463a" providerId="ADAL" clId="{DF26792B-6029-4C15-86C6-13BF25C6006A}" dt="2021-06-20T22:26:13.410" v="3200"/>
          <ac:spMkLst>
            <pc:docMk/>
            <pc:sldMk cId="541985155" sldId="303"/>
            <ac:spMk id="39" creationId="{710E599B-B2DA-48DA-9FB3-0C7873824B60}"/>
          </ac:spMkLst>
        </pc:spChg>
        <pc:spChg chg="mod">
          <ac:chgData name="Chandler NGUYEN" userId="8db31207-9e53-4e32-b0a1-8bad3e86463a" providerId="ADAL" clId="{DF26792B-6029-4C15-86C6-13BF25C6006A}" dt="2021-06-20T22:26:13.410" v="3200"/>
          <ac:spMkLst>
            <pc:docMk/>
            <pc:sldMk cId="541985155" sldId="303"/>
            <ac:spMk id="40" creationId="{41C6DB8D-539E-4FC9-BC57-DFFFB0BBB3A9}"/>
          </ac:spMkLst>
        </pc:spChg>
        <pc:spChg chg="mod">
          <ac:chgData name="Chandler NGUYEN" userId="8db31207-9e53-4e32-b0a1-8bad3e86463a" providerId="ADAL" clId="{DF26792B-6029-4C15-86C6-13BF25C6006A}" dt="2021-06-20T22:26:13.410" v="3200"/>
          <ac:spMkLst>
            <pc:docMk/>
            <pc:sldMk cId="541985155" sldId="303"/>
            <ac:spMk id="41" creationId="{D4C4260C-52D5-4613-A5EA-8CC975395E20}"/>
          </ac:spMkLst>
        </pc:spChg>
        <pc:spChg chg="mod">
          <ac:chgData name="Chandler NGUYEN" userId="8db31207-9e53-4e32-b0a1-8bad3e86463a" providerId="ADAL" clId="{DF26792B-6029-4C15-86C6-13BF25C6006A}" dt="2021-06-20T22:26:13.410" v="3200"/>
          <ac:spMkLst>
            <pc:docMk/>
            <pc:sldMk cId="541985155" sldId="303"/>
            <ac:spMk id="42" creationId="{FDD120B3-B349-48C2-8053-12690ABCD37A}"/>
          </ac:spMkLst>
        </pc:spChg>
        <pc:spChg chg="mod">
          <ac:chgData name="Chandler NGUYEN" userId="8db31207-9e53-4e32-b0a1-8bad3e86463a" providerId="ADAL" clId="{DF26792B-6029-4C15-86C6-13BF25C6006A}" dt="2021-06-20T22:26:13.410" v="3200"/>
          <ac:spMkLst>
            <pc:docMk/>
            <pc:sldMk cId="541985155" sldId="303"/>
            <ac:spMk id="43" creationId="{0546BD61-5C1C-437E-BDE1-B0CBB5234C2A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45" creationId="{9E4F2F84-841B-4861-AB8A-93E998C711F4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46" creationId="{BD6A51F7-9A98-48B8-9E9C-725837475A6D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47" creationId="{DF033367-04D5-4A9D-9B65-5FB54B95D4D5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49" creationId="{7E9691E6-7B67-4049-B07F-8388AAC04EC2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50" creationId="{1CF44934-CC60-4C81-9765-900C54CC075B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51" creationId="{FE71C95E-B545-450B-8198-63319DE9CCA3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53" creationId="{C55CCBCC-91A7-4319-87DB-9ABA03CE6554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54" creationId="{B4B4133D-903B-4AFE-B857-A73A0AA0108F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55" creationId="{0AC0CB2C-249D-4FB3-A657-610DEC66225B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56" creationId="{BDD87E62-8F37-49FF-9F22-C95714B81EA3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57" creationId="{12D35E6A-DCE4-4841-87EA-2AD347726B40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58" creationId="{3962C4F2-F0C2-4876-912F-5F723E3EF3A4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59" creationId="{7C6F1F18-0F86-44D7-B4A9-175D3C71B660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60" creationId="{2FA289DA-0D34-4778-81BE-70CD17584A07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61" creationId="{54885595-FA66-498B-B59F-7C57A1EEA487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62" creationId="{FC18A163-55B7-4B50-8E73-763281DF2806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63" creationId="{AE054711-14DA-490C-8D10-D3B6560833EC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64" creationId="{C01A1F6D-751E-4B93-8DBB-B32096AC7D43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65" creationId="{86BCD3BC-5496-4B72-B8EB-C70A29638CAC}"/>
          </ac:spMkLst>
        </pc:spChg>
        <pc:spChg chg="mod">
          <ac:chgData name="Chandler NGUYEN" userId="8db31207-9e53-4e32-b0a1-8bad3e86463a" providerId="ADAL" clId="{DF26792B-6029-4C15-86C6-13BF25C6006A}" dt="2021-06-20T22:27:11.077" v="3211"/>
          <ac:spMkLst>
            <pc:docMk/>
            <pc:sldMk cId="541985155" sldId="303"/>
            <ac:spMk id="66" creationId="{D65740D5-7730-454C-9964-C0CD344D877A}"/>
          </ac:spMkLst>
        </pc:spChg>
        <pc:spChg chg="add del mod">
          <ac:chgData name="Chandler NGUYEN" userId="8db31207-9e53-4e32-b0a1-8bad3e86463a" providerId="ADAL" clId="{DF26792B-6029-4C15-86C6-13BF25C6006A}" dt="2021-06-20T22:27:42.685" v="3226"/>
          <ac:spMkLst>
            <pc:docMk/>
            <pc:sldMk cId="541985155" sldId="303"/>
            <ac:spMk id="67" creationId="{A54C1C3E-BD17-4701-843D-D2F228236E69}"/>
          </ac:spMkLst>
        </pc:spChg>
        <pc:spChg chg="mod">
          <ac:chgData name="Chandler NGUYEN" userId="8db31207-9e53-4e32-b0a1-8bad3e86463a" providerId="ADAL" clId="{DF26792B-6029-4C15-86C6-13BF25C6006A}" dt="2021-06-20T22:24:41.112" v="3199" actId="20577"/>
          <ac:spMkLst>
            <pc:docMk/>
            <pc:sldMk cId="541985155" sldId="303"/>
            <ac:spMk id="1754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2:23:58.623" v="3189" actId="478"/>
          <ac:spMkLst>
            <pc:docMk/>
            <pc:sldMk cId="541985155" sldId="303"/>
            <ac:spMk id="1755" creationId="{00000000-0000-0000-0000-000000000000}"/>
          </ac:spMkLst>
        </pc:spChg>
        <pc:spChg chg="add del">
          <ac:chgData name="Chandler NGUYEN" userId="8db31207-9e53-4e32-b0a1-8bad3e86463a" providerId="ADAL" clId="{DF26792B-6029-4C15-86C6-13BF25C6006A}" dt="2021-06-20T22:27:45.973" v="3234" actId="478"/>
          <ac:spMkLst>
            <pc:docMk/>
            <pc:sldMk cId="541985155" sldId="303"/>
            <ac:spMk id="1779" creationId="{00000000-0000-0000-0000-000000000000}"/>
          </ac:spMkLst>
        </pc:spChg>
        <pc:grpChg chg="add del mod">
          <ac:chgData name="Chandler NGUYEN" userId="8db31207-9e53-4e32-b0a1-8bad3e86463a" providerId="ADAL" clId="{DF26792B-6029-4C15-86C6-13BF25C6006A}" dt="2021-06-20T22:27:46.358" v="3235"/>
          <ac:grpSpMkLst>
            <pc:docMk/>
            <pc:sldMk cId="541985155" sldId="303"/>
            <ac:grpSpMk id="34" creationId="{99358452-ACB7-43AA-BD31-89FBD957D148}"/>
          </ac:grpSpMkLst>
        </pc:grpChg>
        <pc:grpChg chg="add del mod">
          <ac:chgData name="Chandler NGUYEN" userId="8db31207-9e53-4e32-b0a1-8bad3e86463a" providerId="ADAL" clId="{DF26792B-6029-4C15-86C6-13BF25C6006A}" dt="2021-06-20T22:27:42.685" v="3226"/>
          <ac:grpSpMkLst>
            <pc:docMk/>
            <pc:sldMk cId="541985155" sldId="303"/>
            <ac:grpSpMk id="44" creationId="{39751297-0DCD-484D-BA34-9E1F19401A0C}"/>
          </ac:grpSpMkLst>
        </pc:grpChg>
        <pc:grpChg chg="mod">
          <ac:chgData name="Chandler NGUYEN" userId="8db31207-9e53-4e32-b0a1-8bad3e86463a" providerId="ADAL" clId="{DF26792B-6029-4C15-86C6-13BF25C6006A}" dt="2021-06-20T22:27:11.077" v="3211"/>
          <ac:grpSpMkLst>
            <pc:docMk/>
            <pc:sldMk cId="541985155" sldId="303"/>
            <ac:grpSpMk id="48" creationId="{C1C3968E-5314-416F-ABF8-5FC8B18F4A42}"/>
          </ac:grpSpMkLst>
        </pc:grpChg>
        <pc:grpChg chg="add del mod">
          <ac:chgData name="Chandler NGUYEN" userId="8db31207-9e53-4e32-b0a1-8bad3e86463a" providerId="ADAL" clId="{DF26792B-6029-4C15-86C6-13BF25C6006A}" dt="2021-06-20T22:27:42.685" v="3226"/>
          <ac:grpSpMkLst>
            <pc:docMk/>
            <pc:sldMk cId="541985155" sldId="303"/>
            <ac:grpSpMk id="52" creationId="{D4FA2499-AF2B-4DCA-9E00-B762A951EFC4}"/>
          </ac:grpSpMkLst>
        </pc:grpChg>
        <pc:grpChg chg="add del">
          <ac:chgData name="Chandler NGUYEN" userId="8db31207-9e53-4e32-b0a1-8bad3e86463a" providerId="ADAL" clId="{DF26792B-6029-4C15-86C6-13BF25C6006A}" dt="2021-06-20T22:27:45.973" v="3234" actId="478"/>
          <ac:grpSpMkLst>
            <pc:docMk/>
            <pc:sldMk cId="541985155" sldId="303"/>
            <ac:grpSpMk id="1756" creationId="{00000000-0000-0000-0000-000000000000}"/>
          </ac:grpSpMkLst>
        </pc:grpChg>
        <pc:grpChg chg="add del">
          <ac:chgData name="Chandler NGUYEN" userId="8db31207-9e53-4e32-b0a1-8bad3e86463a" providerId="ADAL" clId="{DF26792B-6029-4C15-86C6-13BF25C6006A}" dt="2021-06-20T22:27:45.973" v="3234" actId="478"/>
          <ac:grpSpMkLst>
            <pc:docMk/>
            <pc:sldMk cId="541985155" sldId="303"/>
            <ac:grpSpMk id="1764" creationId="{00000000-0000-0000-0000-000000000000}"/>
          </ac:grpSpMkLst>
        </pc:grpChg>
        <pc:picChg chg="add mod ord">
          <ac:chgData name="Chandler NGUYEN" userId="8db31207-9e53-4e32-b0a1-8bad3e86463a" providerId="ADAL" clId="{DF26792B-6029-4C15-86C6-13BF25C6006A}" dt="2021-06-20T22:27:44.867" v="3231" actId="1076"/>
          <ac:picMkLst>
            <pc:docMk/>
            <pc:sldMk cId="541985155" sldId="303"/>
            <ac:picMk id="5" creationId="{8D2F44BA-7EA9-434C-B836-ECA30A58A33F}"/>
          </ac:picMkLst>
        </pc:picChg>
      </pc:sldChg>
      <pc:sldChg chg="addSp delSp modSp add mod">
        <pc:chgData name="Chandler NGUYEN" userId="8db31207-9e53-4e32-b0a1-8bad3e86463a" providerId="ADAL" clId="{DF26792B-6029-4C15-86C6-13BF25C6006A}" dt="2021-06-21T00:56:54.296" v="3579" actId="948"/>
        <pc:sldMkLst>
          <pc:docMk/>
          <pc:sldMk cId="541985155" sldId="303"/>
        </pc:sldMkLst>
        <pc:spChg chg="mod">
          <ac:chgData name="Chandler NGUYEN" userId="8db31207-9e53-4e32-b0a1-8bad3e86463a" providerId="ADAL" clId="{DF26792B-6029-4C15-86C6-13BF25C6006A}" dt="2021-06-21T00:56:54.296" v="3579" actId="948"/>
          <ac:spMkLst>
            <pc:docMk/>
            <pc:sldMk cId="541985155" sldId="303"/>
            <ac:spMk id="1758" creationId="{00000000-0000-0000-0000-000000000000}"/>
          </ac:spMkLst>
        </pc:spChg>
        <pc:picChg chg="add mod">
          <ac:chgData name="Chandler NGUYEN" userId="8db31207-9e53-4e32-b0a1-8bad3e86463a" providerId="ADAL" clId="{DF26792B-6029-4C15-86C6-13BF25C6006A}" dt="2021-06-21T00:52:46.487" v="3449" actId="1076"/>
          <ac:picMkLst>
            <pc:docMk/>
            <pc:sldMk cId="541985155" sldId="303"/>
            <ac:picMk id="3" creationId="{988CAA5B-316F-4070-A455-CDDD6C9130CD}"/>
          </ac:picMkLst>
        </pc:picChg>
        <pc:picChg chg="del">
          <ac:chgData name="Chandler NGUYEN" userId="8db31207-9e53-4e32-b0a1-8bad3e86463a" providerId="ADAL" clId="{DF26792B-6029-4C15-86C6-13BF25C6006A}" dt="2021-06-21T00:52:18.196" v="3440" actId="478"/>
          <ac:picMkLst>
            <pc:docMk/>
            <pc:sldMk cId="541985155" sldId="303"/>
            <ac:picMk id="6" creationId="{87BA09BA-27F8-4F49-94D9-0341DCAC32D4}"/>
          </ac:picMkLst>
        </pc:picChg>
      </pc:sldChg>
      <pc:sldChg chg="addSp delSp modSp add mod ord addAnim delAnim modAnim">
        <pc:chgData name="Chandler NGUYEN" userId="8db31207-9e53-4e32-b0a1-8bad3e86463a" providerId="ADAL" clId="{DF26792B-6029-4C15-86C6-13BF25C6006A}" dt="2021-06-21T01:26:36.045" v="3747" actId="20577"/>
        <pc:sldMkLst>
          <pc:docMk/>
          <pc:sldMk cId="2344043324" sldId="304"/>
        </pc:sldMkLst>
        <pc:spChg chg="add del">
          <ac:chgData name="Chandler NGUYEN" userId="8db31207-9e53-4e32-b0a1-8bad3e86463a" providerId="ADAL" clId="{DF26792B-6029-4C15-86C6-13BF25C6006A}" dt="2021-06-21T01:12:51.059" v="3609" actId="22"/>
          <ac:spMkLst>
            <pc:docMk/>
            <pc:sldMk cId="2344043324" sldId="304"/>
            <ac:spMk id="30" creationId="{00269552-61CA-485D-B786-794C75381A97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33" creationId="{F28A651D-3402-47CF-AF52-EE37A9AA649A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34" creationId="{A8D443BD-387C-4E97-A193-964500895492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35" creationId="{B53EA31D-3CA2-4E70-9CF2-9C03F4F795F5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36" creationId="{3F0D064F-46D0-422F-80F0-B66564F20DAE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37" creationId="{F1075ED2-8882-4B32-BA6E-246F11C4914A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38" creationId="{959AE08F-C2BE-4A53-A71A-21231898891F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39" creationId="{05025B85-EF87-44FF-AD95-C5D09A3E9B1A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40" creationId="{7184B808-B87F-4F2C-A700-EC3EC5E9F787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41" creationId="{64E3E2D3-E096-4A09-A7D8-AA5ACE137B49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42" creationId="{9A33AC9B-3C04-42CE-AF04-592AB41ED1D8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43" creationId="{2A1CA4B2-002E-44AE-85C1-17A06F23C766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44" creationId="{37952A54-5B49-40D2-9B61-39C5D306CB73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45" creationId="{3D943141-0B7E-4889-816C-176329EFCC56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46" creationId="{B8A3EFF9-346C-4677-9D45-7A946801D176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47" creationId="{D0D660B0-3FD9-4F6C-95BC-CC3B22150979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48" creationId="{F2A4EB26-10FE-4841-80DA-A32A64501C36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49" creationId="{EBB7A61A-4B20-44FB-B5B0-6EFEBCF2C0CB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50" creationId="{DB111C94-18FD-4348-B409-BC4DE8303B9A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51" creationId="{5DAB9497-4AA8-45B6-9A11-D602E0E4ACA4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52" creationId="{D4AF06EA-147E-4E50-BD1F-D893570C9BC9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53" creationId="{3B3833FE-318B-40F6-9253-FFEACFB6A0AE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54" creationId="{BBCC1BFE-3B8F-464A-AE22-EDBB4FD66AA8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55" creationId="{4F5ADCFC-3AEB-4162-820F-9626666DEA2E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56" creationId="{B47B0D4B-C08A-400F-8AFD-37F6E3FFCB5C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57" creationId="{C63C70AB-04EA-4F0B-BBB1-28A079A6E7CD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58" creationId="{9C3AEB59-3D22-43A9-B1AB-E9A21BC31B73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59" creationId="{46A20263-E6E0-4BAA-87FD-15DEA112D498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60" creationId="{D2D04A1E-1A88-4287-B243-EF1DB2FDAD0C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61" creationId="{89B49565-6E0A-4925-B932-65800DEE5BAF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62" creationId="{A0E9D976-A3AF-467B-BFB9-F13894711016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63" creationId="{A1CE7C23-EE02-4BDC-A29B-858A2A604103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64" creationId="{C54168AC-FA15-4D4B-99CC-598A6D8AF388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65" creationId="{A046A7BA-9617-4439-A401-9594CA66FC78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66" creationId="{77637E13-533D-4F28-8C8B-9444C344481B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67" creationId="{C90875E3-86DB-4363-B5A2-3C26BFB07D65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68" creationId="{509682DF-C230-47C8-A066-50B4FA3B4F0A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69" creationId="{5BD82042-9677-4918-A478-65D4DC26A068}"/>
          </ac:spMkLst>
        </pc:spChg>
        <pc:spChg chg="mod">
          <ac:chgData name="Chandler NGUYEN" userId="8db31207-9e53-4e32-b0a1-8bad3e86463a" providerId="ADAL" clId="{DF26792B-6029-4C15-86C6-13BF25C6006A}" dt="2021-06-21T01:24:22.112" v="3690"/>
          <ac:spMkLst>
            <pc:docMk/>
            <pc:sldMk cId="2344043324" sldId="304"/>
            <ac:spMk id="70" creationId="{F9BAA2A4-0B86-4ECE-B84F-5D99D133FEE3}"/>
          </ac:spMkLst>
        </pc:spChg>
        <pc:spChg chg="mod">
          <ac:chgData name="Chandler NGUYEN" userId="8db31207-9e53-4e32-b0a1-8bad3e86463a" providerId="ADAL" clId="{DF26792B-6029-4C15-86C6-13BF25C6006A}" dt="2021-06-21T01:25:13.377" v="3705"/>
          <ac:spMkLst>
            <pc:docMk/>
            <pc:sldMk cId="2344043324" sldId="304"/>
            <ac:spMk id="72" creationId="{339301BA-46F1-4826-AE0B-837501DBEE70}"/>
          </ac:spMkLst>
        </pc:spChg>
        <pc:spChg chg="mod">
          <ac:chgData name="Chandler NGUYEN" userId="8db31207-9e53-4e32-b0a1-8bad3e86463a" providerId="ADAL" clId="{DF26792B-6029-4C15-86C6-13BF25C6006A}" dt="2021-06-21T01:25:13.377" v="3705"/>
          <ac:spMkLst>
            <pc:docMk/>
            <pc:sldMk cId="2344043324" sldId="304"/>
            <ac:spMk id="73" creationId="{1D9AADE5-BBE8-43AF-988F-7D8459058D4A}"/>
          </ac:spMkLst>
        </pc:spChg>
        <pc:spChg chg="mod">
          <ac:chgData name="Chandler NGUYEN" userId="8db31207-9e53-4e32-b0a1-8bad3e86463a" providerId="ADAL" clId="{DF26792B-6029-4C15-86C6-13BF25C6006A}" dt="2021-06-21T01:25:13.377" v="3705"/>
          <ac:spMkLst>
            <pc:docMk/>
            <pc:sldMk cId="2344043324" sldId="304"/>
            <ac:spMk id="74" creationId="{6F4D4635-65A7-4364-A2CD-C7748BA42FF6}"/>
          </ac:spMkLst>
        </pc:spChg>
        <pc:spChg chg="mod">
          <ac:chgData name="Chandler NGUYEN" userId="8db31207-9e53-4e32-b0a1-8bad3e86463a" providerId="ADAL" clId="{DF26792B-6029-4C15-86C6-13BF25C6006A}" dt="2021-06-21T01:25:13.377" v="3705"/>
          <ac:spMkLst>
            <pc:docMk/>
            <pc:sldMk cId="2344043324" sldId="304"/>
            <ac:spMk id="75" creationId="{077B90A7-4AC9-45E4-844D-E2D1188A9719}"/>
          </ac:spMkLst>
        </pc:spChg>
        <pc:spChg chg="mod">
          <ac:chgData name="Chandler NGUYEN" userId="8db31207-9e53-4e32-b0a1-8bad3e86463a" providerId="ADAL" clId="{DF26792B-6029-4C15-86C6-13BF25C6006A}" dt="2021-06-21T01:25:13.377" v="3705"/>
          <ac:spMkLst>
            <pc:docMk/>
            <pc:sldMk cId="2344043324" sldId="304"/>
            <ac:spMk id="76" creationId="{5E9893DB-57A3-4A6D-950B-A2A0EC8B0C91}"/>
          </ac:spMkLst>
        </pc:spChg>
        <pc:spChg chg="mod">
          <ac:chgData name="Chandler NGUYEN" userId="8db31207-9e53-4e32-b0a1-8bad3e86463a" providerId="ADAL" clId="{DF26792B-6029-4C15-86C6-13BF25C6006A}" dt="2021-06-21T01:25:13.377" v="3705"/>
          <ac:spMkLst>
            <pc:docMk/>
            <pc:sldMk cId="2344043324" sldId="304"/>
            <ac:spMk id="77" creationId="{024B0738-C9C6-4D5F-964C-58D1F99CFF06}"/>
          </ac:spMkLst>
        </pc:spChg>
        <pc:spChg chg="mod">
          <ac:chgData name="Chandler NGUYEN" userId="8db31207-9e53-4e32-b0a1-8bad3e86463a" providerId="ADAL" clId="{DF26792B-6029-4C15-86C6-13BF25C6006A}" dt="2021-06-21T01:25:13.377" v="3705"/>
          <ac:spMkLst>
            <pc:docMk/>
            <pc:sldMk cId="2344043324" sldId="304"/>
            <ac:spMk id="78" creationId="{0BC0F985-F0FC-47CD-9F62-FE32D7DA6CE5}"/>
          </ac:spMkLst>
        </pc:spChg>
        <pc:spChg chg="mod">
          <ac:chgData name="Chandler NGUYEN" userId="8db31207-9e53-4e32-b0a1-8bad3e86463a" providerId="ADAL" clId="{DF26792B-6029-4C15-86C6-13BF25C6006A}" dt="2021-06-21T01:25:13.377" v="3705"/>
          <ac:spMkLst>
            <pc:docMk/>
            <pc:sldMk cId="2344043324" sldId="304"/>
            <ac:spMk id="79" creationId="{00E4CF11-9AA0-4B4B-A57E-9141545E4148}"/>
          </ac:spMkLst>
        </pc:spChg>
        <pc:spChg chg="mod">
          <ac:chgData name="Chandler NGUYEN" userId="8db31207-9e53-4e32-b0a1-8bad3e86463a" providerId="ADAL" clId="{DF26792B-6029-4C15-86C6-13BF25C6006A}" dt="2021-06-21T01:25:13.377" v="3705"/>
          <ac:spMkLst>
            <pc:docMk/>
            <pc:sldMk cId="2344043324" sldId="304"/>
            <ac:spMk id="80" creationId="{9C3A4B76-AAAA-4A25-A7A9-4F7CA4477139}"/>
          </ac:spMkLst>
        </pc:spChg>
        <pc:spChg chg="mod">
          <ac:chgData name="Chandler NGUYEN" userId="8db31207-9e53-4e32-b0a1-8bad3e86463a" providerId="ADAL" clId="{DF26792B-6029-4C15-86C6-13BF25C6006A}" dt="2021-06-21T01:25:13.377" v="3705"/>
          <ac:spMkLst>
            <pc:docMk/>
            <pc:sldMk cId="2344043324" sldId="304"/>
            <ac:spMk id="81" creationId="{9AAA3359-0567-489C-BB4E-D36357AEF389}"/>
          </ac:spMkLst>
        </pc:spChg>
        <pc:spChg chg="mod">
          <ac:chgData name="Chandler NGUYEN" userId="8db31207-9e53-4e32-b0a1-8bad3e86463a" providerId="ADAL" clId="{DF26792B-6029-4C15-86C6-13BF25C6006A}" dt="2021-06-21T01:25:13.377" v="3705"/>
          <ac:spMkLst>
            <pc:docMk/>
            <pc:sldMk cId="2344043324" sldId="304"/>
            <ac:spMk id="82" creationId="{9697F146-FD50-4D87-9813-AB00062B0CC9}"/>
          </ac:spMkLst>
        </pc:spChg>
        <pc:spChg chg="mod">
          <ac:chgData name="Chandler NGUYEN" userId="8db31207-9e53-4e32-b0a1-8bad3e86463a" providerId="ADAL" clId="{DF26792B-6029-4C15-86C6-13BF25C6006A}" dt="2021-06-21T01:25:13.377" v="3705"/>
          <ac:spMkLst>
            <pc:docMk/>
            <pc:sldMk cId="2344043324" sldId="304"/>
            <ac:spMk id="83" creationId="{7FE455C2-EAE8-47D3-9CA0-AC95949BCAA6}"/>
          </ac:spMkLst>
        </pc:spChg>
        <pc:spChg chg="mod">
          <ac:chgData name="Chandler NGUYEN" userId="8db31207-9e53-4e32-b0a1-8bad3e86463a" providerId="ADAL" clId="{DF26792B-6029-4C15-86C6-13BF25C6006A}" dt="2021-06-21T01:25:13.377" v="3705"/>
          <ac:spMkLst>
            <pc:docMk/>
            <pc:sldMk cId="2344043324" sldId="304"/>
            <ac:spMk id="84" creationId="{3ADDBB23-C9DD-4895-A31D-700FE168554E}"/>
          </ac:spMkLst>
        </pc:spChg>
        <pc:spChg chg="mod">
          <ac:chgData name="Chandler NGUYEN" userId="8db31207-9e53-4e32-b0a1-8bad3e86463a" providerId="ADAL" clId="{DF26792B-6029-4C15-86C6-13BF25C6006A}" dt="2021-06-21T01:25:13.377" v="3705"/>
          <ac:spMkLst>
            <pc:docMk/>
            <pc:sldMk cId="2344043324" sldId="304"/>
            <ac:spMk id="85" creationId="{736608AA-F273-48FD-BACF-AB4633FC4A67}"/>
          </ac:spMkLst>
        </pc:spChg>
        <pc:spChg chg="mod">
          <ac:chgData name="Chandler NGUYEN" userId="8db31207-9e53-4e32-b0a1-8bad3e86463a" providerId="ADAL" clId="{DF26792B-6029-4C15-86C6-13BF25C6006A}" dt="2021-06-21T01:25:13.377" v="3705"/>
          <ac:spMkLst>
            <pc:docMk/>
            <pc:sldMk cId="2344043324" sldId="304"/>
            <ac:spMk id="86" creationId="{6972524C-B142-4714-9079-6105A7557B54}"/>
          </ac:spMkLst>
        </pc:spChg>
        <pc:spChg chg="mod">
          <ac:chgData name="Chandler NGUYEN" userId="8db31207-9e53-4e32-b0a1-8bad3e86463a" providerId="ADAL" clId="{DF26792B-6029-4C15-86C6-13BF25C6006A}" dt="2021-06-21T01:25:13.377" v="3705"/>
          <ac:spMkLst>
            <pc:docMk/>
            <pc:sldMk cId="2344043324" sldId="304"/>
            <ac:spMk id="87" creationId="{F26F55AE-019B-48C1-944B-7EB8EBDE6849}"/>
          </ac:spMkLst>
        </pc:spChg>
        <pc:spChg chg="mod">
          <ac:chgData name="Chandler NGUYEN" userId="8db31207-9e53-4e32-b0a1-8bad3e86463a" providerId="ADAL" clId="{DF26792B-6029-4C15-86C6-13BF25C6006A}" dt="2021-06-21T01:25:13.377" v="3705"/>
          <ac:spMkLst>
            <pc:docMk/>
            <pc:sldMk cId="2344043324" sldId="304"/>
            <ac:spMk id="88" creationId="{4AFA182D-0389-4F19-82AC-49C6C5F1FE74}"/>
          </ac:spMkLst>
        </pc:spChg>
        <pc:spChg chg="mod">
          <ac:chgData name="Chandler NGUYEN" userId="8db31207-9e53-4e32-b0a1-8bad3e86463a" providerId="ADAL" clId="{DF26792B-6029-4C15-86C6-13BF25C6006A}" dt="2021-06-21T01:26:36.045" v="3747" actId="20577"/>
          <ac:spMkLst>
            <pc:docMk/>
            <pc:sldMk cId="2344043324" sldId="304"/>
            <ac:spMk id="2144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1T01:13:42.251" v="3636" actId="120"/>
          <ac:spMkLst>
            <pc:docMk/>
            <pc:sldMk cId="2344043324" sldId="304"/>
            <ac:spMk id="2147" creationId="{00000000-0000-0000-0000-000000000000}"/>
          </ac:spMkLst>
        </pc:spChg>
        <pc:grpChg chg="del">
          <ac:chgData name="Chandler NGUYEN" userId="8db31207-9e53-4e32-b0a1-8bad3e86463a" providerId="ADAL" clId="{DF26792B-6029-4C15-86C6-13BF25C6006A}" dt="2021-06-21T01:19:10.878" v="3677" actId="478"/>
          <ac:grpSpMkLst>
            <pc:docMk/>
            <pc:sldMk cId="2344043324" sldId="304"/>
            <ac:grpSpMk id="23" creationId="{29BB3D89-7D0D-4A49-BB1A-181F4EF5946F}"/>
          </ac:grpSpMkLst>
        </pc:grpChg>
        <pc:grpChg chg="add del mod ord">
          <ac:chgData name="Chandler NGUYEN" userId="8db31207-9e53-4e32-b0a1-8bad3e86463a" providerId="ADAL" clId="{DF26792B-6029-4C15-86C6-13BF25C6006A}" dt="2021-06-21T01:25:12.594" v="3704" actId="478"/>
          <ac:grpSpMkLst>
            <pc:docMk/>
            <pc:sldMk cId="2344043324" sldId="304"/>
            <ac:grpSpMk id="32" creationId="{5861E319-653B-46FA-A02B-3FC44F6230C3}"/>
          </ac:grpSpMkLst>
        </pc:grpChg>
        <pc:grpChg chg="add mod ord">
          <ac:chgData name="Chandler NGUYEN" userId="8db31207-9e53-4e32-b0a1-8bad3e86463a" providerId="ADAL" clId="{DF26792B-6029-4C15-86C6-13BF25C6006A}" dt="2021-06-21T01:25:28.623" v="3713" actId="1076"/>
          <ac:grpSpMkLst>
            <pc:docMk/>
            <pc:sldMk cId="2344043324" sldId="304"/>
            <ac:grpSpMk id="71" creationId="{3D87CFFC-97EF-48C8-8A4F-542EEE8428F6}"/>
          </ac:grpSpMkLst>
        </pc:grpChg>
        <pc:picChg chg="add del mod modCrop">
          <ac:chgData name="Chandler NGUYEN" userId="8db31207-9e53-4e32-b0a1-8bad3e86463a" providerId="ADAL" clId="{DF26792B-6029-4C15-86C6-13BF25C6006A}" dt="2021-06-21T01:16:44.650" v="3657" actId="478"/>
          <ac:picMkLst>
            <pc:docMk/>
            <pc:sldMk cId="2344043324" sldId="304"/>
            <ac:picMk id="3" creationId="{BEF03065-F4F6-4497-B0A5-E299AA6F06A6}"/>
          </ac:picMkLst>
        </pc:picChg>
        <pc:picChg chg="del">
          <ac:chgData name="Chandler NGUYEN" userId="8db31207-9e53-4e32-b0a1-8bad3e86463a" providerId="ADAL" clId="{DF26792B-6029-4C15-86C6-13BF25C6006A}" dt="2021-06-21T01:12:36.521" v="3603" actId="478"/>
          <ac:picMkLst>
            <pc:docMk/>
            <pc:sldMk cId="2344043324" sldId="304"/>
            <ac:picMk id="4" creationId="{A869288B-C294-4673-8FA6-AAD81908001F}"/>
          </ac:picMkLst>
        </pc:picChg>
        <pc:picChg chg="add del">
          <ac:chgData name="Chandler NGUYEN" userId="8db31207-9e53-4e32-b0a1-8bad3e86463a" providerId="ADAL" clId="{DF26792B-6029-4C15-86C6-13BF25C6006A}" dt="2021-06-21T01:14:33.186" v="3641"/>
          <ac:picMkLst>
            <pc:docMk/>
            <pc:sldMk cId="2344043324" sldId="304"/>
            <ac:picMk id="5" creationId="{A699523E-ADBC-4A3A-BA99-73C1D261ED6D}"/>
          </ac:picMkLst>
        </pc:picChg>
        <pc:picChg chg="add mod modCrop">
          <ac:chgData name="Chandler NGUYEN" userId="8db31207-9e53-4e32-b0a1-8bad3e86463a" providerId="ADAL" clId="{DF26792B-6029-4C15-86C6-13BF25C6006A}" dt="2021-06-21T01:16:57.846" v="3658" actId="1076"/>
          <ac:picMkLst>
            <pc:docMk/>
            <pc:sldMk cId="2344043324" sldId="304"/>
            <ac:picMk id="7" creationId="{055FA01F-3637-4A1E-B15B-3298550F8D61}"/>
          </ac:picMkLst>
        </pc:picChg>
        <pc:picChg chg="add mod modCrop">
          <ac:chgData name="Chandler NGUYEN" userId="8db31207-9e53-4e32-b0a1-8bad3e86463a" providerId="ADAL" clId="{DF26792B-6029-4C15-86C6-13BF25C6006A}" dt="2021-06-21T01:18:54.969" v="3673" actId="1076"/>
          <ac:picMkLst>
            <pc:docMk/>
            <pc:sldMk cId="2344043324" sldId="304"/>
            <ac:picMk id="9" creationId="{6C9729AB-1BD2-4796-8209-549B145054DD}"/>
          </ac:picMkLst>
        </pc:picChg>
        <pc:picChg chg="add del mod modCrop">
          <ac:chgData name="Chandler NGUYEN" userId="8db31207-9e53-4e32-b0a1-8bad3e86463a" providerId="ADAL" clId="{DF26792B-6029-4C15-86C6-13BF25C6006A}" dt="2021-06-21T01:17:01.983" v="3659" actId="478"/>
          <ac:picMkLst>
            <pc:docMk/>
            <pc:sldMk cId="2344043324" sldId="304"/>
            <ac:picMk id="31" creationId="{3B886971-427D-487B-87F7-C9AD06FAEB60}"/>
          </ac:picMkLst>
        </pc:picChg>
      </pc:sldChg>
      <pc:sldChg chg="addSp delSp modSp add del mod">
        <pc:chgData name="Chandler NGUYEN" userId="8db31207-9e53-4e32-b0a1-8bad3e86463a" providerId="ADAL" clId="{DF26792B-6029-4C15-86C6-13BF25C6006A}" dt="2021-06-20T22:39:31.752" v="3357" actId="47"/>
        <pc:sldMkLst>
          <pc:docMk/>
          <pc:sldMk cId="2344043324" sldId="304"/>
        </pc:sldMkLst>
        <pc:spChg chg="mod">
          <ac:chgData name="Chandler NGUYEN" userId="8db31207-9e53-4e32-b0a1-8bad3e86463a" providerId="ADAL" clId="{DF26792B-6029-4C15-86C6-13BF25C6006A}" dt="2021-06-20T22:28:30.381" v="3250" actId="20577"/>
          <ac:spMkLst>
            <pc:docMk/>
            <pc:sldMk cId="2344043324" sldId="304"/>
            <ac:spMk id="519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2:28:04.300" v="3238" actId="478"/>
          <ac:spMkLst>
            <pc:docMk/>
            <pc:sldMk cId="2344043324" sldId="304"/>
            <ac:spMk id="528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2:28:04.300" v="3238" actId="478"/>
          <ac:spMkLst>
            <pc:docMk/>
            <pc:sldMk cId="2344043324" sldId="304"/>
            <ac:spMk id="529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2:28:04.300" v="3238" actId="478"/>
          <ac:spMkLst>
            <pc:docMk/>
            <pc:sldMk cId="2344043324" sldId="304"/>
            <ac:spMk id="530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2:28:04.300" v="3238" actId="478"/>
          <ac:spMkLst>
            <pc:docMk/>
            <pc:sldMk cId="2344043324" sldId="304"/>
            <ac:spMk id="531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2:28:04.300" v="3238" actId="478"/>
          <ac:spMkLst>
            <pc:docMk/>
            <pc:sldMk cId="2344043324" sldId="304"/>
            <ac:spMk id="532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2:28:04.300" v="3238" actId="478"/>
          <ac:spMkLst>
            <pc:docMk/>
            <pc:sldMk cId="2344043324" sldId="304"/>
            <ac:spMk id="576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0T22:28:04.300" v="3238" actId="478"/>
          <ac:spMkLst>
            <pc:docMk/>
            <pc:sldMk cId="2344043324" sldId="304"/>
            <ac:spMk id="577" creationId="{00000000-0000-0000-0000-000000000000}"/>
          </ac:spMkLst>
        </pc:spChg>
        <pc:grpChg chg="del">
          <ac:chgData name="Chandler NGUYEN" userId="8db31207-9e53-4e32-b0a1-8bad3e86463a" providerId="ADAL" clId="{DF26792B-6029-4C15-86C6-13BF25C6006A}" dt="2021-06-20T22:28:04.300" v="3238" actId="478"/>
          <ac:grpSpMkLst>
            <pc:docMk/>
            <pc:sldMk cId="2344043324" sldId="304"/>
            <ac:grpSpMk id="534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2:28:04.300" v="3238" actId="478"/>
          <ac:grpSpMkLst>
            <pc:docMk/>
            <pc:sldMk cId="2344043324" sldId="304"/>
            <ac:grpSpMk id="537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2:28:04.300" v="3238" actId="478"/>
          <ac:grpSpMkLst>
            <pc:docMk/>
            <pc:sldMk cId="2344043324" sldId="304"/>
            <ac:grpSpMk id="540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2:28:04.300" v="3238" actId="478"/>
          <ac:grpSpMkLst>
            <pc:docMk/>
            <pc:sldMk cId="2344043324" sldId="304"/>
            <ac:grpSpMk id="543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2:28:04.300" v="3238" actId="478"/>
          <ac:grpSpMkLst>
            <pc:docMk/>
            <pc:sldMk cId="2344043324" sldId="304"/>
            <ac:grpSpMk id="554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2:28:04.300" v="3238" actId="478"/>
          <ac:grpSpMkLst>
            <pc:docMk/>
            <pc:sldMk cId="2344043324" sldId="304"/>
            <ac:grpSpMk id="565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2:28:04.300" v="3238" actId="478"/>
          <ac:grpSpMkLst>
            <pc:docMk/>
            <pc:sldMk cId="2344043324" sldId="304"/>
            <ac:grpSpMk id="578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2:28:04.300" v="3238" actId="478"/>
          <ac:grpSpMkLst>
            <pc:docMk/>
            <pc:sldMk cId="2344043324" sldId="304"/>
            <ac:grpSpMk id="593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2:28:04.300" v="3238" actId="478"/>
          <ac:grpSpMkLst>
            <pc:docMk/>
            <pc:sldMk cId="2344043324" sldId="304"/>
            <ac:grpSpMk id="598" creationId="{00000000-0000-0000-0000-000000000000}"/>
          </ac:grpSpMkLst>
        </pc:grpChg>
        <pc:grpChg chg="del">
          <ac:chgData name="Chandler NGUYEN" userId="8db31207-9e53-4e32-b0a1-8bad3e86463a" providerId="ADAL" clId="{DF26792B-6029-4C15-86C6-13BF25C6006A}" dt="2021-06-20T22:28:04.300" v="3238" actId="478"/>
          <ac:grpSpMkLst>
            <pc:docMk/>
            <pc:sldMk cId="2344043324" sldId="304"/>
            <ac:grpSpMk id="610" creationId="{00000000-0000-0000-0000-000000000000}"/>
          </ac:grpSpMkLst>
        </pc:grpChg>
        <pc:picChg chg="add mod">
          <ac:chgData name="Chandler NGUYEN" userId="8db31207-9e53-4e32-b0a1-8bad3e86463a" providerId="ADAL" clId="{DF26792B-6029-4C15-86C6-13BF25C6006A}" dt="2021-06-20T22:28:14.310" v="3240" actId="1076"/>
          <ac:picMkLst>
            <pc:docMk/>
            <pc:sldMk cId="2344043324" sldId="304"/>
            <ac:picMk id="3" creationId="{4296BFFC-77A0-47A7-AB03-37FE96BE1DA0}"/>
          </ac:picMkLst>
        </pc:picChg>
        <pc:cxnChg chg="del">
          <ac:chgData name="Chandler NGUYEN" userId="8db31207-9e53-4e32-b0a1-8bad3e86463a" providerId="ADAL" clId="{DF26792B-6029-4C15-86C6-13BF25C6006A}" dt="2021-06-20T22:28:04.300" v="3238" actId="478"/>
          <ac:cxnSpMkLst>
            <pc:docMk/>
            <pc:sldMk cId="2344043324" sldId="304"/>
            <ac:cxnSpMk id="533" creationId="{00000000-0000-0000-0000-000000000000}"/>
          </ac:cxnSpMkLst>
        </pc:cxnChg>
      </pc:sldChg>
      <pc:sldChg chg="addSp delSp modSp add mod ord delAnim">
        <pc:chgData name="Chandler NGUYEN" userId="8db31207-9e53-4e32-b0a1-8bad3e86463a" providerId="ADAL" clId="{DF26792B-6029-4C15-86C6-13BF25C6006A}" dt="2021-06-21T01:28:35.328" v="3823" actId="313"/>
        <pc:sldMkLst>
          <pc:docMk/>
          <pc:sldMk cId="1648105901" sldId="305"/>
        </pc:sldMkLst>
        <pc:spChg chg="mod">
          <ac:chgData name="Chandler NGUYEN" userId="8db31207-9e53-4e32-b0a1-8bad3e86463a" providerId="ADAL" clId="{DF26792B-6029-4C15-86C6-13BF25C6006A}" dt="2021-06-21T01:27:48.532" v="3811" actId="1076"/>
          <ac:spMkLst>
            <pc:docMk/>
            <pc:sldMk cId="1648105901" sldId="305"/>
            <ac:spMk id="30" creationId="{21F8CB18-0997-4444-9CD7-DD62F3AEEF45}"/>
          </ac:spMkLst>
        </pc:spChg>
        <pc:spChg chg="mod">
          <ac:chgData name="Chandler NGUYEN" userId="8db31207-9e53-4e32-b0a1-8bad3e86463a" providerId="ADAL" clId="{DF26792B-6029-4C15-86C6-13BF25C6006A}" dt="2021-06-21T01:27:39.578" v="3809"/>
          <ac:spMkLst>
            <pc:docMk/>
            <pc:sldMk cId="1648105901" sldId="305"/>
            <ac:spMk id="31" creationId="{41FAEB45-9444-4CEF-93A4-33BEC9B87396}"/>
          </ac:spMkLst>
        </pc:spChg>
        <pc:spChg chg="mod">
          <ac:chgData name="Chandler NGUYEN" userId="8db31207-9e53-4e32-b0a1-8bad3e86463a" providerId="ADAL" clId="{DF26792B-6029-4C15-86C6-13BF25C6006A}" dt="2021-06-21T01:27:39.578" v="3809"/>
          <ac:spMkLst>
            <pc:docMk/>
            <pc:sldMk cId="1648105901" sldId="305"/>
            <ac:spMk id="32" creationId="{8BA0EE04-5810-4244-B42C-D47A1D71DB63}"/>
          </ac:spMkLst>
        </pc:spChg>
        <pc:spChg chg="mod">
          <ac:chgData name="Chandler NGUYEN" userId="8db31207-9e53-4e32-b0a1-8bad3e86463a" providerId="ADAL" clId="{DF26792B-6029-4C15-86C6-13BF25C6006A}" dt="2021-06-21T01:27:39.578" v="3809"/>
          <ac:spMkLst>
            <pc:docMk/>
            <pc:sldMk cId="1648105901" sldId="305"/>
            <ac:spMk id="33" creationId="{7C2C6E8B-C653-4635-936C-D98C1F9C1905}"/>
          </ac:spMkLst>
        </pc:spChg>
        <pc:spChg chg="mod">
          <ac:chgData name="Chandler NGUYEN" userId="8db31207-9e53-4e32-b0a1-8bad3e86463a" providerId="ADAL" clId="{DF26792B-6029-4C15-86C6-13BF25C6006A}" dt="2021-06-21T01:27:39.578" v="3809"/>
          <ac:spMkLst>
            <pc:docMk/>
            <pc:sldMk cId="1648105901" sldId="305"/>
            <ac:spMk id="34" creationId="{6BDF205C-92DA-49FB-A528-C39989019335}"/>
          </ac:spMkLst>
        </pc:spChg>
        <pc:spChg chg="mod">
          <ac:chgData name="Chandler NGUYEN" userId="8db31207-9e53-4e32-b0a1-8bad3e86463a" providerId="ADAL" clId="{DF26792B-6029-4C15-86C6-13BF25C6006A}" dt="2021-06-21T01:27:39.578" v="3809"/>
          <ac:spMkLst>
            <pc:docMk/>
            <pc:sldMk cId="1648105901" sldId="305"/>
            <ac:spMk id="35" creationId="{8BAA646C-3833-40BF-BF03-01CBB6C144F5}"/>
          </ac:spMkLst>
        </pc:spChg>
        <pc:spChg chg="mod">
          <ac:chgData name="Chandler NGUYEN" userId="8db31207-9e53-4e32-b0a1-8bad3e86463a" providerId="ADAL" clId="{DF26792B-6029-4C15-86C6-13BF25C6006A}" dt="2021-06-21T01:27:39.578" v="3809"/>
          <ac:spMkLst>
            <pc:docMk/>
            <pc:sldMk cId="1648105901" sldId="305"/>
            <ac:spMk id="36" creationId="{B3AC6EC9-8A52-4C77-BABB-51ECF130DD80}"/>
          </ac:spMkLst>
        </pc:spChg>
        <pc:spChg chg="mod">
          <ac:chgData name="Chandler NGUYEN" userId="8db31207-9e53-4e32-b0a1-8bad3e86463a" providerId="ADAL" clId="{DF26792B-6029-4C15-86C6-13BF25C6006A}" dt="2021-06-21T01:27:39.578" v="3809"/>
          <ac:spMkLst>
            <pc:docMk/>
            <pc:sldMk cId="1648105901" sldId="305"/>
            <ac:spMk id="37" creationId="{B3624EFD-6C28-44F2-9C3B-E40340FF86E2}"/>
          </ac:spMkLst>
        </pc:spChg>
        <pc:spChg chg="mod">
          <ac:chgData name="Chandler NGUYEN" userId="8db31207-9e53-4e32-b0a1-8bad3e86463a" providerId="ADAL" clId="{DF26792B-6029-4C15-86C6-13BF25C6006A}" dt="2021-06-21T01:27:39.578" v="3809"/>
          <ac:spMkLst>
            <pc:docMk/>
            <pc:sldMk cId="1648105901" sldId="305"/>
            <ac:spMk id="38" creationId="{3A46FFDE-78AF-4AB0-9192-8F24DE1AE01F}"/>
          </ac:spMkLst>
        </pc:spChg>
        <pc:spChg chg="mod">
          <ac:chgData name="Chandler NGUYEN" userId="8db31207-9e53-4e32-b0a1-8bad3e86463a" providerId="ADAL" clId="{DF26792B-6029-4C15-86C6-13BF25C6006A}" dt="2021-06-21T01:27:39.578" v="3809"/>
          <ac:spMkLst>
            <pc:docMk/>
            <pc:sldMk cId="1648105901" sldId="305"/>
            <ac:spMk id="39" creationId="{F23D5927-75E9-43D3-BE8B-CD4258309052}"/>
          </ac:spMkLst>
        </pc:spChg>
        <pc:spChg chg="mod">
          <ac:chgData name="Chandler NGUYEN" userId="8db31207-9e53-4e32-b0a1-8bad3e86463a" providerId="ADAL" clId="{DF26792B-6029-4C15-86C6-13BF25C6006A}" dt="2021-06-21T01:27:39.578" v="3809"/>
          <ac:spMkLst>
            <pc:docMk/>
            <pc:sldMk cId="1648105901" sldId="305"/>
            <ac:spMk id="40" creationId="{D56B3891-508B-43A0-9F3D-AC55A43AEC77}"/>
          </ac:spMkLst>
        </pc:spChg>
        <pc:spChg chg="add mod">
          <ac:chgData name="Chandler NGUYEN" userId="8db31207-9e53-4e32-b0a1-8bad3e86463a" providerId="ADAL" clId="{DF26792B-6029-4C15-86C6-13BF25C6006A}" dt="2021-06-21T01:27:43.193" v="3810" actId="1076"/>
          <ac:spMkLst>
            <pc:docMk/>
            <pc:sldMk cId="1648105901" sldId="305"/>
            <ac:spMk id="41" creationId="{CE166C43-A48A-49E8-93AF-49818B5CF305}"/>
          </ac:spMkLst>
        </pc:spChg>
        <pc:spChg chg="mod">
          <ac:chgData name="Chandler NGUYEN" userId="8db31207-9e53-4e32-b0a1-8bad3e86463a" providerId="ADAL" clId="{DF26792B-6029-4C15-86C6-13BF25C6006A}" dt="2021-06-21T01:26:54.444" v="3759" actId="20577"/>
          <ac:spMkLst>
            <pc:docMk/>
            <pc:sldMk cId="1648105901" sldId="305"/>
            <ac:spMk id="2144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1T01:28:35.328" v="3823" actId="313"/>
          <ac:spMkLst>
            <pc:docMk/>
            <pc:sldMk cId="1648105901" sldId="305"/>
            <ac:spMk id="2147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1T01:27:38.211" v="3808" actId="20577"/>
          <ac:spMkLst>
            <pc:docMk/>
            <pc:sldMk cId="1648105901" sldId="305"/>
            <ac:spMk id="2148" creationId="{00000000-0000-0000-0000-000000000000}"/>
          </ac:spMkLst>
        </pc:spChg>
        <pc:grpChg chg="add mod">
          <ac:chgData name="Chandler NGUYEN" userId="8db31207-9e53-4e32-b0a1-8bad3e86463a" providerId="ADAL" clId="{DF26792B-6029-4C15-86C6-13BF25C6006A}" dt="2021-06-21T01:27:43.193" v="3810" actId="1076"/>
          <ac:grpSpMkLst>
            <pc:docMk/>
            <pc:sldMk cId="1648105901" sldId="305"/>
            <ac:grpSpMk id="19" creationId="{298DC79D-EE47-416C-8D21-13E448E7B37D}"/>
          </ac:grpSpMkLst>
        </pc:grpChg>
        <pc:grpChg chg="del">
          <ac:chgData name="Chandler NGUYEN" userId="8db31207-9e53-4e32-b0a1-8bad3e86463a" providerId="ADAL" clId="{DF26792B-6029-4C15-86C6-13BF25C6006A}" dt="2021-06-21T01:27:52.407" v="3812" actId="478"/>
          <ac:grpSpMkLst>
            <pc:docMk/>
            <pc:sldMk cId="1648105901" sldId="305"/>
            <ac:grpSpMk id="23" creationId="{29BB3D89-7D0D-4A49-BB1A-181F4EF5946F}"/>
          </ac:grpSpMkLst>
        </pc:grpChg>
        <pc:picChg chg="del">
          <ac:chgData name="Chandler NGUYEN" userId="8db31207-9e53-4e32-b0a1-8bad3e86463a" providerId="ADAL" clId="{DF26792B-6029-4C15-86C6-13BF25C6006A}" dt="2021-06-21T01:25:52.116" v="3719" actId="478"/>
          <ac:picMkLst>
            <pc:docMk/>
            <pc:sldMk cId="1648105901" sldId="305"/>
            <ac:picMk id="3" creationId="{BEF03065-F4F6-4497-B0A5-E299AA6F06A6}"/>
          </ac:picMkLst>
        </pc:picChg>
        <pc:picChg chg="del">
          <ac:chgData name="Chandler NGUYEN" userId="8db31207-9e53-4e32-b0a1-8bad3e86463a" providerId="ADAL" clId="{DF26792B-6029-4C15-86C6-13BF25C6006A}" dt="2021-06-21T01:25:51.409" v="3718" actId="478"/>
          <ac:picMkLst>
            <pc:docMk/>
            <pc:sldMk cId="1648105901" sldId="305"/>
            <ac:picMk id="4" creationId="{A869288B-C294-4673-8FA6-AAD81908001F}"/>
          </ac:picMkLst>
        </pc:picChg>
      </pc:sldChg>
      <pc:sldChg chg="add del ord">
        <pc:chgData name="Chandler NGUYEN" userId="8db31207-9e53-4e32-b0a1-8bad3e86463a" providerId="ADAL" clId="{DF26792B-6029-4C15-86C6-13BF25C6006A}" dt="2021-06-21T01:21:16.085" v="3685" actId="47"/>
        <pc:sldMkLst>
          <pc:docMk/>
          <pc:sldMk cId="2205429215" sldId="305"/>
        </pc:sldMkLst>
      </pc:sldChg>
      <pc:sldChg chg="add del">
        <pc:chgData name="Chandler NGUYEN" userId="8db31207-9e53-4e32-b0a1-8bad3e86463a" providerId="ADAL" clId="{DF26792B-6029-4C15-86C6-13BF25C6006A}" dt="2021-06-21T01:22:41.081" v="3689"/>
        <pc:sldMkLst>
          <pc:docMk/>
          <pc:sldMk cId="3005864287" sldId="305"/>
        </pc:sldMkLst>
      </pc:sldChg>
      <pc:sldChg chg="addSp delSp modSp add mod">
        <pc:chgData name="Chandler NGUYEN" userId="8db31207-9e53-4e32-b0a1-8bad3e86463a" providerId="ADAL" clId="{DF26792B-6029-4C15-86C6-13BF25C6006A}" dt="2021-06-21T02:41:32.550" v="4007" actId="478"/>
        <pc:sldMkLst>
          <pc:docMk/>
          <pc:sldMk cId="0" sldId="306"/>
        </pc:sldMkLst>
        <pc:spChg chg="add del mod">
          <ac:chgData name="Chandler NGUYEN" userId="8db31207-9e53-4e32-b0a1-8bad3e86463a" providerId="ADAL" clId="{DF26792B-6029-4C15-86C6-13BF25C6006A}" dt="2021-06-21T02:41:32.550" v="4007" actId="478"/>
          <ac:spMkLst>
            <pc:docMk/>
            <pc:sldMk cId="0" sldId="306"/>
            <ac:spMk id="9" creationId="{31E0235D-BBE2-4E86-8FA8-565001741B4E}"/>
          </ac:spMkLst>
        </pc:spChg>
        <pc:spChg chg="add del mod">
          <ac:chgData name="Chandler NGUYEN" userId="8db31207-9e53-4e32-b0a1-8bad3e86463a" providerId="ADAL" clId="{DF26792B-6029-4C15-86C6-13BF25C6006A}" dt="2021-06-21T02:41:32.550" v="4007" actId="478"/>
          <ac:spMkLst>
            <pc:docMk/>
            <pc:sldMk cId="0" sldId="306"/>
            <ac:spMk id="10" creationId="{81560DBF-03E1-4E40-8CB4-E3CDCD1F84C1}"/>
          </ac:spMkLst>
        </pc:spChg>
        <pc:spChg chg="add del mod">
          <ac:chgData name="Chandler NGUYEN" userId="8db31207-9e53-4e32-b0a1-8bad3e86463a" providerId="ADAL" clId="{DF26792B-6029-4C15-86C6-13BF25C6006A}" dt="2021-06-21T02:41:32.550" v="4007" actId="478"/>
          <ac:spMkLst>
            <pc:docMk/>
            <pc:sldMk cId="0" sldId="306"/>
            <ac:spMk id="11" creationId="{D8FBF5C9-4F0E-4D31-AB4E-C3FEE23AA643}"/>
          </ac:spMkLst>
        </pc:spChg>
        <pc:spChg chg="add del mod">
          <ac:chgData name="Chandler NGUYEN" userId="8db31207-9e53-4e32-b0a1-8bad3e86463a" providerId="ADAL" clId="{DF26792B-6029-4C15-86C6-13BF25C6006A}" dt="2021-06-21T02:41:32.550" v="4007" actId="478"/>
          <ac:spMkLst>
            <pc:docMk/>
            <pc:sldMk cId="0" sldId="306"/>
            <ac:spMk id="12" creationId="{3EDCF478-CC5F-478A-A48C-EC542BCB2F88}"/>
          </ac:spMkLst>
        </pc:spChg>
        <pc:spChg chg="add mod">
          <ac:chgData name="Chandler NGUYEN" userId="8db31207-9e53-4e32-b0a1-8bad3e86463a" providerId="ADAL" clId="{DF26792B-6029-4C15-86C6-13BF25C6006A}" dt="2021-06-21T01:57:47.598" v="3866" actId="1076"/>
          <ac:spMkLst>
            <pc:docMk/>
            <pc:sldMk cId="0" sldId="306"/>
            <ac:spMk id="13" creationId="{8049B03B-711C-45C1-9117-B06F663C342A}"/>
          </ac:spMkLst>
        </pc:spChg>
        <pc:spChg chg="add mod">
          <ac:chgData name="Chandler NGUYEN" userId="8db31207-9e53-4e32-b0a1-8bad3e86463a" providerId="ADAL" clId="{DF26792B-6029-4C15-86C6-13BF25C6006A}" dt="2021-06-21T01:57:47.598" v="3866" actId="1076"/>
          <ac:spMkLst>
            <pc:docMk/>
            <pc:sldMk cId="0" sldId="306"/>
            <ac:spMk id="14" creationId="{6750A87B-4FEA-42A3-B26E-CC11E0BF1FFE}"/>
          </ac:spMkLst>
        </pc:spChg>
        <pc:spChg chg="mod">
          <ac:chgData name="Chandler NGUYEN" userId="8db31207-9e53-4e32-b0a1-8bad3e86463a" providerId="ADAL" clId="{DF26792B-6029-4C15-86C6-13BF25C6006A}" dt="2021-06-21T01:57:47.598" v="3866" actId="1076"/>
          <ac:spMkLst>
            <pc:docMk/>
            <pc:sldMk cId="0" sldId="306"/>
            <ac:spMk id="26" creationId="{A502D810-35B5-4C18-8B6B-270B9D8FF759}"/>
          </ac:spMkLst>
        </pc:spChg>
        <pc:spChg chg="mod">
          <ac:chgData name="Chandler NGUYEN" userId="8db31207-9e53-4e32-b0a1-8bad3e86463a" providerId="ADAL" clId="{DF26792B-6029-4C15-86C6-13BF25C6006A}" dt="2021-06-21T01:57:47.598" v="3866" actId="1076"/>
          <ac:spMkLst>
            <pc:docMk/>
            <pc:sldMk cId="0" sldId="306"/>
            <ac:spMk id="1825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1T01:57:47.598" v="3866" actId="1076"/>
          <ac:spMkLst>
            <pc:docMk/>
            <pc:sldMk cId="0" sldId="306"/>
            <ac:spMk id="1827" creationId="{00000000-0000-0000-0000-000000000000}"/>
          </ac:spMkLst>
        </pc:spChg>
        <pc:spChg chg="mod">
          <ac:chgData name="Chandler NGUYEN" userId="8db31207-9e53-4e32-b0a1-8bad3e86463a" providerId="ADAL" clId="{DF26792B-6029-4C15-86C6-13BF25C6006A}" dt="2021-06-21T01:57:47.598" v="3866" actId="1076"/>
          <ac:spMkLst>
            <pc:docMk/>
            <pc:sldMk cId="0" sldId="306"/>
            <ac:spMk id="1828" creationId="{00000000-0000-0000-0000-000000000000}"/>
          </ac:spMkLst>
        </pc:spChg>
        <pc:spChg chg="del">
          <ac:chgData name="Chandler NGUYEN" userId="8db31207-9e53-4e32-b0a1-8bad3e86463a" providerId="ADAL" clId="{DF26792B-6029-4C15-86C6-13BF25C6006A}" dt="2021-06-21T01:57:39.734" v="3865" actId="478"/>
          <ac:spMkLst>
            <pc:docMk/>
            <pc:sldMk cId="0" sldId="306"/>
            <ac:spMk id="1832" creationId="{00000000-0000-0000-0000-000000000000}"/>
          </ac:spMkLst>
        </pc:spChg>
        <pc:graphicFrameChg chg="mod modGraphic">
          <ac:chgData name="Chandler NGUYEN" userId="8db31207-9e53-4e32-b0a1-8bad3e86463a" providerId="ADAL" clId="{DF26792B-6029-4C15-86C6-13BF25C6006A}" dt="2021-06-21T01:57:47.598" v="3866" actId="1076"/>
          <ac:graphicFrameMkLst>
            <pc:docMk/>
            <pc:sldMk cId="0" sldId="306"/>
            <ac:graphicFrameMk id="1813" creationId="{00000000-0000-0000-0000-000000000000}"/>
          </ac:graphicFrameMkLst>
        </pc:graphicFrameChg>
      </pc:sldChg>
      <pc:sldChg chg="add del">
        <pc:chgData name="Chandler NGUYEN" userId="8db31207-9e53-4e32-b0a1-8bad3e86463a" providerId="ADAL" clId="{DF26792B-6029-4C15-86C6-13BF25C6006A}" dt="2021-06-21T02:34:33.559" v="3873"/>
        <pc:sldMkLst>
          <pc:docMk/>
          <pc:sldMk cId="0" sldId="307"/>
        </pc:sldMkLst>
      </pc:sldChg>
      <pc:sldMasterChg chg="delSldLayout">
        <pc:chgData name="Chandler NGUYEN" userId="8db31207-9e53-4e32-b0a1-8bad3e86463a" providerId="ADAL" clId="{DF26792B-6029-4C15-86C6-13BF25C6006A}" dt="2021-06-20T19:06:26.679" v="1004" actId="47"/>
        <pc:sldMasterMkLst>
          <pc:docMk/>
          <pc:sldMasterMk cId="0" sldId="2147483670"/>
        </pc:sldMasterMkLst>
        <pc:sldLayoutChg chg="del">
          <pc:chgData name="Chandler NGUYEN" userId="8db31207-9e53-4e32-b0a1-8bad3e86463a" providerId="ADAL" clId="{DF26792B-6029-4C15-86C6-13BF25C6006A}" dt="2021-06-20T18:24:30.591" v="502" actId="47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Chandler NGUYEN" userId="8db31207-9e53-4e32-b0a1-8bad3e86463a" providerId="ADAL" clId="{DF26792B-6029-4C15-86C6-13BF25C6006A}" dt="2021-06-20T18:24:30.591" v="502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Chandler NGUYEN" userId="8db31207-9e53-4e32-b0a1-8bad3e86463a" providerId="ADAL" clId="{DF26792B-6029-4C15-86C6-13BF25C6006A}" dt="2021-06-20T18:24:30.591" v="502" actId="47"/>
          <pc:sldLayoutMkLst>
            <pc:docMk/>
            <pc:sldMasterMk cId="0" sldId="2147483670"/>
            <pc:sldLayoutMk cId="0" sldId="2147483652"/>
          </pc:sldLayoutMkLst>
        </pc:sldLayoutChg>
        <pc:sldLayoutChg chg="del">
          <pc:chgData name="Chandler NGUYEN" userId="8db31207-9e53-4e32-b0a1-8bad3e86463a" providerId="ADAL" clId="{DF26792B-6029-4C15-86C6-13BF25C6006A}" dt="2021-06-20T18:24:30.591" v="502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Chandler NGUYEN" userId="8db31207-9e53-4e32-b0a1-8bad3e86463a" providerId="ADAL" clId="{DF26792B-6029-4C15-86C6-13BF25C6006A}" dt="2021-06-20T18:24:30.591" v="502" actId="47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Chandler NGUYEN" userId="8db31207-9e53-4e32-b0a1-8bad3e86463a" providerId="ADAL" clId="{DF26792B-6029-4C15-86C6-13BF25C6006A}" dt="2021-06-20T18:24:30.591" v="502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Chandler NGUYEN" userId="8db31207-9e53-4e32-b0a1-8bad3e86463a" providerId="ADAL" clId="{DF26792B-6029-4C15-86C6-13BF25C6006A}" dt="2021-06-20T17:16:27.236" v="7" actId="47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Chandler NGUYEN" userId="8db31207-9e53-4e32-b0a1-8bad3e86463a" providerId="ADAL" clId="{DF26792B-6029-4C15-86C6-13BF25C6006A}" dt="2021-06-20T18:24:30.591" v="502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Chandler NGUYEN" userId="8db31207-9e53-4e32-b0a1-8bad3e86463a" providerId="ADAL" clId="{DF26792B-6029-4C15-86C6-13BF25C6006A}" dt="2021-06-20T18:24:30.591" v="502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Chandler NGUYEN" userId="8db31207-9e53-4e32-b0a1-8bad3e86463a" providerId="ADAL" clId="{DF26792B-6029-4C15-86C6-13BF25C6006A}" dt="2021-06-20T18:24:30.591" v="502" actId="47"/>
          <pc:sldLayoutMkLst>
            <pc:docMk/>
            <pc:sldMasterMk cId="0" sldId="2147483670"/>
            <pc:sldLayoutMk cId="0" sldId="2147483663"/>
          </pc:sldLayoutMkLst>
        </pc:sldLayoutChg>
        <pc:sldLayoutChg chg="del">
          <pc:chgData name="Chandler NGUYEN" userId="8db31207-9e53-4e32-b0a1-8bad3e86463a" providerId="ADAL" clId="{DF26792B-6029-4C15-86C6-13BF25C6006A}" dt="2021-06-20T17:14:41.569" v="2" actId="47"/>
          <pc:sldLayoutMkLst>
            <pc:docMk/>
            <pc:sldMasterMk cId="0" sldId="2147483670"/>
            <pc:sldLayoutMk cId="0" sldId="2147483665"/>
          </pc:sldLayoutMkLst>
        </pc:sldLayoutChg>
        <pc:sldLayoutChg chg="del">
          <pc:chgData name="Chandler NGUYEN" userId="8db31207-9e53-4e32-b0a1-8bad3e86463a" providerId="ADAL" clId="{DF26792B-6029-4C15-86C6-13BF25C6006A}" dt="2021-06-20T18:24:30.591" v="502" actId="47"/>
          <pc:sldLayoutMkLst>
            <pc:docMk/>
            <pc:sldMasterMk cId="0" sldId="2147483670"/>
            <pc:sldLayoutMk cId="0" sldId="2147483666"/>
          </pc:sldLayoutMkLst>
        </pc:sldLayoutChg>
        <pc:sldLayoutChg chg="del">
          <pc:chgData name="Chandler NGUYEN" userId="8db31207-9e53-4e32-b0a1-8bad3e86463a" providerId="ADAL" clId="{DF26792B-6029-4C15-86C6-13BF25C6006A}" dt="2021-06-20T18:24:30.591" v="502" actId="47"/>
          <pc:sldLayoutMkLst>
            <pc:docMk/>
            <pc:sldMasterMk cId="0" sldId="2147483670"/>
            <pc:sldLayoutMk cId="0" sldId="2147483667"/>
          </pc:sldLayoutMkLst>
        </pc:sldLayoutChg>
        <pc:sldLayoutChg chg="del">
          <pc:chgData name="Chandler NGUYEN" userId="8db31207-9e53-4e32-b0a1-8bad3e86463a" providerId="ADAL" clId="{DF26792B-6029-4C15-86C6-13BF25C6006A}" dt="2021-06-20T18:24:30.591" v="502" actId="47"/>
          <pc:sldLayoutMkLst>
            <pc:docMk/>
            <pc:sldMasterMk cId="0" sldId="2147483670"/>
            <pc:sldLayoutMk cId="0" sldId="2147483668"/>
          </pc:sldLayoutMkLst>
        </pc:sldLayoutChg>
        <pc:sldLayoutChg chg="del">
          <pc:chgData name="Chandler NGUYEN" userId="8db31207-9e53-4e32-b0a1-8bad3e86463a" providerId="ADAL" clId="{DF26792B-6029-4C15-86C6-13BF25C6006A}" dt="2021-06-20T19:06:26.679" v="1004" actId="47"/>
          <pc:sldLayoutMkLst>
            <pc:docMk/>
            <pc:sldMasterMk cId="0" sldId="2147483670"/>
            <pc:sldLayoutMk cId="2830171644" sldId="2147483671"/>
          </pc:sldLayoutMkLst>
        </pc:sldLayoutChg>
        <pc:sldLayoutChg chg="del">
          <pc:chgData name="Chandler NGUYEN" userId="8db31207-9e53-4e32-b0a1-8bad3e86463a" providerId="ADAL" clId="{DF26792B-6029-4C15-86C6-13BF25C6006A}" dt="2021-06-20T19:06:26.679" v="1004" actId="47"/>
          <pc:sldLayoutMkLst>
            <pc:docMk/>
            <pc:sldMasterMk cId="0" sldId="2147483670"/>
            <pc:sldLayoutMk cId="2528964388" sldId="2147483675"/>
          </pc:sldLayoutMkLst>
        </pc:sldLayoutChg>
        <pc:sldLayoutChg chg="del">
          <pc:chgData name="Chandler NGUYEN" userId="8db31207-9e53-4e32-b0a1-8bad3e86463a" providerId="ADAL" clId="{DF26792B-6029-4C15-86C6-13BF25C6006A}" dt="2021-06-20T19:03:59.665" v="944" actId="47"/>
          <pc:sldLayoutMkLst>
            <pc:docMk/>
            <pc:sldMasterMk cId="0" sldId="2147483670"/>
            <pc:sldLayoutMk cId="2877685811" sldId="2147483676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19:13:59.872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  <inkml:context xml:id="ctx1">
      <inkml:inkSource xml:id="inkSrc8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21-06-20T18:34:09.812"/>
    </inkml:context>
    <inkml:brush xml:id="br1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2117 51 312,'0'-3'416,"0"1"112,0 2-16,0-4-92,0 1-96,-5 3-72,5-3-24,0 3-8,0-3-20,0 3-12,0 0 4,0-3 8,0 3 16,0 0 16,0 0 24,0 0 12,5 0 24,-5 0 17,0 3 11,0-3 40,5 3 52,-5 0 12,0 4 28,5-2 20,0 2 24,-5 2-4,5 3-8,-1 0-32,2 0-32,3 4-28,-4-1-12,0 0 64,4 0-28,-3 1-52,-2-1-64,1-3-72,1 4-56,3-4-60,-9-3-32,5 3-40,0-2-28,0-4-52,-5 3-56,5-3-88,-5 0-92,0-3-92,5 3-72,-5-3-72,0 0 48,0-3-24,0 4-56,0-4-56,0 2-52,0-2-44,0 3-8,0-3-16,0 0 72,0 0 23,-5 0 17,5 0 20,0 0-16,0 0-20,-5 0-104,5 0-72,0 0 8</inkml:trace>
  <inkml:trace contextRef="#ctx0" brushRef="#br0" timeOffset="2502.35">6148 46 8,'-5'0'556,"5"0"140,0 0-24,-5 0-144,5 0-120,0 0-64,-4 0-72,4 0-36,0 0-12,0 0-4,-5 0-4,5 0-8,0 0 16,0 0 24,0 0 8,5 0 13,-5 0-9,0 0-4,4 0 8,-4 0-4,5 0-20,0 0-16,0 2-28,0-2-12,0 0-32,0 0-28,-1 0-24,6 0-12,-5 0-16,5 0-32,-5 0 0,5-2-16,0 2-8,-5 0 0,0 0-4,4 0-4,-4 0-4,0 0-8,0 0 8,0 0-4,0 0 0,-1 0 0,2 0 0,-6 0 0,5 0 0,-1 0 0,-4 0 0,5 0 8,0 0-4,-5 0-4,5 0 0,-5 0 4,5 0 12,-5 0 16,0 0 12,5 0 16,-5 0 16,0 0 20,5 0 16,-5 0 16,0 0 12,0 0 0,4 0 16,-4 0-4,0 0-4,0 0-4,0 0-16,0 0-28,0 0-4,0 0-4,6 0-4,-6 0 0,0 0-16,0 0 4,0 0-16,0 0-8,0 2 4,0-2-24,0 0 4,0 0-8,0 0-4,0 3-4,0-3 16,0 0 8,0 3 0,0-3 0,0 4 20,0-1 0,0 0 8,0 0 0,0 3 28,0-3 48,0 3 60,0 0 88,0 0 56,0 3-16,-6 0-44,6 4-36,0-1-24,0 0 0,0 0-20,0 0 12,0 1-24,0 2-16,0-2-28,0-1-52,0 0-4,0 1-36,0-4-8,0 0-40,-4 0 4,4 0-28,0-3-24,0 3-32,0-3-32,0-2-52,0 1-84,0-1-80,0-1-92,0 0-104,0-3-120,-5 3-100,5-3 64,0 3 32,0-3-20,0 0-24,0 0-68,0 0-64,0 0-60,0-3 56,-5 3-1,5-3-19,0 3-108,0-3-60,0 3-20</inkml:trace>
  <inkml:trace contextRef="#ctx0" brushRef="#br0" timeOffset="4445.46">6134 64 296,'-5'0'424,"5"-3"136,0 3 0,-6 0-100,6-3-100,0 3-48,0 0-16,-4-3-28,4 3-28,0 0-16,0 0-12,0 0 20,0 0 20,0 0 44,0 0 28,0 0 25,0 3 3,4 0 52,-4 0 12,6 0-16,-6 3-12,5 1 12,-1 2 32,6 0 0,-5 3-16,5 0-8,-5 0-4,5 0-28,-1 4-40,-4-4-4,5 3 24,-6-2-68,2-1-56,-2 0-64,2 1-60,-1-4-40,0 3-36,-1-3-20,1 0-40,-5 0-108,5-2-148,0-1-160,-5 0-32,5 0-64,-5 0-96,0-3-72,0 0-104,5 0-112,-5 0-68,0-3 48,0 3-13,0-3-123,0 3-40,0-3 4</inkml:trace>
  <inkml:trace contextRef="#ctx0" brushRef="#br0" timeOffset="1559.46">6042 59 524,'0'0'504,"4"0"160,-4 0-104,0 0-152,6 0-68,-6 0 0,0 0-4,0 0-4,4 3-4,-4-3-12,0 0-4,0 3-4,0 0-7,5 0-29,-5 0-16,0 1 8,5-1-16,-5-1-12,0 5-12,5-1-4,-5 0 0,0 0 12,0 3-24,5 0-28,-5 0-28,0 0-36,0 1-32,0-1-20,0 3-12,0-3-12,0 0 4,0 4-12,0-4-4,0 0-16,0-2-8,0 2 0,0 0 4,0-3-4,0 0-4,0 0 0,0 0-8,0 0 4,0-2 4,0 1 0,-5-1 8,5-1-4,0 0-4,0 0 4,0 0 4,0 0 4,0 0-8,0 0 4,0-3-4,0 3 0,0 0 0,0-3-4,0 3 0,-5-3 12,5 0 0,0 3-8,0-3 12,0 3-4,0-3-8,0 0 4,0 0 8,0 3-4,0-3 0,0 0-8,0 0-4,0 3 4,-5-3 8,5 0-8,0 0 8,0 3 0,0-3 4,0 0 0,0 0 16,0 0 8,0 0-4,0 0 4,0 3-12,0-3 4,0 0-8,0 0-4,0 0 4,-5 0-16,5 0-8,0 0 0,0 0 4,0 4 0,0-4-4,0 0 0,0 0 0,0 0-4,5 3-4,-5-3 12,0 0 0,0 0 0,0 0-4,0 0 0,0 0 8,0 0 8,0 2-4,0-2 12,5 0-12,-5 0 20,0 0 0,0 0-4,5 0 12,-5 0-4,5 4 12,-5-4 0,0 0 4,5 0 16,0 0 16,-5 0-8,4 0-8,1 0 8,0 0-12,0 0-16,0 0-16,5 0-8,-6 0-8,7 0-4,-2 0-8,1 0 4,0 0 0,-1 0-8,1 0 16,5-4-16,-6 4-8,1 0 4,1 0 4,-2 0-4,1 0-20,0 0-12,0 0-28,-6-2-16,7 2-64,-7 0-40,1 0-84,0 0-92,0 0-104,0 0-124,-5 0-140,5 0-144,-5 0-16,5 0-93,-5 0-223,0 0-132,4 0 104</inkml:trace>
  <inkml:trace contextRef="#ctx0" brushRef="#br0" timeOffset="-117894.85">5649 523 456,'0'0'396,"0"4"76,0-1-60,-6-1-108,6 5-96,0 2-60,0 3-44,0 0-12,0 7-12,0 0-16,0 2 0,-4 3-4,4 4 8,0 5-4,0-2 4,0 3-4,0 2 0,0 4-12,0 3-4,0 3-16,0 3-16,0 3 4,0 0-16,0 0 0,4 3-4,-4-3-12,0 3-12,0-3-20,0-3-20,0 3-20,0-3-24,0-3-16,0-3-20,0-3-32,0-7-108,0 1-236,6-7-164</inkml:trace>
  <inkml:trace contextRef="#ctx0" brushRef="#br0" timeOffset="-161581.24">2289 526 468,'-5'3'388,"5"0"56,-5 0-56,5 0-108,-5 0-80,0 4-48,0 2-36,-4-3-12,4 6-16,-5 3 0,-5 4-12,5-1-4,-4 4-16,-1 2-4,0 0-12,0 1 0,-4-1-20,4 4 0,1 0-12,-6-1 4,5 1-4,-4-1-4,4 1 0,-5-4-8,5 4 4,-4-1-12,4 1 0,0 0-4,1-1-8,4 0-12,0-2-12,-5-4-8,11 1-28,-6-4-8,5-3-36,0-2-40,5-4-144,-4 0-296,4-2-156</inkml:trace>
  <inkml:trace contextRef="#ctx0" brushRef="#br0" timeOffset="-161982.74">2180 526 640,'0'0'340,"-4"0"76,4 0-68,0 3-96,-5 0-80,5-3-44,-5 3-36,5 0-20,-5 3-8,0 1-12,1-1-4,-6 6 0,0 3-8,0 0-8,0 7-16,-5 3 0,1-1-4,-1 0-8,-4 1-4,4-1 0,0 4 0,0-4-8,1 1-8,-1 0 0,1-1-20,-1-3-8,5 1-4,0-1-16,0-3-28,0 1-60,6-1-176,-6-2-296,5-4-184</inkml:trace>
  <inkml:trace contextRef="#ctx0" brushRef="#br0" timeOffset="-118646.75">5658 548 200,'0'-3'336,"0"0"72,0 0 16,0 3-80,0-3-88,0 3-80,5-4-56,-5 4-32,0-2-16,0 2-16,0-3 0,0 3-4,0 0 12,0 0 8,0 0 0,0 3 0,-5-3 8,5 2 20,0 2 4,0 2-8,0-3 0,0 6 8,0 0-4,0 3-12,-5 4-8,5-1-12,0 7-8,-4-1-8,4 3-8,0 1-8,0 2-8,0 1-4,-6 2-4,6 1-8,0 0-8,0 2-4,0 1 8,0 3-4,0 0-4,0 3 0,0-4 0,0 4-8,6 0-8,-6-4-16,0 1-8,0 0-8,0-6-16,4 2-16,-4-3-8,0-2-12,0 0-20,0-4-16,0-2-12,5-1-16,-5 1 4,0-4 4,0-3-32,0 0-76,5-2-168,-5-4-148,0 0-52</inkml:trace>
  <inkml:trace contextRef="#ctx1" brushRef="#br0">1 541,'6684'0,"-6684"6047,-6684-6047,6684-6047</inkml:trace>
  <inkml:trace contextRef="#ctx0" brushRef="#br0" timeOffset="-162363.47">2166 560 208,'0'0'388,"0"0"52,-5 3-20,5-3-96,0 3-96,-5 0-64,1 0-44,4 3-24,-6 3-8,-3 0-20,4 1-4,-5 2-12,0 3-12,1 1-8,-6 2-8,5 0 0,-5 1-8,1-1 8,4 3-8,-4-2-12,-1-1-4,4-3 0,-3 4 0,4-4 0,0 4-8,0-4-8,1-3-24,-1 0-4,5 0-12,0 1-24,0-4-20,0 0-36,5-3-120,-4 1-244,4-5-156</inkml:trace>
  <inkml:trace contextRef="#ctx0" brushRef="#br0" timeOffset="-117894.85">1055 572 456,'0'0'396,"0"3"76,0 0-60,6 0-108,-6 3-96,0 3-60,0 4-44,0-1-12,0 7-12,0-1-16,0 3 0,4 4-4,-4 2 8,0 7-4,0-4 4,0 5-4,0 1 0,0 4-12,0 2-4,0 4-16,0 4-16,0 2 4,0-1-16,0 1 0,-4 4-4,4-4-12,0 3-12,0-3-20,0-3-20,0 3-20,0-3-24,0-3-16,0-3-20,0-4-32,0-5-108,0-1-236,-6-5-164</inkml:trace>
  <inkml:trace contextRef="#ctx0" brushRef="#br0" timeOffset="-118646.75">1047 597 200,'0'-3'336,"0"0"72,0 0 16,0 3-80,0-3-88,0 3-80,-6-4-56,6 4-32,0-2-16,0 2-16,0-3 0,0 3-4,0 0 12,0 0 8,0 0 0,0 3 0,6-3 8,-6 2 20,0 2 4,0 2-8,0-3 0,0 6 8,0 1-4,0 2-12,4 3-8,-4 0-12,0 7-8,5-1-8,-5 3-8,0 1-8,0 2-8,0 1-4,5 3-4,-5-1-8,0 1-8,0 2-4,0 1 8,0 3-4,0 0-4,0 3 0,0-4 0,0 4-8,-5 0-8,5-3-16,0-1-8,0 1-8,0-6-16,-5 2-16,5-3-8,0-1-12,0-2-20,0-3-16,0-2-12,-4-1-16,4 1 4,0-4 4,0-3-32,0 0-76,-6-2-168,6-3-148,0-2-52</inkml:trace>
  <inkml:trace contextRef="#ctx0" brushRef="#br0" timeOffset="-153127.32">1987 2402 120,'-5'7'460,"0"-4"16,5 3-28,-5-3-100,0 3-104,0-3-68,1 3-52,-2-3-28,1 0-16,1 0-12,4 3-4,-5-2-4,0-1-8,0-3 4,5 2-4,-5 2-4,5-1 0,-5-3 0,5 0 16,0 3 24,0-3 12,0 0 24,5-3 16,-5 0 16,5-3-8,5-1-4,-1-5-8,6-6-12,5-7-8,4-6-8,1-2-12,0-7-16,9-3-8,-5-3-16,5-3-16,5 0-12,1-3-8,4-3-4,0-3-4,0-3-8,5 0-4,0-1 4,-5-2 0,5 3-4,-5 0 0,5-4 0,-5 4-20,0 0-20,0-3-28,5 0-24,-5 2-16,0 4-24,1 3-12,-7 3-12,2 0-12,-6 6-12,1 0-4,-1 4-12,-5-1-12,-5 3-16,1 3-12,-1 4-124,-4 2-320,-1 1-196</inkml:trace>
  <inkml:trace contextRef="#ctx0" brushRef="#br0" timeOffset="-152257.25">2011 2668 244,'0'3'364,"0"0"36,0 0 8,0 0-96,0 0-96,0 4-64,0-4-32,0-1-16,0-2 4,0 4-16,5-1-4,-5-3-4,0 0-8,6-3 4,-6-1 12,4 2 36,6-8 20,0-2 16,0-3-4,4-3-4,1-7-12,5 0-24,-1-5-20,0-1-4,6 1-12,-1-7-12,6 1-16,0-5-8,-1-1-16,5-4-8,5-3 0,0-1-8,1-1 4,-2-1-4,7-3-4,-1-4-8,0-2-4,0 3 0,0-6 0,0 0-4,5-1 4,-5 4-12,5-3-8,0 3-8,-1-3-12,2-1-24,-6 4-12,0 0-4,0 2-12,-5 4-12,6 4 0,-6-1-20,0 9 0,0-3-12,-5 6-8,1 3-12,-1 1-8,0 2 12,-5 0-16,1 3-80,-5 1-260,-1 2-280</inkml:trace>
  <inkml:trace contextRef="#ctx0" brushRef="#br1" timeOffset="46548.82">4710 658 568,'0'7'372,"0"-4"104,-5 3-60,5 3-112,0 0-64,-5 0-56,5 4-44,0 2-12,-5 0 8,1 3 40,4 7 20,-6-1 16,2 7-4,4 3-4,-5 2 4,0 4-12,5 3-16,0 6-12,-5 3-28,5 3-16,0 7-28,0-1-16,0 0-20,0 3-16,0 6-8,0 4-8,0 0-16,0 2-8,0-3 4,0 1 0,0-4-4,0 1-4,0-1-12,-5 0-16,5-5-12,0-4-20,0-6-20,0 0-16,0-7-32,0 2-36,0-4-20,0-6-28,0 2-28,0-1-16,0-5-20,5-2-16,-5-1 12,0-5 16,5-1-104,-5-2-216,5-4-112</inkml:trace>
  <inkml:trace contextRef="#ctx0" brushRef="#br1" timeOffset="45949.98">4681 668 548,'0'-3'360,"-5"3"80,5-3-52,0 3-108,0 0-80,0 0-56,0 0-24,0 3-8,0 0-8,0 0-16,0 0-8,0 3 0,0 0 8,0 6 8,0 0 0,0 4-16,0 5-12,0 7-12,0-1-4,0 7 12,5 6-4,-5 0 4,0 2-12,0 8 0,4 4-8,-4 5-12,0-1-16,0 6 4,0-3-12,0 7 4,0-1-8,0 0 0,0 6 4,-4-5-12,4 2 0,0-3-24,-5-2-20,0-4-28,0-3-28,5-2-44,-5-4-60,0-4-40,0-5-28,1-3-176,4-6-332,0-7-120</inkml:trace>
  <inkml:trace contextRef="#ctx0" brushRef="#br1" timeOffset="46548.82">1864 687 568,'0'6'372,"0"-3"104,5 3-60,-5 4-112,0-1-64,5 0-56,-5 3-44,0 3-12,5 1 8,-1 2 40,-4 7 20,6-1 16,-2 6-4,-4 4-4,5 3 4,0 2-12,-5 5-16,0 4-12,5 4-28,-5 4-16,0 5-28,0 0-16,0 0-20,0 4-16,0 5-8,0 3-8,0 1-16,0 2-8,0-3 4,0 2 0,0-5-4,0 1-4,0-2-12,5 2-16,-5-6-12,0-4-20,0-7-20,0 2-16,0-8-32,0 1-36,0-3-20,0-6-28,0 3-28,0-3-16,0-4-20,-5-2-16,5 0 12,0-7 16,-5 1-104,5-3-216,-5-4-112</inkml:trace>
  <inkml:trace contextRef="#ctx0" brushRef="#br1" timeOffset="45949.98">1893 696 548,'0'-3'360,"5"3"80,-5-3-52,0 3-108,0 0-80,0 0-56,0 0-24,0 3-8,0 0-8,0 0-16,0 0-8,0 3 0,0 0 8,0 7 8,0-1 0,0 3-16,0 6-12,0 7-12,0 0-4,0 6 12,-5 5-4,5 1 4,0 3-12,0 6 0,-4 6-8,4 3-12,0 1-16,0 5 4,0-3-12,0 6 4,0 0-8,0 1 0,0 5 4,4-5-12,-4 2 0,0-3-24,5-2-20,0-4-28,0-4-28,-5-1-44,5-4-60,0-3-40,0-6-28,-1-3-176,-4-7-332,0-5-120</inkml:trace>
  <inkml:trace contextRef="#ctx0" brushRef="#br0" timeOffset="-156429.94">1887 1350 564,'0'3'376,"0"-3"84,0 0-76,5 0-96,-5-3-80,5 3-48,-5-3-36,5-3-12,5 0-8,-1-7-8,1-2 0,5-3 4,4-4-12,1-2-12,-1-4-20,2 1-8,-2-4-12,5 1-12,-4 2-12,0-2 0,4-1-4,0 0-4,-4 0-20,5 1-8,-1 2-16,-5 1-24,6 0-36,-5-1-36,4 0-8,-4 4-32,-1-1-104,1 4-280,-1-1-248</inkml:trace>
  <inkml:trace contextRef="#ctx0" brushRef="#br0" timeOffset="-153872.13">1930 2162 480,'0'2'396,"0"1"76,0 1-68,0-4-108,4 0-80,-4 0-40,6-4-44,-6 1-16,9-6-20,1 0 0,-1-6 4,6-6 12,4-7 4,2 0 4,3-5-4,1-1-12,-1-6-20,5 1-12,-4-7-16,9 0-20,-5-3-8,6-3-16,4 3 4,-5-3-4,5 0-8,5 0 0,-4 0-4,-1-4-8,0 2-16,0-5-24,-5 4-28,6 0-32,-6 0-20,1 6-16,3-3-16,-4 3-8,1 3 16,-1 3-16,0-2-32,1 1-132,-6 4-212,-4 4-92</inkml:trace>
  <inkml:trace contextRef="#ctx0" brushRef="#br0" timeOffset="-154568.24">1916 1852 616,'5'3'376,"-5"-3"104,0-3-80,5 1-96,0-2-76,0-2-48,0-3-24,4-6-8,6-4 20,0-3 0,0-5-8,4-3-12,1-1-16,0-3-16,-1 1-20,5-4-16,-4 0-12,5 0-16,-1-2-12,5-1-8,-4 0-12,5-6 0,-1 4-8,0-1-8,5-3-4,-4 3-4,4 0-8,-4 3-8,-1 1-20,1-1-20,-2 3-28,2 3-24,-6-3-28,1 7-40,-6-4-56,6 4-52,-5 2-96,-1 1-312,-4 2-232</inkml:trace>
  <inkml:trace contextRef="#ctx0" brushRef="#br0" timeOffset="-150257.97">3385 1780 676,'0'3'348,"-4"-3"120,4 4-80,0-4-108,-5 2-88,5-2-56,0 0-36,0 0-20,0 0-4,0 0-12,0-2 8,0-2 12,5 1 20,-1-3 16,2-3 16,3 0 16,1-6-4,5-4-12,0-2-20,5-3-20,4-4-4,0-3-16,1 0-4,-1-2-16,10-1-8,-4-2-12,0-1-12,4-3-8,0 0 0,0-3-8,0 1-4,6-4-4,-1 3 0,0 3-12,-4 0 0,3 0-4,-4 4-16,1 2-20,-5 0-28,4 4-40,-10-1-32,5 1-48,-4 5-40,-6-2-44,1 2-16,0 0-120,0 4-304,-6 3-160</inkml:trace>
  <inkml:trace contextRef="#ctx0" brushRef="#br0" timeOffset="-151100.12">3038 1708 640,'0'2'352,"0"-2"104,0 0-64,0 0-76,5 0-68,-5-2-44,5-1-32,0-4-28,0 1 16,5-6 8,-1-3-16,6-3-16,5-7-8,-1 0-16,1-3-16,-1 1-8,6 0-24,-5-4-12,4-2-12,1 2-12,4-3-4,1-2-4,-2-1-12,2 0 0,-1 1-8,6-2-4,-6 2-24,1-1-20,4 4-32,-10-1-36,5 3-24,1 0-28,-6 4-32,1-1-36,-6 4-20,6 2-92,-5-2-312,-6 3-248</inkml:trace>
  <inkml:trace contextRef="#ctx0" brushRef="#br0" timeOffset="-149376.68">3729 1792 628,'0'-3'404,"4"3"108,1-2-80,-1-5-88,7-2-76,-1-6-52,4 0-8,6-10 0,0 1-16,4-4-16,0-2-8,6-1-16,4-3-16,-5 1-8,6-4 0,-1 3-4,5-5-28,-5 2-16,1-6-8,-1 3-20,0 0-20,1 1-16,-1-1-8,-5 3-4,1 0-4,4 4-8,-5 2-40,1 3-72,-6 1-68,6-1-68,-6 4-68,1 2-72,-6 1-76,5 0-232,-4-1-308</inkml:trace>
  <inkml:trace contextRef="#ctx0" brushRef="#br0" timeOffset="-117414.35">5634 1255 200,'-5'13'384,"5"-5"40,0 8 0,0-1-108,-5 0-92,5 7-60,0-1-52,0 4-28,0 2-8,0 4-12,0 6 0,0 2-4,0 1 8,0 3-4,0 0-4,0-1-8,0 4-12,0 0 0,0 3-20,0 0-4,5 0-12,-5 6-12,0-2 0,0 2-12,0-1-4,0-2-16,0 1-12,0-1-20,0 0-24,0-3-24,0 0-32,0 0-132,0-1-212,0-2-92</inkml:trace>
  <inkml:trace contextRef="#ctx0" brushRef="#br0" timeOffset="-148629.91">3894 1989 284,'-5'2'300,"5"1"84,-5 0 16,0 1-80,5-1-96,-4 3-68,-2-3-40,6 0-28,-5 1-20,5-1-4,-4-1-4,-2 1-16,6-3-4,0 4-4,-4-1-8,4-3 4,0 3 12,0-3 4,-5 3 16,5-3 4,0 0 12,0 0 8,5 0 16,-5-3 0,4 0-4,2 0 4,-2-4 0,11-2 0,0-3-8,4-3-4,6-7-8,-1-2-12,6-1-12,0-5-8,-2-1-8,2-3-12,-1 0-8,1-2-12,-1 2-4,0-3 0,1 4 0,-1 0 0,1-2 0,-1 2-16,-5 2-24,10 1-24,-4-1-44,0 1-44,-1 1-56,5 2-72,-10-3-72,6 2-96,-1 1-364,-4-1-224</inkml:trace>
  <inkml:trace contextRef="#ctx0" brushRef="#br0" timeOffset="-117414.35">1070 1303 200,'5'13'384,"-5"-5"40,0 8 0,0-1-108,5 0-92,-5 7-60,0-1-52,0 4-28,0 2-8,0 4-12,0 6 0,0 2-4,0 2 8,0 1-4,0 1-4,0-1-8,0 4-12,0 1 0,0 1-20,0 1-4,-5 0-12,5 7-12,0-4 0,0 3-12,0-1-4,0-1-16,0-1-12,0 0-20,0 0-24,0-3-24,0 0-32,0 0-132,0-1-212,0-1-92</inkml:trace>
  <inkml:trace contextRef="#ctx0" brushRef="#br0" timeOffset="-116700.79">5683 1576 368,'0'-3'392,"0"3"60,0 0-44,0 0-104,0 0-92,0 3-68,0 0-40,0 0-8,0 3-8,-5 1 8,5-2-8,0 8-12,0 0-4,0 2-4,-5 6 8,5 1-4,0 2 0,-4 0 0,4 7 0,0 3 0,-5 0 12,5 2-8,-6 7-12,6 0-12,0 3-8,0 6 0,0 0-12,-4 3-8,4 0 0,0 3 0,0 0-8,0 3 0,0 4-4,0-1 0,0 3-8,0-2-4,0-4 0,0 0 0,0-6-8,0 0-8,0 0-8,0-3-8,0 0-8,0-3-24,0 0-28,0-3-28,4-6-24,-4-3-8,0 0-16,0-4 24,0-5 0,6 2 0,-6-5 0,0-4-40,5 4-96,-5-7-164,4 0-56,-4-2-68</inkml:trace>
  <inkml:trace contextRef="#ctx0" brushRef="#br0" timeOffset="-116700.79">1021 1625 368,'0'-3'392,"0"3"60,0 0-44,0 0-104,0 0-92,0 3-68,0 0-40,0 0-8,0 3-8,5 0 8,-5 0-8,0 6-12,0 1-4,0 2-4,5 6 8,-5 1-4,0 2 0,4 0 0,-4 7 0,0 3 0,5 0 12,-5 2-8,6 7-12,-6 0-12,0 3-8,0 6 0,0 0-12,4 3-8,-4 0 0,0 3 0,0 0-8,0 4 0,0 2-4,0 0 0,0 3-8,0-2-4,0-4 0,0 0 0,0-6-8,0 0-8,0 0-8,0-3-8,0 0-8,0-3-24,0 0-28,0-2-28,-4-8-24,4-2-8,0 0-16,0-4 24,0-5 0,-6 3 0,6-7 0,0-3-40,-5 4-96,5-7-164,-4 0-56,4-2-68</inkml:trace>
  <inkml:trace contextRef="#ctx0" brushRef="#br1" timeOffset="79982.39">3875 2856 152,'0'-3'484,"0"3"44,0-3-56,0 0-124,0-4-104,0 2-84,-6-5-40,6-2-24,0-7-16,-4 1-8,4-6-16,-5-7-4,5 1-4,-5-4-16,0-3-4,0 0-8,1-3-8,-2-2 4,2-1-12,-1-3 4,-5 0-8,5-3-4,-1-3-8,-3 0-16,-1 0-4,5 0-12,-5 3-4,1 0-8,3 3-16,-3 0-16,5 3-16,-7 4 0,7 2-28,-2 0-32,-3 3-44,4 4-52,0 2-96,0 7-44,1-3-124</inkml:trace>
  <inkml:trace contextRef="#ctx0" brushRef="#br1" timeOffset="79982.39">2699 2885 152,'0'-3'484,"0"3"44,0-3-56,0 0-124,0-4-104,0 2-84,5-5-40,-5-2-24,0-6-16,5-1-8,-5-5-16,4-7-4,-4 1-4,5-4-16,0-3-4,0 1-8,0-5-8,0-1 4,0-1-12,0-3 4,5 0-8,-6-3-4,2-3-8,3 0-16,1 0-4,-5 0-12,5 3-4,0 0-8,-5 3-16,4 0-16,-4 3-16,5 4 0,-5 2-28,0 0-32,4 3-44,-3 4-52,-1 2-96,-1 7-44,1-3-124</inkml:trace>
  <inkml:trace contextRef="#ctx0" brushRef="#br0" timeOffset="-147828.98">3946 2397 304,'0'3'408,"-5"1"76,5-1-28,0-3-104,-4 3-96,4 0-76,0-3-40,0 0-20,0 0-16,0 0 0,0-3 8,4 0 4,1 0 16,5-6-4,-1-7 0,11-2 0,4-7-4,-4-2-28,10-7-8,-1 1-24,1-4-24,-2 0-12,7-3-4,0 1-12,-6-1-20,5 3-20,5-3-28,-5 3-44,6 1-36,-6-1-32,5 1-28,-5-2-40,0 5-20,-4 2-60,-1 1-252,-4 2-256</inkml:trace>
  <inkml:trace contextRef="#ctx0" brushRef="#br1" timeOffset="47105.6">4724 1723 436,'-6'9'404,"6"-3"84,0 6-56,-4 1-112,4 5-100,0 3-52,-5 4-32,5 3-16,-5 5-16,5 7-8,-5-1 8,5 5 8,0 2 0,0 3-8,-5 2-16,5-2-8,0 4-24,0-4-12,-4 0-12,4-4-16,0-2 0,0 0-12,-6-6-4,6-1-16,0-5-16,0-3-28,-4-4-28,4-2-32,0-7-28,0-3-20,0-3 16,0-3-4,-5-2-24,5-4-72,0 0-176,5 0-156,-5-4-24</inkml:trace>
  <inkml:trace contextRef="#ctx0" brushRef="#br1" timeOffset="79502">3894 2786 284,'0'3'416,"0"-3"84,0 0-44,-4 0-112,4 0-104,0-3-64,-6 0-44,6-4-24,0 1-8,-5-6-12,1-3 0,4-3-4,-6-4 4,2-2-16,-1-4-16,0-2-12,0-1-16,-4-3-8,3 1-8,2-4-4,-6 0-8,5-2 0,-6-2-8,2-1-20,4-1-16,-5-3-4,0 3-12,6-3-4,-7 3-8,7 1 8,-5 2-4,3 0-12,-3 3 0,3 4-20,2-1-12,-1 7-16,0-1-56,0 3-104,5 4-120,-5 2-4,5 4-8,0 0 0</inkml:trace>
  <inkml:trace contextRef="#ctx0" brushRef="#br1" timeOffset="47105.6">1850 1752 436,'6'9'404,"-6"-3"84,0 6-56,4 1-112,-4 5-100,0 4-52,5 2-32,-5 4-16,5 5-16,-5 7-8,5-1 8,-5 5 8,0 2 0,0 3-8,5 2-16,-5-1-8,0 2-24,0-3-12,4 0-12,-4-3-16,0-4 0,0 1-12,6-6-4,-6-1-16,0-4-16,0-5-28,4-3-28,-4-2-32,0-7-28,0-3-20,0-3 16,0-3-4,5-2-24,-5-4-72,0 0-176,-5 0-156,5-4-24</inkml:trace>
  <inkml:trace contextRef="#ctx0" brushRef="#br1" timeOffset="79502">2680 2815 284,'0'3'416,"0"-3"84,0 0-44,4 0-112,-4 0-104,0-3-64,6 0-44,-6-4-24,0 1-8,5-6-12,-1-3 0,-4-3-4,6-4 4,-2-2-16,1-4-16,0-2-12,0-1-16,4-3-8,-3 1-8,-2-4-4,6 0-8,-5-2 0,5-2-8,-1-1-20,-4-1-16,5-3-4,0 4-12,-5-5-4,6 4-8,-7 1 8,5 2-4,-3 0-12,3 3 0,-3 4-20,-2-1-12,1 7-16,0-1-56,0 4-104,-5 2-120,5 3-4,-5 4-8,0 0 0</inkml:trace>
  <inkml:trace contextRef="#ctx0" brushRef="#br1" timeOffset="78862.06">3893 2786 580,'0'0'384,"0"3"92,5-3-84,-5 3-104,0-3-88,5 3-52,-5-3-28,5 3-16,-5-3-12,0 0-4,5 3-12,-5-3 8,0 3 20,0-3 28,4 0 8,-4 0-4,0-3-4,0 0-16,0 0-12,0-3-16,0-4 0,-4-2-20,4-3-12,-5-6-8,5-4 4,-5-5 0,-5-1-4,6-6-4,-2 3-12,-3-5-16,3 2 0,-3-2-4,4-1 0,-5 0-8,0-3-4,6-3-16,-6 3-16,0-3-24,4 3-16,-3-2-28,-1 5-20,5-3-28,-5 3-28,6 3-40,-7 4-36,7 2-28,-1 1-4,1 5-116,-2 4-220,6-1-92</inkml:trace>
  <inkml:trace contextRef="#ctx0" brushRef="#br0" timeOffset="-165041.99">2964 1800 124,'0'0'292,"-5"0"132,5 0 0,-5 0-60,5 0-92,0 0-68,0 3-56,0-3-28,0 0-24,0 0-8,5 3 8,0-3-16,4 0-8,1 4-8,5-4-8,5 3-8,-1 0-8,11-3 0,4 3-20,0-3-4,6 3-8,-6 0-4,5-3 0,0 3-4,0-3-16,-5 3-8,5-3-12,-4 3 0,0-3 0,-7 0-16,2 0-12,-1 0-16,1 3-16,-6-3-16,1 0-40,-6 0-168,6 0-324,-5 0-164</inkml:trace>
  <inkml:trace contextRef="#ctx0" brushRef="#br1" timeOffset="78862.06">2680 2815 580,'0'0'384,"0"3"92,-4-3-84,4 3-104,0-3-88,-6 3-52,6-3-28,-4 3-16,4-3-12,0 0-4,-5 3-12,5-3 8,0 4 20,0-4 28,-5 0 8,5 0-4,0-4-4,0 1-16,0 0-12,0-3-16,0-4 0,5-2-20,-5-3-12,5-6-8,-5-4 4,4-5 0,6-1-4,-5-6-4,0 3-12,5-5-16,-5 2 0,4-2-4,-4-1 0,5 0-8,0-3-4,-5-3-16,5 3-16,-1-3-24,-3 3-16,3-2-28,1 5-20,-5-3-28,5 4-28,-6 1-40,7 5-36,-6 2-28,-1 1-4,1 5-116,0 4-220,-5-1-92</inkml:trace>
  <inkml:trace contextRef="#ctx0" brushRef="#br0" timeOffset="-165564.84">2826 1968 416,'0'0'364,"0"0"52,0 4-40,0-4-88,5 0-72,-5 0-64,5 0-24,0 3-28,5-3-4,-1 0-8,6 0 0,0 0-4,4 0-8,1 0-4,4 0 4,6 0 4,0 0-8,4 0-4,-5 0-16,6 0-20,-1 0-4,-5-3-12,5 3 0,-5 0-8,6 0-4,-1 0 0,-5 0-4,6 0-4,-6 0-8,1-4-24,-1 4-24,5 0-32,-9 0-20,4 0-4,-5 0-12,0 4-16,2-4-32,-7 0-116,1 0-268,0 0-168</inkml:trace>
  <inkml:trace contextRef="#ctx0" brushRef="#br1" timeOffset="47397.91">4672 2053 312,'0'3'428,"-5"3"76,5 0-48,0 4-104,-5 2-96,5 0-68,0 6-36,-5 1-40,5 5-8,0 1-24,-5 6 4,5 2-16,-5 0-12,5 1-16,0 0-4,0-1-12,-4 4-12,4-3-4,0 3 0,-6-1 0,6-2-8,0-1-12,-5 1-8,5-3-36,0-1-40,-4-5-24,4-4-24,0-2-32,-5-4-88,5-3-216,0-3-188,0-3-96</inkml:trace>
  <inkml:trace contextRef="#ctx0" brushRef="#br0" timeOffset="-147204.41">4062 2595 380,'0'6'436,"-5"-3"84,5 0-68,0 1-116,0-4-96,-4 3-72,4 0-40,0-3-24,4 0-20,-4-3 0,5 3 0,0-7 8,0 1 4,5 0 0,-1-6-4,6-1-16,5-5-12,-1 0-12,1 0-12,-1-4-8,5-2-8,-3 2-12,3-2-4,1-1-4,-1 1 4,1-1-4,3 1-16,-3-4-20,5 4-28,-6-4-28,6 4-36,-1-4-32,-5 4-24,1 2 8,-1-2-36,1 2-104,-1 4-240,-3 0-168</inkml:trace>
  <inkml:trace contextRef="#ctx0" brushRef="#br0" timeOffset="-166022.1">2841 2073 656,'5'3'344,"0"0"92,4-3-76,2 3-96,-2-3-72,6 0-48,-1 0-32,6 3-16,0-3-16,4 0-24,1 0-4,4 0-12,0 0 0,5 0-4,-4 0-8,4 0-12,-5 0 0,6 0-4,-1 0 0,0-3-4,1 3-8,-1 0 0,0 0-8,1 0-4,4 0-24,-5-3-16,1 3-28,-1 0-20,-6 0-28,8-3-76,-7 3-240,0 0-292</inkml:trace>
  <inkml:trace contextRef="#ctx0" brushRef="#br1" timeOffset="47397.91">1902 2081 312,'0'4'428,"5"2"76,-5 0-48,0 3-104,5 3-96,-5 0-68,0 7-36,5-1-40,-5 6-8,0 2-24,5 4 4,-5 3-16,5 1-12,-5 0-16,0-1-4,0 1-12,4 3-12,-4-4-4,0 4 0,6 0 0,-6-4-8,0 1-12,5 0-8,-5-4-36,0 1-40,4-6-24,-4-4-24,0-3-32,5-3-88,-5-2-216,0-4-188,0-3-96</inkml:trace>
  <inkml:trace contextRef="#ctx0" brushRef="#br0" timeOffset="-141759.36">2363 2776 468,'0'0'400,"0"4"76,0-4-52,5 3-108,-5-3-76,0-3-56,4 3-40,-4-4-32,6-1-12,-2-5-8,6 1 8,0-9 8,5-1 4,0-2 0,4-3-16,-4-4-12,4 4-12,1-4-20,0 0-20,-1 1-16,0-1 0,-4 1-4,5 3-8,-1-4-4,2 0-12,-7 1-24,6-1-24,-1 3-40,-4-2-44,4 0-48,-4 2-48,4-2-128,-4 2-372,0 3-288</inkml:trace>
  <inkml:trace contextRef="#ctx0" brushRef="#br0" timeOffset="-166530.03">2812 2235 712,'0'0'324,"0"3"96,0-3-72,5 0-88,0 0-68,-1 3-32,1-3-28,5 0-16,0 0-4,5 0-12,4-3-4,1 3 16,9 0-8,1-3-8,4 0 0,0 0-12,5 3-12,1-3-16,-2 0-12,1 0-12,6 0-8,-6 0 0,5 0-8,0-1-8,-5 4-8,5-3-8,0 3-8,-5-3-24,1 3-20,-6 0-16,5-3-24,-5 3-28,-4 0-8,-1 0-16,1-3 0,-6 3-36,0 0-116,1 0-316,-10 0-236</inkml:trace>
  <inkml:trace contextRef="#ctx0" brushRef="#br0" timeOffset="-144051.18">4159 2834 664,'0'3'332,"-5"0"76,5 0-64,0 0-104,-4-3-72,4 4-56,-6-2-32,6 1-8,0-3 0,0 3 0,0-3 0,0 0-8,0 0 0,0 0 4,6 0-12,-2-3-8,1 0 8,1-3-4,3-3 0,6-3 0,-1-7-20,6 1-4,0-4 0,4-2 8,-4 0 4,5-1-8,-1 4-16,0-4 4,0 4-4,1-4-8,0 4-8,4-1 0,-4 1 0,-1 3-8,1-4-8,-1 4-24,-5-1-28,1 1-44,5 0-28,-6-1-4,1 4-40,0 0-92,-5-1-240,-1 1-240</inkml:trace>
  <inkml:trace contextRef="#ctx0" brushRef="#br0" timeOffset="-167017.05">2786 2350 244,'-5'0'380,"5"0"60,0 3-8,0-3-96,5 0-96,-5 0-56,5 0-40,-1 0-32,6 0-4,6 0-16,-2 3 4,10-3-16,6 0 0,4 0 24,6 3 0,-2-3-12,2 3 0,4 1-12,0-4-20,0 2-4,0 1-8,0-3-16,5 4 0,-5-4-12,0 3-12,0 0 0,-5-3-8,1 2-8,-2 2 0,-4-4-20,-4 3-20,5 0-20,-6-3-36,-4 3-44,-1-3-40,1 3-4,-6 0-24,5-3-128,-3 3-296,-7-3-196</inkml:trace>
  <inkml:trace contextRef="#ctx0" brushRef="#br0" timeOffset="-167570.05">2761 2503 608,'5'0'380,"0"3"104,-1-3-92,7 3-100,-2-3-84,6 3-56,0-3-32,10 0-16,-1 0-12,5 3-4,5-3-4,5-3-16,-4 3 4,4 0-4,5 0 0,-5-3 0,5 0-12,1 3-16,-2-3 0,2 0-24,3 3-8,1-3 4,-4 0-4,-2 0-4,1 3-8,1-3-8,-1 3-20,-5 0-16,0-3-12,-5 3-16,1-3-12,-1 3-20,-5 0-4,6 0 4,-11-3-8,6 3-28,-11-3-40,6 3-148,-11 0-276,0-3-96</inkml:trace>
  <inkml:trace contextRef="#ctx0" brushRef="#br0" timeOffset="-87948.88">5693 2517 668,'6'3'324,"-2"-3"76,-4 0-72,5 3-92,5-3-76,-5 0-52,5 0-32,-1 3-12,6-3-16,-1 0-8,1 0-12,5 0-4,5 0-8,-1 0 0,5 0-4,1 0-8,4 0 4,-5 0-4,5 0-4,1 0 0,-1 0 8,0-3-12,0 3 4,1 0-8,4 0-4,-4 0 8,3 0-4,-3 0-4,4 0-16,-10 0 4,6 3 0,-11-3-8,6 0 4,-11 0-12,1 3-8,-1-3-8,-9 0-16,4 0-64,-8 0-144,-1 0-176,-1 0-88</inkml:trace>
  <inkml:trace contextRef="#ctx0" brushRef="#br0" timeOffset="-86797.46">6598 2517 4,'5'0'452,"-5"0"24,0 0-20,6 0-104,-6 0-112,0 0-72,0 0-64,0 0-24,0 0-20,0 0-8,-6 0-12,6 0 8,-5 0-16,1 0 0,-1 0-4,0 0 4,0 0 4,-5 0 0,1 0 0,-1 0 0,-5 3 0,0-3 0,-4 0-8,-1 0 4,-4 0-4,0 3 4,-6-3-4,0 0-8,-4 0-8,0 3 0,0-3-16,0 0-12,-1 3-16,1-3-8,0 0-16,-1 0-8,1 3-8,4-3-24,-4 0-16,10 3-12,-6-3-44,6 0-168,0 0-232,4 0-112</inkml:trace>
  <inkml:trace contextRef="#ctx0" brushRef="#br0" timeOffset="-87288.72">6594 2526 112,'-5'0'468,"5"0"16,-5 0-44,0 0-108,0 3-100,0-3-76,0 0-48,-5 0-32,1 0-28,-6 3-16,-4-3-12,-1 3-4,-4 0-4,-6 0-8,-4-3-4,-1 3 8,1 0-12,0 0 12,0 0-8,0 0 0,-1 0 0,1-3 0,-1 3 0,6-3 0,-5 3 0,4-3 0,1 0 0,0 0 0,4 0 0,-4 4 0,5-4-8,-6 0 8,11 0-8,-5 0-4,-2 0-8,7 3-4,0-3 0,-2 0-8,2 0 0,4 2-12,1-2-4,-1 0-24,6 0-32,-2 4-88,7-4-176,-6 0-84,5 0-80</inkml:trace>
  <inkml:trace contextRef="#ctx0" brushRef="#br0" timeOffset="-86797.46">132 2592 4,'-5'0'452,"5"0"24,0 0-20,-5 0-104,5 0-112,0 0-72,0 0-64,0 0-24,0 0-20,0 0-8,5 0-12,-5 0 8,5 0-16,0 0 0,-1 0-4,2 0 4,-2 0 4,7 0 0,-2 0 0,1 0 0,5 3 0,0-3 0,4 0-8,1 0 4,4 0-4,0 3 4,6-3-4,-1 0-8,5 0-8,1 3 0,-1-3-16,0 0-12,0 3-16,0-3-8,1 0-16,0 0-8,-1 3-8,-4-3-24,4 0-16,-10 3-12,5-3-44,-4 0-168,-1 0-232,-4 0-112</inkml:trace>
  <inkml:trace contextRef="#ctx0" brushRef="#br0" timeOffset="-87948.88">1038 2592 668,'-5'3'324,"0"-3"76,5 0-72,-4 3-92,-6-3-76,5 0-52,-6 0-32,2 3-12,-6-3-16,1 0-8,-1 0-12,-5 0-4,-4 0-8,0 0 0,-6 0-4,1 0-8,-6 0 4,6 0-4,-5 0-4,-1 0 0,1 0 8,0-3-12,0 3 4,-1 0-8,-4 0-4,5 0 8,-5 0-4,4 0-4,-4 0-16,10 0 4,-6 3 0,11-3-8,-5 0 4,10 0-12,-2 3-8,2-3-8,9 0-16,-4 0-64,8 0-144,1 0-176,1 0-88</inkml:trace>
  <inkml:trace contextRef="#ctx0" brushRef="#br0" timeOffset="-87288.72">137 2601 112,'4'0'468,"-4"0"16,6 0-44,-2 0-108,1 3-100,1-3-76,-2 0-48,6 0-32,0 0-28,4 3-16,6-3-12,0 3-4,4 1-4,6-1-8,4-3-4,0 2 8,0 2-12,1-1 12,-1 0-8,0 0 0,1 0 0,-1-3 0,0 3 0,-4-3 0,4 3 0,-4-3 0,-2 0 0,2 0 0,-6 0 0,6 3 0,-6-3-8,6 0 8,-11 0-8,5 0-4,1 0-8,-5 3-4,-1-3 0,1 0-8,0 0 0,-5 3-12,-1-3-4,1 0-24,-6 0-32,2 3-88,-7-3-176,6 0-84,-5 0-80</inkml:trace>
  <inkml:trace contextRef="#ctx0" brushRef="#br0" timeOffset="-168220.78">2732 2626 724,'0'3'340,"5"0"92,0-3-72,5 3-80,-1-3-72,6 3-44,0-3-28,5 3-12,4-3-4,6 0 4,4 0 12,0 0-8,5 0-8,1-3-16,-1 3-24,-1 0-4,2-3-16,4 3-8,0 0-12,0-3-4,5 3-20,-5 0-8,0 0-4,-4 0 4,3 0-4,-3 0-16,-6 0-20,0 3-12,0-3-8,-4 0-12,-1 3-24,1-3-12,-6 3-28,1 0-20,-1 0-20,-5-3 0,2 3-16,-2 0-112,-4-3-288,0 3-236</inkml:trace>
  <inkml:trace contextRef="#ctx0" brushRef="#br0" timeOffset="-116117.72">5673 2645 448,'-4'18'388,"4"3"68,-5 7-48,5-1-104,0 4-88,-6 0-56,6 2-36,0 4-20,0 0-12,0 2-12,0 4-8,0 3 0,0 0 24,0 6 0,-4 0 0,4 1-8,0-5 4,0 4-20,0-3-24,0 0-16,0 0-20,0 3-24,0 0-24,0 0 0,0 3 8,-5-3 8,5 3 12,0 1-8,0-4-24,-5-1-64,5 2-68,0-4-20,0-3-8,0-1-28,0-2-64,0-3-124,0-3-92,0-4-44</inkml:trace>
  <inkml:trace contextRef="#ctx0" brushRef="#br0" timeOffset="-116117.72">1031 2693 448,'4'18'388,"-4"3"68,5 7-48,-5-1-104,0 4-88,6 0-56,-6 2-36,0 4-20,0 0-12,0 2-12,0 4-8,0 3 0,0 0 24,0 6 0,4 1 0,-4-1-8,0-4 4,0 4-20,0-3-24,0 0-16,0 0-20,0 3-24,0 0-24,0 0 0,0 3 8,5-3 8,-5 3 12,0 1-8,0-4-24,5-1-64,-5 2-68,0-4-20,0-3-8,0-1-28,0-2-64,0-3-124,0-3-92,0-4-44</inkml:trace>
  <inkml:trace contextRef="#ctx0" brushRef="#br1" timeOffset="72021.06">4545 2758 156,'0'0'376,"0"-3"68,5 3 24,-5 0-112,0 0-100,-5 0-76,5 0-56,-4 0-36,4 0-24,-10-3-20,5 3-4,-5 0-4,1 0 16,-6 0-4,-5 0-8,0 0 8,-4 0 0,-1 0 0,1-3 0,-1 3 0,-4 0-4,5-3-12,-6 3-4,6 0-12,-1 0-8,1 0-4,4 0 0,-4 0-8,4 0-8,5 0-24,-4 0-20,9 0-20,-5 3-12,5-3-32,1 0-32,4 3-48,0-3-132,0 0-188,1 3-52</inkml:trace>
  <inkml:trace contextRef="#ctx0" brushRef="#br1" timeOffset="71075.81">4598 2759 492,'0'0'360,"0"0"72,0 3-48,0-3-104,0 0-92,-4 3-60,4-3-48,-5 3-28,0-3-20,-5 0-12,0 0-4,1 3 12,-6-3 12,-5 3 16,1-3 8,-5 0 8,-6 3 0,1-3 0,-1 0-8,-4 3 12,4-3 0,1 0-4,-5 0-8,5 0-12,-1 0-8,0-3 0,6 3-20,0 0-4,0 0-12,3 0-4,2 0 4,0 0-4,-1 3-16,5-3-12,0 0-24,5 0-20,1 3-32,-1-3-36,1 3 4,3-3-24,2 0-40,-1 3-92,5-3-144,-6 0-124,6 0-44</inkml:trace>
  <inkml:trace contextRef="#ctx0" brushRef="#br1" timeOffset="50512.47">4667 2769 108,'0'0'484,"-5"0"16,5-3-44,-4 3-120,-6 0-104,0 0-76,-4 3-48,-7-3-32,2 0-20,-11 3 4,-4 0 0,0 0 8,0 0 12,0 0-16,-1 0-8,1 0-8,0 0-16,-6-3-4,6 4-16,0-4-24,4 0-36,-4-4-64,5 4-84,5-3-228,-1 0-368,1-3-144</inkml:trace>
  <inkml:trace contextRef="#ctx0" brushRef="#br0" timeOffset="-169085.72">2590 2800 552,'0'3'364,"4"-3"80,1 3-48,0 0-88,5-3-76,-5 0-52,10 4-24,-1-4-24,1 0-8,4 0 12,6-4-4,9 4-8,-4-3-8,9 0-8,1 0-8,-2 0-4,7-3-20,-7 3-12,7 0-8,-1 0-12,0 3 0,4-4-20,-3 1-4,-1 3-12,5-2-4,0 2 4,0 0 0,0-4-4,0 4-16,0 0-8,0-3-24,-5 3-32,0 0-36,0 0-44,0 0-60,-5 0-76,0 0-60,-4 0-296,-1 0-348</inkml:trace>
  <inkml:trace contextRef="#ctx0" brushRef="#br1" timeOffset="72021.06">2029 2787 156,'0'0'376,"0"-3"68,-5 3 24,5 0-112,0 0-100,5 0-76,-5 0-56,4 0-36,-4 0-24,10-3-20,-5 3-4,5 0-4,-1 0 16,6 0-4,5 0-8,0 0 8,4 0 0,1 0 0,-1-4 0,1 4 0,4 0-4,-5-3-12,6 3-4,-6 0-12,1 0-8,-1 0-4,-4 0 0,4 0-8,-4 0-8,-5 0-24,4 0-20,-9 0-20,5 3-12,-5-3-32,-1 0-32,-4 4-48,0-4-132,0 0-188,-1 3-52</inkml:trace>
  <inkml:trace contextRef="#ctx0" brushRef="#br1" timeOffset="71529.73">4516 2795 224,'0'0'412,"0"-3"68,0 3-24,0 0-120,0 0-96,0 0-72,-5 0-64,5 3-32,-4-3-24,-7 0-8,1 0 16,1 3-8,-10-3 16,-1 3 8,-5 0 0,0 0 0,-9-3 16,5 3-4,-5-3 8,-1 0 16,1 0-8,4 0-4,-4 0-12,5-3-12,0 0-20,4 0-20,1 0-4,-1 0-12,6 0 0,-6 0-12,10 3-4,-4-3-8,4 3 4,0 0-16,1 0-16,4-3-24,0 3-28,5 0-48,-5 3-44,6-3-48,-1 0 0,0 0-56,5 0-140,0 3-196,-5-3-4</inkml:trace>
  <inkml:trace contextRef="#ctx0" brushRef="#br1" timeOffset="71075.81">1975 2787 492,'0'0'360,"0"0"72,0 3-48,0-3-104,0 0-92,5 3-60,-5-3-48,5 3-28,0-3-20,4 0-12,2 0-4,-2 3 12,6-3 12,5 4 16,-1-4 8,5 0 8,6 2 0,-1-2 0,1 0-8,4 3 12,-4-3 0,-1 0-4,5 0-8,-5 0-12,1 0-8,-1-3 0,-4 3-20,-1 0-4,0 0-12,-3 0-4,-2 0 4,0 0-4,1 3-16,-6-3-12,1 0-24,-5 0-20,0 4-32,0-4-36,-1 3 4,-3-3-24,-2 0-40,1 3-92,-5-3-144,6 0-124,-6 0-44</inkml:trace>
  <inkml:trace contextRef="#ctx0" brushRef="#br1" timeOffset="50512.47">1907 2797 108,'0'0'484,"5"0"16,-5-2-44,4 2-120,6 0-104,0 0-76,4 2-48,6-2-32,0 0-20,10 3 4,4 1 0,0-1 8,0 0 12,0 0-16,0 0-8,1 0-8,-1 0-16,6-3-4,-6 4-16,0-4-24,-5 0-36,6-4-64,-6 4-84,-5-3-228,1 0-368,-1-3-144</inkml:trace>
  <inkml:trace contextRef="#ctx0" brushRef="#br1" timeOffset="71529.73">2058 2824 224,'0'0'412,"0"-3"68,0 3-24,0 0-120,0 0-96,0 0-72,5 0-64,-5 3-32,4-3-24,7 0-8,-1 0 16,-1 3-8,10-3 16,1 3 8,5 0 0,-1 0 0,11-3 16,-6 3-4,5-3 8,1 0 16,-1 0-8,-5 0-4,6 0-12,-6-3-12,0 0-20,-4 0-20,-1 0-4,1 0-12,-6 0 0,6 0-12,-11 3-4,6-3-8,-5 3 4,0 0-16,-1 0-16,-4-3-24,0 3-28,-5 0-48,5 3-44,-6-3-48,1 0 0,0 0-56,-5 0-140,0 3-196,5-3-4</inkml:trace>
  <inkml:trace contextRef="#ctx0" brushRef="#br0" timeOffset="-115238.13">5664 3563 768,'-6'27'368,"6"4"88,-4 6-80,4 2-96,0 4-84,0 3-28,0 3-24,0 0-16,0 3 0,0 6 8,0 1-12,0 4-12,0-1 4,4 2-20,-4-3-12,0 1-8,0-1-16,0 0-8,0 3-16,0-3 0,0 4-20,0-4 0,0 0-8,-4-3-4,4 0-4,0-3-28,0-2-36,0 2-32,0-3-60,0-3-44,0-3-56,0 0-12,0-10-68,0 1-240,0-7-228</inkml:trace>
  <inkml:trace contextRef="#ctx0" brushRef="#br0" timeOffset="-115238.13">1040 3611 768,'6'27'368,"-6"4"88,4 6-80,-4 2-96,0 4-84,0 4-28,0 1-24,0 1-16,0 3 0,0 6 8,0 1-12,0 4-12,0-1 4,-4 2-20,4-3-12,0 1-8,0-1-16,0 0-8,0 3-16,0-2 0,0 2-20,0-3 0,0 0-8,4-3-4,-4 0-4,0-2-28,0-4-36,0 3-32,0-3-60,0-3-44,0-3-56,0 0-12,0-10-68,0 1-240,0-6-228</inkml:trace>
  <inkml:trace contextRef="#ctx0" brushRef="#br0" timeOffset="-114648.59">5665 4337 360,'0'22'424,"0"2"52,-6 4-52,6 3-116,0 2-84,0 4-48,0 3-20,0 2-16,0 1-12,6 6-16,-6 0 4,0-3 0,0 3 8,5 0-8,-5-3-16,4 3-32,-4-6-24,0 3-16,0 0-36,5-1-72,-5 1-24,5 4 4,-5-5 36,0 1 36,0 3 48,0 0 8,5 0-8,-5 3-24,0-3-48,0 3-44,5-3-16,-5 0 16,0-6 16,5 0 20,-5-3 0,0-4-8,0-2-28,0-1-16,0-2-52,0-3-132,5-3-216,-5 2-52</inkml:trace>
  <inkml:trace contextRef="#ctx0" brushRef="#br1" timeOffset="55519.38">3812 4380 724,'0'2'324,"5"2"96,-5-1-72,0-3-104,5 3-76,0 0-40,4-3-28,-3 3-20,9 0 4,-6 0-16,10-3 4,1 3-8,0-3-4,9 0 0,0 0 0,0 0-8,6 0-4,-6 0-4,5-3 0,1 3-12,-6-3-16,5 3 0,1-3-8,-6 3-4,1-3-4,-1 0 0,1 3-12,-2-3-8,-2 0-20,-2 3-4,0-4-8,-4 4-8,5 0 0,-6 0-8,0 0-4,1 0-8,-6 0 0,6 0-4,-5 4-16,0-4-36,0 3-152,-1-3-280,1 3-108</inkml:trace>
  <inkml:trace contextRef="#ctx0" brushRef="#br1" timeOffset="49362.43">1951 4388 612,'-5'3'360,"5"-3"96,-5 0-80,1 3-100,-2-3-88,2 0-36,4 3-32,-5-3-24,-1 3-8,2-3-16,-1 0 0,5 3-8,-5-3 20,5 0 40,-5 0 36,5 3 16,0-3 20,0 0 20,0 0 12,0 3-8,5-3-20,-5 0-8,10 0 0,0 0-16,-1 0-16,6 0 0,4 0-19,6 0-5,5 0-12,4-3-12,5 3 0,5-3-20,5 3 4,0-3-4,10 0-16,-1 0-16,6 3-12,0-3-12,4 0-12,6 3-8,-1-3-4,1 3-8,5 0-4,-2-3 0,1 3-8,1 0-12,0 0-28,-1 0-20,-5 0-44,1 0-28,-5 0-36,-6 3-32,-4-3-52,0 0-45,-11 3-47,1-3-64,-4 0-60,-6 3-44,-5-3-72,-5 0-340,-4 0-168</inkml:trace>
  <inkml:trace contextRef="#ctx0" brushRef="#br1" timeOffset="102377.8">4677 4382 688,'0'0'324,"0"4"88,0-4-84,0 3-88,5 3-80,-5 0-44,0 0-28,0 7-12,5-1-12,-5 6 8,0 4 8,0 5-8,0 4-8,0 5-8,0 4-8,0 3 0,0 0-8,0 3 8,0 0 0,0 3 0,0-3-8,0 3-4,0 2-4,0 2-4,0-1-8,0 3-4,0-6-4,5 0-8,-5-3-4,0-1 0,5-5 0,-5-3 0,0 0-12,4-6-4,2-1-8,-6-3-32,5-2-16,-1-4-32,-4-2 8,6-1-24,-2-2-16,-4-4-32,5-3-104,-5-3-232,0 0-164</inkml:trace>
  <inkml:trace contextRef="#ctx0" brushRef="#br0" timeOffset="-114648.59">1040 4385 360,'0'21'424,"0"4"52,6 3-52,-6 2-116,0 4-84,0 2-48,0 4-20,0 3-16,0 0-12,-6 6-16,6 0 4,0-3 0,0 3 8,-5 0-8,5-3-16,-4 3-32,4-6-24,0 2-16,0 1-36,-5 0-72,5 0-24,-5 3 4,5-3 36,0 0 36,0 3 48,0 0 8,-5 0-8,5 2-24,0-1-48,0 2-44,-5-3-16,5 0 16,0-6 16,-5-1 20,5-2 0,0-3-8,0-4-28,0 1-16,0-3-52,0-4-132,-5-2-216,5 2-52</inkml:trace>
  <inkml:trace contextRef="#ctx0" brushRef="#br0" timeOffset="95087.4">2989 4400 620,'5'0'356,"0"-3"112,-5 0-80,4 3-108,2 0-88,-6-3-56,5 3-28,-5 0-16,0 0 4,0 0 0,0 0 8,0 0 16,0 3 24,0-3 0,0 3 0,0-3-4,-5 3 0,5-3-4,-6 3-12,2 0 4,-1 4 4,-5-4 16,0 3 0,1 0 4,-6 3-8,0 0 0,0 4 0,-4-4 12,0 6-3,-1 0 7,0 0 0,-4 1-8,-1 2-16,1 1-16,-6 2-16,6 3-16,-5 1 0,-5 6-8,-1-1 8,0 4 0,-3 2-8,-7 1-12,2 0-8,-1 3-8,4-4-16,-4 1-16,10-3 0,-5 0-8,5 0-8,-1-4 12,6-2-12,-1-1-12,6 0 8,-1-2 0,6-4 0,-1-2 0,6-4-12,4-3-12,0-2-36,4-4-20,2 0-48,4-6-32,0 0-16,4-3-24,2 0 8,-1-3-40,0-1-24,0 2-37,4-2-35,1-2-52,-5 0-48,5 0-56,-1-1-108,2 1-216,-1 0-204</inkml:trace>
  <inkml:trace contextRef="#ctx0" brushRef="#br0" timeOffset="92589.34">2661 4406 508,'0'-3'392,"0"3"112,0-3-64,0 3-112,0-3-104,0 3-64,-5 0-40,5 0-8,0-3-12,0 3 8,0 0 24,-4 0 20,4 3 0,0-3-4,-6 3-8,6-3-8,-4 3-8,-1 0-16,0 0 0,0 4-4,-5-1-4,5 0 0,-10 3-8,6 3 4,-11 0 0,0 4 0,1-1-4,-5 3 4,-1 1-12,1-1-4,-6 1 0,5 2-4,-4 0-12,5 1 1,-1-3-9,1 2-4,4 0-8,0 0-8,1 1-20,0-4 0,3 1 0,2-1-16,-1-3 0,0 1 0,1-1 12,4-3-8,0 1-4,1-5 0,-1 5 0,5-7 0,-5 3 0,5-3 0,1 0 0,-2-2 0,6-1 0,-4 3 0,-1-3 0,5-3 0,0 3 0,-6-3-4,6 3-4,0-3 0,0 3 0,-4-3 0,4 0 0,0 0-8,0 3 4,0-3 0,0 0 0,0 0 0,-5 3 0,5-3-4,0 0 0,0 0 0,0 3 0,0-3 8,-4 0-8,4 0 8,0 3 4,0-3 4,0 0-8,0 3 0,-6-3 4,6 0 4,0 3 0,0-3 0,0 3 0,-5-3 0,5 3 0,0-3 0,-4 3 0,4-3 0,-6 3 0,6-3 0,-4 3 4,4 0-4,0-3 0,-5 4 12,0-1 4,5-1-4,0-2-8,-5 4 0,5-1 8,-5-3-8,5 3 4,0 0 0,-6-3 0,6 3-4,-4-3-4,4 3 12,0-3-8,0 3-12,-5-3 8,5 3 0,0-3 0,0 0 0,-5 3 0,5-3 0,0 3 0,0-3-4,0 0-12,-5 3 8,5-3-8,0 0 4,0 0-8,0 3-4,0-3-12,0 0-5,0 0-3,0 0-4,0 0-16,0 0-12,0 0-28,0 0-40,-5 0-20,5 0-36,0 0-40,0 0-44,0 0-40,0 0-72,5-3-112,-5 3-292,0-3-216</inkml:trace>
  <inkml:trace contextRef="#ctx0" brushRef="#br1" timeOffset="102862.62">4648 4401 684,'0'3'340,"5"3"96,-5 4-84,0-1-104,5 3-72,-5 4-52,0 2-36,5 3-8,-5 6-8,4 7-8,-4 6 0,6 3-12,-6 3-12,4 0 0,-4 6-4,5 3-8,0 0 4,-5 0 12,5 6 4,-5 3-8,5 1-12,-1-1-4,-4-6 0,6 3-4,-1-6 4,-5-2-12,4-5 0,2-1-8,-6-5-4,4-2 4,1-3-4,-5-6-16,5-1-20,0-6-24,-5-2-36,5-4 8,-5-3-20,4-2-24,-4-4-32,0 0-76,0 0-216,0-5-228</inkml:trace>
  <inkml:trace contextRef="#ctx0" brushRef="#br1" timeOffset="103326.02">4667 4521 428,'0'2'408,"0"5"64,0-1-56,0 3-120,0 3-92,0 3-72,6 7-40,-6 3-20,0 5-16,0 7-8,-6 5 0,6-2 0,0 6-8,0 0 8,0 3 0,0 3-8,0 0-12,0 6-4,-4 1 0,4-1-4,0 0 0,0 0-8,0-6-4,0 3 0,0-6-4,0 0-4,0 0 0,0-3 0,0-3-12,4 0-20,-4-10-8,0 1-8,6-7-24,-6 1-24,4-6-32,-4-7-40,0 0-128,0-3-236,0-3-128</inkml:trace>
  <inkml:trace contextRef="#ctx0" brushRef="#br0" timeOffset="88376.4">2231 4431 396,'4'-3'396,"-4"0"84,5 3-48,-5-3-96,0 0-104,5 3-60,-5-3-28,0 3-24,0-3-8,5 3-8,-5-4 8,0 4 12,0 0 8,0 0 8,0 0 8,0 0 0,0 0 4,0 0-4,0 0-12,0 4 8,-5-4 0,5 3 0,-5 0 8,0 0 0,1 3 4,-2 0 0,-3 4 4,3-2 1,-3 1-5,-6 1-8,5 2-8,1 0-12,-6 1-16,5-1-16,-5 0-24,0 3-16,1-3-16,4 0-8,-4 1-12,3-1-4,-2 0-12,2 1 0,1-4-12,1 0-8,-1 1-4,5-5-20,-5 2-32,10-4-32,-5 0-40,0 0-16,5 0-36,-5-3-28,5 3-49,0-3-39,0 0-40,0 0-36,0 0-36,0 0-32,0 0-48,0 0-192,5 0-168</inkml:trace>
  <inkml:trace contextRef="#ctx0" brushRef="#br1" timeOffset="102377.8">1939 4422 688,'0'0'324,"0"3"88,0-3-84,0 3-88,5 4-80,-5-2-44,0 2-28,0 5-12,4 0-12,-4 6 8,0 4 8,0 5-8,0 4-8,0 5-8,0 4-8,0 3 0,0 0-8,0 3 8,0 0 0,0 3 0,0-3-8,0 3-4,0 3-4,0 0-4,0 0-8,0 3-4,0-6-4,6 0-8,-6-3-4,0-1 0,4-5 0,-4-3 0,0 0-12,5-6-4,0-1-8,-5-3-32,5-2-16,0-4-32,-5-2 8,5-1-24,0-2-16,-5-4-32,4-3-104,-4-3-232,0 0-164</inkml:trace>
  <inkml:trace contextRef="#ctx0" brushRef="#br1" timeOffset="102862.62">1910 4440 684,'0'3'340,"4"4"96,-4 2-84,0 0-104,6 3-72,-6 4-52,0 2-36,4 3-8,-4 6-8,5 7-8,-5 6 0,5 3-12,-5 3-12,5 0 0,-5 6-4,5 3-8,-1 0 4,-4 0 12,6 6 4,-6 3-8,4 1-12,1-1-4,-5-6 0,5 3-4,0-6 4,-5-2-12,5-5 0,0-1-8,-5-5-4,5-2 4,-1-3-4,-4-6-16,6-1-20,-1-6-24,-5-2-36,5-4 8,-5-2-20,4-4-24,-4-3-32,0 0-76,0 0-216,0-5-228</inkml:trace>
  <inkml:trace contextRef="#ctx0" brushRef="#br1" timeOffset="103326.02">1929 4560 428,'0'2'408,"0"5"64,0-1-56,0 3-120,0 3-92,0 3-72,5 7-40,-5 3-20,0 5-16,0 7-8,-5 5 0,5-2 0,0 7-8,0-2 8,0 4 0,0 3-8,0 0-12,0 6-4,-5 1 0,5-1-4,0 0 0,0 0-8,0-6-4,0 4 0,0-8-4,0 1-4,0 0 0,0-3 0,0-3-12,5 0-20,-5-10-8,0 1-8,5-6-24,-5-1-24,5-5-32,-5-7-40,0 0-128,0-3-236,0-3-128</inkml:trace>
  <inkml:trace contextRef="#ctx0" brushRef="#br0" timeOffset="95947.4">3322 4449 92,'0'0'472,"0"0"80,5-3-16,-5 3-120,0 0-124,5 0-92,-5-2-36,0 2-12,0 0-4,0 0 28,0 0-4,0 0 0,0-4-8,0 4 12,0 0 8,0 4 16,-5-4 0,5 0 12,-5 2 0,5-2-4,-4 3-16,4 0-3,-6 1-13,-3-1 12,3 3-4,-3 3 8,-1 0 12,-5 0-16,1 7-12,-6-1-20,0 3-12,-4 3-16,0 1-16,-6 5-16,1-2-16,-5 9-4,-5-1-12,-1 4 0,1 3-4,-5 0-8,0 3-16,5-1-12,-6 1-8,6 0 0,-5 0 0,5 0-12,-5 2 12,0 1-4,5 4 0,-5-1-8,0-4-4,4-2 4,6-3 0,0 0-4,0-6 0,9-1 0,-4-2 8,9-4-4,-4-2-4,9-4 0,-4 1 0,4-4 0,0 1 0,5-4-12,1-3 8,3-3 4,-3 0-24,4 0-16,0-5-8,5 1 0,0-5-16,0 3-12,0-3-4,0 0-12,0-3-4,0 3-16,5-2-4,-5 2-24,5-3-24,-5-1-24,5 1-24,-1-3-12,-4 3-4,6-3 8,-2 3-12,1-3-9,-5 0 1,5 3 0,0-3-16,-5 3-12,5-1-28,-5-1-40,5 1-60,-5 1-40,0 0-156,5 0-208,-5 0-24</inkml:trace>
  <inkml:trace contextRef="#ctx0" brushRef="#br0" timeOffset="96940.43">3724 4452 232,'0'-3'504,"0"3"140,0-3-52,0 3-140,0 0-124,5 0-64,-5 0 0,0-2 4,-5 2 4,5 0-16,0 2-12,0-2 0,-5 0 8,5 3-4,-5-3 16,5 3 13,-5 1 3,0-1 8,0 3 20,-5 0-12,1 0-12,-6 3-20,0 3-24,-4 0-20,-1 4-20,-5 2-20,-4 4-12,0-1-12,-6 3-4,1 4 0,-5 6-12,-1-1-12,2 7-8,-1 3-36,-5 0-8,0 3-12,-6 0-12,1-1-12,-4 5-8,-1 2-8,0-1-8,0 5 4,1-1-12,3 0-4,6 0 0,-5-3-4,10-3 0,-5-3 0,4-3 0,2-1 0,-1-2 0,-1 0 0,6-3 0,0-1 0,4 1 0,1-3 0,5-3 0,-1-4-4,5 1 4,1-7 4,0 1-4,4-1-12,0-6-12,5 0-12,-5 0-8,10-5-12,-5-1-8,6 1-12,-1-4-28,0-3-40,0 0-36,5 0-8,0-3-12,0 0-20,0 0 0,0 0-4,-5 0 0,5 0-12,0 0-16,0 0-4,0-3-4,0 3-4,0-3 36,5 3 12,-5-3 24,0 3 8,0-3 7,0 3 1,0-3 12,0 3-4,0-4 12,0 4 0,0-3 0,0 0-16,5 3-4,-5-3-28,0 0-20,5 0-28,-5 0-36,0 0-56,5 3-152,-1-6-216,-4 3 0</inkml:trace>
  <inkml:trace contextRef="#ctx0" brushRef="#br1" timeOffset="101768.43">4672 4460 652,'5'-3'324,"-5"3"80,0 0-68,0 0-96,0 3-80,0-3-52,0 2-24,0 5-16,0-1-12,0 0-8,0 3 0,0 6 0,0 1-8,0 2 8,0 3-8,0 7-12,0 3 4,0 5-4,0-2-4,0 5-8,0-2 0,0 3-4,0 0 0,0 0 0,0 0-8,0-1 4,0 1-4,0 0-4,0 0 0,0 3 0,0-7-8,0 4 0,0-6-20,0 0-4,0-7-4,5 0-8,-5 1-12,0-7 0,4 1-12,-4-4-4,0 1-8,0-7 0,6 0-28,-6 0-80,0-5-124,0-1-132,0 0-64</inkml:trace>
  <inkml:trace contextRef="#ctx0" brushRef="#br0" timeOffset="97922.15">4203 4461 144,'0'0'484,"0"0"72,5 4-36,-5-4-120,0 0-124,0 3-72,0-3-24,0 3-4,-5 0 40,5-3 4,-4 3 0,4 3 8,-6-3 24,2 3 20,-1 0 12,-5 4 4,1-1-8,-6 3-3,-5 0-9,0 6-16,-4 1 12,-5 2-8,-5 4-16,-1 2-24,-4 7-8,0 0-24,-5 5-32,0 4-28,-5 3-20,0 0-12,-5 0 4,-5 6-8,0 0 16,-4 3 4,4 3 4,-5 0-4,6 7-12,4-7-12,-5 3-16,5-6-4,0 0-4,-4-3-20,8 0-8,2-3-12,-1 0 0,9 0-16,-4-3 8,10-3-4,5-3-8,-5-7 0,9 1 8,1-7 4,-1 1 0,5-3-16,1-4-4,-1-3 4,6 1 4,-1-1-8,0-3 4,5-3 4,-5 1 0,6-1 0,4-3 0,-5 1 0,5-1 0,-4-3-4,4 0-12,0 0-12,5-3-4,-5 3-12,5-6-12,-5 4-8,5-1-16,0-3 0,0 0-24,-5 3-12,5-3 0,0 0-4,0 3 8,-5-3 0,5 0 16,0 0 0,0 0 20,0 3 12,-5-3 16,5 0 20,0 3 4,0-3 8,-5 3 4,5-3 0,0 3 8,0-3 12,-5 3 0,5 0-4,0 0 4,-4-3-4,4 3 0,0 0 0,-5 0-4,5 0 12,-6 3 0,6-2 8,-4-2 0,4 5-4,-5-4 8,5 3-12,-6-3 4,2 3 4,-1 0 0,5 0-8,-5 0-4,0 3-4,0-2-4,0 2 16,-4 0-16,4 0 0,-5 3 8,0 0-8,5-2 0,-5 5 8,1-2-20,-1-1 0,0 0-4,0 0-8,0 0-24,1-3-16,4 1-16,-5-4-24,6 3-36,-2-3-44,2-3-60,-1 0-60,5 0-24,-6 0-16,6-3-29,0 0-27,0 0-36,0 0-28,0 0-40,0-3-92,0 0-244,0 0-176</inkml:trace>
  <inkml:trace contextRef="#ctx0" brushRef="#br0" timeOffset="104725.32">4693 4486 536,'0'0'392,"0"0"140,6 0-68,-6 0-108,0 0-84,0 0-56,0 0-12,-6 0 28,6 0 8,0 0-8,0 0-4,-4 3 0,4-3 8,-5 3 12,5 0 16,-6-3 0,2 6-8,-1-2 5,0 1-21,-5 2-12,0-1 20,1 6 12,-1-3 0,-10 3 4,5 7 0,-9-4-24,4 6-16,-9 1-20,0 3-28,0 5-24,-1 1-24,-5 5-4,-4 4-16,0 0-20,-5 3 0,1 3-28,-7-1-16,1 8-12,-9-1-12,-2 3-4,2 6-12,-1 0 4,6 0-8,-7 0 0,7 1 0,-6-4 0,5-3 0,0 0 8,0 0-4,5 0-4,0-3 0,10-3 8,0-3-4,0-3-4,9-6 0,1 0-8,4-7 8,1-2-8,0-1 0,4-5-32,0-1-4,6-3-12,-1 1-12,1-7-8,4 3-12,0-6 0,0 4-4,0-4-12,5-3 12,1 3-20,-6-2 8,5-1 12,5-3-16,-5 0 0,5 0-4,-6 3 20,2-6-4,4 3 12,-5 0 4,5 0 16,-5 3 0,5-3 12,-5 3 0,0-3 20,0 3 4,0 1 4,1-1-8,4 0 8,-10 0-8,5 0-12,5 0-12,-5-3 8,0 4-16,0-2-32,5-2-16,0 1 4,-4-1 8,4-1 12,0-2 8,0 4 12,0-4 12,0 0 4,0 3 8,0-3 12,0 3 16,0-3 8,0 0 0,0 3 4,0-3 4,-6 3 8,6 0-8,0 0 4,-5 0 0,5 0-4,-4 3 4,-1 0 4,0 0 4,0 4 4,-5-1-8,5 0 4,-5 1-4,1 2 0,4-3 4,-5 0-8,6 3 0,-6-6-8,5 3-12,-5-2-24,5-1-20,1 0-68,4-3-88,-6 0-85,6 0-55,-5-3-32,5 0-32,0 0-36,0-3-88,5 0-188,-5 0-240</inkml:trace>
  <inkml:trace contextRef="#ctx0" brushRef="#br1" timeOffset="101768.43">1934 4499 652,'4'-3'324,"-4"3"80,0 0-68,0 0-96,0 3-80,0-3-52,0 2-24,0 5-16,0-1-12,0 0-8,0 3 0,0 6 0,0 1-8,0 2 8,0 3-8,0 7-12,0 3 4,0 5-4,0-2-4,0 5-8,0-2 0,0 3-4,0 0 0,0 0 0,0 0-8,0-1 4,0 2-4,0-2-4,0 1 0,0 3 0,0-7-8,0 4 0,0-6-20,0 0-4,0-7-4,5 0-8,-5 1-12,0-7 0,5 1-12,-5-3-4,0-1-8,0-6 0,5 0-28,-5 0-80,0-5-124,0-1-132,0 0-64</inkml:trace>
  <inkml:trace contextRef="#ctx0" brushRef="#br0" timeOffset="-84896.78">6547 4557 436,'-5'3'364,"-5"-3"36,-4 0-40,-1 3-104,-4-3-84,-1 0-60,0 0-48,-9-3-20,4 3-20,-4 0-8,-1-3-4,2 3-8,-2-3 4,1 3-4,4-3-28,-4-1-16,-1 4-28,1-2-84,5 2-168,-6-3-136,5 3-96</inkml:trace>
  <inkml:trace contextRef="#ctx0" brushRef="#br0" timeOffset="-84256.71">6694 4560 564,'-5'0'352,"-5"0"68,-4 0-72,4 0-104,-10 0-84,0 0-56,-4 0-32,-5 0-32,-5 3-16,-1-3-16,1 3-8,-5 0-8,-1-3 0,6 3-4,-5-3-8,0 3 4,5 0 4,-1-3 8,1 3 4,0-3-8,4 3-12,1-3-12,0 0-16,4 0-16,1 0-64,-1 0-128,1 0-156,4-3-52</inkml:trace>
  <inkml:trace contextRef="#ctx0" brushRef="#br0" timeOffset="-83721.52">6669 4587 632,'0'-3'340,"0"0"76,-4 0-72,4 3-100,-5-3-84,0 0-40,5 3-40,-10-3-16,5 3-8,-4-3-8,-2 3 0,-4 0 0,-4-3-8,-5 3 0,-1 0-12,-4 0-4,-10 3-16,5-3 4,-6 0-8,1 3-4,0-3 8,4 0-4,1 0-4,-5 0 0,5 3 0,0-3 0,4 0 0,-4 3 0,5-3 0,-1 3 0,6-3 0,-6 0-16,6 3-4,-1-3 4,1 0-12,4 0-4,1 0-28,4 0-24,-5 0-24,6 0-48,4 0-120,0 0-200,0-3-64</inkml:trace>
  <inkml:trace contextRef="#ctx0" brushRef="#br0" timeOffset="-83290.9">6572 4578 452,'-5'0'372,"0"0"52,-5 0-56,0 0-104,1 0-80,-6 0-56,-10 0-48,6 0-20,-10-3-16,-6 3-4,1 0-12,-5 0-4,0 0 0,4 0 0,-3 3 8,-2-3-4,1 3-4,5 0-8,-6 0 0,2 1-4,-2-2 0,6 4-16,-5-2 4,9-1-16,-4-1-24,5 5-28,-1-4-52,6 1-112,0-2-308,3 1-216</inkml:trace>
  <inkml:trace contextRef="#ctx0" brushRef="#br0" timeOffset="-84896.78">183 4657 436,'6'4'364,"3"-4"36,6 0-40,0 2-104,4-2-84,1 0-60,0 0-48,9-2-20,-5 2-20,6 0-8,-1-4-4,0 4-8,1-3 4,-1 3-4,-5-3-28,6 0-16,-1 3-28,1-3-84,-6 3-168,6-3-136,-5 3-96</inkml:trace>
  <inkml:trace contextRef="#ctx0" brushRef="#br0" timeOffset="-84256.71">37 4661 564,'5'0'352,"5"0"68,4 0-72,-4 0-104,10 0-84,-1 0-56,6 0-32,4 0-32,5 2-16,1-2-16,-1 3-8,5 0-8,0-3 0,-4 4-4,4-4-8,0 3 4,-5-1 4,1-2 8,-1 4 4,0-4-8,-4 3-12,-1-3-12,0 0-16,-4 0-16,-1 0-64,1 0-128,-1 0-156,-4-3-52</inkml:trace>
  <inkml:trace contextRef="#ctx0" brushRef="#br0" timeOffset="-83721.52">62 4688 632,'0'-3'340,"0"0"76,4-1-72,-4 4-100,5-2-84,0-1-40,-5 3-40,10-4-16,-5 4-8,4-3-8,1 3 0,5 0 0,5-3-8,4 3 0,0 0-12,6 0-4,9 3-16,-5-3 4,6 0-8,-1 3-4,0-3 8,-4 0-4,-1 0-4,5 0 0,-5 4 0,0-4 0,-4 0 0,4 3 0,-5-3 0,1 2 0,-6-2 0,5 0-16,-4 4-4,0-4 4,-1 0-12,-4 0-4,-1 0-28,-4 0-24,4 0-24,-4 0-48,-5 0-120,-1 0-200,1-4-64</inkml:trace>
  <inkml:trace contextRef="#ctx0" brushRef="#br0" timeOffset="-83290.9">159 4678 452,'5'0'372,"0"0"52,5 0-56,0 0-104,-1 0-80,6 0-56,10 0-48,-6 0-20,11-2-16,4 2-4,0 0-12,5 0-4,1 0 0,-6 0 0,5 2 8,0-2-4,0 4-4,-4-1-8,4 0 0,0 0-4,0 0 0,-5 3-16,6-3 4,-11 0-16,5 0-24,-4 3-28,-1-3-52,-5 1-112,0-2-308,-3 1-216</inkml:trace>
  <inkml:trace contextRef="#ctx0" brushRef="#br0" timeOffset="106041.28">4635 5012 532,'5'0'428,"-5"0"156,0-3-96,4 3-124,-4 0-100,0 0-56,0 0 8,6 0-16,-6 3-4,0-3 12,-6 0-4,6 3 8,0-3 4,0 4 12,0-1 4,-4 0 4,4 0 4,-5 3-15,0-3-9,0 6-16,0-2-4,-5 1 20,0 5 8,0-1-16,-4 3-8,-6 3-24,1 4-24,-1-1-28,-4 7-12,-1 0-20,-4 2-4,4 4-8,-5-1 0,1 1-8,-5 2-16,0 5 0,4-4-4,-8 2-8,3 1-4,-5 0 0,2 3 0,-1-1-4,-5 4-4,4 0-12,1-3-4,0 0-12,5 0 12,-1-3 4,1-1-12,5-5-4,-1 3 8,6-6-8,-6-1-4,6 1 0,5-7 0,-1 4 0,0-7 0,0 4 0,6-4 0,-1-3 0,0 4 0,1-4 0,-1-2 0,5 1 0,0-1 0,-4-1 0,4-2 0,0-1-8,1 0 12,-1 0 0,0-2-12,0-1 4,6 0 4,-7 0 8,7-3-4,-2 0-4,1 1 0,1-4 4,-2 3-4,6-3 0,-4 0-4,-1 3 4,5-3 0,-5 0 0,0 0 0,5 0 0,-5 0 0,5 0 0,-4 0 0,4 0 0,-6 0 0,6 0 0,-4 0 0,4 0 4,0-3-4,-5 4 0,5-1-4,0-1 4,-5-2 0,5 4 0,0-1 0,-5-3-8,5 3 12,0 0 0,0-3-4,-5 3 0,5-3-8,0 3 12,0 0 0,-4-3-4,4 3 0,0-3 0,-6 3 0,6-3 4,0 3-4,0-3 0,-4 3 0,4-3 0,0 3 0,0-3-4,0 3 4,-5-3 0,5 0 0,0 3 0,0-3 0,0 0 0,-6 4 0,6-4 0,0 0 0,0 0 0,0 2-8,0-2 0,-4 0-8,4 0-16,0 0-24,0 0-36,0 3-44,0-3-20,0 0-36,0-3-44,0 3-76,0 0-68,0 0-48,0-2-4,0 2-49,0-4-51,4 1-60,-4 0-180,6-3-224,-6 3-256</inkml:trace>
  <inkml:trace contextRef="#ctx0" brushRef="#br0" timeOffset="-114099.14">5660 5063 720,'0'21'360,"0"4"104,-5 5-80,5 4-96,0 3-80,-4 3-40,4 0-24,0 2 0,0 1 4,0-1 8,0 2-8,0 4-4,0 1-8,0 0 8,0 4-20,0-1-24,0-4-32,0 1-24,0-3-12,0 0-12,0-3 0,0 0-12,0 0-8,0-3 0,0-1-8,0 1 4,0 0-16,0-3-4,4-3-12,-4-1-8,0-5-8,0-1-12,0-6-24,0 1-12,0-4-16,0-5-8,0-1-20,0-3-24,5-3-8,-5 0-4,0-2-32,0-4-108,0 0-208,0-4-144</inkml:trace>
  <inkml:trace contextRef="#ctx0" brushRef="#br0" timeOffset="-114099.14">1046 5110 720,'0'22'360,"0"2"104,4 7-80,-4 3-96,0 3-80,5 2-40,-5 1-24,0 3 0,0 0 4,0-1 8,0 1-8,0 6-4,0 0-8,0 0 8,0 3-20,0 0-24,0-3-32,0 0-24,0-3-12,0 0-12,0-3 0,0 0-12,0-1-8,0-2 0,0 0-8,0 0 4,0 0-16,0-3-4,-5-4-12,5 0-8,0-5-8,0 0-12,0-7-24,0 1-12,0-4-16,0-6-8,0 0-20,0-2-24,-4-4-8,4 0-4,0-3-32,0-3-108,0 0-208,0-3-144</inkml:trace>
  <inkml:trace contextRef="#ctx0" brushRef="#br1" timeOffset="105465.64">4706 5386 40,'0'7'512,"0"2"16,5 3-48,-5 1-128,0 5-124,0 3-80,0 4-52,0 2-40,0 7-12,0 0-12,0 2-16,-5 4 8,5 0-8,0 2-12,0-2 4,0 0 4,0 0-8,0 0 4,5-3-4,-5-1-4,0 1 0,0-3 0,0 0 0,0-1 0,0-2 0,0-1 0,0-6-8,-5 5-8,5-8-8,0-3-8,0 1-8,0-7-16,0 0-8,-5-3-24,5-3-52,0-3-132,0 0-184,-5 1-44,5-4-112</inkml:trace>
  <inkml:trace contextRef="#ctx0" brushRef="#br1" timeOffset="104655.59">4697 5399 372,'0'3'376,"4"3"52,-4 0-36,0 1-112,6 2-88,-6 6-72,0-3-40,5 7-32,-5 2-16,0 0-12,4 7-4,-4-1-4,6 1 8,-6 3-4,0 3 4,4-4-4,-4 1-4,0-1 0,0-3-8,0 1-4,0 0 0,0-4 0,0-3 0,0 1 0,0-4-8,5-2-16,-5-1 0,0-3-16,0-3-16,0 0-24,-5-2-52,5-2-136,0-1-188,0-4-64</inkml:trace>
  <inkml:trace contextRef="#ctx0" brushRef="#br1" timeOffset="105465.64">1968 5426 40,'0'6'512,"0"3"16,5 4-48,-5-1-128,0 6-124,0 3-80,0 4-52,0 2-40,0 7-12,0 0-12,0 2-16,-5 4 8,5 0-8,0 2-12,0-1 4,0-2 4,0 1-8,0 0 4,5-3-4,-5-1-4,0 1 0,0-3 0,0 0 0,0-1 0,0-2 0,0-1 0,0-5-8,-5 3-8,5-7-8,0-3-8,0 1-8,0-7-16,0 0-8,-6-3-24,6-3-52,0-3-132,0 0-184,-4 1-44,4-4-112</inkml:trace>
  <inkml:trace contextRef="#ctx0" brushRef="#br1" timeOffset="104655.59">1958 5438 372,'0'3'376,"5"3"52,-5 1-36,0-1-112,5 3-88,-5 6-72,0-3-40,5 7-32,-5 2-16,0 0-12,5 7-4,-5-1-4,5 1 8,-5 3-4,0 3 4,5-4-4,-5 1-4,0-1 0,0-2-8,0-1-4,0 1 0,0-4 0,0-3 0,0 1 0,0-4-8,4-2-16,-4-1 0,0-3-16,0-3-16,0 1-24,-4-4-52,4 0-136,0-3-188,0-3-64</inkml:trace>
  <inkml:trace contextRef="#ctx0" brushRef="#br1" timeOffset="105759.03">4701 5467 632,'6'7'344,"-6"2"92,0 6-84,0 0-96,0 3-84,-6 7-52,6 6-32,0 2-24,0 1-12,-4 3-4,4 2 8,0-2-12,0 0-4,-5 0-4,5-4 0,-5-2-16,5 2-4,0-5-4,0 0-8,0-4 4,-5 1-4,5-4-4,0 1 0,0-7-8,5 3-16,-5-2-8,0-4-12,0 0-20,0-3-4,5 0-28,-5-3-16,0 0-36,0 1-140,5-5-224,-5 1-76</inkml:trace>
  <inkml:trace contextRef="#ctx0" brushRef="#br1" timeOffset="105180.12">4697 5474 100,'0'15'436,"4"0"20,-4 3-24,6 4-112,-6 2-92,5 4-80,-5-1-52,0 4-40,0-3-20,4 2-8,-4 1-12,6-4-8,-6 4-8,0-3 0,4-1 0,-4 1 0,0-1 8,5-3-4,-5 1-4,5-1-8,-5-2 0,0-1-12,5-2-4,-5-1 0,0-3-8,0 1 0,0-7-12,0 0-20,0 0-52,0-3-116,0-3-152,0 1-32,0-2-100</inkml:trace>
  <inkml:trace contextRef="#ctx0" brushRef="#br1" timeOffset="105759.03">1963 5506 632,'5'7'344,"-5"2"92,0 6-84,0 0-96,0 3-84,-5 7-52,5 6-32,0 2-24,0 1-12,-5 3-4,5 2 8,0-2-12,0 0-4,-4 0-4,4-4 0,-6-2-16,6 2-4,0-5-4,0 0-8,0-4 4,-4 1-4,4-4-4,0 1 0,0-7-8,4 3-16,-4-2-8,0-4-12,0 0-20,0-3-4,6 0-28,-6-2-16,0-1-36,0 0-140,4-3-224,-4 0-76</inkml:trace>
  <inkml:trace contextRef="#ctx0" brushRef="#br1" timeOffset="105180.12">1958 5513 100,'0'15'436,"5"0"20,-5 3-24,5 4-112,-5 2-92,5 4-80,-5-1-52,0 4-40,0-3-20,5 2-8,-5 1-12,5-4-8,-5 4-8,0-3 0,5-1 0,-5 1 0,0-1 8,4-3-4,-4 1-4,6 0-8,-6-4 0,0 0-12,5-2-4,-5-1 0,0-3-8,0 1 0,0-7-12,0 0-20,0 0-52,0-3-116,0-3-152,0 1-32,0-2-100</inkml:trace>
  <inkml:trace contextRef="#ctx0" brushRef="#br0" timeOffset="107123.97">4678 5539 476,'0'0'416,"0"-3"148,0 3-64,6 0-116,-6 0-112,0 0-80,0 0-8,0 0 8,0 0-8,0 0 4,-6 3 8,6-3 0,0 0 12,0 3 20,0-3 4,-4 3 20,4-3 12,0 3 12,-5 0-7,5 0-5,-5 3 16,0 0 16,0 0 0,-5 0 4,6 7-8,-6-1-28,-6 0-24,2 7-32,0-1-24,-6 0-12,0 7 4,-4-4-4,4 7-12,-4-1-8,-1 1-16,6 0 0,-6-1-12,0 4-12,6-4-12,-5 4-16,4-4-20,0 1-16,-4 0-16,4-4-4,1 3-12,4-2-4,-5-1 0,6 1-8,-6-1-4,5-2 4,1-1-4,-1 1-4,6-1 4,-6 1 0,5-4 0,1 0 0,-1 1 0,-1-4 0,2 0 12,-1 1-8,1-4 4,3 0-4,-3 0 4,3 1-4,1-4-4,-5 0 4,6 0 0,-1 0-4,-5 1 0,5-1 0,-5-3 8,6 3-4,-6-3 0,5 3 4,-4 0-12,3 1 4,-3-5 0,3 5 0,-3-1 0,4-3 0,-5 3 0,6-3 0,-2 1 0,-3-2 0,4 2 0,0-1 0,0 0 0,0-3 8,5 3-8,-5-3 0,5 1 0,-4-1 0,4-3 0,-6 3 0,6-3 0,0 3 0,0-3-8,-5 3 4,5-3-12,0 0-12,0 0-12,0 0-16,0 3 0,0-3-12,0 0-8,-4 0-8,4 0-4,0 0-8,0 0-16,0 0-24,0 0-36,4 0-20,-4 0-8,0 0-24,0-3-16,0 3-64,0 0-88,0-3-100,0 3-100,5-3 0,-5 0-65,0 3-91,6-3-276,-6-4-312,0 4 28</inkml:trace>
  <inkml:trace contextRef="#ctx0" brushRef="#br1" timeOffset="104444.86">4725 5540 160,'0'15'236,"5"3"44,-5-3-32,0 4-56,5-4-32,-5 1-44,5-4-44,-5 4-56,0-4-60,5 0-76,-5 0-40,0-3-52,0 3-76,0-6-76</inkml:trace>
  <inkml:trace contextRef="#ctx0" brushRef="#br1" timeOffset="104444.86">1987 5578 160,'0'16'236,"4"2"44,-4-3-32,0 4-56,6-4-32,-6 0-44,5-3-44,-5 4-56,0-4-60,4 0-76,-4 0-40,0-2-52,0 2-76,0-6-76</inkml:trace>
  <inkml:trace contextRef="#ctx0" brushRef="#br1" timeOffset="106058.77">4707 5617 744,'0'25'328,"0"0"84,0 5-92,5 1-92,-5-1-80,0 3-52,0-1-24,0-2-24,0 3-8,0-2-16,0 0 0,0-1-8,0 1-12,0 0 4,4-1-4,-4-2-4,0-1 0,0-2 0,6 2 0,-6-3-8,0-2-8,0 0-16,0-4-8,0-3-16,0 0-8,0-2-16,4-1-8,-4-6-96,0 0-148,-4 1-124,4-5-88</inkml:trace>
  <inkml:trace contextRef="#ctx0" brushRef="#br1" timeOffset="106058.77">1968 5657 744,'0'24'328,"0"1"84,0 5-92,5 1-92,-5-1-80,0 4-52,0-3-24,0-1-24,0 3-8,0-2-16,0 0 0,0-1-8,0 1-12,0 0 4,5-1-4,-5-2-4,0-1 0,0-2 0,5 2 0,-5-2-8,0-4-8,0 1-16,0-4-8,0-3-16,0 0-8,0-2-16,5-1-8,-5-6-96,0 0-148,-5 1-124,5-5-88</inkml:trace>
  <inkml:trace contextRef="#ctx0" brushRef="#br0" timeOffset="-113662.72">5689 5709 416,'-4'21'408,"-2"3"64,6 1-64,-4 5-120,4-2-88,-5 3-72,5 0-28,0-1-28,-5 3-16,5-2-12,-5 0-4,5 2-4,0 1 0,-5 0-16,5-1 4,0 1-8,-4 0 4,4-3 4,0-1-8,0 1-4,-6-4 0,6-3 0,0-2-8,0-1-4,0-2 0,0-4 0,0 1-16,0-7-12,0 0-20,0-3-24,0 0-8,0-3-20,0-3-12,0 3-32,0-3-112,0 0-188,0-3-80,0 3-84</inkml:trace>
  <inkml:trace contextRef="#ctx0" brushRef="#br1" timeOffset="106284.75">4677 5737 296,'5'-7'352,"-5"5"8,0 2-16,0 0-88,5 5-56,-5 2-48,0 2-28,0 3-28,0 3-24,5 3 0,-5 1-16,0 6-4,0 2-4,0 4-8,0-1 0,0 4-12,0 0-4,0 2-8,0 1-8,0 0-8,0-1 0,0 4 0,0-3-16,0 0-12,0-3-12,0-1-24,0-5-12,0-1-36,0-5-96,0-1-236,0-2-192</inkml:trace>
  <inkml:trace contextRef="#ctx0" brushRef="#br1" timeOffset="-187233.77">4694 6353 108,'0'0'468,"0"-3"44,0 3-32,0 0-112,0 0-116,0 3-80,4-3-52,-4 3-24,0 0-24,0 0-16,0 0-12,0 3-4,0 1-4,-4-2-8,4 5-4,0-1 0,0 0-8,0 0 0,0 1-12,0 2 4,0-3-12,0 0-4,0-3-20,0 3-20,0-2-24,0-4-8,0 3-28,0-3-48,0 0-128,0 0-220,0-3-104</inkml:trace>
  <inkml:trace contextRef="#ctx0" brushRef="#br0" timeOffset="-113662.72">1016 5756 416,'5'21'408,"0"4"64,-5 0-64,5 5-120,-5-2-88,4 2-72,-4 1-28,0 0-28,5 2-16,-5-2-12,6 0-4,-6 2-4,0 0 0,4 1-16,-4 0 4,0 0-8,5 0 4,-5-4 4,0 1-8,0-1-4,5-2 0,-5-4 0,0-2-8,0-1-4,0-2 0,0-4 0,0 0-16,0-6-12,0 0-20,0-3-24,0 1-8,0-5-20,0-2-12,0 4-32,0-4-112,0 0-188,0-4-80,0 4-84</inkml:trace>
  <inkml:trace contextRef="#ctx0" brushRef="#br1" timeOffset="106284.75">1939 5776 296,'5'-7'352,"-5"5"8,0 2-16,0 0-88,4 5-56,-4 2-48,0 2-28,0 3-28,0 3-24,6 4 0,-6-1-16,0 7-4,0 2-4,0 4-8,0-1 0,0 4-12,0 0-4,0 2-8,0 1-8,0 0-8,0-1 0,0 4 0,0-3-16,0 0-12,0-3-12,0-1-24,0-5-12,0-1-36,0-5-96,0-1-236,0-2-192</inkml:trace>
  <inkml:trace contextRef="#ctx0" brushRef="#br0" timeOffset="108038.14">4664 6072 348,'0'-3'388,"5"3"112,-5 0-12,5-4-112,-5 4-104,0-3-80,4 3-56,-4-3-16,0 3-24,6 0-4,-6 0-4,0-3 0,0 3 4,0 0 16,0 0 20,0 0 8,0 0 8,0 3 0,0-3 0,0 0 4,0 3-4,0 0 4,0 1-4,-6-4-4,6 5 4,-4-2 4,4 4 8,-5-1 4,0 0 1,0 3 3,-4 0 16,-1 0 4,5 3 40,-10 4 24,5-4-8,-5 7 8,6-4-12,-11 3-8,5 1-20,1 2-20,-6-2-12,5 2-24,1-3-20,-6 4-8,5-1-12,1-3-4,-1 4-4,0-4-16,0 1-8,1-1-16,4-3 0,-5 4-4,6-7-8,-1 3 4,0-3-8,5 1-12,-4-4-8,3 0-8,1 0-8,1-3-8,-1 0-4,0 0 0,5 1 0,-5-5 0,5 1-12,0 1-12,0-4-16,-5 3-12,5-3-4,0 0-12,0 3 4,0-3 12,0 3-4,0-3-4,0 0 0,0 3-8,0-3 4,0 0 4,0 3 0,-5-3-8,5 0 0,0 3-4,0-3 0,0 0 0,0 0-4,0 3-12,0-3-12,0 0 0,0 0-24,0 3 4,0-3-12,0 0-12,0 0-12,0 0-24,-5 0-40,5 0-52,0 0-36,0 0 0,0 0-28,0 0-53,0 0-63,5-3-60,-5 3-132,0-3-244,0 3-288</inkml:trace>
  <inkml:trace contextRef="#ctx0" brushRef="#br0" timeOffset="-113372.98">5665 6180 480,'0'12'344,"0"0"56,0 3-40,-5 1-104,5 2-84,0 1-60,0-4-40,-5 4-32,5-2-20,0 2-12,0-4-24,-4 4-4,4-4-4,0-3-8,0 0 8,0-2 0,0 2-8,0-6-28,0 3-72,0-2-80,0-2-116,0 2-16,0-4-80</inkml:trace>
  <inkml:trace contextRef="#ctx0" brushRef="#br0" timeOffset="-113372.98">1040 6228 480,'0'12'344,"0"0"56,0 3-40,6 1-104,-6 2-84,0 0-60,0-2-40,4 2-32,-4 0-20,0 0-12,0-2-24,5 3-4,-5-4-4,0-3-8,0 0 8,0-3 0,0 4-8,0-7-28,0 3-72,0-3-80,0 0-116,0 0-16,0-3-80</inkml:trace>
  <inkml:trace contextRef="#ctx0" brushRef="#br1" timeOffset="-187462.05">4703 6304 256,'0'-6'416,"0"3"64,0 0-40,5 0-120,-5 0-92,0 0-80,0 3-44,0 0-20,0 0-16,0 0-4,0 0-4,0 0-16,0 3 4,0 0-8,0 0-4,0 3 0,5 0-8,-5 0-12,0 1 0,0 1-12,0 1 4,0 4 4,0-4 0,0 3-8,0 0-4,0-2 0,0 2 0,0 0 0,0 1-8,0-4-8,0 3-8,0-3 0,0 0-16,0 0-12,0 1-20,0-4-16,0 0-24,0 0-28,0-3-36,0 3-104,0-3-168,0-3-28,0 3-64</inkml:trace>
  <inkml:trace contextRef="#ctx0" brushRef="#br1" timeOffset="-187714.11">4728 6289 592,'0'9'316,"0"0"60,0-3-56,0 6-88,0 1-72,0-1-44,0 0-20,-6 4-16,6-1-16,0 0 0,-4 1-20,4-1 4,0 0-8,0 4-4,0-7 0,-5 3-8,5-3-4,0-3-16,0 4 4,0-4-16,0-3-12,0 0 0,0 0-4,0-3-4,0 0 8,0 0-4,0 0-4,0-3-8,0 0 0,0 3-12,0-3-4,0 0-24,0 0-16,0 0-28,0-3-68,0 3-100,0-3-84,0 0 0,0 0-56</inkml:trace>
  <inkml:trace contextRef="#ctx0" brushRef="#br1" timeOffset="-187462.05">1964 6343 256,'0'-6'416,"0"3"64,0 0-40,6 0-120,-6 0-92,0 0-80,0 3-44,0 0-20,0 0-16,0 0-4,0 0-4,0 0-16,0 3 4,0 0-8,0 0-4,0 3 0,4 0-8,-4 0-12,0 1 0,0 1-12,0 1 4,0 4 4,0-4 0,0 3-8,0 0-4,0-2 0,0 2 0,0 0 0,0 1-8,0-4-8,0 3-8,0-3 0,0 0-16,0 0-12,0 1-20,0-4-16,0 0-24,0 0-28,0-3-36,0 3-104,0-3-168,0-3-28,0 3-64</inkml:trace>
  <inkml:trace contextRef="#ctx0" brushRef="#br1" timeOffset="-187714.11">1989 6328 592,'0'9'316,"0"0"60,0-3-56,0 6-88,0 1-72,0-1-44,0 0-20,-5 4-16,5-1-16,0 1 0,-5-1-20,5 0 4,0 0-8,0 4-4,0-7 0,-5 3-8,5-3-4,0-3-16,0 4 4,0-4-16,0-3-12,0 0 0,0 0-4,0-3-4,0 0 8,0 0-4,0 0-4,0-3-8,0 0 0,0 3-12,0-3-4,0 0-24,0 0-16,0 0-28,0-3-68,0 3-100,0-3-84,0 0 0,0 0-56</inkml:trace>
  <inkml:trace contextRef="#ctx0" brushRef="#br1" timeOffset="-187233.77">1955 6392 108,'0'0'468,"0"-3"44,0 3-32,0 0-112,0 0-116,0 3-80,5-3-52,-5 3-24,0 0-24,0 0-16,0 0-12,0 3-4,0 1-4,-5-1-8,5 3-4,0 0 0,0 1-8,0-1 0,0 0-12,0 3 4,0-3-12,0 0-4,0-3-20,0 3-20,0-2-24,0-4-8,0 3-28,0-3-48,0 0-128,0 0-220,0-3-104</inkml:trace>
  <inkml:trace contextRef="#ctx0" brushRef="#br0" timeOffset="-153437.53">5145 2501 28,'0'4'500,"0"-4"124,3 0 16,-3 0-124,0 6-120,0-6-52,3 0-16,-3 0-12,3 0 12,-3 0 4,0 4-12,3-4 24,-3 0 24,3 0 25,-3 0 67,3-4 72,0 4 36,-3 0-4,3 0-20,0 0-24,0-6-4,0 6-4,3-4-4,-3 4 32,4-5 172,-5-1 16,5 2-48,-1-1-112,-3 1-100,3-2-120,1 1-116,-5 1-92,5 4-60,-4-6-76,0 2-116,3 4-152,-6-5-200,3 0-200,0 5-252,0 0-180,-3-5 0,3 5-168,-3 0-216,3-5-48,-3 5-105,3 0-103,-3 0 176</inkml:trace>
  <inkml:trace contextRef="#ctx0" brushRef="#br0" timeOffset="-152426.87">5191 2490 292,'-4'0'364,"4"0"108,-3 6 40,3-6-88,0 0-96,-3 0-84,3 5-36,0-5 12,0 0 16,-3 0 4,3 4 0,0-4 8,0 0 0,0 0 4,0 0 0,0 0 4,0 0 0,0 0-3,0 0-5,0 6 4,0-6 40,0 0 20,0-6 20,3 6 4,-3 0 16,0 0 32,3 0 0,-3-4-16,3 4-16,1 0 0,-1-5-8,-1-1 12,2 6-4,2-4 8,-3-1 92,3 1 80,1-2 12,-2 1-24,5 1-40,-4-2-32,3 6-72,-3-4-60,3-1-92,-3 0-64,0 0-56,1 0-36,-1 5-20,0-5-32,0 5-76,-3-5-88,3 5-116,-3 0-120,0-4-140,0 4-184,0 0-244,0 0-48,-3-5-8,3 5-104,-3 0-96,4 0-48,-4 0 95,2 0-39,-2 0-72,0 0-32</inkml:trace>
  <inkml:trace contextRef="#ctx0" brushRef="#br0" timeOffset="-153954.99">5020 2427 448,'-4'0'380,"1"0"124,0-5-32,-3 5-116,3-4-84,0 4-56,-1 0-32,1-5 8,1 5 24,-2-6 16,1 6 12,3 0 20,-3 0 32,0-5 44,0 5 24,3 0 32,-3 0 25,3 0 19,-3-4 0,3 4-28,-3 0-20,3 0-8,0 0 16,0 0-8,0 0 8,0 0 4,0 0 0,0 0 4,3 4-12,0-4 0,-3 0 108,3 0 8,0 5-36,0-5-28,3 6-56,-2-6-24,1 5-32,2-1-32,2 1-32,1 0-40,-5 0-40,5 0-52,-1 0-40,0 0-36,-3-1-32,4 6-12,-5-5 0,5-5-16,-4 6-32,0-2-60,0 1-88,-3-5-128,3 4-140,-3-4-172,0 0-164,-3 6-172,3-6 0,0 0 16,-3 0-84,3 5-120,-3-5-96,4 0 96,-4 0-29,2 0-103,-2 0-84,3 4 188</inkml:trace>
  <inkml:trace contextRef="#ctx0" brushRef="#br0" timeOffset="-147742.97">5298 2633 224,'0'0'212,"-3"0"76,0 0 24,3 0 60,-4 0-56,4 5-76,-2-5-64,2 0-36,-3 0-36,3 0-16,0 0 0,-4 0 4,4 0-4,0 0-4,-3 0 8,3 0 4,0 0 16,0 0-4,-3 5 0,3-5-8,0 0-8,0 0-8,0 0 4,0 0-8,0 0 4,0 0-8,-3 0 4,3 0 4,0 0-4,0 0 12,0 0 4,0 0 12,0 0 8,0 0 0,0 0-4,0 0 4,0 0 12,0 0 0,0 0 12,0 0 5,0 0-1,0 0-4,3 0-4,-3 0-8,0 0-16,0 0 8,3 0 0,-3 0-12,3 0-12,-3 0-4,0 0-12,0 0 4,4 0-8,-4 0-8,3 0 8,-3 0 4,2 0-4,-2 0-8,4 0 4,-4 0-4,3 0 12,-3 0-4,3 0 4,-3 0-16,3 0 0,0 0-4,-3 0 0,3 0 0,-3 0-4,3 0-4,-3 0 0,3 0-4,-3 0 0,3 0 8,-3 0 4,0 0 0,3-5-8,-3 5 0,0 0 8,3 0-8,-3 0-8,3 0-4,-3 0-4,0 0-12,3-5 4,-3 5 0,0 0 12,0 0-4,0 0 8,0 0 0,0 0-12,0 0 12,0-4 0,0 4-12,0 0-4,0 0-16,0 0 4,-3-5 0,3 5-4,-3 0 0,3 0-8,-3 0 0,3-5-4,-3 5 0,3 0 0,-3 0-8,0 0-16,3 0-20,-3 0-24,0-5-12,0 5-28,0 0-40,3 0-36,-3 0-56,0 0-64,-1 0-68,2 0-52,-1 0-88,3 0-44,-4 0-28,4 0-69,-3 0-83,0 0-144,3 0-100,-3 0-100</inkml:trace>
  <inkml:trace contextRef="#ctx0" brushRef="#br0" timeOffset="-155051.22">5123 2614 360,'-3'-5'408,"3"5"96,-3-6-24,3 6-96,-3 0-96,3-4-80,-3 4-36,3 0-8,-3 0 8,3-5-4,-3 5-16,3 0-4,-3 0-8,3 0 8,-3 0-4,3 0 0,-3 0-20,3 0-20,-3 0-32,3 0-16,-3 5 8,3-5-8,-4 0-4,4 0 4,-2 4-4,-1-4-12,3 0 8,0 6-8,-4-6-4,4 5 0,-3 0-8,3-5 4,0 5 4,0 0-8,0-1-4,0-4 4,0 5 0,0 0 0,3 0 8,-3 0 8,4 0 16,-1 0-8,-1-1-3,2 2-1,-1-1-8,0-5 4,3 4-12,-3 1 4,0-5-8,3 5 0,0 0 12,-3-5-8,4 5-4,-5-5 8,4 0 0,1 5 4,-4-5 0,3 0 8,0 0 4,0 0 0,-3 0 16,3 0 16,0 0 16,-3 0 12,4-5 16,-2 5-16,2 0 8,-1-5-12,-3 5 0,3-5-12,1 0-4,-5 0-12,5 5 4,-4-4-4,0-1-4,0-1 8,0 2-4,0-1 16,0 0-4,-3 0 16,0 0 8,0 0-4,0 0-28,0 1 4,-3-1 24,0 0 12,0-5-4,0 4-8,-3 2-12,3-1 0,-3 0 4,-1 0-8,1 5-4,0-5-8,-4 5-8,1-4-20,3-2 0,0 6-8,-3 0-12,0 0-4,3 0-8,0 0-4,-4 0-4,5 0-12,-2 6-4,4-6 0,-3 4-8,3-4-16,0 5-16,0-5-40,3 5-48,-3 0-68,3 0-84,0-1-116,0 2-128,0-1-136,3 0-140,0 0-12,-3 0-53,3-1-143,0 1-176,0 0-112</inkml:trace>
  <inkml:trace contextRef="#ctx0" brushRef="#br0" timeOffset="-149070.09">5081 2643 508,'0'0'360,"3"0"116,-3 5-28,0-5-108,2 0-84,-2 0-64,0 5-40,0-5-24,4 0-4,-4 0-4,0 0-8,0 5 4,0-5 0,0 0 4,3 0 16,-3 0-8,0 5-8,0-5-16,0 0-24,0 0-16,0 0-8,0 0-16,0 4 0,0-4 0,0 0-8,0 0 4,0 0-4,0 0 0,0 0 0,0 0 0,0 0 0,0 0 0,0 0 4,-3 0 4,3 0 0,0 0-8,0 0-4,-4 0 4,4 0 0,0 0 0,-2 0 8,2 0-8,0 0 0,-3 0 4,3-4-8,-4 4 12,1 0-4,0 0 4,1 0-16,2-5 0,-4 5-8,1 0 8,0 0-4,0-5-16,0 5 0,0 0-4,0 0 4,0 0 4,3-5-4,-3 5 0,0 0 0,0 0-4,3 0-4,-3 0 4,3-5 0,-3 5 4,-1 0-4,4 0 0,-2 0 0,2 0 0,-3-5 12,3 5-8,0 0 0,-4 0 12,4 0 4,0 0-4,-3 0 4,3-5 0,0 5-12,0 0 9,0 0-1,0 0 0,0 0 4,0-4 4,0 4 0,0 0-4,0 0 0,0 0 8,0-5 8,0 5 4,0 0 12,0 0 12,0 0 4,0-5 8,0 5 12,0 0 8,0 0 32,0 0 4,0 0 4,0 0 8,0 0-4,3-5-8,-3 5-8,0 0-8,0 0 0,4 0 0,-4 0-20,3 0-8,-3 0-8,2 0-16,-2-5-20,4 5 0,-1 0-12,-3 0-12,3 0-12,-3 0-16,3 0-40,-3 0-68,3 0-96,0 0-120,-3 0-132,3 0-88,-3-6-80,0 6-113,3 0-127,-3 0-160,0 0-164,0 0 96</inkml:trace>
  <inkml:trace contextRef="#ctx0" brushRef="#br0" timeOffset="-152426.87">5252 5490 292,'0'-3'364,"0"3"108,-5-3 40,5 3-88,0 0-96,0-3-84,-5 3-36,5 0 12,0 0 16,0-3 4,-5 3 0,5 0 8,0 0 0,0 0 4,0 0 0,0 0 4,0 0 0,0 0-3,0 0-5,-5 0 4,5 0 40,0 0 20,5 0 20,-5 3 4,0-3 16,0 0 32,0 3 0,5-3-16,-5 3-16,0 0 0,5 0-8,0 0 12,-5 0-4,5 3 8,-1-3 92,1 3 80,0 1 12,0-2-24,0 5-40,0-4-32,-5 3-72,5-3-60,-1 3-92,2-3-64,-2 0-56,1 1-36,-5-1-20,6 0-32,-6 0-76,4-3-88,-4 3-116,0-3-120,5 1-140,-5-1-184,0 0-244,0 0-48,5-3-8,-5 3-104,0-3-96,0 3-48,0-3 95,0 3-39,0-3-72,0 0-32</inkml:trace>
  <inkml:trace contextRef="#ctx0" brushRef="#br0" timeOffset="-153437.53">5242 5444 28,'-5'0'500,"5"0"124,0 3 16,0-3-124,-5 0-120,5 0-52,0 3-16,0-3-12,0 3 12,0-3 4,-5 0-12,5 3 24,0-3 24,0 4 25,0-4 67,5 3 72,-5-1 36,0-2-4,0 4-20,0-1-24,5 0-4,-5 0-4,5 3-4,-5-3 32,5 3 172,0-3 16,0 3-48,-1 0-112,1-3-100,0 3-120,0 1-116,0-5-92,-5 5-60,5-4-76,0 0-116,-5 3-152,4-6-200,2 3-200,-6 0-252,0 0-180,4-3 0,-4 3-168,0-3-216,5 3-48,-5-3-105,0 3-103,0-3 176</inkml:trace>
  <inkml:trace contextRef="#ctx0" brushRef="#br0" timeOffset="-153954.99">5316 5319 448,'0'-4'380,"0"1"124,5 0-32,-5-3-116,4 3-84,-4 0-56,0 0-32,5 0 8,-5 0 24,5 0 16,-5 0 12,0 3 20,0-3 32,5 0 44,-5 0 24,0 3 32,0-3 25,0 3 19,5-3 0,-5 3-28,0-4-20,0 4-8,0 0 16,0 0-8,0 0 8,0 0 4,0 0 0,0 0 4,-5 4-12,5-1 0,0-3 108,0 3 8,-5 0-36,5 0-28,-5 3-56,5-3-24,-5 3-32,1 0-32,-1 3-32,0 1-40,0-5-40,0 5-52,0-1-40,0 0-36,1-3-32,-6 4-12,5-5 0,5 5-16,-6-4-32,2 0-60,-1 0-88,5-3-128,-4 3-140,4-3-172,0 0-164,-6-3-172,6 4 0,0-1 16,0-3-84,-5 3-120,5-3-96,0 3 96,0-3-29,0 3-103,0-3-84,-4 3 188</inkml:trace>
  <inkml:trace contextRef="#ctx0" brushRef="#br0" timeOffset="-184486.86">5644 5215 464,'5'4'440,"-5"-4"124,4 0-88,2 0-124,-1 0-116,-5 3-68,4-3-40,1 0-24,-5 0 20,5 3-16,0-3-8,-5 0-4,5 0 0,-5 3-8,5-3 0,-5 0-12,5 0 0,-5 0-4,4 0-4,-4 3-8,0-3-8,0 0-8,6 0-8,-6 0 8,0 0 0,0 0 8,0 0 4,0 0 4,0 0 4,-6 0 8,6 3 12,0-3 8,-4 0 8,4 0 8,0 0-4,-5 0-4,0 0 4,5 0 0,-5 3-8,5-3 1,-5 0-1,0 0-8,0 0 0,1 3 0,4-3-4,-5 0-4,-1 0-12,2 0 0,4 3 0,-5-3-8,0 0 12,5 0 0,-5 0 0,0 0-8,5 0 12,-5 0-8,5 3-4,-5-3-20,5 0-24,-5 0-16,5 0 8,0 0-8,-4 0 0,4 0-4,0 0 0,0 0 0,0 0 0,4 0 0,-4 0 0,0-3 0,5 3-4,-5 0 4,5 0 4,0-3-4,0 3 0,-5-3 0,5 3 0,0-3 0,0 3 8,-1-3-4,2 3-4,-1-3 0,-1 3 0,1 0 0,-5 0 16,5-3 4,0 3 24,-5 0 32,5 0 36,-5-3 48,0 3 24,5 0 0,-5 0-4,0 0-12,5-3-32,-5 3-28,0 0-16,0 0-28,0 0-20,0 0-4,0 0-16,-5 0-16,5 0 0,0 0-8,-5 0-12,5 3-20,-5-3-40,5 0-88,-5 0-100,5 3-132,-5-3-172,5 0-168,-5 0-112,5 3-189,-4-3-279,4 0-168</inkml:trace>
  <inkml:trace contextRef="#ctx0" brushRef="#br0" timeOffset="-183262.97">5629 5693 556,'5'3'396,"-5"0"144,0 0-56,0-3-116,0 3-100,5 0-76,-5-3-12,5 3 8,-5 0-12,5-3-8,-5 3-24,4-3-4,2 0 4,-6 4 16,5-4 8,-5 0-4,4 0-32,1 0-24,0 3-8,-5-3-4,5 0-16,-5 0-8,5 0 0,-5 0 16,5 0 28,-5 0 16,5 0 5,-5 0-17,0 0-24,4 0-24,-4 0-8,0 0-12,0 0-4,0 0-8,0 0 8,0 0 0,0 0 12,-4-3 20,4 3 24,0 0 12,-5 0 4,5 0 0,-5 0-8,5 3 4,-5-3 0,0 0-20,5 0-12,-5 0 4,0 2 4,1-2-4,4 0 12,-5 0-8,-1 3-8,6-3-4,-4 0-8,4 0-8,-5 4 0,5-4-12,-5 0-8,5 0-8,-5 0-8,5 0-16,0 0-8,0 3 12,-5-3 12,5 0-4,0 0 12,0 0 12,0 0 0,0 0 8,0 0 12,0 0-4,5 0-4,-5 0 4,0 0-4,5 0-4,-5 0-4,5 0 4,0 0 4,-5 0 0,4 0 0,2 0 0,-6-3 0,5 3 0,-5 0-8,4 0 24,-4 0 60,5-4 76,-5 4 36,5 0 32,-5 0 0,0 0-28,0 0-20,0 0 24,0 0-8,0 0-48,0 0-48,0 0-48,0 0-48,-5 0-4,5 0-36,-5 0-8,1 0-32,4 0-80,-5 4-96,-5-4-116,5 3-52,0-3-12,0 3-48,-5 0-112,5-3-160,0 3-128,-5-3-88,6 0-68,4 3 16,-5-3-121,5 0-199,-6 0-120</inkml:trace>
  <inkml:trace contextRef="#ctx0" brushRef="#br0" timeOffset="-155051.22">1434 4623 360,'-3'5'408,"3"-5"96,-4 5-24,4-5-96,-2 0-96,2 5-80,-3-5-36,3 0-8,-4 0 8,4 4-4,-3-4-16,3 0-4,-3 0-8,3 0 8,-2 0-4,2 0 0,-4 0-20,4 0-20,-3 0-32,3 0-16,-3-4 8,3 4-8,-4 0-4,4 0 4,-2-5-4,-1 5-12,3 0 8,0-5-8,-4 5-4,4-5 0,-3 0-8,3 5 4,0-6 4,0 2-8,0-1-4,0 5 4,0-5 0,0 0 0,3 0 8,-3 1 8,4-2 16,-1 2-8,-1-1-3,2 0-1,-1 0-8,0 5 4,3-5-12,-3 1 4,0 4-8,4-6 0,-1 2 12,-3 4-8,3-5-4,-3 5 8,3 0 0,0-5 4,-3 5 0,3 0 8,1 0 4,-2 0 0,-1 0 16,2 0 16,0 0 16,-3 0 12,3 5 16,0-5-16,0 0 8,0 5-12,-3-5 0,3 4-12,1 2-4,-5-2-12,5-4 4,-4 5-4,0 0-4,0 0 8,0 0-4,0-1 16,0 2-4,-3-2 16,0 1 8,0 0-4,0 0-28,0 0 4,-3-1 24,0 2 12,0 4-4,0-5-8,-3 0-12,3-1 0,-3 2 4,-1-2-8,1-4-4,0 5-8,-3-5-8,0 5-20,3 0 0,0-5-8,-4 0-12,1 0-4,3 0-8,0 0-4,-3 0-4,3 0-12,0-5-4,3 5 0,-3-5-8,3 5-16,-1-5-16,1 5-40,3-4-48,-3-2-68,3 2-84,0-1-116,0 0-128,0 0-136,3 0-140,0-1-12,-3 2-53,4-1-143,-1 0-176,-1 0-112</inkml:trace>
  <inkml:trace contextRef="#ctx0" brushRef="#br0" timeOffset="-149070.09">1392 4594 508,'0'0'360,"3"0"116,-3-5-28,0 5-108,2 0-84,-2 0-64,0-4-40,0 4-24,4 0-4,-4 0-4,0 0-8,0-6 4,0 6 0,0 0 4,3 0 16,-3 0-8,0-4-8,0 4-16,0 0-24,0 0-16,0 0-8,0 0-16,0-5 0,0 5 0,0 0-8,0 0 4,0 0-4,0 0 0,0 0 0,0 0 0,0 0 0,0 0 0,0 0 4,-3 0 4,3 0 0,0 0-8,0 0-4,-4 0 4,4 0 0,0 0 0,-2 0 8,2 0-8,0 0 0,-3 0 4,3 5-8,-4-5 12,1 0-4,0 0 4,1 0-16,2 4 0,-4-4-8,1 0 8,0 0-4,0 6-16,0-6 0,0 0-4,0 0 4,0 0 4,3 4-4,-3-4 0,0 0 0,0 0-4,3 0-4,-3 0 4,3 5 0,-3-5 4,-1 0-4,4 0 0,-2 0 0,2 0 0,-3 5 12,3-5-8,0 0 0,-4 0 12,4 0 4,0 0-4,-3 0 4,3 5 0,0-5-12,0 0 9,0 0-1,0 0 0,0 0 4,0 5 4,0-5 0,0 0-4,0 0 0,0 0 8,0 4 8,0-4 4,0 0 12,0 0 12,0 0 4,0 6 8,0-6 12,0 0 8,0 0 32,0 0 4,0 0 4,0 0 8,0 0-4,3 5-8,-3-5-8,0 0-8,0 0 0,4 0 0,-4 0-20,3 0-8,-3 0-8,2 0-16,-2 5-20,4-5 0,-1 0-12,-3 0-12,3 0-12,-3 0-16,3 0-40,-3 0-68,3 0-96,0 0-120,-3 0-132,3 0-88,-3 5-80,0-5-113,3 0-127,-3 0-160,0 0-164,0 0 96</inkml:trace>
  <inkml:trace contextRef="#ctx0" brushRef="#br0" timeOffset="-147742.97">1608 4603 224,'0'0'212,"-3"0"76,0 0 24,3 0 60,-4 0-56,4-5-76,-2 5-64,2 0-36,-3 0-36,3 0-16,0 0 0,-4 0 4,4 0-4,0 0-4,-3 0 8,3 0 4,0 0 16,0 0-4,-3-5 0,3 5-8,0 0-8,0 0-8,0 0 4,0 0-8,0 0 4,0 0-8,-3 0 4,3 0 4,0 0-4,0 0 12,0 0 4,0 0 12,0 0 8,0 0 0,0 0-4,0 0 4,0 0 12,0 0 0,0 0 12,0 0 5,0 0-1,0 0-4,3 0-4,-3 0-8,0 0-16,0 0 8,3 0 0,-3 0-12,3 0-12,-3 0-4,0 0-12,0 0 4,4 0-8,-4 0-8,3 0 8,-3 0 4,2 0-4,-2 0-8,4 0 4,-4 0-4,3 0 12,-3 0-4,3 0 4,-3 0-16,3 0 0,1 0-4,-4 0 0,2 0 0,-2 0-4,3 0-4,-3 0 0,4 0-4,-4 0 0,3 0 8,-3 0 4,0 0 0,3 5-8,-3-5 0,0 0 8,3 0-8,-3 0-8,3 0-4,-3 0-4,0 0-12,3 5 4,-3-5 0,0 0 12,0 0-4,0 0 8,0 0 0,0 0-12,0 0 12,0 5 0,0-5-12,0 0-4,0 0-16,0 0 4,-3 4 0,3-4-4,-3 0 0,3 0-8,-3 0 0,3 6-4,-3-6 0,3 0 0,-3 0-8,-1 0-16,4 0-20,-3 0-24,1 5-12,-2-5-28,1 0-40,3 0-36,-3 0-56,0 0-64,-1 0-68,2 0-52,-1 0-88,3 0-44,-4 0-28,4 0-69,-3 0-83,0 0-144,3 0-100,-3 0-100</inkml:trace>
  <inkml:trace contextRef="#ctx0" brushRef="#br0" timeOffset="-153954.99">1331 4810 448,'-4'0'380,"1"0"124,0 4-32,-3-4-116,3 5-84,0-5-56,0 0-32,0 5 8,0-5 24,0 5 16,0-5 12,3 0 20,-3 0 32,0 5 44,0-5 24,3 0 32,-3 0 25,3 0 19,-3 5 0,3-5-28,-4 0-20,4 0-8,0 0 16,0 0-8,0 0 8,0 0 4,0 0 0,0 0 4,4-5-12,-1 5 0,-3 0 108,3 0 8,0-5-36,0 5-28,3-5-56,-3 5-24,3-5-32,0 0-32,3 1-32,1-2-40,-5 1-40,5 1-52,-1-2-40,0 2-36,-3-1-32,4-5-12,-5 5 0,5 5-16,-4-5-32,0 0-60,0 1-88,-3 4-128,4-5-140,-4 5-172,-1 0-164,-2-5-172,4 5 0,-1 0 16,-3 0-84,3-5-120,-3 5-96,3 0 96,-3 0-29,3 0-103,-3 0-84,3-5 188</inkml:trace>
  <inkml:trace contextRef="#ctx0" brushRef="#br0" timeOffset="-153437.53">1457 4736 28,'0'-5'500,"0"5"124,3 0 16,-3 0-124,0-5-120,0 5-52,3 0-16,-3 0-12,3 0 12,-3 0 4,0-5-12,3 5 24,-3 0 24,3 0 25,-3 0 67,3 5 72,0-5 36,-3 0-4,3 0-20,0 0-24,0 5-4,0-5-4,3 5-4,-3-5 32,4 5 172,-5 0 16,5 0-48,-1-1-112,-3 1-100,3 0-120,0 0-116,-3 0-92,3-5-60,-3 5-76,0 0-116,3-5-152,-6 4-200,3 2-200,1-6-252,-1 0-180,-3 4 0,2-4-168,-2 0-216,4 5-48,-4-5-105,3 0-103,-3 0 176</inkml:trace>
  <inkml:trace contextRef="#ctx0" brushRef="#br0" timeOffset="-152426.87">1503 4746 292,'-4'0'364,"4"0"108,-3-5 40,3 5-88,0 0-96,-3 0-84,3-5-36,0 5 12,0 0 16,-3 0 4,3-5 0,0 5 8,0 0 0,0 0 4,0 0 0,0 0 4,0 0 0,0 0-3,0 0-5,0-5 4,0 5 40,0 0 20,0 5 20,3-5 4,-3 0 16,0 0 32,3 0 0,-3 5-16,3-5-16,1 0 0,-1 5-8,-1 0 12,2-5-4,2 5 8,-3-1 92,3 1 80,0 0 12,0 0-24,3 0-40,-3 0-32,4-5-72,-5 5-60,5-1-92,-4 2-64,0-2-56,0 1-36,0-5-20,1 6-32,-1-6-76,-3 4-88,3-4-116,-3 0-120,0 5-140,0-5-184,0 0-244,0 0-48,-3 5-8,3-5-104,-3 0-96,4 0-48,-4 0 95,2 0-39,-2 0-72,0 0-32</inkml:trace>
  <inkml:trace contextRef="#ctx0" brushRef="#br0" timeOffset="-204317.45">223 1542 824,'0'0'584,"0"-3"100,0 0-136,0 3-112,-5-3-120,5 3-92,0-3-44,0 3-32,0-3-12,0 3-8,0 0 0,5 0 12,-5 0 12,0-3-20,0 3-20,5 0-12,-5 0-20,0 0-4,0 0-8,5 0 4,-5 0 0,5 0-8,-5 0 1,0 0-1,4 0 0,-4 0 0,0-3 4,0 3 4,0 0-12,6-3 4,-6 3-12,0 0 12,0-3-8,0 3-4,-6-3 0,6 3 4,0 0 4,0-3 8,0 3 0,0-4-8,0 4 0,-4 0 0,4 0-4,0 0-12,0-2-8,0 2-4,0 0 4,0 2 16,0-2 0,0 0 12,0 4-4,0-4 0,0 3 0,0-3 0,0 3-8,0 0 4,0-3-8,0 3-12,4 0-4,-4 0-8,0 0-4,6-3 4,-6 3 4,0 0-8,5-3 4,-5 0-4,0 3 4,4-3 16,-4 0 16,0 0 0,6 3 20,-6-3-8,0-3 8,0 3 4,4 0 8,-4-3 0,0 3 24,0-3 12,0 3 0,0-3 8,0 0 4,0 3-20,0-3 0,0 0-28,-4 3 0,4-3-36,0 0-8,0 3-16,0-3-4,-6 3-12,6 0-40,0-3-56,-4 3-80,4 0-100,0 0-112,0 0-100,-5 0-140,5 0-148,0 3-28,0-3-81,0 3-223,0-3-256,0 3-64</inkml:trace>
  <inkml:trace contextRef="#ctx0" brushRef="#br0" timeOffset="-203468.01">817 1536 512,'0'3'456,"0"0"160,0 0-112,0-3-136,0 3-80,0 0-8,4-3 16,-4 3-12,0-3-24,0 3-32,0-3-24,5 0-20,-5 0-20,0 0-28,0 0-36,0 0-24,0 0-16,5 0-8,-5-3-16,0 3 4,0-3 8,0 3 8,-5-3 12,5 3-12,0 0-16,0-3-8,-5 3-11,5 0-1,0 0-8,-4 0-4,4 0 4,0 0 4,-6 0 8,6 0 8,-5 3 8,5-3 24,0 3 12,-5-3 4,5 3 12,0 0 4,-5-3-4,5 4 4,0-1 8,0-3 8,0 2-4,0 2-12,0-4-8,0 3-16,0 0-4,0-3-8,0 3 12,0-3 16,0 0 0,0 3 20,5-3 24,-5 0 4,0 0 0,0 0 20,0-3 12,0 3 0,0 0 0,0-3 24,0 3-4,0-3 0,0 3-24,0-3-36,0 3-32,0-4-32,-5 4-20,5 0-20,0-2-28,-5 2-56,5 0-96,-4 0-96,4 0-124,-6 0-152,6 0-196,-4 0-180,4 2-52,-5-2-169,5 4-243,-5-1-132</inkml:trace>
  <inkml:trace contextRef="#ctx0" brushRef="#br0" timeOffset="-171585.84">1080 3408 560,'0'-3'380,"0"3"144,0-3-60,0 0-112,0 3-88,0-3-64,0 3-40,0 0 20,0-3 4,0 3-8,0 0 0,0-3 0,0 3 0,-5-3 0,5 3 8,0 0 20,0 0-4,-5 0-8,5-4-16,0 4-8,-5 0-4,5-2-3,-5 2-13,5 0-4,-5 0 0,5-3 4,-5 3 36,5 0-4,-4 0-12,-2 0-12,6 0-12,-5 0-16,1-4-4,4 4-16,-5 0-12,5 0 4,-5 0 28,5 0-8,-5 0-40,5 0-20,0-3-28,-5 3-16,5 0 0,0 0-12,-5 0-4,5 0 0,0 0 0,0 0 8,0 0 0,0 0 4,0 0-4,0 0 0,0 0 12,5 0-12,-5 0-4,5 0 0,-5 0 8,5 0 8,-5 0-12,5 0-8,0 0 8,-5 0-4,4 0-4,1 0 4,1 0 0,-6 0-4,4 0 0,1 0 0,0 0 8,0 0-4,-5 0-4,5 0 0,0 0 4,-5 0-4,5 0 0,-5 0 8,4 0 12,-4 0-8,5 0 12,-5 0 4,5 0 16,-5 3 16,0-3 28,5 0 0,-5 0 8,0 0-8,0 0 0,0 0-20,0 0-20,0 0-4,0 0-4,0 0 8,0 0-4,0 0 8,0 0 12,-5 0-4,5 0 16,0 0-4,-5 0-4,5 0-4,-5 4-4,5-4-4,-4 0-20,4 0 4,-5 0 0,0 0-4,5 0-12,-5 0-8,5 0 0,-5 3-4,5-3-8,-5 0 0,5 0-4,0 0 0,-5 0-8,5 0-8,-4 0 12,4 2-4,0-2 4,0 0 4,0 0 0,0 0 8,0 0-8,0 4 0,0-4 8,0 0 0,4 0-4,-4 3-4,0-3 0,5 0 0,-5 0 8,5 3-4,0-3-4,-5 0 0,5 0 0,0 3 0,0-3 0,-5 0 0,4 0 0,1 0 0,0 0 0,-5 0 0,5 0 4,0 0-4,-5 0 0,5 3 0,0-3-4,-5 0 4,4 0 4,2 0 12,-6 0 32,4 0 28,-4 0 20,0 0 16,5 0 0,-5 0-16,0 0-8,0 0-12,0 0-20,0 0-4,0 0-16,0-3 4,0 3 8,0 0-4,0 0 8,-5 0 0,5 0-16,-4 0-8,4 3-4,-6-3-8,6 0 0,-4 0-4,4 0-16,-5 3-4,5-3-4,-5 0-4,0 3-32,5-3-44,-5 0-52,5 0-64,0 3-60,-5-3-64,5 0-68,0 0-80,-5 3-80,5-3-64,0 0-80,0 0-80,0 3 40,0-3-1,0 0-47,0 4-152,0-4-148,0 0-16</inkml:trace>
  <inkml:trace contextRef="#ctx0" brushRef="#br0" timeOffset="-169884.72">1070 4011 16,'0'-3'492,"0"0"112,0 3 12,0-3-112,0 3-120,0-3-76,0 3 0,0-3 24,-5 3 4,5 0 0,0 0 8,0-3-4,0 3 0,0 0 1,-5 0 11,5 0 56,0 0 32,-5 0-12,5 0-32,-5 0-28,5 0-24,0 0-20,-4 0-16,4 0-8,-6 0-16,6 3-12,0-3-40,-5 0-32,5 0-48,-4 0-48,4 0-40,0 0-32,0 0-20,-5 0 0,5 0-4,0 0-8,0 0 0,0 0 8,0 0-4,5 3 4,-5-3-4,0 0-4,4 0-8,-4 0 8,5 0 8,-5 0 0,6 0-4,-2 0-12,-4 0 8,5 0 0,0 0-8,0 0 4,0 0 4,0 0 0,-5 0 0,5 0 0,-1 0-8,1 0 4,0 0 4,-5 0 8,5 0-16,0 0 8,0 0 0,-5 0 16,5 0-12,-5 0 8,4 0 4,-4 0 0,6 0-4,-6 0 0,0 0-4,0 0-4,4 0-4,-4 0-4,0 0 4,0 0 0,-4 0 0,4 0 4,0 0-4,0 0 8,-6 0-4,6 0 8,0 0 0,-4 0 4,4 0 0,-5 0 16,0 0-8,5 0 20,-5 0 12,0 0 4,5 0 12,-5 0 24,0 0 56,5 0-20,-4 0-36,4 0-32,-5 0-28,5 0-24,-5 0-8,5 0-4,0 0 0,0 0 0,0 0 0,-5 0 12,5 0-8,5 0 4,-5 0-4,0 0-4,0 0 0,0 0-8,5 0 16,-5 0-16,0 0 8,5 0 0,-5 0-12,0 0 20,4 0 0,-4 0-4,5 0-24,-5 0 16,0 0 0,5 0 4,-5 0 0,0 0 20,0 0 12,5 0-16,-5 0-8,0 0 4,0 0-8,0 0-32,0 0-36,0 0-20,0-3-8,0 3-4,-5 0-12,5 0 4,0-3 4,-5 3 4,5 0-4,-5 0 0,5 0-4,-4 0-32,4-3-32,-5 3-72,0 0-40,5 0-32,-5 0-48,5 3-32,-5-3-32,5 0-40,-5 0 0,5 3-12,0-3-12,-5 0 56,5 3 24,0-3-5,0 3-27,0-3-44,0 0-100,0 3-144,-4-3-212,4 3-100</inkml:trace>
  <inkml:trace contextRef="#ctx0" brushRef="#br0" timeOffset="-153954.99">1335 3506 448,'0'-4'380,"0"1"124,-4 0-32,4-3-116,-5 3-84,5 0-56,0 0-32,-5 0 8,5 0 24,-5 0 16,5 0 12,0 3 20,0-3 32,-5 0 44,5 0 24,0 3 32,0-3 25,0 3 19,-4-3 0,4 3-28,0-4-20,0 4-8,0 0 16,0 0-8,0 0 8,0 0 4,0 0 0,0 0 4,4 4-12,-4-1 0,0-3 108,0 3 8,5 0-36,-5 0-28,5 3-56,-5-3-24,5 3-32,0 0-32,-1 3-32,2 1-40,-1-5-40,-1 5-52,2-1-40,-2 0-36,1-3-32,5 4-12,-5-5 0,-5 5-16,5-4-32,0 0-60,-1 0-88,-4-3-128,5 3-140,-5-3-172,0 0-164,5-3-172,-5 3 0,0 0 16,0-3-84,6 4-120,-6-4-96,0 3 96,0-3-29,0 3-103,0-3-84,4 3 188</inkml:trace>
  <inkml:trace contextRef="#ctx0" brushRef="#br0" timeOffset="-153437.53">1410 3631 28,'4'0'500,"-4"0"124,0 3 16,0-3-124,6 0-120,-6 0-52,0 3-16,0-3-12,0 3 12,0-3 4,4 0-12,-4 3 24,0-3 24,0 4 25,0-4 67,-4 3 72,4-1 36,0-2-4,0 4-20,0-1-24,-6 0-4,6 0-4,-4 3-4,4-3 32,-6 3 172,1-3 16,0 3-48,1 0-112,-1-3-100,0 3-120,0 1-116,0-5-92,5 5-60,-5-4-76,0 0-116,5 3-152,-4-6-200,-2 3-200,6 0-252,0 0-180,-4-3 0,4 3-168,0-3-216,-5 3-48,5-3-105,0 3-103,0-3 176</inkml:trace>
  <inkml:trace contextRef="#ctx0" brushRef="#br0" timeOffset="-152426.87">1399 3677 292,'0'-3'364,"0"3"108,5-3 40,-5 3-88,0 0-96,0-3-84,6 3-36,-6 0 12,0 0 16,0-3 4,4 3 0,-4 0 8,0 0 0,0 0 4,0 0 0,0 0 4,0 0 0,0 0-3,0 0-5,6 0 4,-6 0 40,0 0 20,-6 0 20,6 3 4,0-3 16,0 0 32,0 3 0,-4-3-16,4 3-16,0 0 0,-6 0-8,1 0 12,5 0-4,-5 3 8,1-3 92,-1 3 80,0 1 12,0-2-24,0 5-40,0-4-32,5 3-72,-5-3-60,1 3-92,-2-3-64,2 0-56,-1 1-36,5-1-20,-6 0-32,6 0-76,-4-3-88,4 3-116,0-3-120,-5 0-140,5 0-184,0 0-244,0 1-48,-5-4-8,5 3-104,0-3-96,0 3-48,0-3 95,0 3-39,0-3-72,0 0-32</inkml:trace>
  <inkml:trace contextRef="#ctx0" brushRef="#br0" timeOffset="-147742.97">1542 3783 224,'0'0'212,"0"-3"76,0 0 24,0 3 60,0-3-56,5 3-76,-5-3-64,0 3-36,0-3-36,0 3-16,0 0 0,0-3 4,0 3-4,0 0-4,0-3 8,0 3 4,0 0 16,0 0-4,5-3 0,-5 3-8,0 0-8,0 0-8,0 0 4,0 0-8,0 0 4,0 0-8,0-3 4,0 3 4,0 0-4,0 0 12,0 0 4,0 0 12,0 0 8,0 0 0,0 0-4,0 0 4,0 0 12,0 0 0,0 0 12,0 0 5,0 0-1,0 0-4,0 3-4,0-3-8,0 0-16,0 0 8,0 3 0,0-3-12,0 3-12,0-3-4,0 0-12,0 0 4,0 3-8,0-3-8,0 3 8,0-3 4,0 3-4,0-3-8,0 3 4,0-3-4,0 3 12,0-3-4,0 3 4,0-3-16,0 3 0,0 1-4,0-4 0,0 2 0,0-2-4,0 3-4,0-3 0,0 4-4,0-4 0,0 3 8,0-3 4,0 0 0,-5 3-8,5-3 0,0 0 8,0 3-8,0-3-8,0 3-4,0-3-4,0 0-12,-5 3 4,5-3 0,0 0 12,0 0-4,0 0 8,0 0 0,0 0-12,0 0 12,-4 0 0,4 0-12,0 0-4,0 0-16,0 0 4,-5-3 0,5 3-4,0-3 0,0 3-8,0-3 0,-5 3-4,5-3 0,0 3 0,0-3-8,0-1-16,0 4-20,0-3-24,-5 1-12,5-2-28,0 1-40,0 3-36,0-3-56,0 0-64,0 0-68,0 0-52,0 0-88,0 3-44,0-3-28,0 3-69,0-3-83,0 0-144,0 3-100,0-3-100</inkml:trace>
  <inkml:trace contextRef="#ctx0" brushRef="#br0" timeOffset="-155051.22">1524 3610 360,'-5'-3'408,"5"3"96,-5-4-24,5 4-96,0-2-96,-5 2-80,5-3-36,0 3-8,0-4 8,-4 4-4,4-3-16,0 3-4,0-3-8,0 3 8,0-2-4,0 2 0,0-4-20,0 4-20,0-3-32,0 3-16,4-3 8,-4 3-8,0-3-4,0 3 4,5-3-4,-5 0-12,0 3 8,5 0-8,-5-3-4,5 3 0,0-3-8,-5 3 4,5 0 4,0 0-8,-1 0-4,-4 0 4,5 0 0,0 0 0,0 3 8,0-3 8,0 3 16,0 0-8,-1 0-3,2 0-1,-1 0-8,-5 0 4,4 3-12,1-3 4,-5 0-8,5 4 0,0-1 12,-5-3-8,5 4-4,-5-5 8,0 4 0,5 1 4,-5-4 0,0 3 8,0 0 4,0 0 0,0-3 16,0 3 16,0 0 16,0-3 12,-5 4 16,5-2-16,0 2 8,-5-1-12,5-3 0,-5 3-12,0 0-4,0-3-12,5 3 4,-4-3-4,-1 0-4,-1 0 8,2 0-4,-1 0 16,0 1-4,0-4 16,0 0 8,0 0-4,0 0-28,1 0 4,-1-4 24,0 1 12,-5 0-4,5 0-8,0-3-12,1 3 0,-2-3 4,2 0-8,4 0-4,-5 0-8,5-4-8,-5 1-20,0 3 0,5 0-8,0-3-12,0 0-4,0 3-8,0 0-4,0-4-4,0 5-12,5-2-4,-5 4 0,5-3-8,-5 3-16,5-1-16,-5 1-40,4 3-48,2-3-68,-2 3-84,1 0-116,0 0-128,0 0-136,0 3-140,0 0-12,0-3-53,-1 4-143,1-1-176,0-1-112</inkml:trace>
  <inkml:trace contextRef="#ctx0" brushRef="#br0" timeOffset="-149070.09">1553 3567 508,'0'0'360,"0"3"116,5-3-28,-5 0-108,0 3-84,0-3-64,5 0-40,-5 0-24,0 3-4,0-3-4,0 0-8,5 0 4,-5 0 0,0 0 4,0 3 16,0-3-8,5 0-8,-5 0-16,0 0-24,0 0-16,0 0-8,0 0-16,4 0 0,-4 0 0,0 0-8,0 0 4,0 0-4,0 0 0,0 0 0,0 0 0,0 0 0,0 0 0,0 0 4,0-3 4,0 3 0,0 0-8,0 0-4,0-3 4,0 3 0,0 0 0,0-3 8,0 3-8,0 0 0,0-3 4,-4 3-8,4-3 12,0 0-4,0 0 4,0 0-16,-5 3 0,5-3-8,0 0 8,0 0-4,-5-1-16,5 2 0,0-1-4,0-1 4,0 1 4,-5 3-4,5-3 0,0 1 0,0-2-4,0 4-4,0-3 4,-5 3 0,5-3 4,0 0-4,0 3 0,0-3 0,0 3 0,-5-3 12,5 3-8,0 0 0,0-3 12,0 3 4,0 0-4,0-3 4,-5 3 0,5 0-12,0 0 9,0 0-1,0 0 0,0 0 4,-4 0 4,4 0 0,0 0-4,0 0 0,0 0 8,-5 0 8,5 0 4,0 0 12,0 0 12,0 0 4,-5 0 8,5 0 12,0 0 8,0 0 32,0 0 4,0 0 4,0 0 8,0 0-4,-5 3-8,5-3-8,0 0-8,0 0 0,0 3 0,0-3-20,0 3-8,0-3-8,0 3-16,-5-3-20,5 3 0,0 0-12,0-3-12,0 3-12,0-3-16,0 4-40,0-4-68,0 2-96,0 1-120,0-3-132,0 3-88,-5-3-80,5 0-113,0 4-127,0-4-160,0 0-164,0 0 96</inkml:trace>
  <inkml:trace contextRef="#ctx0" brushRef="#br0" timeOffset="-202267.63">311 3636 616,'0'0'376,"0"0"144,0 0-72,0 0-124,0 3-88,0-3-52,0 0-28,0 0 0,0 0 8,5 0-12,-5 0-8,0 0-8,0 0 16,0-3-8,4 3 4,-4 0-4,0 0-28,0 0-16,0-3-16,0 3-12,0 0-24,5-3-4,-5 3-16,0-3 0,0 3-4,0-3-4,0 3-8,0 0 4,0-4-8,0 4 8,-5-3-4,5 3 4,0-2 0,0 2 0,0 0 4,0-4 4,0 4 0,0 0 0,-4 0 0,4 0 0,0 0 12,0 4 4,-5-4-4,5 0 4,0 2 4,0-2-8,0 3 8,0-3 4,0 4 8,0-4-8,0 3-7,0 0-1,0-3-12,0 3-12,0-3 4,0 3-12,0 0 4,0-3-8,0 3 0,0-3 4,0 0-8,0 3 12,0-3-4,0 0 4,5 0-4,-5 0 0,0 0 0,0-3 0,0 3-4,0 0 8,0-3 16,0 3 12,0-3 16,0 3 8,0-3 24,-5 3 12,5-3 20,0 0 40,0 3 40,0-3 8,-5 3 4,5-4-12,0 1-16,-5 3-44,5-2-32,0 2-40,-5-4-28,5 4-24,0 0-16,0 0-36,0-3-36,0 3-56,0 3-68,-5-3-92,5 0-100,0 0-88,0 4-72,0-4-85,0 2-119,0 1-232,0-3-208,5 4-4</inkml:trace>
  <inkml:trace contextRef="#ctx0" brushRef="#br0" timeOffset="-201452.67">825 3640 304,'0'0'412,"0"0"100,0 0-20,0-3-128,0 3-116,0 0-84,0 0-28,0-3-28,0 3-24,0 0-8,0 0-12,0-3-4,-4 3-4,4 0-8,0 0 8,0 0-4,0 3-12,0-3 4,-5 0-4,5 3 0,0 0 4,0-3 4,0 3-4,5 0 4,-5-3 0,0 3 12,0 0-8,0 0-4,4 0 0,-4 0 0,0 1 0,5-4 0,-5 2 8,5 1 8,-5-3 24,0 4 4,5-4 12,-5 0-4,0 3 4,5-3 0,-5 0 0,0 0 0,0-3 4,5 3 8,-5 0 16,0-4 8,0 4 13,0-3 15,0 1 8,0 2 20,0-4 32,0 1 28,0 0 12,-5 3 0,5-3-20,0 0-32,0 3-44,-5-3-56,5 3-36,0 0-32,-5 0-16,5-3-48,0 3-40,0 3-64,-5-3-92,5 0-116,0 0-144,0 3-100,-5-3-56,5 3-81,0-3-115,0 3-184,0 0-200,0-3 72</inkml:trace>
  <inkml:trace contextRef="#ctx0" brushRef="#br0" timeOffset="162375.32">6491 5019 536,'4'-3'456,"-4"3"192,5 0-88,-5 0-132,0-3-80,0 3-12,5 0-12,-5 0-12,0-4-16,5 4-48,-5 0-40,0-2-40,5 2-40,-5 0-28,0-3-28,0 3-24,0 0-16,5-4-8,-5 4-4,0-3-12,0 0-8,0 3-8,0-3 8,5 3 12,-5-3-4,0 0-8,0 3 0,0-3 0,-5 3 8,5-3-4,0 3 0,0 0 12,-5-3-8,5 3 8,0 0 4,-5 0 4,5 0 0,0 3 1,-5-3-1,5 0 4,-5 3 0,5-3-4,0 3 8,-5-3 4,5 0-8,0 3-8,0-3-8,-4 3 4,4-3-12,0 3 4,0-3 4,0 3-8,0-3 4,0 0 0,0 3-4,0-3-4,4 0 0,-4 0 0,0 0 4,0 4 0,0-4 0,0-4-4,0 4 0,5 0 0,-5 0 0,0 0 0,0-3 0,0 3-4,-5 0-8,5 0-12,0-3-4,0 3-12,0 0-20,0 0-4,-4 0-8,4 0-17,0 0-3,0 0-16,0 0-16,-5 0-36,5 0-44,0 0-52,0 3-28,-5-3-60,5 3-48,0-3-76,0 4-144,0-4-196,-5 3-4</inkml:trace>
  <inkml:trace contextRef="#ctx0" brushRef="#br0" timeOffset="-173148.8">1094 1926 504,'0'0'396,"5"0"132,-5-4-56,5 4-108,-5 0-92,0-3-36,5 3 16,-5 0 40,0 0 28,0-3 8,5 3 4,-5 0 4,0 0-12,0 0-20,0 0-31,0 0-41,0-3-36,0 3-36,0 0 12,0 0-16,0 0-16,-5 0-12,5 0-4,0-3 0,-5 3-8,5 0-12,0 0-12,-5 0-12,5 0-12,0 0 4,-5 0 0,5-3-8,-5 3 12,5 0 8,-5 0-8,1 0-12,4 0 8,-5 0 4,0 0 0,0 0 8,5 0 12,-5 0-4,0 0 0,0 0 4,1 0 4,4 0-8,-6 0-4,1 0-16,5 0 0,-4 0-16,4 0-16,-5 0-28,5 0-8,-5 0 4,5 0-4,-5 0 4,5 0-4,0 0-4,0 0 0,0 0 0,0 0 0,0 0 0,0 0 0,5 0 0,-5 0 0,5 0 0,-5 0 0,5 0 0,-5 0 0,4 0 0,-4 0 0,5 0 0,1 0 4,-6 0 0,4 0-8,1 3 4,0-3 0,-5 0 0,5 0 0,0 0 0,0 0 0,-5 0 0,5 0 0,-1 3 0,-4-3 4,5 0 4,-5 0 0,5 0 20,-5 0 52,0 0 32,5 0 8,-5 3 4,0-3-8,5 0-12,-5 0-12,0 0-20,0 0-8,0 0-8,0 0 4,-5-3 0,5 3 4,0 0 8,0 0 16,-5 0 0,5 0 4,-5 0-4,5 0 4,-5-3-4,1 3 8,-1 0 8,5 0 48,-5 0 24,0 0 12,0 0 4,0 0 0,0 0 0,1 0 0,4 0-20,-6 0 0,1 0-28,1 0-44,4 0-44,-5 0-28,5 0-16,-5 0-8,5 0-16,0 0 8,-5 0 4,5 0 0,0 0 12,0 0-20,0 0 4,0 0 4,5 0 0,-5 0 0,5 0 0,-5 0 0,5 0 12,-5 0-8,4 0-16,1 3 8,1-3-4,-2 0-8,1 0-8,0 0-8,0 0-20,0 0-20,0 0-36,0 3-36,-1-3-84,1 0-92,0 0-108,-5 0-68,5 0-28,0 0-104,0 0-120,-5 0-160,5 0-216,-5 3-96,4-3-165,-4 0-287,6 3 48</inkml:trace>
  <inkml:trace contextRef="#ctx0" brushRef="#br0" timeOffset="158771.09">6446 2956 740,'0'0'440,"5"0"140,-5 0-108,6 0-128,-6 0-104,4 0-36,-4 0-24,5 0-36,-5 0-36,0-3-36,5 3-20,-5 0-12,0-4-4,5 4 0,-5 0 8,0-3 0,0 3 0,0 0 4,0-3 0,0 3 12,0-2 12,0 2 28,0-4 0,-5 4 16,5 0-12,0-3-4,-5 3-4,5 0-8,0 0-16,0 0-4,-5 0 0,5 0 4,-4 3 0,4-3 0,0 0-4,-6 4-4,6-4-4,0 2 0,0-2 1,-5 3-1,5-3 4,0 3 0,0 1-8,0-4-4,0 3 4,0-3 8,0 3 8,0-3 0,0 0 0,0 3 12,5-3 12,-5 0 0,0 0 4,0 0-16,6 0-8,-6 0-12,0 0-12,4 0-16,-4-3-4,0 3-20,0 0-8,5-3 8,-5 3-8,0-3-12,0 3 8,0-4-24,0 4-40,0 0-56,0-3-80,0 3-72,0 0-84,-5 0-89,5 0-115,0 0-108,-4 0-192,4 0-156,-6 0-112</inkml:trace>
  <inkml:trace contextRef="#ctx0" brushRef="#br0" timeOffset="159742.17">5981 4147 640,'0'0'396,"0"3"160,0-3-76,5 3-112,-5-3-84,0 3-48,0-3 4,5 3-8,-5-3-16,0 3-20,4-3-8,-4 0-4,0 0 0,6 0-16,-6 0-24,4 0-36,-4 0-28,0 0-28,5 0-12,-5 0-8,5 0-20,-5-3-8,0 3 0,6-3 0,-6 3-4,0-3 0,0 3 0,0-3-4,0 0 4,0 3-4,0-3 4,0 3 0,0-3 0,-6 3 0,6-4 0,-5 1 0,5 3 4,-5-2 0,5 2 8,-4-3 4,4 3 8,-6 0 0,6-4 4,-4 4 12,-1 0 16,5 0 0,-5 0-4,5 0-16,-5 0-8,5 0-4,0 0 1,0 0-5,-5 0 0,5 0-4,0 0 0,0 0-12,0 4 12,0-4-8,0 0-4,0 0 0,5 3 4,-5-3-4,0 0-4,0 0 4,0 0 4,5 0-8,-5 0 8,0 2 0,0-2-4,0 0-16,5 0-12,-5 0-44,0 0-53,0 0-71,0-2-92,0 2-108,0 0-112,0 0-188,-5 0-140,5 0-208</inkml:trace>
  <inkml:trace contextRef="#ctx0" brushRef="#br0" timeOffset="-181208.84">5648 3922 704,'0'4'384,"0"-4"120,4 3-96,2-3-112,-6 2-84,5-2-36,-5 4-24,4-4 4,1 0 8,-5 3-20,5-3-16,0 0-28,-5 0-16,5 0-4,0 0 36,0 0 20,-5 0-8,4 0-20,2 0-12,-2 0-4,-4 0-8,5 0 4,-5 0 4,5 0 12,-5 0 16,5 0 4,-5 0 0,0 0-20,5 0-8,-5 0-8,0 0-11,0 0-13,0-3-4,0 3-8,0 0 0,0 0-4,0 0 0,0 0 12,0 0 4,-5 0 8,5 0 4,-5 0-4,5 0 0,-5 0 4,5 0 4,-5 0-4,1 0-8,4 0 16,-6 0 4,2 0 20,-1 0 28,0 0 12,0 0 0,5 0-4,-5 0-4,0 0 8,5 0-8,-5 0-16,1 0-28,4 0-24,-5 0-24,5 0-20,0 0-16,-6 0-4,6 0 8,0 0 0,-4 0 0,4 0-8,0 0 12,0 0 0,0 0-8,0 0-4,4 0 4,-4 0-8,0 0-4,6 0 0,-6 0 16,0 0-4,5 0 4,-5 0 4,4 0 8,-4 0 0,0-4 0,5 4 4,-5 0-12,5 0 16,-5 0 8,5 0 32,-5 0 56,0 0 44,0 0 12,5 0-4,-5 0-12,0 0-16,0 0-16,0 0-12,0 0-8,0 0-8,0 0 8,-5 0 8,5 0 0,0 0 12,-5 0 4,5 0-8,-5 0-8,0 0 24,5-2-8,-4 2-12,-1 0-24,5 0-20,-6 0-24,2 0-20,-1 0-20,5 0-4,-5 0-16,5 0-20,-5-3-56,5 3-60,-5 0-72,5 0-44,0 0-20,-5 0-68,5 0-92,0 0-100,0 0-128,0 0-136,0 0-156,0 0-88,0 0-33,0 0-231,0 0-140,0 3 60</inkml:trace>
  <inkml:trace contextRef="#ctx0" brushRef="#br0" timeOffset="163525.87">6007 6116 216,'5'3'392,"-5"0"96,0-3 52,0 3-112,0 0-116,0-3-112,0 3-64,0-3-24,0 0-12,0 0 20,0 3-4,0-3 0,0 0-8,0-3-4,0 3 4,0 0-8,0 0-16,0 0-20,0 0-16,0-3-16,0 3-8,0 0-8,-5 0 12,5-3 4,0 3 12,0 0-4,0 0-12,0-3-12,0 3-8,0 0 0,0 0-4,0 0-4,0 0 4,0 0 0,0 0-4,0 0 0,0 0 0,0 0-4,5 0 4,-5 3 0,0-3 4,0 0-4,0 0 0,0 3-4,5-3 4,-5 0 0,0 0 0,5 0 0,-5 3-8,0-3 12,0 0-4,5 0 0,-5 0 0,0 0-8,0 0 16,0 0 0,4-3 4,-4 3 0,0 0 0,0-3 12,0 3 0,0 0 12,0-3 12,0 3 20,0-3 28,0 3 24,0-3 24,-4 0 20,4 3 12,0-4 12,0 4 9,-5-3 7,5 1 0,-5 2 0,5-3-8,-5 3-32,5 0-28,-5-4-20,5 4-16,-5 0-20,5 0-28,0 0-12,-5 0-24,5 0-8,-5 0-4,5 0 4,0 0-4,0 4-40,0-4-28,0 0-24,0 0-24,0 3-36,0-3-32,0 0-12,0 0 0,0 2-16,5-2-32,-5 0-17,0 0 5,5 3-8,-5-3-16,0 0-24,5 0-28,-5 0-44,0 0-56,5 0-52,-5 0-120,0 0-80,0 0 24</inkml:trace>
  <inkml:trace contextRef="#ctx0" brushRef="#br0" timeOffset="-205808.5">6423 1472 160,'5'2'276,"-1"-2"104,-4 0 52,6 0-24,-6 0-88,4 0-96,1 0-68,-5 0-48,5 0-8,-5-2-12,0 2 0,5 0 4,-5-3-4,5 3 32,-5-4 28,0 4 12,4-3 8,-4 3 0,0-3-8,0 3-12,6-3-4,-6 3 0,0-3 0,0 3-4,0 0-28,0-3-28,0 3 4,0 0-8,0 0-8,0 0 4,0 0 0,0 0-4,0 0 4,0 3 12,0-3 9,0 0-5,0 3-20,-6 0-8,6-3 0,0 3-28,0 0 0,0 1-8,0-1-4,0-1-16,0 2 8,6-1-12,-6-3 4,0 3-8,0 0 0,4 0-8,-4-3 0,0 3 4,5 0 0,-5-3 4,0 0-4,5 0 16,-5 0 0,0 0 32,5 0 36,-5 0 44,0-3 80,0 3 44,0-3 12,0 0 8,0 3-20,0-3-36,0 0-48,0 3-60,0-3-44,-5-1-80,5 4-116,-5 0-140,5-2-176,-5 2-188,1 0-84,4 0-125,-6 2-219,2-2-176,-1 4-92</inkml:trace>
  <inkml:trace contextRef="#ctx0" brushRef="#br0" timeOffset="161638.34">6022 5007 580,'0'-3'436,"0"3"180,-6-4-72,6 4-124,0 0-96,0 0-16,0-3-8,0 3-4,0 0-12,0 0-16,0 0-36,0 0-24,0 0-20,0 0 4,0 0 8,0 0-15,0 0-17,0 0-28,0 0-36,6 0-32,-6 0-20,0-3-28,4 3-4,-4 0 0,0-3-12,0 3-8,5-3-12,-5 3-4,0-3 4,0 3-4,5-3 8,-5 3-8,0-3-4,0 3 0,5-3 4,-5 0 0,0 3-4,0-3 0,0 3 4,0-3 4,0 3 4,0 0 4,-5-3 4,5 3 0,0 0 0,-5 0 0,5 0 12,0 0 0,-5 0 4,5 3 0,-4-3 16,4 3 4,-6-3 8,6 3 4,-5-3 8,5 3-16,0-3-8,-5 3-8,5 0-8,0-3-4,0 3-8,0-3-28,0 3-24,0 0-40,0-3-36,0 3-64,0-3-80,0 3-93,0-3-115,0 0-152,5 3-244,-5-3-212,0 0-104</inkml:trace>
  <inkml:trace contextRef="#ctx0" brushRef="#br0" timeOffset="-153954.99">1646 2557 448,'3'0'380,"0"0"124,0-5-32,3 5-116,-3-4-84,0 4-56,1 0-32,-1-5 8,-1 5 24,2-5 16,-1 5 12,-3 0 20,3 0 32,0-5 44,0 5 24,-3 0 32,3 0 25,-3 0 19,3-5 0,-3 5-28,3 0-20,-3 0-8,0 0 16,0 0-8,0 0 8,0 0 4,0 0 0,0 0 4,-3 5-12,0-5 0,3 0 108,-3 0 8,0 5-36,0-5-28,-3 5-56,2-5-24,-1 5-32,-2-1-32,-2 1-32,0 0-40,3 0-40,-3 0-52,0 0-40,-1 0-36,4-1-32,-4 6-12,5-5 0,-5-5-16,4 6-32,0-1-60,0-1-88,3-4-128,-3 5-140,3-5-172,0 0-164,3 5-172,-3-5 0,0 0 16,3 0-84,-3 5-120,3-5-96,-4 0 96,4 0-29,-2 0-103,2 0-84,-3 5 188</inkml:trace>
  <inkml:trace contextRef="#ctx0" brushRef="#br0" timeOffset="-153437.53">1520 2631 28,'0'5'500,"0"-5"124,-3 0 16,3 0-124,0 5-120,0-5-52,-3 0-16,3 0-12,-3 0 12,3 0 4,0 5-12,-3-5 24,3 0 24,-3 0 25,3 0 67,-3-5 72,0 5 36,3 0-4,-3 0-20,0 0-24,0-5-4,0 5-4,-3-5-4,3 5 32,-4-5 172,5 0 16,-5 0-48,1 1-112,3-1-100,-3-1-120,0 1-116,3 1-92,-3 4-60,3-6-76,0 2-116,-3 4-152,6-5-200,-3 0-200,-1 5-252,1 0-180,3-5 0,-2 5-168,2 0-216,-4-5-48,4 5-105,-3 0-103,3 0 176</inkml:trace>
  <inkml:trace contextRef="#ctx0" brushRef="#br0" timeOffset="-152426.87">1474 2621 292,'4'0'364,"-4"0"108,3 5 40,-3-5-88,0 0-96,3 0-84,-3 5-36,0-5 12,0 0 16,3 0 4,-3 5 0,0-5 8,0 0 0,0 0 4,0 0 0,0 0 4,0 0 0,0 0-3,0 0-5,0 5 4,0-5 40,0 0 20,0-5 20,-3 5 4,3 0 16,0 0 32,-3 0 0,3-5-16,-3 5-16,-1 0 0,1-5-8,1 0 12,-2 5-4,-2-5 8,3 1 92,-3-1 80,0-1 12,0 1-24,-3 1-40,3-2-32,-4 6-72,5-4-60,-5-1-92,4 0-64,0 0-56,-1 0-36,1 5-20,0-5-32,0 5-76,3-5-88,-3 5-116,3 0-120,0-4-140,0 4-184,0 0-244,0 0-48,3-5-8,-3 5-104,3 0-96,-4 0-48,4 0 95,-2 0-39,2 0-72,0 0-32</inkml:trace>
  <inkml:trace contextRef="#ctx0" brushRef="#br0" timeOffset="-155051.22">1542 2744 360,'3'-5'408,"-3"5"96,4-5-24,-4 5-96,2 0-96,-2-5-80,3 5-36,-3 0-8,4 0 8,-4-4-4,3 4-16,-3 0-4,3 0-8,-3 0 8,2 0-4,-2 0 0,4 0-20,-4 0-20,3 0-32,-3 0-16,3 4 8,-3-4-8,3 0-4,-3 0 4,3 5-4,0-5-12,-3 0 8,0 5-8,3-5-4,-3 5 0,3 0-8,-3-5 4,0 5 4,0 0-8,0-1-4,0-4 4,0 5 0,0 0 0,-3 0 8,3 0 8,-3 0 16,0 0-8,0-1-3,0 2-1,0-1-8,0-5 4,-3 5-12,3-1 4,0-4-8,-4 6 0,1-2 12,3-4-8,-3 5-4,3-5 8,-3 0 0,0 5 4,3-5 0,-3 0 8,-1 0 4,2 0 0,1 0 16,-2 0 16,0 0 16,3 0 12,-3-5 16,0 5-16,0 0 8,0-5-12,3 5 0,-3-4-12,-1-2-4,5 2-12,-5 4 4,4-5-4,0 0-4,0-1 8,0 2-4,0-1 16,0 0-4,3 0 16,0 0 8,0 0-4,0 0-28,0 1 4,3-1 24,0 0 12,0-5-4,0 5-8,3 0-12,-3 1 0,3-2 4,1 2-8,-1 4-4,0-5-8,3 5-8,0-5-20,-3 0 0,0 5-8,4 0-12,-1 0-4,-3 0-8,0 0-4,3 0-4,-3 0-12,0 5-4,-3-5 0,3 5-8,-3-5-16,1 5-16,-1-5-40,-3 4-48,3 2-68,-3-2-84,0 1-116,0 0-128,0 0-136,-3 0-140,0 0-12,3 0-53,-4-1-143,1 1-176,1 0-112</inkml:trace>
  <inkml:trace contextRef="#ctx0" brushRef="#br0" timeOffset="-149070.09">1585 2773 508,'0'0'360,"-3"0"116,3 5-28,0-5-108,-3 0-84,3 0-64,0 5-40,0-5-24,-3 0-4,3 0-4,0 0-8,0 5 4,0-5 0,0 0 4,-3 0 16,3 0-8,0 5-8,0-5-16,0 0-24,0 0-16,0 0-8,0 0-16,0 4 0,0-4 0,0 0-8,0 0 4,0 0-4,0 0 0,0 0 0,0 0 0,0 0 0,0 0 0,0 0 4,3 0 4,-3 0 0,0 0-8,0 0-4,3 0 4,-3 0 0,0 0 0,3 0 8,-3 0-8,0 0 0,3 0 4,-3-4-8,3 4 12,0 0-4,0 0 4,0 0-16,-3-5 0,3 5-8,0 0 8,1 0-4,-1-5-16,0 5 0,0 0-4,0 0 4,0 0 4,-3-5-4,3 5 0,0 0 0,0 0-4,-3 0-4,3 0 4,-3-5 0,3 5 4,1 0-4,-4 0 0,2 0 0,-2 0 0,3-5 12,-3 5-8,0 0 0,4 0 12,-4 0 4,0 0-4,3 0 4,-3-5 0,0 5-12,0 0 9,0 0-1,0 0 0,0 0 4,0-4 4,0 4 0,0 0-4,0 0 0,0 0 8,0-5 8,0 5 4,0 0 12,0 0 12,0 0 4,0-5 8,0 5 12,0 0 8,0 0 32,0 0 4,0 0 4,0 0 8,0 0-4,-3-5-8,3 5-8,0 0-8,0 0 0,-4 0 0,4 0-20,-3 0-8,3 0-8,-2 0-16,2-5-20,-4 5 0,1 0-12,3 0-12,-3 0-12,3 0-16,-3 0-40,3 0-68,-3 0-96,0 0-120,3 0-132,-3 0-88,3-5-80,0 5-113,-3 0-127,3 0-160,0 0-164,0 0 96</inkml:trace>
  <inkml:trace contextRef="#ctx0" brushRef="#br0" timeOffset="-147742.97">1369 2764 224,'0'0'212,"3"0"76,0 0 24,-3 0 60,3 0-56,-3 5-76,3-5-64,-3 0-36,3 0-36,-3 0-16,0 0 0,3 0 4,-3 0-4,0 0-4,3 0 8,-3 0 4,0 0 16,0 0-4,3 5 0,-3-5-8,0 0-8,0 0-8,0 0 4,0 0-8,0 0 4,0 0-8,3 0 4,-3 0 4,0 0-4,0 0 12,0 0 4,0 0 12,0 0 8,0 0 0,0 0-4,0 0 4,0 0 12,0 0 0,0 0 12,0 0 5,0 0-1,0 0-4,-3 0-4,3 0-8,0 0-16,0 0 8,-3 0 0,3 0-12,-3 0-12,3 0-4,0 0-12,0 0 4,-3 0-8,3 0-8,-3 0 8,3 0 4,-3 0-4,3 0-8,-3 0 4,3 0-4,-3 0 12,3 0-4,-3 0 4,3 0-16,-3 0 0,-1 0-4,4 0 0,-2 0 0,2 0-4,-3 0-4,3 0 0,-4 0-4,4 0 0,-3 0 8,3 0 4,0 0 0,-3-5-8,3 5 0,0 0 8,-3 0-8,3 0-8,-3 0-4,3 0-4,0 0-12,-3-5 4,3 5 0,0 0 12,0 0-4,0 0 8,0 0 0,0 0-12,0 0 12,0-4 0,0 4-12,0 0-4,0 0-16,0 0 4,3-5 0,-3 5-4,3 0 0,-3 0-8,3 0 0,-3-5-4,3 5 0,-3 0 0,3 0-8,1 0-16,-4 0-20,3 0-24,-1-5-12,2 5-28,-1 0-40,-3 0-36,3 0-56,0 0-64,0 0-68,0 0-52,0 0-88,-3 0-44,3 0-28,-3 0-69,3 0-83,0 0-144,-3 0-100,3 0-100</inkml:trace>
  <inkml:trace contextRef="#ctx0" brushRef="#br0" timeOffset="-208204.54">5980 3522 676,'0'0'356,"5"0"132,-5 0-88,0 0-112,0 0-72,0 0-40,0-3-16,0 3 4,0 0 16,0-3 8,0 3 4,0-3 4,0 3 20,0 0 4,0 0 0,0-3-8,0 3-24,-5 0-32,5 0-20,0 0-12,0 0-8,0 0-20,0 0-4,0 0-3,-5 3 11,5-3 12,0 0 4,0 3-12,0-3-4,0 3-16,0-3 0,0 3-24,0-3-8,0 0-12,0 3-12,0-3-8,5 3-4,-5-3-12,0 0 4,0 3-4,0-3-4,5 0 0,-5 0-8,0 0 0,5 0-20,-5 0-44,0 0-56,0 0-40,0 0-52,4 0-72,-4 0-85,0 0-107,0 0-116,0-3-192,0 3-208,6 0-184</inkml:trace>
  <inkml:trace contextRef="#ctx0" brushRef="#br0" timeOffset="146819.66">267 3121 460,'5'0'368,"-5"4"88,5-4-40,-5 0-96,0 0-92,5-4-72,-5 4-32,5 0-28,-5-3-16,0 3-12,4-2-12,-4-2-8,0 1 0,0 3 16,0-3 16,6 0 8,-6 0 4,0 3 0,0-3 4,0 0-4,0 3-20,0-3-4,0 3-16,-6-3-4,6 3-8,0-3 0,0 3 0,-4 0 0,4 0-4,-5 3 0,5-3 4,0 0-12,-5 3 4,5-3-8,-5 3 8,5 0-4,0 0 0,-5 0 4,5 0 8,0 0 8,-4 0 12,4 1-8,0-2-4,0 1 0,0 1-4,0-1-4,0 0 0,0 0 4,0 0 0,0 0-4,0-3-12,0 3-4,0-3-4,0 3 0,4-3 4,-4 0-12,5 0-4,-5 0 4,0 0-8,5-3 0,-5 3-4,0 0 0,5-3 0,-5 0-12,0 3-12,5-3-20,-5 0-28,0 0-24,0 3-48,0-3-56,0-1-72,0 4-92,0-3-124,0 3-116,0-2-300,0 2-64</inkml:trace>
  <inkml:trace contextRef="#ctx0" brushRef="#br0" timeOffset="147600.32">833 3096 492,'0'0'400,"0"0"132,0 3-52,-5-3-104,5 0-96,0 3-68,0-3-12,-5 3 8,5-3-16,0 3-16,0 0-16,0-3-16,-4 3 8,4 1-16,0-4-8,0 2-28,0 1-16,0 1-24,0-1-8,0-3-16,0 3-8,4 0 4,-4-3-4,0 3-4,0 0 0,5-3-8,-5 0 0,5 3-4,-5-3 0,5 0-8,-5 0-4,0 0 0,5-3 8,-5 3-4,4 0 12,2-3 8,-6 0 0,0 3 0,4-3 16,-4 0 12,0 3 20,5-3 16,-5-1 24,0 4 4,0-3 17,5 3-13,-5-2-12,0 2-20,0-4-28,0 4-12,0 0-16,-5-3-8,5 3-16,0 0-16,0 0-24,-5 0-60,5 0-68,0 3-93,-4-3-115,4 0-124,0 0-124,0 0-164,0 4-192,-6-4-144</inkml:trace>
  <inkml:trace contextRef="#ctx0" brushRef="#br0" timeOffset="151003.34">873 5020 636,'-5'0'376,"5"0"156,0 0-84,-5-3-104,5 3-96,-5 0-52,5 0-4,-5 0 24,5-4-4,-4 4 4,4 0-16,-6 0-8,6 0-12,-4 0-12,4 0-16,-5 0-8,5 0-12,0 0-20,-5 4-8,5-4-12,-5 0-8,5 0-8,0 3-4,0-3-8,0 3-8,-5-3-19,5 3-9,5 0-4,-5-3-8,0 3-4,0-3 0,0 3 4,5-3-8,-5 3 8,0-3-12,5 0 4,-5 3 0,0-3 0,5 0-8,-5 3 0,0-3 4,4 0 0,-4 0 4,6 0-12,-6-3 4,4 3-4,-4 0 4,0 0 0,5-3 0,-5 3 0,0 0 8,0-3-4,5 3-4,-5 0-8,0 0 0,0-3-12,0 3-16,-5 0-24,5 0-25,0 0-39,0 0-48,-5 0-72,5 3-80,0-3-88,-4 0-96,4 3-148,0-3-196,-6 3-148</inkml:trace>
  <inkml:trace contextRef="#ctx0" brushRef="#br0" timeOffset="150230.1">314 5038 504,'0'-3'388,"0"3"136,0-3-44,0 0-104,0 3-100,4-3-56,-4 3 0,0-3 36,0 3 16,0-3 0,0 3-8,-4-3-16,4 3-20,0 0-12,0 0-16,0 0-16,0 0-16,0 0-20,0 0-43,0 0-13,-5 3-20,5-3-8,0 3-20,0-3-4,0 3-20,0-3 4,0 3-4,0 0-16,0 0 4,0-3-8,0 3 0,0-3-4,0 3 4,0 0 4,0-3-8,0 3 0,0-3 4,0 0-12,0 3 4,0-3-8,0 0-4,5 0 0,-5 0 4,0 0 0,0 0 0,0 0 0,4 0 0,-4-3 0,0 3 0,0 0 0,0-3 8,0 3 4,0-3-4,5 3 12,-5-3-4,0 3 0,0 0 0,0-3 0,0 3 0,0 0 4,0 0 12,0 0-8,0-3 0,-5 3 4,5 0 12,0 3 0,0-3 16,0 0 4,0 0-12,-4 0 8,4 3-8,0-3-8,0 0-12,0 3-8,0-3 4,-5 0-4,5 3-12,0-3-28,0 3-36,0-3-48,0 0-72,5 0-113,-5 0-131,0 0-140,0 3-240,0-3-212,0 0-184</inkml:trace>
  <inkml:trace contextRef="#ctx0" brushRef="#br0" timeOffset="-179936.73">5628 3277 496,'-5'3'448,"5"-3"168,0 4-72,-6-4-132,6 0-124,0 0-56,0 3-28,-4-3-8,4 2 8,0-2-4,0 0 12,0 0 4,0 0 16,0 0 16,4 0-8,-4 0-8,0 0-16,6 0-23,-6 0-21,5 0-20,-5 0-16,5-2-4,-5 2-8,4-3-20,2 3-20,-2 0-24,1-4-12,0 4-20,0-3-20,-5 3-4,5 0-4,-1 0 0,2-3 0,-2 3 0,-4 0 0,5 0 0,1 0 0,-6 0 8,4 0 4,-4 0 0,5 0 4,-5 0-12,0 0 4,5 0 0,-5 0 12,0 0 20,0 0 12,0 0 4,0 0 16,0 0 12,0 0 24,-5 0 28,5 0 8,-5 0 12,5 3 8,-4-3 0,4 0-4,-6 0-12,1 3-12,5-3-16,-4 0-8,-2 0-4,2 4-4,-1-4-8,5 0-8,-5 0-16,0 3-8,0-3-16,5 0-12,0 0-24,-4 0-4,4 2-4,-6-2 4,6 0-12,0 0 4,-4 0 16,4 0 0,0 0 0,0 0 8,0 0-4,0 0-4,4 0 8,-4 0-4,0 0-16,6 0 8,-6 0-8,4-2 0,-4 2-4,5 0 0,0 0 0,0 0 0,-5-3-12,5 3-32,-5 0-48,4 0-80,2 0-96,-6 0-124,4-4-144,-4 4-188,5 0-184,-5 0-145,0 0-371,6 0-248,-6 0 288</inkml:trace>
  <inkml:trace contextRef="#ctx0" brushRef="#br0" timeOffset="-153954.99">5266 1342 448,'0'-3'380,"0"0"124,5 0-32,-5-3-116,4 3-84,-4 0-56,0-1-32,5 1 8,-5 1 24,5-2 16,-5 1 12,0 3 20,0-3 32,5 0 44,-5 0 24,0 3 32,0-3 25,0 3 19,5-3 0,-5 3-28,0-3-20,0 3-8,0 0 16,0 0-8,0 0 8,0 0 4,0 0 0,0 0 4,-5 3-12,5 0 0,0-3 108,0 3 8,-5 0-36,5 0-28,-5 3-56,5-2-24,-5 1-32,1 2-32,-1 2-32,0 0-40,0-3-40,0 3-52,0 0-40,0 1-36,1-4-32,-6 3-12,5-3 0,5 4-16,-6-4-32,1 0-60,1 0-88,4-3-128,-5 3-140,5-3-172,0 0-164,-5-3-172,5 3 0,0 0 16,0-3-84,-5 3-120,5-3-96,0 4 96,0-4-29,0 2-103,0-2-84,-5 3 188</inkml:trace>
  <inkml:trace contextRef="#ctx0" brushRef="#br0" timeOffset="-155051.22">5080 1446 360,'4'-3'408,"-4"3"96,6-3-24,-6 3-96,0-3-96,4 3-80,-4-3-36,0 3-8,0-3 8,5 3-4,-5-3-16,0 3-4,0-3-8,0 3 8,0-3-4,0 3 0,0-3-20,0 3-20,0-3-32,0 3-16,-5-3 8,5 3-8,0-4-4,0 4 4,-4-2-4,4-2-12,0 4 8,-6 0-8,6-3-4,-4 3 0,-1-3-8,5 3 4,-6 0 4,2 0-8,-1 0-4,5 0 4,-5 0 0,0 0 0,0 3 8,1-3 8,-2 3 16,2 1-8,-1-2-3,0 2-1,-1-1-8,6 0 4,-4 3-12,-1-3 4,5 0-8,-5 3 0,0 0 12,5-3-8,-5 4-4,5-5 8,0 4 0,-5 1 4,5-4 0,0 3 8,0 0 4,0 0 0,0-3 16,0 3 16,0 0 16,0-3 12,5 4 16,-5-2-16,0 2 8,5-1-12,-5-3 0,5 3-12,0 0-4,0-3-12,-5 3 4,4-3-4,2 0-4,-1 0 8,0 0-4,-1 0 16,2 1-4,-2-4 16,1 0 8,0 0-4,0 0-28,0 0 4,-1-4 24,2 1 12,3 0-4,-3 0-8,-2-3-12,1 3 0,0-3 4,0 0-8,-5 0-4,5 0-8,-5-4-8,4 1-20,2 3 0,-6 0-8,0-3-12,0 0-4,0 3-8,0 0-4,0-4-4,0 5-12,-6-2-4,6 4 0,-4-3-8,4 3-16,-5 0-16,5 0-40,-5 3-48,0-3-68,0 3-84,1 0-116,-2 0-128,2 0-136,-1 3-140,-1 0-12,2-3-53,-1 3-143,0 0-176,0 0-112</inkml:trace>
  <inkml:trace contextRef="#ctx0" brushRef="#br0" timeOffset="-147742.97">5060 1621 224,'0'0'212,"0"-3"76,0 0 24,0 3 60,0-4-56,-5 4-76,5-2-64,0 2-36,0-4-36,0 4-16,0 0 0,0-3 4,0 3-4,0 0-4,0-3 8,0 3 4,0 0 16,0 0-4,-5-3 0,5 3-8,0 0-8,0 0-8,0 0 4,0 0-8,0 0 4,0 0-8,0-3 4,0 3 4,0 0-4,0 0 12,0 0 4,0 0 12,0 0 8,0 0 0,0 0-4,0 0 4,0 0 12,0 0 0,0 0 12,0 0 5,0 0-1,0 0-4,0 3-4,0-3-8,0 0-16,0 0 8,0 3 0,0-3-12,0 3-12,0-3-4,0 0-12,0 0 4,0 3-8,0-3-8,0 4 8,0-4 4,0 2-4,0-2-8,0 4 4,0-4-4,0 3 12,0-3-4,0 3 4,0-3-16,0 3 0,0 0-4,0-3 0,0 3 0,0-3-4,0 3-4,0-3 0,0 3-4,0-3 0,0 3 8,0-3 4,0 0 0,5 3-8,-5-3 0,0 0 8,0 3-8,0-3-8,0 3-4,0-3-4,0 0-12,5 3 4,-5-3 0,0 0 12,0 0-4,0 0 8,0 0 0,0 0-12,0 0 12,5 0 0,-5 0-12,0 0-4,0 0-16,0 0 4,4-3 0,-4 3-4,0-3 0,0 3-8,0-3 0,6 3-4,-6-3 0,0 3 0,0-3-8,0 0-16,0 3-20,0-3-24,5 0-12,-5 0-28,0 0-40,0 3-36,0-3-56,0 0-64,0-1-68,0 2-52,0-2-88,0 4-44,0-3-28,0 3-69,0-3-83,0 0-144,0 3-100,0-3-100</inkml:trace>
  <inkml:trace contextRef="#ctx0" brushRef="#br0" timeOffset="158009.54">5946 2946 64,'5'3'480,"-5"-3"100,0 0-4,0 0-136,5 0-124,-5 4-92,0-4-28,0 0 4,0 0-8,4 0-28,-4 0-32,0 3-40,6-3-20,-6 0-16,0 0-12,4 0-4,-4 0-12,0 0-12,0 0 4,5 0-12,-5 0-4,0 0-4,0-3 0,0 3 12,0 0-8,5 0-4,-5 0-8,0-4 4,0 4 12,0 0-8,0 0 0,0-3 8,0 3 8,-5 0 4,5 0 16,0 0 12,0 0 12,-5 0 8,5 0 12,-4 0 8,4 0 20,0 0 12,-6 3 8,6-3 0,-4 0-4,4 4 4,0-4-4,-5 0-12,5 3 1,0-3-21,-5 3-12,5-3-12,0 0-8,0 3-8,0-3-4,0 3 0,0-3 8,0 0 0,0 3-4,0-3-4,0 0 0,0 0 0,0 0 8,0 0 0,5 0-16,-5-3-4,0 3 12,5 0 0,-5-3 0,0 3 0,0-3 4,4 3 4,-4-3-8,0 3-16,0-3-8,0 3-8,0-4-8,0 4-36,0-3-40,0 3-68,0 0-76,0 0-60,-4 0-72,4 0-101,0 0-119,-5 0-136,5 0-212,0 0-192,-5 3-40</inkml:trace>
  <inkml:trace contextRef="#ctx0" brushRef="#br0" timeOffset="133701.71">175 857 336,'0'0'432,"0"0"80,-5 3-56,5-3-128,0 0-88,-5 3-56,5 0-12,0 0 4,-5 0 32,5 0 24,0 0 8,0 0 8,-5 3-16,5-2 8,0 1-4,0 2-20,0-4-16,0 3-32,5 0-20,-5-3-20,0 3-32,0-3-15,5 0-9,-5 0-12,5 1-8,-5-2-4,5-2-12,-5 3 4,4-3-12,-4 0 0,6 0-4,-2 0-4,-4-3-4,5 3 0,-5-2-8,6-2-4,-6 1 8,5-3-12,-5 3 0,4-3 0,-4 0 0,0 0 0,0 3 0,0-4 0,0 2 0,0 1 4,-4-2 0,4 3 0,-5 0-4,5 0 0,0 3 0,-6-3-4,1 0 4,5 3 0,-4 0-16,-2 0-4,6 3-40,-4-3-68,4 3-88,0-3-121,-5 3-159,5 0-204,0 0-308,0 0-304</inkml:trace>
  <inkml:trace contextRef="#ctx0" brushRef="#br0" timeOffset="134740.7">777 894 428,'5'-3'412,"-5"3"156,0-4-28,0 1-112,0 3-108,0-3-48,0 3 12,0-3-12,0 3-24,0 0-20,0-3-28,0 3-16,-5 0-12,5-3-4,0 3-16,-5 0-12,5 0-12,0 0-24,0 0-12,-4 3-4,4-3-11,-6 3-5,6-3 0,0 3 0,0 0 8,-4-3-4,4 3-4,0 1 0,0 1-8,0-1-8,0-1-8,0 0 8,0 3 12,0-3 4,0 3 4,4-3-8,-4 0 4,6 0 0,-6 0-8,4 4-12,1-5-4,0-2 4,0 3 8,-5-3-8,5 3-8,-1-3-8,2 0-4,-1 0-4,0-3 12,0 3 4,0-3 12,-5 3 0,4-2 12,1-2-4,0 1-4,-5 0-8,0 0-12,5-3 0,-5 3-16,0 0-12,0 0-8,-5 0 4,5 0-16,-5 0-32,5 0-36,-5-1-48,1 4-68,-1 0-84,0 0-116,0 0-96,0 0-116,-1 4-141,2-1-235,-1 0-208,0 0-120</inkml:trace>
  <inkml:trace contextRef="#ctx0" brushRef="#br0" timeOffset="-210002.95">6045 5487 720,'-5'0'376,"5"0"116,0 0-80,0 0-108,-5 0-64,5 0-48,0 0-24,0 0 8,-5 0-16,5 0-12,0 0-20,0 0-4,0 0 0,0-3 12,0 3 4,0 0-20,0-3-16,0 3-20,0-3-8,5 3-12,-5-3 4,0 3-16,0-3 0,0 3 0,0-3 4,5 3 0,-5-3 8,0 3 20,0-3 12,0 3 28,0-3 12,0 3-3,0 0-9,0 0-16,0-3-12,0 3-20,0 0-20,0 0-4,0 0-12,0 0 4,0 0-4,0 0 0,-5 0-4,5 0 8,0 0 4,0 3 0,0-3-4,-5 0 0,5 3 0,0-3 12,0 0 0,0 3 24,0-3 8,-5 3 20,5-3 8,0 3 24,0-3-4,0 3 20,0-3 8,0 0-4,0 3-4,0-3-32,0 0-24,0 3-28,0-3-32,-4 0-32,4 0-80,0 3-148,0-3-192,0 0-244,0 0-188,0 0-141,0 0-327,0 0-248,0 0 192</inkml:trace>
  <inkml:trace contextRef="#ctx0" brushRef="#br0" timeOffset="-168268.46">1061 5290 560,'0'0'376,"0"0"104,4-3-72,-4 3-120,0 0-88,0 0-56,5 0-32,-5 0-8,5 0-16,-5 0-8,0 0-16,5 0-8,-5 0 16,0 0 8,5-3 12,-5 3 20,0 0 20,4 0 32,-4 0 24,0 0 12,6 0-4,-6 0-12,0 0-12,0 0-20,0 0-16,0 0-12,0 0-8,0 0 4,0 0 0,0 0-4,0 0 5,-6 0-13,6 0 8,0 0 0,0 0 4,-4 0-4,4 0 8,-5 0 8,5 0 8,0 0 4,-5 0 8,5 0-12,-5 3 0,0-3-12,5 0-8,-4 0 0,-2 0 0,2 0 16,-1 0-8,5 0-8,-5 0-8,0 0-8,0 0-16,1 0-4,4 0-16,-6 0-12,2 0-20,4 0-8,-5 0-12,5 0-8,-6 0-16,6 0-8,-5 0 8,5 0 8,0 0 0,-4 0 0,4 0 0,0 0 0,0 0 0,0 0 0,0 3 0,4-3 0,-4 0 0,0 0 0,5 0 0,-5 0 0,6 0 0,-6 0 0,5 3 0,-5-3 0,4 0 0,-4 0 0,6 0 0,-2 0 0,-4 0 0,5 0-4,0 0 0,-5 0 4,5 0 0,-5 0 0,5 0-8,-5 0 4,4 0 4,-4 0 12,0 0 8,6 0 0,-6 0 4,0 0 16,4 0 4,-4 0 4,0 0 0,0 0 0,0 0 8,0 0 24,0 0 8,0 0 20,0 0 8,-4 0 4,4 0 0,-6 0 0,6 0-8,-4 0 0,4 0-4,-5 0 4,0 0 0,0 0-4,0 0 8,1 0 4,-2 0-8,6 0 4,-4 0-20,-1 0-32,-1 0-28,6 0-24,-5 0-16,1 3-4,4-3-20,0 0-28,0 0-36,-6 0-36,6 0-32,6 3-40,-6-3-64,0 0-100,0 0-112,4 0-108,-4 0-104,5 3-108,1-3-36,-6 0 16,5 0-29,-1 3-139,2-3-152,-2 4-96</inkml:trace>
  <inkml:trace contextRef="#ctx0" brushRef="#br0" timeOffset="-167118.35">990 5795 248,'0'3'376,"0"-3"80,-4 3 16,4-3-92,0 0-92,0 3-80,0-3-36,0 0-12,0 4 8,0-4 40,0 0 12,0 0 8,0 2-4,-5-2 8,5 0 0,0 0 0,0 0-12,0 3-8,0-3-24,0 0-28,0 0-32,0 0-19,0 0-9,0 0 0,0 0 12,0 0 16,0 4 0,0-4 24,0 0 8,5 0-4,-5 0 4,0 0-24,4 0 0,-4 0-20,6 0-12,-6 0-28,4 0 0,1 0-12,-5 0-16,6 0-16,-1 0 4,-5 0-8,4 0 4,2 0-4,-6 0-4,4 0-8,1 0-8,-5 0-8,5 0 0,-5 0 0,5 0 0,-5 0 4,5 0 0,-5 0 4,4 0 0,-4 0 8,0 0 24,6 0 12,-6 0-4,0 0 4,0 0 0,0 0-8,0 0-8,0 0 8,0 0 16,0 0 0,0 0 12,0 0 12,-6 0-4,6 0 12,-4 0-8,4 0-12,-5 0 0,5 0-8,-5 0-4,0 0 0,0 0-12,5 0 8,-4 0-4,-2 0 4,2 0 4,-1 0 8,-1 0 4,1 0 8,1-4 4,-2 4 12,2 0 4,-1 0-8,5 0-16,-5 0-16,5 0-20,-5 0-16,5 0-16,-5 0-16,5 0 16,0 0-8,-4 0 0,4 0 4,0 0 0,0 0-4,0 0 0,4 0 8,-4 0-4,5 0 0,-5 0-4,5-3 0,0 3 0,0 0 8,-1 0-4,2 0-4,-2 0 0,1 0 0,6 0 0,-7 3 0,2-3 0,-2 0 0,6 0 0,-5 0 0,0 0 0,-1 0 0,2 4 0,-2-4 0,-4 0 0,5 0 0,0 3 8,-5-3 8,5 0 8,-5 0 40,5 0 24,-5 0 12,4 0-4,-4 0-12,0 0-16,0 0-12,0 0-8,0 0-8,0 0-4,0 0 8,0 0 4,0 0-4,-4 0-4,4 0-8,0 0 4,-5 0 12,5 0-16,-5-3-4,0 3-8,5 0 0,-5 0 20,1 0-8,4-4-8,-6 4-8,6 0-12,-4 0-4,4 0-8,-5 0-16,5-3 8,0 3 8,-5 0 8,5 0 0,0 0 0,0 0-12,0 0-4,0 0 8,0 0 8,0 0-8,0 3-20,5-3-28,-5 0-28,0 0-48,5 4-44,-5-4-76,0 0-92,4 0-116,-4 3-124,6-3-104,-6 0-160,0 3-128,4-3 0,-4 0-109,0 3-251,5-3-148</inkml:trace>
  <inkml:trace contextRef="#ctx0" brushRef="#br0" timeOffset="-153954.99">1350 5448 448,'0'-4'380,"0"1"124,-4 0-32,4-3-116,-5 3-84,5 0-56,0 0-32,-5 0 8,5 0 24,-5-1 16,5 1 12,0 3 20,0-3 32,-5 0 44,5 0 24,0 3 32,0-3 25,0 3 19,-4-3 0,4 3-28,0-3-20,0 3-8,0 0 16,0 0-8,0 0 8,0 0 4,0 0 0,0 0 4,4 3-12,-4 0 0,0-3 108,0 3 8,5 0-36,-5 0-28,5 3-56,-5-2-24,5 2-32,0 0-32,-1 3-32,2 1-40,-1-5-40,-1 5-52,2-1-40,-2 0-36,1-3-32,5 4-12,-5-5 0,-5 5-16,5-4-32,0 0-60,0 0-88,-5-3-128,4 3-140,-4-3-172,0 0-164,6-3-172,-6 3 0,0 0 16,0-3-84,5 3-120,-5-3-96,0 4 96,0-4-29,0 2-103,0-2-84,4 3 188</inkml:trace>
  <inkml:trace contextRef="#ctx0" brushRef="#br0" timeOffset="-153437.53">1425 5573 28,'5'0'500,"-5"0"124,0 3 16,0-3-124,5 0-120,-5 0-52,0 3-16,0-3-12,0 3 12,0-3 4,5 0-12,-5 3 24,0-3 24,0 3 25,0-3 67,-5 3 72,5 0 36,0-3-4,0 3-20,0 0-24,-5 0-4,5 0-4,-5 3-4,5-3 32,-5 4 172,0-4 16,0 3-48,1 0-112,-1-3-100,-1 3-120,1 1-116,1-5-92,4 5-60,-6-4-76,2 0-116,4 3-152,-5-6-200,0 3-200,5 0-252,0 0-180,-5-3 0,5 3-168,0-3-216,-5 3-48,5-3-105,0 3-103,0-3 176</inkml:trace>
  <inkml:trace contextRef="#ctx0" brushRef="#br0" timeOffset="-152426.87">1415 5619 292,'0'-4'364,"0"4"108,5-3 40,-5 3-88,0 0-96,0-3-84,5 3-36,-5 0 12,0 0 16,0-3 4,5 3 0,-5 0 8,0 0 0,0 0 4,0 0 0,0 0 4,0 0 0,0 0-3,0 0-5,5 0 4,-5 0 40,0 0 20,-5 0 20,5 3 4,0-3 16,0 0 32,0 3 0,-5-3-16,5 3-16,0 1 0,-5-1-8,0 0 12,5 0-4,-5 3 8,1-3 92,-1 3 80,-1 1 12,1-2-24,1 5-40,-2-4-32,6 3-72,-4-3-60,-1 3-92,0-3-64,0 0-56,0 1-36,5-1-20,-5 0-32,5 0-76,-5-3-88,5 3-116,0-3-120,-4 0-140,4 0-184,0 0-244,0 0-48,-5-3-8,5 3-104,0-3-96,0 4-48,0-4 95,0 2-39,0-2-72,0 0-32</inkml:trace>
  <inkml:trace contextRef="#ctx0" brushRef="#br0" timeOffset="-149070.09">1564 5509 508,'0'0'360,"0"3"116,5-3-28,-5 0-108,0 3-84,0-3-64,5 0-40,-5 0-24,0 3-4,0-3-4,0 0-8,5 0 4,-5 0 0,0 0 4,0 3 16,0-3-8,5 0-8,-5 0-16,0 0-24,0 0-16,0 0-8,0 0-16,4 0 0,-4 0 0,0 0-8,0 0 4,0 0-4,0 0 0,0 0 0,0 0 0,0 0 0,0 0 0,0 0 4,0-3 4,0 3 0,0 0-8,0 0-4,0-3 4,0 3 0,0 0 0,0-3 8,0 3-8,0 0 0,0-3 4,-4 3-8,4-3 12,0 0-4,0 0 4,0 0-16,-5 3 0,5-3-8,0 0 8,0 0-4,-5-1-16,5 2 0,0-1-4,0-1 4,0 1 4,-5 3-4,5-3 0,0 1 0,0-2-4,0 4-4,0-3 4,-5 3 0,5-3 4,0 0-4,0 3 0,0-3 0,0 3 0,-5-3 12,5 3-8,0 0 0,0-3 12,0 3 4,0 0-4,0-3 4,-5 3 0,5 0-12,0 0 9,0 0-1,0 0 0,0 0 4,-4 0 4,4 0 0,0 0-4,0 0 0,0 0 8,-5 0 8,5 0 4,0 0 12,0 0 12,0 0 4,-5 0 8,5 0 12,0 0 8,0 0 32,0 0 4,0 0 4,0 0 8,0 0-4,-5 3-8,5-3-8,0 0-8,0 0 0,0 3 0,0-3-20,0 3-8,0-3-8,0 3-16,-5-3-20,5 3 0,0 0-12,0-3-12,0 3-12,0-3-16,0 4-40,0-4-68,0 2-96,0 1-120,0-3-132,0 3-88,-5-3-80,5 0-113,0 4-127,0-4-160,0 0-164,0 0 96</inkml:trace>
  <inkml:trace contextRef="#ctx0" brushRef="#br0" timeOffset="-155051.22">1535 5552 360,'-5'-3'408,"5"3"96,-5-4-24,5 4-96,0-2-96,-5 2-80,5-3-36,0 3-8,0-4 8,-4 4-4,4-3-16,0 3-4,0-3-8,0 3 8,0-2-4,0 2 0,0-4-20,0 4-20,0-3-32,0 3-16,4-3 8,-4 3-8,0-3-4,0 3 4,5-3-4,-5 0-12,0 3 8,5 0-8,-5-3-4,5 3 0,0-3-8,-5 3 4,5 0 4,0 0-8,-1 0-4,-4 0 4,5 0 0,0 0 0,0 3 8,0-3 8,0 3 16,0 0-8,-1 0-3,2 0-1,-1 0-8,-5 0 4,4 3-12,1-3 4,-5 0-8,6 4 0,-2-1 12,-4-3-8,5 3-4,-5-3 8,0 3 0,5 0 4,-5-3 0,0 3 8,0 1 4,0-2 0,0-1 16,0 2 16,0 0 16,0-3 12,-5 4 16,5-2-16,0 2 8,-5-1-12,5-3 0,-4 3-12,-2 0-4,1-3-12,5 3 4,-4-3-4,-1 0-4,-1 0 8,2 0-4,-1 0 16,0 1-4,0-4 16,0 0 8,0 0-4,0 0-28,1 0 4,-1-4 24,0 1 12,-5 0-4,5 0-8,0-3-12,1 3 0,-2-3 4,2 0-8,4 0-4,-5 0-8,5-4-8,-5 1-20,0 3 0,5 0-8,0-4-12,0 1-4,0 3-8,0 0-4,0-3-4,0 3-12,5 0-4,-5 3 0,5-3-8,-5 3-16,5-1-16,-5 1-40,4 3-48,2-3-68,-2 3-84,1 0-116,0 0-128,0 0-136,0 3-140,0 0-12,0-3-53,-1 4-143,1-1-176,0-1-112</inkml:trace>
  <inkml:trace contextRef="#ctx0" brushRef="#br0" timeOffset="-147742.97">1554 5726 224,'0'0'212,"0"-3"76,0 0 24,0 3 60,0-3-56,5 3-76,-5-3-64,0 3-36,0-3-36,0 3-16,0 0 0,0-3 4,0 3-4,0 0-4,0-3 8,0 3 4,0 0 16,0 0-4,5-3 0,-5 3-8,0 0-8,0 0-8,0 0 4,0 0-8,0 0 4,0 0-8,0-3 4,0 3 4,0 0-4,0 0 12,0 0 4,0 0 12,0 0 8,0 0 0,0 0-4,0 0 4,0 0 12,0 0 0,0 0 12,0 0 5,0 0-1,0 0-4,0 3-4,0-3-8,0 0-16,0 0 8,0 3 0,0-3-12,0 3-12,0-3-4,0 0-12,0 0 4,0 3-8,0-3-8,0 3 8,0-3 4,0 3-4,0-3-8,0 3 4,0-3-4,0 3 12,0-3-4,0 3 4,0-3-16,0 3 0,0 1-4,0-4 0,0 2 0,0-2-4,0 3-4,0-3 0,0 4-4,0-4 0,0 3 8,0-3 4,0 0 0,-5 3-8,5-3 0,0 0 8,0 3-8,0-3-8,0 3-4,0-3-4,0 0-12,-5 3 4,5-3 0,0 0 12,0 0-4,0 0 8,0 0 0,0 0-12,0 0 12,-4 0 0,4 0-12,0 0-4,0 0-16,0 0 4,-5-3 0,5 3-4,0-3 0,0 3-8,0-3 0,-5 3-4,5-3 0,0 3 0,0-3-8,0-1-16,0 4-20,0-3-24,-5 1-12,5-2-28,0 1-40,0 3-36,0-3-56,0 0-64,0 0-68,0 0-52,0 0-88,0 3-44,0-3-28,0 3-69,0-3-83,0 0-144,0 3-100,0-3-100</inkml:trace>
  <inkml:trace contextRef="#ctx0" brushRef="#br0" timeOffset="164580.21">6422 6127 260,'0'0'408,"5"0"128,-5 0-4,0 0-108,5 0-112,-5 0-80,0 0-60,0 0-4,5 0-4,-5 0-16,0 0-28,0 0 0,0 0 0,0 0 16,5 0 8,-5 0 8,0 0-4,0 0-12,0 0-20,0 3-12,4-3-20,-4 0 4,0 0 8,0 0 4,0 0 8,0 3-4,0-3-8,5 0-28,-5 0-16,0 3-15,0-3-9,0 0-16,6 0 0,-6 3-4,0-3 0,4 0-12,-4 0 4,0 0 0,5 0 0,-5 3 0,0-3-4,0 0-4,5 0-4,-5 0-4,0-3 0,5 3 4,-5 0 4,0 0 0,5-3 4,-5 3 12,0 0-8,0-3 4,0 3 0,0-3 8,0 3 8,5 0 20,-5-3 4,0 3 28,-5 0 24,5 0 24,0-3 16,0 3 4,0 0 20,0 0 4,-5 0-4,5 0-28,0 0-32,0 0-4,-5 3-20,5-3-12,0 0-28,-5 3 0,5-3-8,0 0-4,0 3 4,0-3-4,0 3-16,0-3 0,0 0-4,0 3 4,0-3-4,0 0-4,0 3 4,0-3-4,0 0-8,0 0 4,0 0 12,0 0-8,0 0-8,0 0-12,0 0-28,0 0-36,5 0-32,-5 0-60,0 0-108,0 0-136,0-3-128,0 3-173,-5 0-267,5 0-280,0 0-152</inkml:trace>
  <inkml:trace contextRef="#ctx0" brushRef="#br0" timeOffset="151938.72">309 6127 344,'5'-3'400,"-5"3"112,0 0-24,5-3-124,-5 3-108,4 0-72,-4 0-44,0-3-20,0 3-16,0-3 4,0 3 12,0 0 0,0-3 16,0 3 24,0 0 12,0-3-12,0 3-8,0 0-28,0 0-20,-4 0-24,4 0-16,0 0-12,0 0 4,0 3 16,0-3 0,0 3 0,0-3-12,0 3-8,0 0-4,0-3-16,0 3-4,0 0 0,4 1-8,-4-1 4,0-3 0,0 2-8,6 1 0,-6-3-8,0 4 4,5-4 0,-5 0 4,4 3 0,-4-3 0,0 0 4,6 0 4,-6-3 0,4 3 8,-4 0-4,5-4 12,-5 4 4,0-3 4,5 1 1,-5-1 7,0 3-8,5-4 12,-5 1 4,0 3 12,0-3 12,0 0 8,0 3 8,5-3-12,-5 0 8,0 3-16,0-3-20,0 3-32,0 0-12,-5-3-12,5 3-28,0 0-44,0 0-64,0 0-56,0 0-72,0 0-96,-5 0-81,5 0-79,0 0-60,0 0-108,0 3-104,0-3-188,0 0-4</inkml:trace>
  <inkml:trace contextRef="#ctx0" brushRef="#br0" timeOffset="152679.16">824 6158 168,'5'0'272,"-5"0"76,5 0 36,-5 0 0,5 0-64,-5 0-84,0 0-60,4 0-56,-4 0-32,0 0-16,6-3-16,-6 3-16,0 0 0,0 0 12,0-3 20,0 3 8,0 0 16,0 0 12,0-3 8,0 3-4,-6 0-4,6-3-8,0 3 4,-4 0 12,4 0 20,-5-3 12,5 3 12,-5 0 8,0 0 4,5 0 0,-5 0-12,5 0-16,-4 3-16,4-3-12,-6 0-12,6 3-7,-5-3-9,5 0-12,-5 3-4,5-3-8,-5 3-16,5 0-4,0-3-16,0 3-4,-5-3-8,5 3-4,0-3-8,0 3 4,0-3-8,0 3 0,0-3 0,0 0 0,0 0 4,0 3 4,5-3 0,-5 0 0,0 0-8,5 0 0,-5 0 0,0 0 8,0-3-4,5 3 4,-5 0 8,5 0-12,-5-3 12,0 3 8,0 0 16,6-3 20,-6 3 28,0-3 16,0 3 0,0 0 4,0 0 8,0 0 4,0 0-12,0-3-20,0 3-24,0 0-24,-6 3-12,6-3-12,0 0 0,-5 0-8,5 3-32,0-3-52,-5 3-68,5-3-76,0 3-108,-5-3-64,5 0-108,0 3-137,-5-3-179,5 0-252,0 3-224</inkml:trace>
  <inkml:trace contextRef="#ctx0" brushRef="#br0" timeOffset="-174522.58">1076 1288 68,'0'-3'268,"0"3"92,5 0 24,-5-3 24,0 3-56,0 0-84,5 0-60,-5-3-40,0 3-16,0 0 0,0 0 8,0-3 24,0 3 8,0 0 0,4 0 8,-4 0 0,0 0 12,0 0 4,0 0 0,-4-3-4,4 3-12,0 0-4,0 0-4,0 0-7,0-3-9,0 3-16,0 0-8,-5 0-4,5 0 12,0 0-12,0 0-4,-5 0 4,5 0-12,-5 0-4,5 0-16,-5 0 0,5 0-20,0 0 0,-4 0 4,4 0 4,-6 0 0,2 0 0,4 0 4,-5 0-12,5 0-8,-5 0-8,5 0-12,-5 0-16,5 0 4,-5 0-8,5 0-20,0 0 4,-4 0-4,4 0-4,-6 0-8,6 0-4,0 0 0,-4 0-4,4 0-4,0 0-8,0 0-4,-5 0-4,5 0 0,0 0 8,0 0 4,0 0 0,0 0 0,0 0 0,0 0 0,0 0 0,0 0-12,0 3 8,5-3 0,-5 0 4,0 0-4,4 3 4,-4-3-16,6 0-4,-2 0 4,-4 3 0,5-3 4,-5 0-4,5 0 12,0 0-8,-5 0 8,5 3 4,-1-3-4,-4 0 4,6 0 0,-2 0 4,-4 0-4,0 0 0,5 0 0,-5 3 0,5-3 0,-5 0 0,5 0 12,-5 0 8,0 0 0,0 0 4,5 0 0,-5 0 0,0 0 8,0 0-4,0 0-4,4 0-8,-4 0 4,0 0-4,0 0 20,0 0 16,-4 0 8,4 0 8,0 0 12,0 0 0,-5 0 28,5 0-4,0 0 8,-5 0-20,5 0-4,-5 0-12,0 0-12,5 0-8,-4 0-20,4 0 4,-6 0-12,6 0-8,-4 3 4,-1-3-12,5 0-8,-5 0-8,5 0-12,0 0 8,-5 0 0,5 0 4,-5 0 0,5 0 0,0 0-4,0 0 4,0 0 4,0 0-4,-4 0 8,4 0-4,0 0 0,0 3 0,0-3 0,4 0-4,-4 0 8,0 0-4,0 0 0,0 0 0,5 0 0,-5 0 0,5 0 8,-5 0-4,5 0-4,0 3 0,-5-3 0,4 0 0,2 0-8,-2 0-8,1 0-8,0 0-44,0 0-16,0 0-4,5-3-8,-6 3-28,1 0-16,1 0-16,-2 0-28,-4 0-48,5 0-72,0 0-60,0 0-108,-5 0-196,5 0-164,-5 0-197,0 3-411,4-3-244</inkml:trace>
  <inkml:trace contextRef="#ctx0" brushRef="#br0" timeOffset="-175581.12">1061 1294 236,'5'-3'328,"-5"3"96,0 0 76,0-3-76,0 3-100,0-3-88,0 3-52,0 0-20,0-3 20,0 3 12,0 0 12,-5-3 16,5 3-8,0 0 0,0-3-8,0 3 8,0 0 0,-5-3 0,5 3 0,0 0-8,0 0-11,0 0-29,-5-3-20,5 3-20,0 0-48,0 0-12,0 0-12,0 0-8,0 0 4,0 0 20,0 0 20,0 0 8,0 0 12,0 0-12,0 0 0,0 0-4,0 0-4,0 0-20,0 0 8,5 0 0,-5 0-12,0 0-12,5 0-12,-5 0-12,0 0-24,5 0 8,-5 0-8,5 0 4,0 0-8,-5 0-12,5 0 16,-1 0-8,-4 0 8,5 0-12,0 0 12,-5 0 0,5 0-4,0 0-4,-5 0 0,5 0 24,-5 0 32,5 0 24,-5 0 40,0 0 16,4 0 4,-4 0 24,0 0-28,0 0-8,6 0-12,-6 0-16,0 0-8,0 0 0,0 0 0,0 0 4,0 0 8,-6 0 20,6 0 8,0 0 12,0 0-4,-4 0-12,4 0 4,-5 0-16,5 0 0,-5 0 4,5 0 0,-5 0-4,0 0 4,5 0 0,-5 0-8,0 0-12,1 0 4,4 0 4,-5 0-16,5 0-8,-5 0-24,0 0-20,5 0-28,0 0-8,-5 0-4,5 0-20,-5 0 4,5 0 8,0 0 8,0 0 0,-5 0-20,5 0 24,0 0-4,0 0-12,0 0 20,0 0-4,0 0-4,5 0 0,-5 0 8,0 3-4,5-3-12,-5 0 8,5 0 0,-5 0 0,5 0 0,-5 0 8,5 0-8,-5 3 0,5-3 0,-1 0 0,-4 0 0,5 0 0,-5 0 0,5 0 12,-5 0 12,0 3 48,5-3 80,-5 0 28,0 0-32,5 0 16,-5 0 72,0 0 16,0 0-20,0 0-36,0 0 4,0 0-4,0 0-4,0 0-20,-5 0-16,5 3-28,0-3-24,-5 0-28,5 0-8,0 0 0,-5 0-12,5 0-20,-5 0-12,1 3-16,4-3 16,-5 0-16,5 0-16,-5 0 16,0 0-4,5 0-4,0 0 0,-5 0-12,5 0-12,-5 0 4,5 0-40,0 0-24,-5 0-40,5 0-24,0 0-16,-4 0-20,4 0-4,0 0 8,0 0 12,0 0-4,0 0-36,0 0-56,0 0-80,0 0-108,0 0-72,0 0 36,0 0-60,0 3-108,4-3-144,-4 0-144,0 0-148,0 0 48,5 3-33,-5-3-179,0 0-64,5 3 68</inkml:trace>
  <inkml:trace contextRef="#ctx0" brushRef="#br0" timeOffset="-155051.22">1585 1576 360,'-5'-3'408,"5"3"96,-5-4-24,5 4-96,0-2-96,-5 2-80,5-3-36,0 3-8,0-4 8,-4 4-4,4-3-16,0 3-4,0-3-8,0 3 8,0-2-4,0 2 0,0-4-20,0 4-20,0-3-32,0 3-16,4-3 8,-4 3-8,0-3-4,0 3 4,5-3-4,-5 0-12,0 3 8,5 0-8,-5-3-4,5 3 0,0-3-8,-5 3 4,5 0 4,0 0-8,-1 0-4,-4 0 4,6 0 0,-1 0 0,0 3 8,-1-3 8,2 3 16,-2 0-8,1 0-3,0 0-1,0 0-8,-5 0 4,5 3-12,-1-3 4,-4 0-8,6 4 0,-2-1 12,-4-3-8,5 3-4,-5-3 8,0 3 0,5 0 4,-5-3 0,0 4 8,0-1 4,0 0 0,0-3 16,0 3 16,0 0 16,0-3 12,-5 4 16,5-2-16,0 2 8,-5-1-12,5-3 0,-4 3-12,-2 0-4,2-3-12,4 3 4,-5-3-4,0 0-4,0 0 8,0 0-4,1 0 16,-2 1-4,2-4 16,-1 0 8,0 0-4,-1 0-28,2 0 4,-1-4 24,0 1 12,-5 0-4,5 0-8,0-3-12,1 3 0,-2-3 4,2 0-8,4 0-4,-5 0-8,5-4-8,-5 1-20,0 3 0,5 0-8,0-3-12,0 0-4,0 2-8,0 1-4,0-3-4,0 3-12,5 0-4,-5 3 0,5-3-8,-5 3-16,5-1-16,-5 1-40,4 3-48,2-3-68,-2 3-84,1 0-116,0 0-128,0 0-136,0 3-140,0 0-12,0-3-53,-1 4-143,2-1-176,-1-1-112</inkml:trace>
  <inkml:trace contextRef="#ctx0" brushRef="#br0" timeOffset="-147742.97">1604 1750 224,'0'0'212,"0"-3"76,0 0 24,0 3 60,0-3-56,6 3-76,-6-3-64,0 3-36,0-3-36,0 3-16,0 0 0,0-3 4,0 3-4,0 0-4,0-3 8,0 3 4,0 0 16,0 0-4,5-3 0,-5 3-8,0 0-8,0 0-8,0 0 4,0 0-8,0 0 4,0 0-8,0-3 4,0 3 4,0 0-4,0 0 12,0 0 4,0 0 12,0 0 8,0 0 0,0 0-4,0 0 4,0 0 12,0 0 0,0 0 12,0 0 5,0 0-1,0 0-4,0 3-4,0-3-8,0 0-16,0 0 8,0 3 0,0-3-12,0 3-12,0-3-4,0 0-12,0 0 4,0 3-8,0-3-8,0 3 8,0-3 4,0 3-4,0-3-8,0 3 4,0-3-4,0 3 12,0-3-4,0 3 4,0-3-16,0 3 0,0 1-4,0-4 0,0 2 0,0-2-4,0 3-4,0-3 0,0 4-4,0-4 0,0 3 8,0-3 4,0 0 0,-5 3-8,5-3 0,0 0 8,0 3-8,0-3-8,0 3-4,0-3-4,0 0-12,-6 3 4,6-3 0,0 0 12,0 0-4,0 0 8,0 0 0,0 0-12,0 0 12,-4 0 0,4 0-12,0 0-4,0 0-16,0 0 4,-5-3 0,5 3-4,0-3 0,0 3-8,0-3 0,-5 3-4,5-3 0,0 3 0,0-3-8,0-1-16,0 4-20,0-3-24,-5 1-12,5-2-28,0 1-40,0 3-36,0-3-56,0 0-64,0 0-68,0 0-52,0 0-88,0 3-44,0-3-28,0 3-69,0-3-83,0 0-144,0 3-100,0-3-100</inkml:trace>
  <inkml:trace contextRef="#ctx0" brushRef="#br0" timeOffset="-153954.99">1398 1472 448,'0'-3'380,"0"0"124,-4 0-32,4-3-116,-5 3-84,5 0-56,0-1-32,-5 1 8,5 1 24,-5-2 16,5 1 12,0 3 20,0-3 32,-5 0 44,5 0 24,0 3 32,0-3 25,0 3 19,-4-3 0,4 3-28,0-3-20,0 3-8,0 0 16,0 0-8,0 0 8,0 0 4,0 0 0,0 0 4,4 3-12,-4 0 0,0-3 108,0 3 8,5 0-36,-5 0-28,5 3-56,-5-2-24,5 1-32,0 2-32,-1 2-32,2 0-40,-1-3-40,0 3-52,0 0-40,0 1-36,-1-4-32,6 3-12,-5-3 0,-5 3-16,6-3-32,-2 0-60,1 0-88,-5-3-128,4 4-140,-4-4-172,0-1-164,6-2-172,-6 4 0,0-1 16,0-3-84,5 3-120,-5-3-96,0 3 96,0-3-29,0 3-103,0-3-84,4 3 188</inkml:trace>
  <inkml:trace contextRef="#ctx0" brushRef="#br0" timeOffset="-149070.09">5051 1403 508,'0'0'360,"0"3"116,-5-3-28,5 0-108,0 3-84,0-3-64,-5 0-40,5 0-24,0 3-4,0-3-4,0 0-8,-5 0 4,5 0 0,0 0 4,0 3 16,0-3-8,-5 0-8,5 0-16,0 0-24,0 0-16,0 0-8,0 0-16,-4 0 0,4 0 0,0 0-8,0 0 4,0 0-4,0 0 0,0 0 0,0 0 0,0 0 0,0 0 0,0 0 4,0-3 4,0 3 0,0 0-8,0 0-4,0-3 4,0 3 0,0 0 0,0-3 8,0 3-8,0 0 0,0-3 4,4 3-8,-4-4 12,0 1-4,0 0 4,0 1-16,5 2 0,-5-4-8,0 1 8,0 0-4,5 0-16,-5 0 0,0 0-4,0 0 4,0 0 4,5 3-4,-5-3 0,0 0 0,0 0-4,0 3-4,0-3 4,5 3 0,-5-3 4,0-1-4,0 4 0,0-2 0,0 2 0,5-3 12,-5 3-8,0 0 0,0-4 12,0 4 4,0 0-4,0-3 4,5 3 0,-5 0-12,0 0 9,0 0-1,0 0 0,0 0 4,4 0 4,-4 0 0,0 0-4,0 0 0,0 0 8,5 0 8,-5 0 4,0 0 12,0 0 12,0 0 4,5 0 8,-5 0 12,0 0 8,0 0 32,0 0 4,0 0 4,0 0 8,0 0-4,5 3-8,-5-3-8,0 0-8,0 0 0,0 4 0,0-4-20,0 3-8,0-3-8,0 2-16,5-2-20,-5 4 0,0-1-12,0-3-12,0 3-12,0-3-16,0 3-40,0-3-68,0 3-96,0 0-120,0-3-132,0 3-88,5-3-80,-5 0-113,0 3-127,0-3-160,0 0-164,0 0 96</inkml:trace>
  <inkml:trace contextRef="#ctx0" brushRef="#br0" timeOffset="-153437.53">5192 1467 28,'-4'0'500,"4"0"124,0 3 16,0-3-124,-6 0-120,6 0-52,0 3-16,0-3-12,0 3 12,0-3 4,-4 0-12,4 3 24,0-3 24,0 4 25,0-4 67,4 3 72,-4-1 36,0-2-4,0 4-20,0-1-24,6 0-4,-6 0-4,4 3-4,-4-3 32,5 3 172,1-3 16,-2 3-48,1 0-112,-1-3-100,2 3-120,-1 1-116,0-5-92,-5 5-60,5-4-76,0 0-116,-5 3-152,4-6-200,2 3-200,-6 0-252,0 0-180,4-3 0,-4 3-168,0-3-216,5 3-48,-5-3-105,0 3-103,0-3 176</inkml:trace>
  <inkml:trace contextRef="#ctx0" brushRef="#br0" timeOffset="-152426.87">5203 1513 292,'0'-3'364,"0"3"108,-6-3 40,6 3-88,0 0-96,0-3-84,-5 3-36,5 0 12,0 0 16,0-3 4,-4 3 0,4 0 8,0 0 0,0 0 4,0 0 0,0 0 4,0 0 0,0 0-3,0 0-5,-6 0 4,6 0 40,0 0 20,6 0 20,-6 3 4,0-3 16,0 0 32,0 3 0,4-3-16,-4 3-16,0 0 0,5 0-8,1 0 12,-6 0-4,4 3 8,1-3 92,-1 3 80,2 1 12,-1-2-24,0 5-40,0-4-32,-5 3-72,5-3-60,-1 3-92,2-3-64,-2 0-56,1 1-36,-5-1-20,6 0-32,-6 1-76,4-5-88,-4 5-116,0-4-120,5 0-140,-5 0-184,0 0-244,0 0-48,5-3-8,-5 3-104,0-3-96,0 3-48,0-3 95,0 3-39,0-3-72,0 0-32</inkml:trace>
  <inkml:trace contextRef="#ctx0" brushRef="#br0" timeOffset="136861.75">790 2162 212,'0'0'356,"0"-4"80,-5 1 60,5 3-72,0-3-100,0 3-72,0 0-48,-5-3-24,5 3 28,0 0 8,0 0 8,-5-3-4,5 3-16,0 0-8,-5 0-20,5 0-20,0 0-12,0 0-24,0 3-16,0-3-4,-4 3-12,4-3-16,0 3-4,0-3-4,0 3-8,0 1-8,0-2 0,4 1 0,-4 1 1,0-4-1,0 3-8,0 0 8,5 3-4,-5-6-4,0 3-8,5 0-8,-5 0 0,5 0 8,-5-3 8,0 3 0,5-3 12,-1 3 0,-4-3 12,6 0 0,-6 3-4,5-3 8,-5-3 0,5 3-12,0 0 16,-5-3 4,5 0 8,-5 0 24,4 0 20,-4 0 36,5 0 20,-5 0 4,0-3 8,0 3 0,0-4-4,0 5 8,0-2-8,0 1-12,-5 0-28,5-3-20,-4 3-28,4 3-32,-5-3-24,0 3-16,0-3-20,0 3-40,5 0-76,-6 0-112,2 0-140,4 3-180,-5-3-200,5 3-144,-5-3-81,5 3-211,-5 0-204,5 0-48</inkml:trace>
  <inkml:trace contextRef="#ctx0" brushRef="#br0" timeOffset="135922.41">240 2182 156,'6'-3'444,"-6"0"100,0 0 4,0 0-116,0 0-112,0 3-88,0-3-32,0 0 0,0 3 12,0 0-12,-6-3-24,6 3-8,-4 0-16,4-3-8,0 3-16,-5 0-20,5 0-28,-5 0-20,5 0-16,-5 0-4,5 3-20,0-3-4,-5 0-8,5 3-4,0-3-4,-5 0-4,5 3 12,0 0-8,0 0 0,0-3 8,0 3-4,0 0 0,0 0 0,0 0-4,0 0 0,0 0 0,0 1 4,0-2 8,5 1-8,-5 1 4,5-1-8,-5-3 8,5 3-4,-5-3 4,5 0 8,-5 0 0,5 0 8,-5 0 8,4 0 16,2 0 16,-6-3 12,5 0 8,-5 3 12,4-4 16,-4 1 16,0 1 5,0-2-9,0 1-12,0 0-20,0 0-28,0 0-16,-4 3-12,4-3-20,-5 0-4,5 3-24,-6 0-40,6-3-44,-4 3-72,-1 0-80,5 0-93,-5 3-99,5-3-108,-5 0-180,0 3-144,5-3-204</inkml:trace>
  <inkml:trace contextRef="#ctx0" brushRef="#br0" timeOffset="-41971.86">153 20 520,'0'0'556,"0"0"196,-5-3-100,5 3-84,0 0-52,0 0-24,0 0 8,0 0 0,0 0 5,5 0 19,-5 0 36,0 0-16,5 0 0,-1 0-8,2 0-32,-2 0-40,1 0-48,5 0-36,0 0-28,0 0-32,0 3-16,-1-3 36,6 0-28,-5 0-36,5 3-68,-6-3-60,1 0-36,5 0-44,-5 0-32,-1 3-56,1-3-84,-5 0-144,5 0-220,-5 0-100,-1 0-96,2 0-172,-2 3-204,1-3-224,0 0-32,-5 0-49,5 3-159,-5-3-12</inkml:trace>
  <inkml:trace contextRef="#ctx0" brushRef="#br0" timeOffset="-42401.62">226 45 20,'0'5'640,"0"-2"168,0 7-108,0-1-180,0 0-56,0 0-40,0 3-24,0 0-28,0 1-40,0-1-44,0 0-40,0 0-32,0-3-43,0 4-45,0-4-44,0 1-40,0-4-40,0 3-52,0-3-72,0-3-60,0 3-77,0-3-67,0 0-56,0 0-52,0 0-32,6-3-16,-6 4 8,0-4-144,0 0-116,0 2 12</inkml:trace>
  <inkml:trace contextRef="#ctx0" brushRef="#br0" timeOffset="-40128.32">452 194 720,'0'-3'400,"0"3"140,-5-3-56,5 0-92,0 3-52,0-3 20,0 0 0,0 3-8,0-4-32,0 4-24,0-3-8,-5 3-4,5 0 4,0 0 1,0-2-9,0 2 20,0 0 0,0-3-4,0 3-4,0 0 12,0 0 16,0 0 0,0 3 8,0-3-4,0 2-4,0-2 0,-5 3-8,5 1-8,0-1-8,0 0-24,0 3-20,0-3-24,-5 3 40,5 0 4,0 1-20,0-1-20,0 0-28,0 0-8,0 0 0,0 0-24,0 1-20,0-5-16,0 5-28,0-1-8,0-3-12,0 0-28,0 3-8,5-3-12,-5 0 8,5 0 0,-5-3-12,5 3-12,-5 0-16,5-3 0,0 3-4,0-3-4,-1 0 0,6 0-32,-5-3-72,0 3-92,5-3-124,-6 0-160,2 3-148,3-3-64,-4 3 32,0-3-72,0 0-104,-1 3-124,2 0-108,-6-3 28,5 3 27,-5-3-75,4 3-24,-4 0-36,6-3 144</inkml:trace>
  <inkml:trace contextRef="#ctx0" brushRef="#br0" timeOffset="-39717.89">476 106 436,'-5'-4'556,"5"4"252,0 0-64,0 0-36,-5-3-60,5 3-44,0-3-16,0 3-15,0 0 15,0-3 8,0 3-72,0-3-80,5 3-72,-5-3-72,0 3-104,5 0-68,-5-3-84,5 3-132,-5-3-176,5 3-176,0 0-200,-5 0-208,5-3-80,-1 3-181,-4 0-263,6 0-108</inkml:trace>
  <inkml:trace contextRef="#ctx0" brushRef="#br0" timeOffset="-39155.56">633 167 400,'0'-4'420,"0"1"128,0 0-44,0 0-104,0 3-100,0-3-64,0 3 4,0-3 8,0 3-8,0 0-4,0 0 0,0 0 12,0 0 8,0 0 16,0 3 0,0-3 4,5 3-3,-5 0-1,0 0 8,0 4 32,0-4 8,0 2-16,0 2 0,0-1-20,0 0-4,0 0-16,0 0-36,0 1-32,0-1-40,-5 0-28,5 0-32,0-3-32,0 3-24,0-3-4,0 0-12,0 1-8,0-2 4,0 1-8,0 1-8,0-1-4,0-3 0,0 3 0,0-3 0,0 0-12,0 0-8,0 0-4,0 0 0,0 0 16,0-3 0,5 0 0,-5-1 4,0 1 4,0 1 0,0-2 0,5-2 0,-5 0 0,4 0 0,-4 0 0,6 0 0,-6-4 0,4 4 4,1 0-4,-5 0 0,6 0 0,-2-1 0,1 2 0,-5-2 0,5 4 0,0 0 0,0 0 0,-5 0 0,4 0 16,2 0 0,-6 0 4,4 3 4,-4 0-4,5 0 12,0 0 20,-5 0-4,5 0 0,-5 3 8,5 0 12,-5 0-4,4 0 12,-4 0 20,0 3 16,6 1 16,-6-5 4,0 5 12,0-1 4,0 3 4,0-3-16,4 0-8,-4 1-32,0-1-16,0 0-20,0 0-24,0-3-12,0 3-8,0-3-12,0 0 12,0 1-12,0-2-4,0 1 0,0 1-8,0-4-8,0 3-28,0-3-8,0 0-20,0 0-12,0 0-4,0-3-8,0 3 12,0-4 16,5 1 12,-5 1 16,5-5 12,-5 4 8,5-3-4,-5 0 16,5 0 4,0 0 0,-5 0 4,5 0 0,0-1 0,-1 1 0,2 3 0,-6-3 12,4 3 0,1-1 12,0 1 4,-5 1 12,5-1 16,0-1 16,-5 4 4,6-3 20,-6 3 20,4 0 8,-4 0 60,5 3 56,-5-3 32,0 4 12,5-1 0,-5-1-28,0 1-44,5 1-44,-5 2-48,0 0-48,0 0-80,0-3-112,0 3-156,0 1-212,0-4-228,0 3 0,0-3-88,0 0-112,0 0-128,0 0-152,0 0 60,0 0-101,0-3-187,0 3-36</inkml:trace>
  <inkml:trace contextRef="#ctx0" brushRef="#br0" timeOffset="-38347.96">972 154 568,'0'3'548,"0"0"204,0 0-104,0 1-88,0-1-84,-4-1-56,4-2-40,0 3-48,4 1-40,-4-1-40,0-3-3,0 3-5,0-3-12,6 3-8,-6-3-8,0 3-24,4-3-40,-4 0-28,0 0-44,5 0-16,-5 0-24,5-3-12,-5 3-8,5-3-12,-5 3-8,0-3 0,5 0 0,-5-1-12,5 1 4,-5 1 0,5-1-12,-5-1 0,0 1 4,5 0 8,-5 0 8,0 0 0,0 0 8,0 0-8,0 0 4,0 0 8,0 3-8,0-3 8,-5 0 20,5 3 0,0 0-4,-5-3 12,5 3-4,0 0-4,-5 0 16,0 0 12,5 0 12,-5 3 20,0-3 4,5 3 16,-5 0 28,1 0 16,-2 0 24,2 0 40,-1 3 44,0 0 36,0-3 60,0 4 40,5-2 24,-5 2 24,5-1 64,-5 0 128,5 0 12,0-2-32,0 2-100,0 0-124,0 0-116,0-3-104,5 3-60,0-3-108,-5 0-160,5 0-160,0 0-264,0 0-276,0 1-208,-1-4 28,2 0-136,3 0-172,-4 0-124,0-4-13,5 4-187,-5-3 24</inkml:trace>
  <inkml:trace contextRef="#ctx0" brushRef="#br0" timeOffset="-9848.67">1440 42 728,'0'0'408,"0"-3"128,5 3-92,-5-4-104,0 4-76,0 0-28,0-2 8,0 2-8,0 0-12,0 0-4,0 2-4,0-2 16,0 0 0,0 0-8,0 4-16,0-1 0,0 0-24,0 0-7,0 0-5,0 0-4,0 0-4,0 3 8,0-3 12,0 3-8,0 4-12,0-5-16,0 5-20,0-1 4,0 0 8,0 0-12,-5 3-8,5-3-24,0 4-8,0-1-4,0-3-16,0 3-8,-4-2-4,4-1-12,0 0-8,0 0-4,0 1-4,0-4-4,0 0 0,0 0 4,0 0 0,0 0-8,0-3 8,0 3 8,0-3-4,0 1 0,0 1 12,-6-1-4,6-1 0,0 0 0,0 0 8,0 0 12,0 0 12,0 0 28,0 0 20,0 0 16,0 0 12,0-3 16,0 3 4,0 0 4,0-3-4,0 3-8,0-3-8,0 0-32,0 3-20,0-3-12,0 0-24,0 3-16,0-3-16,0 0-12,0 0-4,0 3 0,0-3 16,0 0 20,0 0 12,0 0 24,0 0 12,0 0 36,0 0 28,6 0 16,-6 0 8,4 0-8,-4 0-12,5 0 4,-5 0 36,4 0 12,-4 0 0,6 0-28,-1 0-64,-1 0-20,2 0-40,-2 0-12,6 0-32,-5 0 8,4 0-20,-3 0 0,3 0-8,1 0 8,-5 0-8,5 0 0,-5 0-4,5 0 0,-6 0-20,1 0-44,5 0-20,-5 0-28,0 0-72,0 0-128,-1 0-152,1 0-136,0 0 0,1 0 0,-6 0-56,4 0-100,2 0-148,-6-3-168,4 3-48,-4 0-45,0 0-207,5 0-84,-5 0 184</inkml:trace>
  <inkml:trace contextRef="#ctx0" brushRef="#br0" timeOffset="-9007.43">1511 1 612,'-5'0'392,"5"0"184,-4 0-64,4 0-108,-6 0-84,6 0 12,-4 0 8,4 3-8,0-3-16,-5 0-36,5 0-32,0 0-8,-5 0 16,5 0 36,0 0 29,0 3 23,0-3 40,0 0-8,0 0-16,0 3-20,5-3-28,-5 0-28,5 3-12,-5-3-32,4 0-32,2 4-44,-2-4-32,1 2-20,0-2-20,0 0-32,0 3-12,5-3-12,-5 0-12,5 3-16,-6-3-4,6 0 4,-5 4-4,0-4-12,5 0-12,-6 0-8,1 0-20,0 0-8,0 0-16,0 3-12,1-3-4,-2 0 0,1 0-16,0 0-8,-5 0-4,5 0-12,0 0 4,-5 2 16,4-2 28,-4 0 12,6 0 20,-6 0 16,0 0 8,4 0 8,-4 0-4,0 0 4,0 0 0,0 4 4,5-4 4,-5 0-8,0 0 4,0 0 0,0 0 0,0 0 4,0 0-4,0 3 4,0-3 0,0 0-16,5 0 8,-5 0 8,0 0-12,0 0 0,0 0 8,0 0-4,0 0-8,0 0 12,0 0 12,0 0 0,0 0 8,0 0-4,0 0 4,0 0 4,-5 0-8,5 0 0,0 0-4,0 0 0,0 0-8,0 0-4,0 0 8,0 0 4,0 3 0,0-3 0,0 0 0,0 0 8,0 0 4,0 3 12,0-3 12,0 3-4,-5 0-8,5 0-4,0 0 12,0 0-8,0 0 8,0 0-4,0 3 16,0 1 44,0-5 16,0 8-12,0-4 4,0 3 0,0-3 8,0 6-4,-4-3-4,4 0-4,0 1-12,0-1-4,0 0-4,0 0-16,-6 3-8,6-2-4,0-4-16,0 3-16,0 0 0,0-2-8,0-1-16,-4 0-20,4-3-8,0 3-24,0-3-20,0 0-24,0 0-32,0 0-20,0 0-4,0 0-20,0 0-4,0 0-28,0-3-28,0 4-32,0-4-32,0 2-36,-5-2-32,5 3 8,0-3 16,0 0-9,0 0-11,0 4-20,0-4-12,-5 0-36,5 0-48,0 0-32,0 0-120,0 0-112,0 0 24</inkml:trace>
  <inkml:trace contextRef="#ctx0" brushRef="#br0" timeOffset="-7823.38">1506 62 460,'0'0'392,"0"-3"120,0-1-32,0 4-96,0 0-96,0-3-48,0 3-12,0 0 24,0 0 4,0 0 12,0 0 8,0 0 24,5 0 44,-5 0 28,0 0 20,0 3-7,0-3-1,5 4 8,-5-1 4,0 0-8,5 3 4,-5 0-8,4 0-4,2 3-12,-6 0-40,4 1-36,1 2-36,0 0-40,-5 3-24,5 0-28,0 1-28,-1-1-40,-4-3-24,6 4-32,-2-1-12,-4-2-32,5-1-44,-5-3-68,0 3-76,6-3-68,-6-3-80,0 3-92,0-5-84,4 1-88,-4-1-116,0 2-108,0-6 32,0 3-13,0 0-3,0-3-84,0 0-24,0 3-76,0-3 56</inkml:trace>
  <inkml:trace contextRef="#ctx0" brushRef="#br0" timeOffset="-36117.75">1268 53 48,'0'0'1296,"0"0"628,0-3-8,0 3-119,0 0-213,0-2-80,0 2 400,-5 0 224,5-4-72,0 4-243,0 0-153,0 0-16,0 0 12,0 0-104,-4-3-232,4 3-308,0 0-327,0 0-233,0 0-220,0 0-288,0-3-312,0 3-377,0 0-491,0 0-524,0 0-560,0 0-360,0 0-265,0-3-339,0 3 636,0 0 212,0 0 292,0 0 51,0 0 245</inkml:trace>
  <inkml:trace contextRef="#ctx0" brushRef="#br0" timeOffset="-35657.96">1252 270 112,'0'0'1316,"0"3"680,0-3 105,0 0-1,0 0-144,0 3 392,0-3 260,0 0-23,0 0 131,0 0 84,0 3-68,0-3-139,0 0-301,0 0-340,0 0-1392,0 0-560,0 4 0,0-4 0,0 0 0,0 0 0,0 0 0,0 0 0,0 0-832,0 0-2192,6 0-1145,-6 0-851,0 0-353,0 2 897,-6-2 348,6 0 975</inkml:trace>
  <inkml:trace contextRef="#ctx0" brushRef="#br0" timeOffset="-2893.67">1840 142 188,'5'0'768,"-5"0"256,0 0-88,0 0-140,0 0-136,5 0-88,-5 0-60,0 0-79,0 0-29,0 0-48,0 0-56,0 0-60,0 0-60,4 0-48,-4 0-48,0 0-20,0 0-44,0-3-76,0 3-88,6 0-124,-6 0-132,0 0-120,0 0-80,0 0-141,0 0-167,4-4-268,-4 4-208</inkml:trace>
  <inkml:trace contextRef="#ctx0" brushRef="#br0" timeOffset="-2486.64">1844 309 668,'0'0'496,"0"3"184,0-3-64,0 3-48,0-3-36,0 3-28,-5-3 4,5 0 16,0 3 13,0-3 27,5 0 36,-5 0-8,0 3-24,0-3-32,0 0-76,0 0-84,5 0-100,-5 0-80,0 0-68,0 0-52,0 0-68,4 0-124,-4 0-164,0 0-196,0 0-220,0 0-252,0 0-208,6 0-105,-6 0-359,0 0-144</inkml:trace>
  <inkml:trace contextRef="#ctx0" brushRef="#br0" timeOffset="-1872.97">2054 33 684,'0'0'384,"0"-3"152,0 3-64,0-3-104,0 0-88,-5 3-24,5-3-12,0 3-12,0-3-24,0 3-12,0 0-4,0 0 4,0-3 12,0 3 12,0 3 12,0-3 24,0 0 0,0 3 1,0-3-1,0 3 20,0 0 28,0 3-4,0-3-4,0 0-20,0 4-24,0-2-12,0 5-28,0-4-12,0 3-24,0 0-8,-5 3-20,5-2-12,0 2-24,0-3-12,0 3-28,0-3-16,0 3-12,0 0-4,0-2-16,0-1-4,0 4-4,0-7-20,0 3 12,0-3-8,0 3 0,0-3 8,0 0-12,0 0 12,0-3-16,0 1 8,0 2 8,0-3-8,0 0 4,0 0 0,0 0 4,0 0 0,0 0-8,0 0 0,0 0 0,0-3 16,0 3 4,0 0-8,0-3 12,0 3 4,0-3-12,0 3-12,0-3-4,0 3 16,0-3 0,-5 3 4,5-3 4,0 4-4,0-4-4,0 2 8,0-2 4,0 3-8,0-3-12,0 4 0,0-4-4,0 0-4,0 3-8,0-3 8,0 0 8,0 3-8,0-3 0,0 0 0,0 0 0,0 0 0,0 3-8,0-3 8,0 0 8,0 0-16,0 3 16,0-3 0,0 0 12,0 0 16,0 3 16,0-3 4,0 0 4,0 0 8,5 0 4,-5 0 12,0 3 12,0-3 0,0 0 4,5 0-4,-5 0 4,5 0-8,-5 0-8,4 0-8,-4 0-24,5 0-20,0 0-4,-5 0-8,5-3-4,0 3-12,0 0 4,4 0-8,-3 0 0,3-3 0,-4 3-4,5 0 8,0 0-4,-1-3 8,-3 3-4,3 0 4,1 0-20,-1 0 8,1-3 0,-5 3-8,5 0-20,0 0-8,0 3-28,-5-3-32,0 0-56,4 0-56,-3 0-64,-1 0-88,-1 0-108,-4 0-96,5 0-112,0 0-156,-5 3-112,5-3-37,-5 0-135,5 0-172,-5 0-92</inkml:trace>
  <inkml:trace contextRef="#ctx0" brushRef="#br0" timeOffset="-904.66">2117 24 564,'-6'0'400,"6"0"156,-4 0-44,4 0-92,-5 0-96,5 0-12,-5 0-16,5 0-16,0 0-32,-5 3-40,5-3-28,0 0-16,0 0 16,-5 0 20,5 0 24,0 0 28,0 0 17,0 3 3,0-3-8,0 0 16,0 0-28,5 3-28,-5-3-12,5 0-20,-5 0-32,5 0-28,0 0-12,-1 0-36,2 0-28,-2 0 0,6 0-16,-5 0-4,5 0-4,0 0-8,-6 0-12,6 0 4,-5 0 8,5 0-8,0 0-8,-5 0-4,4 0 4,-3 0-4,-1 0 0,-1 0-4,6 0 0,-5 0 0,0 3 0,0-3 0,-5 0 0,5 0 0,-1 0 0,2 0 0,-6 0 16,4 0 4,1 3-4,-5-3 28,5 0 8,-5 0 20,5 0 0,-5 0 0,0 0-8,5 0-20,-5 0 12,0 0 0,0 0 4,0 0-8,0 3 4,0-3 4,5 0 0,-5 0 0,0 0-4,0 0-16,0 0-8,0 4-8,-5-4 0,5 0-12,0 0 4,0 2 4,0-2-4,0 3-8,0-3 8,0 3-4,0-3 0,0 4 4,0-1 8,0 0 0,0 0 0,-5 0 20,5 0 4,0 3-4,0-3 12,0 0-8,0 3 0,0 0 8,0 0 4,0 1-4,0 2 4,0-3 4,0 3 12,0 0 28,-5 0 64,5 0 20,0 1-4,0-1-8,0 3-16,0-3 12,0 1 12,0-1-24,0 0-36,0 0-20,0 0-44,0 0-8,0 1-16,-5-4-24,5 0-20,0 3-12,0-3-32,0-3-48,0 3-44,0-3-40,0 4-20,0-5 16,0 1-32,0 1-12,0-1-44,0-3-56,0 3-64,0-3-56,0 3-60,0-3-52,0 3-44,0-3-36,0 0 20,-5 0 40,5-3 15,0 3-3,0 0 4,0-3-8,0 3 0,0 0-104,0-3-64,0 0 40</inkml:trace>
  <inkml:trace contextRef="#ctx0" brushRef="#br0" timeOffset="156243.62">5939 2155 528,'0'3'376,"0"-3"132,0 0-60,0 4-112,0-4-96,0 0-56,0 0-36,0 0-20,4 2 4,-4-2 0,0 0 0,0 0-8,0 0 0,5 0 12,-5 0-4,0 0-8,5 0-4,-5 0-16,0-2-20,5 2-12,-5 0-28,5-4-12,-5 4-8,5-3 12,-5 3 4,5-3 8,-5 3 0,0-3 4,4 3-4,-4-3 0,0 0 0,0 3 0,0-3-12,0 3 4,0-3 4,0 3 0,0-3 4,0 3 0,0-3 8,0 3 16,-4 0 0,4 0 8,-5 0 4,5-3-7,0 3-13,-5 0 8,5 0-8,-5 3-12,5-3 0,-5 0 0,5 0-4,0 0 0,-5 3 0,5-3 0,0 3-4,-5-3 4,5 0 0,0 3 0,0-3-8,0 0 0,-4 3-8,4-3 8,0 0 12,0 0-4,0 0 0,0 0-12,0 3-12,0-3 0,0 0-12,4-3 0,-4 3-4,0 0-8,0 0 0,0 0-12,-4-3-24,4 3-44,0 0-56,0-3-56,0 3-36,0-3-56,-6 3-85,6-3-103,0 3-100,-4-3-136,4 3-128,0-3-216,-5 3 20</inkml:trace>
  <inkml:trace contextRef="#ctx0" brushRef="#br0" timeOffset="154178.29">5885 859 64,'0'0'492,"0"-3"104,0 3-12,0-3-120,0 3-116,0 0-88,0 0 4,0 0 16,0 0 4,0 0-12,0 0-24,0 0-20,6 0-12,-6 0-12,0 3-12,0-3-16,5 0-20,-5 0-36,0 3-23,0-3-33,4 0-20,-4 0-4,0 0-20,0 0-12,6 0 4,-6 0-8,0 0 0,4 0-4,-4 0-16,0 0-4,5 0-8,-5 0-4,0-3 0,0 3 4,5-3 4,-5 3 4,0 0 4,0-4 0,0 4 0,0-2 4,0 2 8,0-3 4,0 3-4,0-3 8,0 3-4,-5 0 12,5-4 0,0 4 8,-5 0 0,5 0 4,0 0 8,-4 0 0,4 0 0,-6 0 4,6 0 4,-4 4 0,4-4-12,-5 0-8,5 3 0,0-3-4,-6 0 0,6 3-12,0-3 4,0 0-8,0 2 0,0-2 0,0 4 0,0-4-4,0 0-12,0 0-20,0 3-28,0-3-56,0 0-64,0 3-65,0-3-87,6 0-84,-6 0-104,0 0-180,0 0-180,0 0-172</inkml:trace>
  <inkml:trace contextRef="#ctx0" brushRef="#br0" timeOffset="148561.41">242 4276 352,'5'0'392,"-5"3"96,5-3-32,-5 0-104,5 0-88,-5 0-72,5 0-48,-5 0-24,5 0-8,-1 0-12,-4 0-4,5-3 0,1 0 0,-6 3-8,4-3 4,1 0-16,0-4-16,0 5-24,-5-1-8,5 0-8,0-1-8,-5 1-8,0 1 0,5-2 8,-5 1 8,4 0 4,-4 0 12,0 0 8,0 0 4,0 0 8,0 3 20,0-3 12,0 3-4,0-3 8,0 3-4,-4 0-4,4 0 4,0 0 4,-5 0-8,5 0 0,0 0 0,-5 3 0,0-3-4,5 3 0,-5 0 0,5 0 0,-5 0 0,5 0 4,0 0-3,-5 0-5,5 1-8,0-2-8,0 1-12,0 1-4,0-4-12,0 3-8,0 0 0,0-3 0,0 2 0,0 2-8,0-4 4,0 0-12,0 3 4,5-3-8,-5 0-4,0 0-8,0 0-8,5 0-24,-5 0-20,0 0-28,0 0-36,5 0-60,-5-3-45,0 3-63,0 0-64,0-4-68,0 4-72,0-2-112,0 2-152,0 0-196</inkml:trace>
  <inkml:trace contextRef="#ctx0" brushRef="#br0" timeOffset="149353.75">899 4252 564,'0'0'380,"0"3"124,5-3-64,-5 0-100,0 0-92,5 0-60,-5 0-28,0 0-4,5 0 8,-5-3-4,0 3-24,0 0-24,5-3-12,-5 3-24,0-3-4,0 0-12,0 3 8,5-3 4,-5 0 0,0 3 12,0-3 12,0-1 12,0 2 8,0 2 8,-5-3 0,5 3-8,0-3-8,0 3-12,-5-4-12,5 4-12,0 0-4,-5 0-8,5 4 4,-5-4 5,5 3 3,-5-3-12,5 3-4,-5-1-8,5 2-8,-5-1-8,5 0-20,0-3-8,-4 3 4,4 0-8,0 0 0,0 0-8,0-3-16,0 3-16,0 0-12,0-3-24,0 0-32,0 3-41,0-3-47,4 0-48,-4 0-68,0 0-64,0 0-80,5 0-144,-5-3-176,0 3-212</inkml:trace>
  <inkml:trace contextRef="#ctx0" brushRef="#br0" timeOffset="155007.84">6495 900 452,'-4'0'400,"4"0"136,0 0-64,0 0-120,0 0-116,0 0-68,-5 0-48,5 0-24,0 0-16,0 0-4,0 0 0,0 0 8,0 0 12,5 0 4,-5 0 4,0 0-12,0 0-12,4 3-16,-4-3-8,5 0-8,-5 0-8,0 0 8,5 0 0,-5 0 8,5 0-16,-5 0 0,5 0-12,-5-3-16,0 3-4,5 0 4,-5 0-4,5-4 0,-5 4-8,0 0 12,4-2 4,-4 2 8,0-3 0,0 3 8,0-4 8,6 4 20,-6-3 8,0 3 0,0-3 8,-6 3 20,6 0 8,0-3 12,0 3 16,0 0-4,-4 0 8,4 0 16,-5-3-15,5 3 7,-5 0 12,5 0-8,0 3-16,-5-3 16,5 0-8,-5 0-12,5 0-16,0 3-24,-5-3-20,5 0-16,0 0-12,0 3-4,0-3-12,0 0-8,0 3-12,0-3 12,0 0-8,0 0-8,0 4-28,0-4-32,0 0-64,0 0-68,0 0-80,0 0-52,5 0-104,-5 0-129,0 0-139,0 0-236,0 0-164,0 0-84</inkml:trace>
  <inkml:trace contextRef="#ctx0" brushRef="#br0" timeOffset="-149070.09">1615 1533 508,'0'0'360,"0"3"116,5-3-28,-5 0-108,0 2-84,0-2-64,5 0-40,-5 0-24,0 4-4,0-4-4,0 0-8,5 0 4,-5 0 0,0 0 4,0 3 16,0-3-8,5 0-8,-5 0-16,0 0-24,0 0-16,0 0-8,0 0-16,4 0 0,-4 0 0,0 0-8,0 0 4,0 0-4,0 0 0,0 0 0,0 0 0,0 0 0,0 0 0,0 0 4,0-3 4,0 3 0,0 0-8,0 0-4,0-4 4,0 4 0,0 0 0,0-2 8,0 2-8,0 0 0,0-3 4,-4 3-8,4-4 12,0 1-4,0 0 4,0 1-16,-5 2 0,5-4-8,0 1 8,0 0-4,-5 0-16,5 0 0,0 0-4,0 0 4,0 0 4,-5 3-4,5-3 0,0 0 0,0 0-4,0 3-4,0-3 4,-5 3 0,5-3 4,0-1-4,0 4 0,0-2 0,0 2 0,-5-3 12,5 3-8,0 0 0,0-4 12,0 4 4,0 0-4,0-3 4,-5 3 0,5 0-12,0 0 9,0 0-1,0 0 0,0 0 4,-5 0 4,5 0 0,0 0-4,0 0 0,0 0 8,-4 0 8,4 0 4,0 0 12,0 0 12,0 0 4,-6 0 8,6 0 12,0 0 8,0 0 32,0 0 4,0 0 4,0 0 8,0 0-4,-5 3-8,5-3-8,0 0-8,0 0 0,0 4 0,0-4-20,0 3-8,0-3-8,0 2-16,-4-2-20,4 4 0,0-1-12,0-3-12,0 3-12,0-3-16,0 3-40,0-3-68,0 3-96,0 0-120,0-3-132,0 3-88,-6-3-80,6 0-113,0 3-127,0-3-160,0 0-164,0 0 96</inkml:trace>
  <inkml:trace contextRef="#ctx0" brushRef="#br0" timeOffset="-153437.53">1473 1597 28,'5'0'500,"-5"0"124,0 3 16,0-3-124,5 0-120,-5 0-52,0 3-16,0-3-12,0 4 12,0-4 4,5 0-12,-5 3 24,0-3 24,0 3 25,0-3 67,-5 3 72,5 0 36,0-3-4,0 3-20,0 0-24,-5 0-4,5 0-4,-5 3-4,5-3 32,-5 4 172,0-5 16,0 5-48,1-1-112,-1-3-100,0 3-120,0 0-116,0-3-92,5 3-60,-5-3-76,0 0-116,5 3-152,-4-6-200,-2 3-200,6 1-252,0-1-180,-4-3 0,4 2-168,0-2-216,-6 4-48,6-4-105,0 3-103,0-3 176</inkml:trace>
  <inkml:trace contextRef="#ctx0" brushRef="#br0" timeOffset="-152426.87">1463 1644 292,'0'-4'364,"0"4"108,5-3 40,-5 3-88,0 0-96,0-3-84,5 3-36,-5 0 12,0 0 16,0-3 4,5 3 0,-5 0 8,0 0 0,0 0 4,0 0 0,0 0 4,0 0 0,0 0-3,0 0-5,5 0 4,-5 0 40,0 0 20,-5 0 20,5 3 4,0-3 16,0 0 32,0 3 0,-5-3-16,5 3-16,0 1 0,-5-1-8,0-1 12,5 2-4,-5 2 8,1-3 92,-1 3 80,0 0 12,0 0-24,0 3-40,0-3-32,5 4-72,-5-5-60,1 5-92,-2-4-64,2 0-56,-2 0-36,6 0-20,-5 0-32,5 1-76,-5-5-88,5 5-116,0-4-120,-4 0-140,4 0-184,0 0-244,0 0-48,-5-3-8,5 3-104,0-3-96,0 3-48,0-3 95,0 3-39,0-3-72,0 0-32</inkml:trace>
  <inkml:trace contextRef="#ctx0" brushRef="#br0" timeOffset="157025.87">6492 2172 4,'0'0'496,"4"0"96,-4 0 24,5 0-148,-5 0-128,5-3-108,-5 3-28,0 0 8,5-3 0,-5 3-12,0-3-36,0 3-28,0-3 0,0 3 4,0-3 8,0 0-4,0 0-4,0 3-4,0-3 0,0 0 0,-5 0-4,5 3-8,0-3 0,-5-1 5,5 4-5,0-3-12,-5 3 0,1 0-20,4-3-4,-5 3-20,5 0-4,-5 0-8,5 0 12,-5 0-8,5 0-8,-5 0 4,5 3-24,0-3 4,-5 0-8,5 3 4,0-3-4,0 0 16,0 4 12,0-4 4,0 0 0,0 3 0,0-3 12,0 0 12,5 3-4,-5-3 12,5 0 0,-5 0 8,0 0 12,5 0-4,-5 0 4,5 0 0,-5 0-16,5-3 4,-5 3-16,4 0 4,-4-3 4,0 3-12,5-4 8,-5 4-20,0-3-8,0 3-8,5-3-16,-5 3-12,0 0-16,0-3-24,-5 3-40,5-3-64,0 3-80,0 0-96,-5 0-120,5 0-144,-4 0-128,4 0-28,-5 0-85,5 0-143,-5 0-132,0 3-128</inkml:trace>
  <inkml:trace contextRef="#ctx0" brushRef="#br0" timeOffset="-194791.16">817 5545 36,'0'0'448,"0"3"60,0 0 44,0-3-96,0 3-112,0-3-76,-5 0-44,5 3 16,0-3-4,0 0-12,0 0-20,0 0-12,0 0-8,0 0-8,0 0-16,-5 0-20,5 0-28,0 0-24,0 0-16,0 0-4,-5-3-12,5 3-16,0 0 8,0 0-4,0 0-12,0 0-4,-6-3-8,6 3-8,0 0-8,0 0 4,-4 0-4,4 0-4,0 3 0,0-3 4,-5 0 12,5 3-4,0-3 4,0 0 0,0 3 0,0-3-4,0 3-8,0 0-4,0-3 8,0 3-4,5-3 8,-5 3-12,0-3 4,0 0 4,4 3-8,-4-3 0,0 0 0,6 0 0,-6 0 0,0 0 8,5 0-4,-5 0 4,0 0 8,5 0 16,-5-3 17,0 3 27,0-3 28,0 3 28,5-3 16,-5 3 20,-5-3 40,5 3 16,0-3-8,0 3 0,0 0-20,-5-3-28,5 3-44,-5 0-44,5 0-24,0 0-28,-6 0-36,6 0-92,-4 0-108,4 3-168,-5-3-156,5 0-92,0 3-129,-5 0-187,5-3-252,0 3-200</inkml:trace>
  <inkml:trace contextRef="#ctx0" brushRef="#br0" timeOffset="-193240.72">330 5561 412,'5'0'380,"-5"-4"68,0 4-52,5-2-96,-5 2-104,0-3-60,5 3-32,-5-4-24,0 4-12,0-3-12,5 3-8,-5-3-8,0 3 8,4-3 0,-4 3 0,0-3 8,0 3 0,6-3 16,-6 3 12,0-3 12,0 3 12,0-3 12,0 3 12,0-3-4,0 3-4,0-3-16,0 3-12,0-3-16,0 3-8,0 0-12,0-3-12,0 3-8,-6 0-16,6 0-4,0-3-12,0 3-8,0 0 4,0 0 4,-4 0-8,4 0 0,0 0-4,0 0 4,0 0 4,0 3-4,0-3-4,0 0 0,0 0 8,-5 3-4,5-3 0,0 3 4,0-3-4,0 3 8,0-3 0,0 3 8,0-3-4,0 3 4,5-3 4,-5 3 8,0-3 4,0 3 12,0-3 12,0 0 20,0 3 20,0-3 8,0 0 0,0 0-4,0 0-12,0 0-16,0 0-16,0 0-16,0-3-16,0 3-4,0 0-12,0-3-4,0 3-20,0 0-36,0-3-52,0 3-104,0 0-128,-5 0-164,5-3-244,0 6-276,0-3-252</inkml:trace>
  <inkml:trace contextRef="#ctx0" brushRef="#br0" timeOffset="-195804.34">350 5530 284,'0'0'336,"0"0"72,-5 0 32,5 3-76,0-3-108,0 0-64,0 0-56,-5 3-28,5-3-32,0 0-12,0 0 0,0 3-12,-5-3-12,5 0 16,0 3 0,0-3 12,0 0 12,0 3 0,0-3 8,0 0 4,0 3 16,0-3 24,0 0 24,0 0 8,0 4 12,0-4 8,0 0 8,0 0 0,0 0-4,0 0-12,0 3-12,0-3-28,0 0-28,0 0-23,-5 0-25,5 0-16,0 0-12,0 0-8,0 0-4,0-3-12,0 3 8,0 0-12,0-4-4,0 4 0,-5 0 0,5-3 4,0 3 12,0 0-12,0-3 0,-5 3 4,5 0-8,0-3 12,-4 3 8,4 0 8,0 0 4,0 0 4,-5 0-8,5 0 8,0 0 4,-5 0 8,5 0 4,0 0-8,-5 0-4,5 0 4,0 3 12,0-3-8,-5 0 8,5 3 4,0-3 0,0 0 0,0 3 16,0-3-12,-5 0 12,5 0-12,0 4-12,0-4-12,0 0-8,0 0 0,0 0-8,0 3-12,0-3 12,0 0 0,0 0-12,0 0 4,0 0-8,0 0 0,0 0 4,0 0-8,0 0-4,0 0 8,0 0-4,0 0-12,0-3-24,0 3-44,0 0-44,0 0-64,0 0-64,-5 0-40,5 0-40,0 0-73,0-4-79,0 4-96,0 0-124,0 4-188,0-4-264</inkml:trace>
  <inkml:trace contextRef="#ctx0" brushRef="#br0" timeOffset="-206629.83">5925 1440 528,'0'3'428,"5"0"148,-5-3-96,0 0-128,0 3-104,0-3-72,5 3-32,-5-3-12,0 0-16,0 3-40,0-3-20,5 0-20,-5 0-12,0 0-12,0 0-4,0 0 0,5 0-4,-5 0-4,0 0 0,0 0 0,0 0 4,0 0 0,0 0-4,0 0 0,5 0 0,-5 0 0,0 0 4,0 0 4,0 0 0,0 0 12,0 0 12,0 3 28,-5-3 24,5 3 16,0-3 20,0 3 16,0-3 16,0 3 24,0-3 24,0 4 12,0-4 12,0 3 12,0-1 4,0-2 9,0 4-13,0-4-12,0 3 0,0 0-32,0-3-36,0 3-44,0-3-24,0 3-28,0-3-20,0 3-16,0-3 0,0 0-4,0 3-4,0-3-12,0 0 0,0 0 0,0 0 4,5 0 4,-5 0-8,0 0-4,0 0 8,0-3-12,5 3 4,-5-3 8,0 3 4,0-3 20,0 3 12,0-3 20,0 3 0,0-3-8,0 3-12,0-3-8,0 3-12,0 0-20,-5-4-24,5 4-28,0 0-64,0 0-76,0 0-96,-5 0-108,5 0-52,0 4-72,0-4-105,0 0-131,0 0-216,-5 3-236,5-3 20</inkml:trace>
  <inkml:trace contextRef="#ctx0" brushRef="#br0" timeOffset="-177427.44">5615 1221 332,'0'0'424,"0"3"128,0-3-24,0 0-120,0 0-104,0 0-84,0 0-4,0 0 24,0 0 0,0 3-16,0-3-28,0 0-32,-4 0-16,4 0 4,0 0 24,0 0 8,4 0-4,-4 3 0,0-3-16,0 0-12,0 0-27,5 0-21,-5 0-36,5 0 4,0 0-4,0 0-12,-5 0-16,5 0 0,0 0-8,0 0 0,-1 0-8,2 0 0,-6 0 0,5-3-4,-1 3 0,1 0-4,0 0-12,-5-3 8,5 3-4,0 0 4,0 0-4,-5-3-4,5 3 0,-5 0 12,4 0 0,-4 0-8,6 0-4,-6-3 4,4 3-4,-4 0 0,0 0-4,0 0 16,0 0 4,0 0-4,0 0 0,0 0 4,0 3 4,0-3 24,0 0 8,0 0 28,-4 0 12,4 0 8,-6 0 12,6 0 4,-4 3 16,4-3 0,-5 0-12,0 0 0,5 0-12,-5 0 0,5 3-16,-5-3-8,5 0-20,-5 0-24,5 0-20,0 3-8,-5-3 4,5 0-16,0 0 0,-4 0 4,4 0-4,0 0 8,0 3-8,4-3 4,-4 0-4,0 0 4,0 0-4,5 4-4,-5-4 0,0 0 4,5 0 0,-5 0-24,5 0-20,-5 0-28,5 0-48,-5-4-44,5 4-96,0 0-124,-5 0-156,0 0-104,4 0-185,-4 0-315,6 0-308,-6 0-4</inkml:trace>
  <inkml:trace contextRef="#ctx0" brushRef="#br0" timeOffset="-178516.84">5590 1754 584,'0'3'372,"0"-3"124,6 3-72,-6 0-108,0-3-84,0 0-48,5 3-12,-5-3 12,4 3 36,-4-3-4,6 0-4,-6 0-4,4 0 0,-4 0 0,5 0-8,0 0-20,-5 0-20,5 0-28,0 0-28,0 0-24,-5 0 4,5-3-12,0 3-12,-1 0-8,2 0 8,-6 0-3,5 0 7,-1 0 4,-4 0 8,5 0 24,-5 0 36,5 0 20,-5 0 32,0 0-4,5 0-32,-5 0-40,0 0-36,0 0-20,0 0-8,0 0-12,0 0-4,0 0-8,0 0 0,0 0 0,0 0 8,0 0-8,-5 0 8,5 3 4,-5-3 16,5 0 20,-5 0 8,5 0 12,-4 0-16,-1 0 8,5 0 40,-6 3 8,2-3 4,4 0 0,-5 0-20,0 0-16,5 0-28,-5 0-28,5 0-12,0 0-20,-5 3-8,5-3 0,0 0-8,-5 0 4,5 0 0,0 0 0,0 0 0,0 0 0,0 3 0,5-3 0,-5 0 0,0 0 4,5 0-4,-5 0 0,5 0 0,-5 0 8,5 0 0,-5-3 8,5 3 12,-5 0 0,4 0 4,2 0 16,-6 0 8,5 0 4,-5 0-12,4 0-8,1 0-8,-5 0-8,5-3 20,0 3 8,-5 0 12,5 0 20,-5 0 24,5 0 32,-5 0 20,5 0-4,-5 0-32,0 3-44,0-3-28,0 0-36,4 0-52,-4 0-92,-4 0-128,4 3-148,0-3-176,0 0-180,0 0-176,-5 3-52,0-3-73,5 0-259,-5 0-200,0 4 192</inkml:trace>
  <inkml:trace contextRef="#ctx0" brushRef="#br0" timeOffset="160593.16">6465 4162 44,'6'0'428,"-6"0"96,4-3 60,-4 3-96,5 0-124,-5 0-100,0 0-60,0-4 4,5 4-16,-5 0-8,0 0-24,0-3-12,0 3-4,5-3-16,-5 3-8,0 0-24,0-3-20,0 3-16,0 0-24,0 0-8,0-3-16,0 3 0,0 0-4,0 0-4,0 0-4,0 0 0,0 0 0,0 0 0,0 0 0,0 3 0,0-3 0,0 0 0,0 3 4,0 0-4,0-3 0,0 3 8,0 1-4,0-4-4,0 3-8,5-1 8,-5-2 8,0 3-8,0 1 4,0-4 4,0 3 0,0-3 0,4 3 0,-4-3 0,0 0-4,0 3 0,6-3 0,-6 0-4,0 0 4,5-3-4,-5 3 12,0-3 8,4 3 8,-4-3 20,0 3 24,6-4 24,-6 1 16,0 3 16,0-2 8,4 2 20,-4-3 9,0 3-1,0-4 4,-4 4-4,4-3 20,0 3-12,0 0 0,-6 0-12,6 0-20,-4 0-36,4 0-16,-5 0-24,5 3-24,-6-3-20,6 0-12,-4 4-32,4-4-64,-5 3-84,5-3-112,-5 2-84,5-2-36,0 3-57,0-3-59,-5 0-72,5 4-132,0-4-116,0 3-208,0-3 28</inkml:trace>
  <inkml:trace contextRef="#ctx0" brushRef="#br0" timeOffset="-207566.6">6437 3482 488,'0'0'452,"0"3"168,-5 1-100,5-2-140,0-2-108,0 3-64,0-3 8,5 3-28,-5-3-16,0 4-28,0-4-32,0 0-16,0 3-20,0-3-28,0 0-16,0 0-8,5 0-12,-5 0 0,0-3-4,0 3-4,0 0 0,0 0-4,0-4 0,0 4 0,0 0 16,0-3 24,0 3 16,-5 0 40,5 0 36,0 0 36,0 0 8,0 0 8,0 0 8,-5 0 12,5 0-7,0 3 7,0-3-16,0 0 4,-5 4 0,5-4-16,0 3-28,0-3-36,0 2-28,0-2-36,0 4-12,0-4-24,0 3-48,0-3-84,0 0-92,0 3-108,0-3-68,5 0-125,-5 0-135,0 0-208,0 0-256,0 0-224</inkml:trace>
  <inkml:trace contextRef="#ctx0" brushRef="#br0" timeOffset="-29862.79">4433 51 632,'0'0'416,"0"-3"156,0 3-84,0 0-128,0 0-96,0 0-36,0 0-8,0 0-16,0-3-28,0 3-32,0 0-24,0 0-16,-4 0-4,4 0 0,0 0 16,0 0 0,0-3 0,0 3-8,0 0 12,0 0 8,0 0 0,0-3 12,0 3 16,0 0 8,0 0 1,0 0-1,0 0-12,0-3-20,0 3 8,0 0 24,0 3-4,0-3 4,0 0 8,0 0-4,0 3-4,0-3-16,0 3-8,0 0-4,0 0-4,0 3 4,0-3 8,0 3 16,-5 0 4,5 3-12,0-2-4,0 2-20,0 0-4,-5 0-20,5 0-8,0 0-4,0 0-4,0 1-16,-6-1-12,6-3-8,0 3-16,0-3-4,0 3 0,-4-2-8,4-1 0,0 0-4,0 0 4,0 0-4,0-3 0,0 4 4,-6-4 4,6 3-8,0-3 8,0 0 0,0 3 0,0-3 12,0 0-8,0 0 0,0 0-12,0 0 0,0 0 4,0 0-16,0 0 0,0 1-4,0-2-4,0-2 4,0 3 0,-4-3-4,4 4 8,0-1-4,0-3-4,0 3 0,0-3 4,0 3-4,0-3 0,4 0 0,-4 3 0,0-3 0,0 3 0,0-3 0,0 0 16,0 3-8,0-3-8,0 0 8,0 3 8,0-3 0,0 0 8,0 0 8,0 3 4,6-3 8,-6 0 8,0 0-4,0 0-8,4 0 12,-4 0-8,6 0-16,-6 0 0,5 0-12,0 0-4,-5 0-8,4 0 4,2 0-4,-2 0-32,6 0 0,-5 0 4,0 0 0,5 0-28,-6-3-32,7 3-16,-7 0-20,5 0 8,2-3 16,-7 3 8,6 0-48,-5 0-56,5-3-72,-5 3-76,-1 0-56,6-3-68,-5 3-88,0 0-112,0 0-40,0-3-21,-5 3-59,5 0-92,0 0-96,-1-3-148,-4 3 72</inkml:trace>
  <inkml:trace contextRef="#ctx0" brushRef="#br0" timeOffset="-29144.67">4463 76 72,'-5'-4'620,"5"4"148,0 0-72,0 0-160,0-3-56,0 3-52,0 0-36,0 0-24,0 0-20,0 0-12,5 0-16,-5 0-19,4 0-13,-4 0-12,6 0-36,-2 0-60,1-3-60,1 3-40,-2 0-36,1 0-40,-1 0-44,2 0-76,-1 0-88,-1 0-100,-4-3-68,6 3-97,-2 0-99,1 0-100,0 0-144,-5 0-116,5 0-132</inkml:trace>
  <inkml:trace contextRef="#ctx0" brushRef="#br0" timeOffset="-28828.64">4429 216 760,'-5'0'556,"5"4"108,0-4-96,0 2-84,0-2-56,0 3-16,0-3 0,0 0 12,0 4-12,0-4-19,5 0-29,-5 3-12,4-3-32,-4 0-76,6 0-80,-2 0-60,1 0-40,0 0-64,0 0-72,0 0-88,-1 0-76,2 0-88,-2 0-60,1 0-109,1 0-139,-2 0-152,1 0-216,-1 3-244,2-3 92</inkml:trace>
  <inkml:trace contextRef="#ctx0" brushRef="#br0" timeOffset="-21102.71">4723 207 60,'0'-2'536,"4"2"104,-4 0-32,0-4-128,0 4-120,0-3-36,0 3-12,6-3-12,-6 3-24,0 0-24,0-3-12,0 3-8,0 0 0,0-3-20,0 3-16,0 0-20,0 0-23,0-3-37,0 3-12,0 0-16,0 0-4,0-3-4,0 3-8,0 0 0,0 0 4,0-3-8,0 3 4,0 0 0,0 0 0,-6-4-4,6 4 0,0 0 0,0 0-4,-4-3-4,4 3 0,0 0-4,-5 0-4,5 0-16,0-2-4,-5 2-8,5 0-16,0 0-8,-5 0 8,5 0-4,-5-3-4,5 3 0,-4 0 0,4 0-8,0 0 8,-6 0 0,6 3 0,-4-3-12,4 0 4,0 0-12,-5 2-8,5-2 0,0 0-4,-6 0-8,6 3 8,0-3 0,-4 4 0,4-4-288,0 3 296,0-3 68,-5 3 0,5-3-12,0 3-20,0-3 0,-5 3-8,5-3 4,0 3-12,0-3 4,0 0-8,0 3 4,0 0 4,0-3 0,0 4 0,0-4-8,0 2 0,0-2 4,0 4 8,0-1-8,0-3 4,0 3 0,5-3 0,-5 3 0,0 0 0,0-3 0,0 3 0,5-3 0,-5 3 12,0 0 12,4-3 20,-4 3-12,0-3 4,6 3-4,-6 0 8,0-3 0,5 3-8,-5 0 4,4-3 4,-4 4-4,0-2-4,6-2 8,-6 3 8,0-3-4,4 4 8,-4-1 8,0-3 0,5 3 12,-5 0 8,5-3 4,-5 3 4,0 0 8,0-3 12,5 3 0,-5 0 20,0-3 16,5 3 8,-5 0 12,0 0 8,0-3-8,0 3 12,0 0 0,4-3 8,-4 3 4,0 0-4,0-3-12,0 3-12,-4 0-36,4-3-28,0 0-32,0 4-20,-5-4-20,5 2-8,0-2 0,-5 0-12,5 3-12,-5-3-4,0 0-32,5 0-40,-4 0-24,-2 0-40,6 0-36,-4-3-40,-1 3-48,-1 0-64,6 0-68,-4 0-76,-1-2-80,0 2-116,5-4-76,-5 4 0,0 0-45,5-3-75,-4 3-148,4 0-184,-6-3 92</inkml:trace>
  <inkml:trace contextRef="#ctx0" brushRef="#br0" timeOffset="-20082.8">4908 217 332,'0'0'468,"0"-3"172,0 3-32,0 0-120,0-3-60,0 3 0,0 0-20,0 0-8,0-4-16,0 4-44,0 0-32,0 0-19,-4 0-29,4-2-20,0 2 8,0 0-4,0 0-16,0 0-32,0 0-28,-5 0-24,5 0-40,0 0-4,0 0 4,-5 0 8,5 0 16,-5 0-4,5 0 8,-5 0 4,5 0 4,-4 0 0,4 0 12,-6 2-4,2-2 16,4 0 4,-5 4 4,0-4-4,5 0-12,-5 3-4,0-3 4,1 3-8,4-3-8,-6 3 0,2 0 4,-1 0 4,5 0 12,-6 0 8,2 0 16,-1 0 72,5 3 20,-6-3-4,6 1-8,-4 1-48,-1-1-40,5 2-24,0-3-36,0 0-32,-5 3-24,5-3-8,0 0-36,0 0-12,0 3 0,0-3 8,5 0-8,-5 0-4,0 3-12,5-2-36,-1-2-64,-4 1-72,6 1-100,-1-1-88,-1 0-84,2 0-4,-1-3-4,5 3-64,-6-3-100,6 0-136,-5-3-144,4 3-136,1-3 40,0 0-21,0 0-147,0-1 12,-1 1 12</inkml:trace>
  <inkml:trace contextRef="#ctx0" brushRef="#br0" timeOffset="-19551.91">5051 266 524,'5'0'368,"-5"-3"148,0 3-32,0 0-100,5 0-96,-5 0-64,0-3-16,0 3-12,0 0-4,4-4-16,-4 4-4,0 0 12,0-3 8,0 3 0,0-2 0,0 2-12,0-4-8,0 4-12,0 0-8,0-3-8,-4 3-8,4 0 9,0-3-5,0 3-16,0 0 0,-5 0-8,5-3-8,-5 3 8,5 0-4,-5 0 0,5 0-12,-5 0 0,5 0 12,0 0 4,-5 3-4,0-3-4,5 3 8,-4-3 12,4 3 0,-6 1 0,6-2-4,-4 1 4,4 1-4,-6-1-12,6 0-16,-4 0-8,4 0-16,0 3-16,0-3-16,0 0-8,0 0-12,0 0 0,0 0-12,0 0-8,0 0 0,4 0 8,-4 0-4,6 0-16,-6 1-20,4-2-8,2 1-24,-6-3-16,4 4-16,1-1-8,0-3 8,-5 3-12,5-3 0,0 0-4,0 0-8,0-3-4,-1 3-4,1-3-16,1-1 4,-6 1 8,4 1 4,1-2 4,0 1 16,0-3 20,0 3 16,-5-3 8,5 3 20,-5-3 12,5 3 8,-5-3 24,0 3 0,4 0 8,-4-3 4,0 2 20,0 4 12,0-3 4,0 1 8,0-2 16,0 1-4,0 0 4,0 3 4,0-3-4,0 0-8,0 3 8,0 0 8,0 0 12,0 0 16,0 0 12,0 0 12,0 0 8,0 0-4,0 3 4,0 0 24,0-3 8,0 3 12,0 0 20,5 1-12,-5-2-40,0 1-48,5 1-40,-5-1-40,0 0-60,5 0-64,-5 0-88,5 0-92,0 0-104,-5-3-128,5 3-160,-5-3-56,4 3 12,-4-3-21,6 3-51,-2-3-132,-4 0-120,5 0 12</inkml:trace>
  <inkml:trace contextRef="#ctx0" brushRef="#br0" timeOffset="-18669.62">5252 205 188,'0'0'364,"0"-4"108,0 1 60,0 0-84,0 3-104,0-3-80,0 3-48,0-3 24,0 3 20,0 0 20,0-3 4,0 3 8,0 3 4,0-3 12,0 0 12,0 3 4,0 0 5,5-3 3,-5 6 44,0-2 8,0 2-16,0 0-12,4 0-16,-4 3-20,0 0-36,0 1-44,0-1-56,0 3-52,5-3-48,-5 3-28,0-3-40,0 1-52,0-1-56,0 0-84,0 0-64,0-3-56,0 0-28,0 0-40,0-2-36,0 1-80,0-2-52,0 1-8,-5-1-17,5-3 5,0 2 16,0-2 4,0 4 4,0-4 0,0 0-56,0-4-12,-4 4 76,4-2 20</inkml:trace>
  <inkml:trace contextRef="#ctx0" brushRef="#br0" timeOffset="-18383.27">5261 211 136,'0'-4'508,"0"2"140,0-5-24,5 4-144,-5-3-144,0 3-56,0 0 0,5 0-4,-5-1 4,0 1-16,5 1-8,-5-1-12,5-1-20,0 1 8,-5 0 12,5 0-7,-1 3-17,-4-3-12,6 3 8,-2-3 8,1 3 8,1-3 20,-2 3 4,1 0-4,-5 0-16,5 0 0,0 0 0,0 0 4,-5 0-8,4 3-16,2 0-16,-2 0-12,-4-3-32,5 3-28,-5 3-32,0-2-16,5-1-12,-5 2-24,0-1-20,0 2-8,5 0-8,-5-3-8,0 3-12,0-2-20,-5 2-8,5 0-16,0-3-20,-5 0-32,5 0-8,0 0-36,-5 0-36,5 0-36,-4 0-36,-2 0-40,2-3-40,4 0-36,-5 3-72,0-3-72,0 0 0,0-3-24,1 3-33,4 0-35,-6-3-48,1 3-96,5-3-176,-4 3-28</inkml:trace>
  <inkml:trace contextRef="#ctx0" brushRef="#br0" timeOffset="-17846.02">5488 186 240,'0'0'476,"0"3"140,0 0-40,0-3-144,0 3-128,0-3-84,0 3 4,0-3-8,0 3-28,5-3-28,-5 0-20,5 4-28,-5-4-28,5 0-20,-5 0-16,5 0-16,-1-4-16,-4 4-12,6 0-4,-1-3-12,-1 0-8,-4 3-8,5-3 4,0 0-8,-5 0 4,5 0 12,-5 0-8,5 3 4,-5-3 16,0 0 0,0 3 0,5-3-4,-5 0 12,0 0-4,0 3 4,0-3 16,-5 3-4,5-3 8,0 3 8,-5 0 0,5 0 4,-5-3 16,5 3 4,-5 3 12,5-3 20,-5 0 4,1 3 16,-1-3 24,-1 3 28,2 0 16,4 3 16,-5-3 16,0 3 17,0-3 39,0 3 64,5 0 60,-5 4 32,5-4 8,-5 0-12,5 1-24,0-2-28,0 5-52,0-4-76,0 0-68,0 0-44,5-3-40,-5 3-36,5 0-32,0-3-68,0 0-76,0 0-116,0 1-124,-1-2-140,2-2-156,3 0-192,-4 0-68,5-2-113,-5 2-267,5-4-140,0 1 148</inkml:trace>
  <inkml:trace contextRef="#ctx0" brushRef="#br0" timeOffset="-14658.82">5859 299 216,'0'3'848,"0"0"352,5 0 128,-5-3-120,0 4-103,0-4 31,0 2-32,5-2-52,-5 3-48,0-3 120,0 4 196,0-4 40,0 3-20,0-3-107,0 3-149,0-3-220,0 3-204,0-3-172,5 0-220,-5 3-272,0-3-368,0 0-376,0 3-460,0-3-541,0 0-551,0 0-76,0 0 84,0 0-28,0 0-105,0 0 249</inkml:trace>
  <inkml:trace contextRef="#ctx0" brushRef="#br0" timeOffset="-15332.66">5875 98 1420,'0'0'1092,"0"0"308,0 0-200,-5 0-163,5 0-33,0 0-28,0 3 4,0-3-20,-5 0 28,5 0 172,0 3-4,0-3-120,0 3-180,0-3-208,0 0-208,0 3-175,0-3-177,0 3-184,0-3-249,0 0-251,0 0-252,0 0-276,0 3-308,0-3 60,0 0-40,0 0-136,0 0-28,0 0 47,0 0-99,0 0 40</inkml:trace>
  <inkml:trace contextRef="#ctx0" brushRef="#br0" timeOffset="-209318.41">6446 5466 48,'0'0'536,"0"3"72,0 0-36,0-3-148,0 3-116,0-3-76,0 0-48,0 3 8,0-3-8,0 0-32,0 0-28,0 0-16,0 0-24,0 0-12,0 0-16,0 0-20,0-3-8,0 3 0,0 0-4,0 0 16,0-3 20,0 3 24,0-3 20,0 3 20,0 0 8,-5-3 12,5 3 0,0 0 0,0 0-4,0 0 0,0 0-8,-4 0 5,4 0 7,0 0 16,0 0 16,-6 3 20,6-3 20,0 3 16,0-3 8,0 3-20,-4-3-24,4 3-24,0 0-20,0-3-28,0 3-28,0-3-24,0 0-16,0 3-16,0-3-12,0 4-20,0-4-12,0 0-44,0 3-64,0-3-68,0 0-120,0 0-160,0 0-148,0 0-108,0 0-157,4 0-303,-4 0-192,0-3 36</inkml:trace>
  <inkml:trace contextRef="#ctx0" brushRef="#br0" timeOffset="-152426.87">5267 3629 292,'0'-3'364,"0"3"108,-6-3 40,6 3-88,0 0-96,0-3-84,-5 3-36,5 0 12,0 0 16,0-3 4,-4 3 0,4 0 8,0 0 0,0 0 4,0 0 0,0 0 4,0 0 0,0 0-3,0 0-5,-6 0 4,6 0 40,0 0 20,6 0 20,-6 3 4,0-3 16,0 0 32,0 3 0,4-3-16,-4 3-16,0 0 0,5 0-8,1 0 12,-6 0-4,4 3 8,1-3 92,-1 3 80,2 1 12,-1-2-24,-1 5-40,2-4-32,-6 3-72,4-3-60,1 3-92,0-3-64,0 0-56,0 1-36,-5-1-20,5 0-32,-5 0-76,5-3-88,-5 3-116,0-3-120,4 0-140,-4 0-184,0 0-244,0 0-48,5-3-8,-5 3-104,0-3-96,0 4-48,0-4 95,0 2-39,0-2-72,0 0-32</inkml:trace>
  <inkml:trace contextRef="#ctx0" brushRef="#br0" timeOffset="-153437.53">5256 3583 28,'-4'0'500,"4"0"124,0 3 16,0-3-124,-6 0-120,6 0-52,0 3-16,0-3-12,0 3 12,0-3 4,-4 0-12,4 3 24,0-3 24,0 3 25,0-3 67,4 3 72,-4 0 36,0-3-4,0 3-20,0 0-24,6 1-4,-6-1-4,4 3-4,-4-3 32,5 3 172,1-3 16,-2 3-48,1 0-112,-1-3-100,2 3-120,-1 1-116,-1-5-92,-4 5-60,6-4-76,-2 0-116,-4 3-152,5-6-200,0 3-200,-5 0-252,0 0-180,5-3 0,-5 3-168,0-3-216,5 3-48,-5-3-105,0 3-103,0-3 176</inkml:trace>
  <inkml:trace contextRef="#ctx0" brushRef="#br0" timeOffset="-153954.99">5330 3458 448,'0'-4'380,"0"1"124,5 0-32,-5-3-116,4 3-84,-4 0-56,0 0-32,5 0 8,-5 0 24,5 0 16,-5 0 12,0 3 20,0-3 32,5 0 44,-5-1 24,0 4 32,0-3 25,0 3 19,5-3 0,-5 3-28,0-3-20,0 3-8,0 0 16,0 0-8,0 0 8,0 0 4,0 0 0,0 0 4,-5 3-12,5 0 0,0-3 108,0 3 8,-5 1-36,5-1-28,-5 3-56,5-3-24,-5 3-32,1 0-32,-1 3-32,0 1-40,0-5-40,0 5-52,0-1-40,0 0-36,1-3-32,-6 4-12,5-5 0,5 5-16,-6-4-32,2 0-60,-1 0-88,5-3-128,-4 3-140,4-3-172,0 0-164,-6-3-172,6 3 0,0 0 16,0-3-84,-5 3-120,5-3-96,0 4 96,0-4-29,0 2-103,0-2-84,-4 3 188</inkml:trace>
  <inkml:trace contextRef="#ctx0" brushRef="#br0" timeOffset="-152426.87">5164 4618 292,'4'0'364,"-4"0"108,3-6 40,-3 6-88,0 0-96,3 0-84,-3-5-36,0 5 12,0 0 16,3 0 4,-3-4 0,0 4 8,0 0 0,0 0 4,0 0 0,0 0 4,0 0 0,0 0-3,0 0-5,0-6 4,0 6 40,0 0 20,0 6 20,-3-6 4,3 0 16,0 0 32,-3 0 0,3 4-16,-3-4-16,-1 0 0,1 5-8,1 1 12,-2-6-4,-2 5 8,3-1 92,-3 1 80,0 0 12,0 0-24,-3 0-40,3 0-32,-4-5-72,5 5-60,-5-1-92,4 2-64,0-2-56,0 1-36,0-5-20,0 6-32,-1-6-76,5 4-88,-5-4-116,4 0-120,0 5-140,0-5-184,0 0-244,0 0-48,3 5-8,-3-5-104,3 0-96,-3 0-48,3 0 95,-3 0-39,3 0-72,0 0-32</inkml:trace>
  <inkml:trace contextRef="#ctx0" brushRef="#br0" timeOffset="-153437.53">5210 4607 28,'0'-4'500,"0"4"124,-3 0 16,3 0-124,0-6-120,0 6-52,-3 0-16,3 0-12,-3 0 12,3 0 4,0-4-12,-3 4 24,3 0 24,-3 0 25,3 0 67,-3 4 72,0-4 36,3 0-4,-3 0-20,0 0-24,0 6-4,0-6-4,-3 4-4,3-4 32,-4 5 172,5 1 16,-5-1-48,1-1-112,3 1-100,-3 0-120,0 0-116,3 0-92,-3-5-60,3 5-76,0 0-116,-3-5-152,6 4-200,-3 2-200,-1-6-252,1 0-180,3 4 0,-2-4-168,2 0-216,-4 5-48,4-5-105,-3 0-103,3 0 176</inkml:trace>
  <inkml:trace contextRef="#ctx0" brushRef="#br0" timeOffset="-147742.97">5058 4476 224,'0'0'212,"3"0"76,0 0 24,-3 0 60,3 0-56,-3-5-76,3 5-64,-3 0-36,3 0-36,-3 0-16,0 0 0,3 0 4,-3 0-4,0 0-4,3 0 8,-3 0 4,0 0 16,0 0-4,3-5 0,-3 5-8,0 0-8,0 0-8,0 0 4,0 0-8,0 0 4,0 0-8,3 0 4,-3 0 4,0 0-4,0 0 12,0 0 4,0 0 12,0 0 8,0 0 0,0 0-4,0 0 4,0 0 12,0 0 0,0 0 12,0 0 5,0 0-1,0 0-4,-3 0-4,3 0-8,0 0-16,0 0 8,-3 0 0,3 0-12,-3 0-12,3 0-4,0 0-12,0 0 4,-3 0-8,3 0-8,-3 0 8,3 0 4,-3 0-4,3 0-8,-3 0 4,3 0-4,-3 0 12,3 0-4,-3 0 4,3 0-16,-3 0 0,-1 0-4,4 0 0,-2 0 0,2 0-4,-3 0-4,3 0 0,-4 0-4,4 0 0,-3 0 8,3 0 4,0 0 0,-3 5-8,3-5 0,0 0 8,-3 0-8,3 0-8,-3 0-4,3 0-4,0 0-12,-3 5 4,3-5 0,0 0 12,0 0-4,0 0 8,0 0 0,0 0-12,0 0 12,0 4 0,0-4-12,0 0-4,0 0-16,0 0 4,3 5 0,-3-5-4,3 0 0,-3 0-8,3 0 0,-3 5-4,3-5 0,-3 0 0,3 0-8,1 0-16,-4 0-20,3 0-24,-1 5-12,2-5-28,-1 0-40,-3 0-36,3 0-56,0 0-64,0 0-68,0 0-52,0 0-88,-3 0-44,3 0-28,-3 0-69,3 0-83,0 0-144,-3 0-100,3 0-100</inkml:trace>
  <inkml:trace contextRef="#ctx0" brushRef="#br0" timeOffset="-155051.22">5232 4496 360,'3'4'408,"-3"-4"96,4 6-24,-4-6-96,2 0-96,-2 4-80,3-4-36,-3 0-8,4 0 8,-4 5-4,3-5-16,-3 0-4,3 0-8,-3 0 8,2 0-4,-2 0 0,4 0-20,-4 0-20,3 0-32,-3 0-16,3-5 8,-3 5-8,3 0-4,-3 0 4,3-4-4,0 4-12,-3 0 8,0-6-8,3 6-4,-3-4 0,3-1-8,-3 5 4,0-6 4,0 2-8,0-1-4,0 5 4,0-5 0,0 0 0,-3 0 8,3 1 8,-3-2 16,0 2-8,0-1-3,0 0-1,0 0-8,0 5 4,-3-5-12,3 1 4,0 4-8,-4-6 0,1 1 12,3 5-8,-3-5-4,3 5 8,-3 0 0,-1-5 4,4 5 0,-3 0 8,0 0 4,0 0 0,3 0 16,-3 0 16,0 0 16,3 0 12,-4 5 16,2-5-16,-2 0 8,1 5-12,3-5 0,-3 5-12,0 1-4,3-2-12,-3-4 4,3 5-4,0 0-4,0 0 8,0 0-4,0-1 16,-1 2-4,4-2 16,0 1 8,0 0-4,0 0-28,0 0 4,4-1 24,-1 2 12,0 3-4,0-3-8,3-2-12,-3 1 0,3 0 4,0 0-8,0-5-4,0 5-8,4-5-8,-1 4-20,-3 2 0,0-6-8,3 0-12,0 0-4,-3 0-8,0 0-4,4 0-4,-4 0-12,0-6-4,-3 6 0,3-4-8,-3 4-16,1-5-16,-1 5-40,-3-5-48,3 0-68,-3 0-84,0 1-116,0-2-128,0 2-136,-3-1-140,0-1-12,3 2-53,-4-1-143,1 0-176,1 0-112</inkml:trace>
  <inkml:trace contextRef="#ctx0" brushRef="#br0" timeOffset="-149070.09">5275 4466 508,'0'0'360,"-3"0"116,3-5-28,0 5-108,-3 0-84,3 0-64,0-4-40,0 4-24,-3 0-4,3 0-4,0 0-8,0-6 4,0 6 0,0 0 4,-3 0 16,3 0-8,0-4-8,0 4-16,0 0-24,0 0-16,0 0-8,0 0-16,0-5 0,0 5 0,0 0-8,0 0 4,0 0-4,0 0 0,0 0 0,0 0 0,0 0 0,0 0 0,0 0 4,3 0 4,-3 0 0,0 0-8,0 0-4,3 0 4,-3 0 0,0 0 0,3 0 8,-3 0-8,0 0 0,3 0 4,-3 5-8,3-5 12,0 0-4,0 0 4,0 0-16,-3 4 0,3-4-8,0 0 8,0 0-4,1 6-16,-2-6 0,1 0-4,1 0 4,-1 0 4,-3 4-4,3-4 0,-1 0 0,2 0-4,-4 0-4,3 0 4,-3 5 0,3-5 4,0 0-4,-3 0 0,3 0 0,-3 0 0,3 5 12,-3-5-8,0 0 0,3 0 12,-3 0 4,0 0-4,3 0 4,-3 5 0,0-5-12,0 0 9,0 0-1,0 0 0,0 0 4,0 5 4,0-5 0,0 0-4,0 0 0,0 0 8,0 4 8,0-4 4,0 0 12,0 0 12,0 0 4,0 6 8,0-6 12,0 0 8,0 0 32,0 0 4,0 0 4,0 0 8,0 0-4,-3 5-8,3-5-8,0 0-8,0 0 0,-3 0 0,3 0-20,-3 0-8,3 0-8,-3 0-16,3 4-20,-3-4 0,0 0-12,3 0-12,-3 0-12,3 0-16,-4 0-40,4 0-68,-2 0-96,-1 0-120,3 0-132,-3 0-88,3 6-80,0-6-113,-4 0-127,4 0-160,0 0-164,0 0 96</inkml:trace>
  <inkml:trace contextRef="#ctx0" brushRef="#br0" timeOffset="-153954.99">5336 4682 448,'3'0'380,"0"0"124,0 5-32,3-5-116,-3 4-84,0-4-56,1 0-32,-1 5 8,-1-5 24,2 5 16,-1-5 12,-3 0 20,3 0 32,0 5 44,0-5 24,-3 0 32,3 0 25,-3 0 19,3 5 0,-3-5-28,3 0-20,-3 0-8,0 0 16,0 0-8,0 0 8,0 0 4,0 0 0,0 0 4,-3-5-12,0 5 0,3 0 108,-3 0 8,0-5-36,0 5-28,-3-5-56,2 5-24,-1-5-32,-2 1-32,-2-1-32,0 0-40,3 0-40,-3 0-52,0 0-40,-1 0-36,4 1-32,-3-6-12,3 5 0,-3 5-16,3-6-32,0 2-60,0-1-88,3 5-128,-4-4-140,4 4-172,1 0-164,2-6-172,-4 6 0,1 0 16,3 0-84,-3-5-120,3 5-96,-3 0 96,3 0-29,-3 0-103,3 0-84,-3-5 188</inkml:trace>
  <inkml:trace contextRef="#ctx0" brushRef="#br0" timeOffset="-155051.22">5130 5423 360,'4'-3'408,"-4"3"96,6-4-24,-6 4-96,0-3-96,4 3-80,-4-3-36,0 3-8,0-3 8,5 3-4,-5-3-16,0 3-4,0-3-8,0 3 8,0-3-4,0 3 0,0-3-20,0 3-20,0-3-32,0 3-16,-5-3 8,5 3-8,0-4-4,0 4 4,-4-2-4,4-1-12,0 3 8,-6 0-8,6-4-4,-4 4 0,-1-3-8,5 3 4,-6 0 4,2 0-8,-1 0-4,5 0 4,-5 0 0,0 0 0,0 3 8,1-3 8,-2 4 16,2-1-8,-1-1-3,0 2-1,0-1-8,5 0 4,-5 3-12,1-3 4,4 0-8,-6 3 0,2 1 12,4-4-8,-5 3-4,5-3 8,0 3 0,-5 0 4,5-3 0,0 3 8,0 1 4,0-2 0,0-1 16,0 2 16,0 0 16,0-3 12,5 3 16,-5 0-16,0 0 8,5 0-12,-5-3 0,4 3-12,2 1-4,-2-5-12,-4 5 4,5-4-4,0 0-4,0 0 8,0 0-4,-1 0 16,2 0-4,-2-3 16,1 0 8,0 0-4,0 0-28,0 0 4,-1-3 24,2 0 12,3 0-4,-3 0-8,-2-3-12,1 3 0,0-3 4,0-1-8,-5 1-4,5 0-8,-5-3-8,4 0-20,2 3 0,-6 0-8,0-4-12,0 1-4,0 3-8,0 0-4,0-3-4,0 3-12,-6 0-4,6 3 0,-4-4-8,4 4-16,-5 0-16,5 0-40,-5 3-48,0-3-68,0 3-84,1 0-116,-2 0-128,2 0-136,-1 3-140,-1 0-12,2-3-53,-1 3-143,0 0-176,0 0-112</inkml:trace>
  <inkml:trace contextRef="#ctx0" brushRef="#br0" timeOffset="-149070.09">5100 5380 508,'0'0'360,"0"3"116,-5-3-28,5 0-108,0 2-84,0-2-64,-4 0-40,4 0-24,0 4-4,0-4-4,0 0-8,-6 0 4,6 0 0,0 0 4,0 3 16,0-3-8,-4 0-8,4 0-16,0 0-24,0 0-16,0 0-8,0 0-16,-5 0 0,5 0 0,0 0-8,0 0 4,0 0-4,0 0 0,0 0 0,0 0 0,0 0 0,0 0 0,0 0 4,0-3 4,0 3 0,0 0-8,0 0-4,0-4 4,0 4 0,0 0 0,0-2 8,0 2-8,0 0 0,0-3 4,5 3-8,-5-4 12,0 1-4,0 0 4,0 1-16,4 2 0,-4-4-8,0 1 8,0 0-4,6 0-16,-6 0 0,0 0-4,0 0 4,0 0 4,4 3-4,-4-3 0,0 0 0,0 0-4,0 3-4,0-3 4,5 3 0,-5-3 4,0-1-4,0 4 0,0-2 0,0 2 0,5-3 12,-5 3-8,0 0 0,0-4 12,0 4 4,0 0-4,0-3 4,5 3 0,-5 0-12,0 0 9,0 0-1,0 0 0,0 0 4,5 0 4,-5 0 0,0 0-4,0 0 0,0 0 8,4 0 8,-4 0 4,0 0 12,0 0 12,0 0 4,6 0 8,-6 0 12,0 0 8,0 0 32,0 0 4,0 0 4,0 0 8,0 0-4,5 3-8,-5-3-8,0 0-8,0 0 0,0 4 0,0-4-20,0 3-8,0-3-8,0 2-16,4-2-20,-4 4 0,0-1-12,0-3-12,0 3-12,0-3-16,0 3-40,0-3-68,0 3-96,0 0-120,0-3-132,0 3-88,6-3-80,-6 0-113,0 3-127,0-3-160,0 0-164,0 0 96</inkml:trace>
  <inkml:trace contextRef="#ctx0" brushRef="#br0" timeOffset="-147742.97">5110 5598 224,'0'0'212,"0"-3"76,0 0 24,0 3 60,0-4-56,-5 4-76,5-2-64,0 2-36,0-3-36,0 3-16,0 0 0,0-4 4,0 4-4,0 0-4,0-3 8,0 3 4,0 0 16,0 0-4,-5-3 0,5 3-8,0 0-8,0 0-8,0 0 4,0 0-8,0 0 4,0 0-8,0-3 4,0 3 4,0 0-4,0 0 12,0 0 4,0 0 12,0 0 8,0 0 0,0 0-4,0 0 4,0 0 12,0 0 0,0 0 12,0 0 5,0 0-1,0 0-4,0 3-4,0-3-8,0 0-16,0 0 8,0 3 0,0-3-12,0 3-12,0-3-4,0 0-12,0 0 4,0 4-8,0-4-8,0 3 8,0-3 4,0 2-4,0-2-8,0 4 4,0-4-4,0 3 12,0-3-4,0 3 4,0-3-16,0 3 0,0 0-4,0-3 0,0 3 0,0-3-4,0 3-4,0-3 0,0 3-4,0-3 0,0 3 8,0-3 4,0 0 0,5 4-8,-5-4 0,0 0 8,0 3-8,0-3-8,0 3-4,0-3-4,0 0-12,5 3 4,-5-3 0,0 0 12,0 0-4,0 0 8,0 0 0,0 0-12,0 0 12,5 0 0,-5 0-12,0 0-4,0 0-16,0 0 4,4-3 0,-4 3-4,0-3 0,0 3-8,0-3 0,6 3-4,-6-4 0,0 4 0,0-3-8,0 0-16,0 3-20,0-3-24,5 0-12,-5 0-28,0 0-40,0 3-36,0-3-56,0 0-64,0-1-68,0 2-52,0-1-88,0 3-44,0-4-28,0 4-69,0-3-83,0 0-144,0 3-100,0-3-100</inkml:trace>
  <inkml:trace contextRef="#ctx0" brushRef="#br0" timeOffset="-147742.97">5124 3735 224,'0'0'212,"0"-3"76,0 0 24,0 3 60,0-3-56,-5 3-76,5-3-64,0 3-36,0-3-36,0 3-16,0 0 0,0-3 4,0 3-4,0 0-4,0-3 8,0 3 4,0 0 16,0 0-4,-5-3 0,5 3-8,0 0-8,0 0-8,0 0 4,0 0-8,0 0 4,0 0-8,0-3 4,0 3 4,0 0-4,0 0 12,0 0 4,0 0 12,0 0 8,0 0 0,0 0-4,0 0 4,0 0 12,0 0 0,0 0 12,0 0 5,0 0-1,0 0-4,0 3-4,0-3-8,0 0-16,0 0 8,0 3 0,0-3-12,0 3-12,0-3-4,0 0-12,0 0 4,0 3-8,0-3-8,0 3 8,0-3 4,0 3-4,0-3-8,0 3 4,0-3-4,0 3 12,0-3-4,0 3 4,0-3-16,0 3 0,0 1-4,0-4 0,0 2 0,0-2-4,0 3-4,0-3 0,0 4-4,0-4 0,0 3 8,0-3 4,0 0 0,5 3-8,-5-3 0,0 0 8,0 3-8,0-3-8,0 3-4,0-3-4,0 0-12,5 3 4,-5-3 0,0 0 12,0 0-4,0 0 8,0 0 0,0 0-12,0 0 12,5 0 0,-5 0-12,0 0-4,0 0-16,0 0 4,4-3 0,-4 3-4,0-3 0,0 3-8,0-3 0,6 3-4,-6-3 0,0 3 0,0-3-8,0-1-16,0 4-20,0-3-24,5 1-12,-5-2-28,0 1-40,0 3-36,0-3-56,0 0-64,0 0-68,0 0-52,0 0-88,0 3-44,0-3-28,0 3-69,0-3-83,0 0-144,0 3-100,0-3-100</inkml:trace>
  <inkml:trace contextRef="#ctx0" brushRef="#br0" timeOffset="-155051.22">5144 3561 360,'4'-3'408,"-4"3"96,6-4-24,-6 4-96,0-2-96,4 2-80,-4-3-36,0 3-8,0-4 8,5 4-4,-5-3-16,0 3-4,0-3-8,0 3 8,0-2-4,0 2 0,0-4-20,0 4-20,0-3-32,0 3-16,-5-3 8,5 3-8,0-3-4,0 3 4,-4-3-4,4 0-12,0 3 8,-6 0-8,6-3-4,-4 3 0,-1-3-8,5 3 4,-6 0 4,2 0-8,-1 0-4,5 0 4,-5 0 0,0 0 0,0 3 8,1-3 8,-2 3 16,2 0-8,-1 0-3,0 0-1,0 0-8,5 0 4,-5 3-12,1-3 4,4 0-8,-6 4 0,2-1 12,4-3-8,-5 3-4,5-3 8,0 3 0,-5 0 4,5-3 0,0 3 8,0 1 4,0-2 0,0-1 16,0 2 16,0 0 16,0-3 12,5 4 16,-5-2-16,0 2 8,5-1-12,-5-3 0,4 3-12,2 0-4,-2-3-12,-4 3 4,5-3-4,0 0-4,0 0 8,0 0-4,-1 0 16,2 1-4,-2-4 16,1 0 8,0 0-4,0 0-28,0 0 4,-1-4 24,2 1 12,3 0-4,-3 0-8,-2-3-12,1 3 0,0-3 4,0 0-8,-5 0-4,5 0-8,-5-4-8,4 1-20,2 3 0,-6 0-8,0-4-12,0 1-4,0 3-8,0 0-4,0-3-4,0 3-12,-6 0-4,6 3 0,-4-3-8,4 3-16,-5-1-16,5 1-40,-5 3-48,0-3-68,0 3-84,1 0-116,-2 0-128,2 0-136,-1 3-140,-1 0-12,2-3-53,-1 4-143,0-1-176,0-1-112</inkml:trace>
  <inkml:trace contextRef="#ctx0" brushRef="#br0" timeOffset="-149070.09">5114 3518 508,'0'0'360,"0"3"116,-5-3-28,5 0-108,0 3-84,0-3-64,-4 0-40,4 0-24,0 3-4,0-3-4,0 0-8,-6 0 4,6 0 0,0 0 4,0 3 16,0-3-8,-4 0-8,4 0-16,0 0-24,0 0-16,0 0-8,0 0-16,-5 0 0,5 0 0,0 0-8,0 0 4,0 0-4,0 0 0,0 0 0,0 0 0,0 0 0,0 0 0,0 0 4,0-3 4,0 3 0,0 0-8,0 0-4,0-3 4,0 3 0,0 0 0,0-3 8,0 3-8,0 0 0,0-3 4,5 3-8,-5-3 12,0 0-4,0 0 4,0 0-16,4 3 0,-4-3-8,0 0 8,0 0-4,6-1-16,-6 2 0,0-1-4,0-1 4,0 1 4,4 3-4,-4-3 0,0 1 0,0-2-4,0 4-4,0-3 4,5 3 0,-5-3 4,0 0-4,0 3 0,0-3 0,0 3 0,5-3 12,-5 3-8,0 0 0,0-3 12,0 3 4,0 0-4,0-3 4,5 3 0,-5 0-12,0 0 9,0 0-1,0 0 0,0 0 4,5 0 4,-5 0 0,0 0-4,0 0 0,0 0 8,4 0 8,-4 0 4,0 0 12,0 0 12,0 0 4,6 0 8,-6 0 12,0 0 8,0 0 32,0 0 4,0 0 4,0 0 8,0 0-4,5 3-8,-5-3-8,0 0-8,0 0 0,0 3 0,0-3-20,0 3-8,0-3-8,0 3-16,4-3-20,-4 3 0,0 0-12,0-3-12,0 3-12,0-3-16,0 4-40,0-4-68,0 2-96,0 1-120,0-3-132,0 3-88,6-3-80,-6 0-113,0 4-127,0-4-160,0 0-164,0 0 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129c9862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129c9862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402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780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f55532e0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f55532e0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f55532e0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f55532e0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085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496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185479a31_0_30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185479a31_0_30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445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7f55532e0e_0_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7f55532e0e_0_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7129c98624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7129c98624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781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1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85479a3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85479a3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124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805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185479a31_0_30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185479a31_0_30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262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71fe88998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71fe88998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71fe88998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71fe88998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7f55532e0e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7f55532e0e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71fe88998f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71fe88998f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185479a31_0_30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185479a31_0_30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7f55532e0e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7f55532e0e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129c98624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129c98624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71fe88998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71fe88998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185479a31_0_30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185479a31_0_30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185479a3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185479a3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7129c98624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7129c98624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075" y="1551025"/>
            <a:ext cx="3858000" cy="16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4075" y="3165259"/>
            <a:ext cx="38580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4075" y="1328150"/>
            <a:ext cx="7715700" cy="32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◔"/>
              <a:defRPr sz="1400">
                <a:solidFill>
                  <a:srgbClr val="FFFFFF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◕"/>
              <a:defRPr>
                <a:solidFill>
                  <a:srgbClr val="FFFFFF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◌"/>
              <a:defRPr>
                <a:solidFill>
                  <a:srgbClr val="FFFFFF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◍"/>
              <a:defRPr>
                <a:solidFill>
                  <a:srgbClr val="FFFFFF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654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714075" y="1795550"/>
            <a:ext cx="3526800" cy="9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1764882" y="2585950"/>
            <a:ext cx="2475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2" hasCustomPrompt="1"/>
          </p:nvPr>
        </p:nvSpPr>
        <p:spPr>
          <a:xfrm>
            <a:off x="4903200" y="2031150"/>
            <a:ext cx="25593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531835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546375" y="2978650"/>
            <a:ext cx="2555400" cy="88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42400" y="2978650"/>
            <a:ext cx="2555100" cy="88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546363" y="2557900"/>
            <a:ext cx="2555100" cy="36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042063" y="2557900"/>
            <a:ext cx="2555400" cy="36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1840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10"/>
          <p:cNvGrpSpPr/>
          <p:nvPr/>
        </p:nvGrpSpPr>
        <p:grpSpPr>
          <a:xfrm>
            <a:off x="1878040" y="626836"/>
            <a:ext cx="5509872" cy="3890072"/>
            <a:chOff x="1510100" y="891275"/>
            <a:chExt cx="4979550" cy="3751275"/>
          </a:xfrm>
        </p:grpSpPr>
        <p:sp>
          <p:nvSpPr>
            <p:cNvPr id="37" name="Google Shape;37;p10"/>
            <p:cNvSpPr/>
            <p:nvPr/>
          </p:nvSpPr>
          <p:spPr>
            <a:xfrm>
              <a:off x="1688050" y="1064700"/>
              <a:ext cx="4801600" cy="3577850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0"/>
            <p:cNvSpPr/>
            <p:nvPr/>
          </p:nvSpPr>
          <p:spPr>
            <a:xfrm>
              <a:off x="1510100" y="3954575"/>
              <a:ext cx="411375" cy="50680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1510100" y="3452275"/>
              <a:ext cx="820800" cy="1009100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0"/>
            <p:cNvSpPr/>
            <p:nvPr/>
          </p:nvSpPr>
          <p:spPr>
            <a:xfrm>
              <a:off x="1510100" y="2950650"/>
              <a:ext cx="1230225" cy="1510725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1510100" y="2449025"/>
              <a:ext cx="1639650" cy="2012350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1510100" y="1946750"/>
              <a:ext cx="2049725" cy="2514625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0"/>
            <p:cNvSpPr/>
            <p:nvPr/>
          </p:nvSpPr>
          <p:spPr>
            <a:xfrm>
              <a:off x="1510100" y="1445125"/>
              <a:ext cx="2459150" cy="3016250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0"/>
            <p:cNvSpPr/>
            <p:nvPr/>
          </p:nvSpPr>
          <p:spPr>
            <a:xfrm>
              <a:off x="1510100" y="977025"/>
              <a:ext cx="2868575" cy="3484350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1537825" y="891275"/>
              <a:ext cx="3250275" cy="3570100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1873100" y="891275"/>
              <a:ext cx="3324450" cy="3570100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2282525" y="891275"/>
              <a:ext cx="3324450" cy="3570100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2691950" y="891275"/>
              <a:ext cx="3325100" cy="3570100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3102025" y="891275"/>
              <a:ext cx="3212250" cy="3570100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3511450" y="891275"/>
              <a:ext cx="2802825" cy="3430825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3920875" y="891275"/>
              <a:ext cx="2392750" cy="2931775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4330300" y="891275"/>
              <a:ext cx="1983325" cy="2430150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4739725" y="891275"/>
              <a:ext cx="1573900" cy="1927875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5149150" y="891275"/>
              <a:ext cx="1164475" cy="1426250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5559225" y="891275"/>
              <a:ext cx="754400" cy="924625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5968650" y="891275"/>
              <a:ext cx="344975" cy="422350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1669781" y="1019579"/>
              <a:ext cx="4500153" cy="3300480"/>
            </a:xfrm>
            <a:custGeom>
              <a:avLst/>
              <a:gdLst/>
              <a:ahLst/>
              <a:cxnLst/>
              <a:rect l="l" t="t" r="r" b="b"/>
              <a:pathLst>
                <a:path w="174526" h="128000" extrusionOk="0">
                  <a:moveTo>
                    <a:pt x="6964" y="0"/>
                  </a:moveTo>
                  <a:cubicBezTo>
                    <a:pt x="3121" y="0"/>
                    <a:pt x="0" y="2734"/>
                    <a:pt x="0" y="6087"/>
                  </a:cubicBezTo>
                  <a:lnTo>
                    <a:pt x="0" y="121913"/>
                  </a:lnTo>
                  <a:cubicBezTo>
                    <a:pt x="0" y="125266"/>
                    <a:pt x="3121" y="128000"/>
                    <a:pt x="6964" y="128000"/>
                  </a:cubicBezTo>
                  <a:lnTo>
                    <a:pt x="167562" y="128000"/>
                  </a:lnTo>
                  <a:cubicBezTo>
                    <a:pt x="171405" y="128000"/>
                    <a:pt x="174526" y="125266"/>
                    <a:pt x="174526" y="121913"/>
                  </a:cubicBezTo>
                  <a:lnTo>
                    <a:pt x="174526" y="6087"/>
                  </a:lnTo>
                  <a:cubicBezTo>
                    <a:pt x="174526" y="2734"/>
                    <a:pt x="171405" y="0"/>
                    <a:pt x="167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729950" y="1060850"/>
              <a:ext cx="4379925" cy="3218050"/>
            </a:xfrm>
            <a:custGeom>
              <a:avLst/>
              <a:gdLst/>
              <a:ahLst/>
              <a:cxnLst/>
              <a:rect l="l" t="t" r="r" b="b"/>
              <a:pathLst>
                <a:path w="175197" h="128722" extrusionOk="0">
                  <a:moveTo>
                    <a:pt x="167898" y="722"/>
                  </a:moveTo>
                  <a:cubicBezTo>
                    <a:pt x="171535" y="722"/>
                    <a:pt x="174501" y="3301"/>
                    <a:pt x="174501" y="6448"/>
                  </a:cubicBezTo>
                  <a:lnTo>
                    <a:pt x="174501" y="122274"/>
                  </a:lnTo>
                  <a:cubicBezTo>
                    <a:pt x="174501" y="125421"/>
                    <a:pt x="171535" y="128000"/>
                    <a:pt x="167898" y="128000"/>
                  </a:cubicBezTo>
                  <a:lnTo>
                    <a:pt x="7300" y="128000"/>
                  </a:lnTo>
                  <a:cubicBezTo>
                    <a:pt x="3663" y="128000"/>
                    <a:pt x="697" y="125421"/>
                    <a:pt x="697" y="122274"/>
                  </a:cubicBezTo>
                  <a:lnTo>
                    <a:pt x="697" y="6448"/>
                  </a:lnTo>
                  <a:cubicBezTo>
                    <a:pt x="697" y="3301"/>
                    <a:pt x="3663" y="722"/>
                    <a:pt x="7300" y="722"/>
                  </a:cubicBezTo>
                  <a:close/>
                  <a:moveTo>
                    <a:pt x="7300" y="0"/>
                  </a:moveTo>
                  <a:cubicBezTo>
                    <a:pt x="3276" y="0"/>
                    <a:pt x="1" y="2914"/>
                    <a:pt x="1" y="6448"/>
                  </a:cubicBezTo>
                  <a:lnTo>
                    <a:pt x="1" y="122274"/>
                  </a:lnTo>
                  <a:cubicBezTo>
                    <a:pt x="1" y="125807"/>
                    <a:pt x="3276" y="128722"/>
                    <a:pt x="7300" y="128722"/>
                  </a:cubicBezTo>
                  <a:lnTo>
                    <a:pt x="167898" y="128722"/>
                  </a:lnTo>
                  <a:cubicBezTo>
                    <a:pt x="171921" y="128722"/>
                    <a:pt x="175197" y="125807"/>
                    <a:pt x="175197" y="122274"/>
                  </a:cubicBezTo>
                  <a:lnTo>
                    <a:pt x="175197" y="6448"/>
                  </a:lnTo>
                  <a:cubicBezTo>
                    <a:pt x="175197" y="2914"/>
                    <a:pt x="171921" y="0"/>
                    <a:pt x="16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2730675" y="1663788"/>
            <a:ext cx="3693600" cy="12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2719725" y="3004425"/>
            <a:ext cx="3693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Teko"/>
              <a:buNone/>
              <a:defRPr sz="25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8261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4583425" y="1989300"/>
            <a:ext cx="3858000" cy="11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70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4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903200" y="1795550"/>
            <a:ext cx="3526800" cy="98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903188" y="2585950"/>
            <a:ext cx="27084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681600" y="2031150"/>
            <a:ext cx="2559300" cy="10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14075" y="1233175"/>
            <a:ext cx="3858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714075" y="2803075"/>
            <a:ext cx="3858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58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643400" y="1791075"/>
            <a:ext cx="5857200" cy="11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1643400" y="2958825"/>
            <a:ext cx="5857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subTitle" idx="1"/>
          </p:nvPr>
        </p:nvSpPr>
        <p:spPr>
          <a:xfrm>
            <a:off x="714075" y="1780525"/>
            <a:ext cx="23100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2"/>
          </p:nvPr>
        </p:nvSpPr>
        <p:spPr>
          <a:xfrm>
            <a:off x="714075" y="1359775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 hasCustomPrompt="1"/>
          </p:nvPr>
        </p:nvSpPr>
        <p:spPr>
          <a:xfrm>
            <a:off x="714075" y="829525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3416925" y="1780525"/>
            <a:ext cx="23100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3416925" y="1359775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5" hasCustomPrompt="1"/>
          </p:nvPr>
        </p:nvSpPr>
        <p:spPr>
          <a:xfrm>
            <a:off x="3416925" y="829525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6119775" y="1780525"/>
            <a:ext cx="23100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6119775" y="1359775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 idx="8" hasCustomPrompt="1"/>
          </p:nvPr>
        </p:nvSpPr>
        <p:spPr>
          <a:xfrm>
            <a:off x="6119775" y="829525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>
            <a:off x="714075" y="3719975"/>
            <a:ext cx="23100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>
            <a:off x="714075" y="3299225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14" hasCustomPrompt="1"/>
          </p:nvPr>
        </p:nvSpPr>
        <p:spPr>
          <a:xfrm>
            <a:off x="714075" y="2768975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5"/>
          </p:nvPr>
        </p:nvSpPr>
        <p:spPr>
          <a:xfrm>
            <a:off x="3416925" y="3719975"/>
            <a:ext cx="23100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6"/>
          </p:nvPr>
        </p:nvSpPr>
        <p:spPr>
          <a:xfrm>
            <a:off x="3416925" y="3299225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17" hasCustomPrompt="1"/>
          </p:nvPr>
        </p:nvSpPr>
        <p:spPr>
          <a:xfrm>
            <a:off x="3416925" y="2768975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8"/>
          </p:nvPr>
        </p:nvSpPr>
        <p:spPr>
          <a:xfrm>
            <a:off x="6119775" y="3719975"/>
            <a:ext cx="23100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19"/>
          </p:nvPr>
        </p:nvSpPr>
        <p:spPr>
          <a:xfrm>
            <a:off x="6119775" y="3299225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20" hasCustomPrompt="1"/>
          </p:nvPr>
        </p:nvSpPr>
        <p:spPr>
          <a:xfrm>
            <a:off x="6119775" y="2768975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752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980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75" y="1328150"/>
            <a:ext cx="7715700" cy="3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59" r:id="rId6"/>
    <p:sldLayoutId id="2147483664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bmp"/><Relationship Id="rId4" Type="http://schemas.openxmlformats.org/officeDocument/2006/relationships/image" Target="../media/image20.b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font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ctrTitle"/>
          </p:nvPr>
        </p:nvSpPr>
        <p:spPr>
          <a:xfrm>
            <a:off x="697160" y="1933249"/>
            <a:ext cx="3858000" cy="10504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PRISON</a:t>
            </a:r>
            <a:endParaRPr dirty="0"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1"/>
          </p:nvPr>
        </p:nvSpPr>
        <p:spPr>
          <a:xfrm>
            <a:off x="697160" y="2918263"/>
            <a:ext cx="38580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 de C</a:t>
            </a:r>
            <a:endParaRPr dirty="0"/>
          </a:p>
        </p:txBody>
      </p:sp>
      <p:grpSp>
        <p:nvGrpSpPr>
          <p:cNvPr id="17" name="Google Shape;1756;p45">
            <a:extLst>
              <a:ext uri="{FF2B5EF4-FFF2-40B4-BE49-F238E27FC236}">
                <a16:creationId xmlns:a16="http://schemas.microsoft.com/office/drawing/2014/main" id="{7E21BEAB-32D4-4FA1-9F10-A4AF1335F5BE}"/>
              </a:ext>
            </a:extLst>
          </p:cNvPr>
          <p:cNvGrpSpPr/>
          <p:nvPr/>
        </p:nvGrpSpPr>
        <p:grpSpPr>
          <a:xfrm>
            <a:off x="5173735" y="1439444"/>
            <a:ext cx="3225164" cy="2848482"/>
            <a:chOff x="1423513" y="1507700"/>
            <a:chExt cx="2439039" cy="2127899"/>
          </a:xfrm>
        </p:grpSpPr>
        <p:sp>
          <p:nvSpPr>
            <p:cNvPr id="18" name="Google Shape;1757;p45">
              <a:extLst>
                <a:ext uri="{FF2B5EF4-FFF2-40B4-BE49-F238E27FC236}">
                  <a16:creationId xmlns:a16="http://schemas.microsoft.com/office/drawing/2014/main" id="{53FC45C2-D92E-453D-9188-7F415EE9839E}"/>
                </a:ext>
              </a:extLst>
            </p:cNvPr>
            <p:cNvSpPr/>
            <p:nvPr/>
          </p:nvSpPr>
          <p:spPr>
            <a:xfrm>
              <a:off x="1487114" y="1612394"/>
              <a:ext cx="2375437" cy="2023205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8;p45">
              <a:extLst>
                <a:ext uri="{FF2B5EF4-FFF2-40B4-BE49-F238E27FC236}">
                  <a16:creationId xmlns:a16="http://schemas.microsoft.com/office/drawing/2014/main" id="{8278C1BD-E218-4891-A8D5-075F2C947E88}"/>
                </a:ext>
              </a:extLst>
            </p:cNvPr>
            <p:cNvSpPr/>
            <p:nvPr/>
          </p:nvSpPr>
          <p:spPr>
            <a:xfrm>
              <a:off x="1423525" y="1612400"/>
              <a:ext cx="2375457" cy="1918534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9;p45">
              <a:extLst>
                <a:ext uri="{FF2B5EF4-FFF2-40B4-BE49-F238E27FC236}">
                  <a16:creationId xmlns:a16="http://schemas.microsoft.com/office/drawing/2014/main" id="{80E97D3C-8953-4C6F-98E0-7B45FC807BA0}"/>
                </a:ext>
              </a:extLst>
            </p:cNvPr>
            <p:cNvSpPr/>
            <p:nvPr/>
          </p:nvSpPr>
          <p:spPr>
            <a:xfrm>
              <a:off x="1423513" y="1507700"/>
              <a:ext cx="2375457" cy="216691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1760;p45">
              <a:extLst>
                <a:ext uri="{FF2B5EF4-FFF2-40B4-BE49-F238E27FC236}">
                  <a16:creationId xmlns:a16="http://schemas.microsoft.com/office/drawing/2014/main" id="{445664C7-E380-4910-96E2-A9EC4EB747D0}"/>
                </a:ext>
              </a:extLst>
            </p:cNvPr>
            <p:cNvGrpSpPr/>
            <p:nvPr/>
          </p:nvGrpSpPr>
          <p:grpSpPr>
            <a:xfrm>
              <a:off x="1546115" y="1589081"/>
              <a:ext cx="270113" cy="60548"/>
              <a:chOff x="1546115" y="1589081"/>
              <a:chExt cx="270113" cy="60548"/>
            </a:xfrm>
          </p:grpSpPr>
          <p:sp>
            <p:nvSpPr>
              <p:cNvPr id="22" name="Google Shape;1761;p45">
                <a:extLst>
                  <a:ext uri="{FF2B5EF4-FFF2-40B4-BE49-F238E27FC236}">
                    <a16:creationId xmlns:a16="http://schemas.microsoft.com/office/drawing/2014/main" id="{08AF6758-55F0-4405-9A13-B695ECED07C2}"/>
                  </a:ext>
                </a:extLst>
              </p:cNvPr>
              <p:cNvSpPr/>
              <p:nvPr/>
            </p:nvSpPr>
            <p:spPr>
              <a:xfrm>
                <a:off x="1546115" y="1589081"/>
                <a:ext cx="60548" cy="605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62;p45">
                <a:extLst>
                  <a:ext uri="{FF2B5EF4-FFF2-40B4-BE49-F238E27FC236}">
                    <a16:creationId xmlns:a16="http://schemas.microsoft.com/office/drawing/2014/main" id="{577C8949-E161-4610-83FF-5F3D738D54E7}"/>
                  </a:ext>
                </a:extLst>
              </p:cNvPr>
              <p:cNvSpPr/>
              <p:nvPr/>
            </p:nvSpPr>
            <p:spPr>
              <a:xfrm>
                <a:off x="1650888" y="1589081"/>
                <a:ext cx="60568" cy="60548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63;p45">
                <a:extLst>
                  <a:ext uri="{FF2B5EF4-FFF2-40B4-BE49-F238E27FC236}">
                    <a16:creationId xmlns:a16="http://schemas.microsoft.com/office/drawing/2014/main" id="{CBF89E37-ABED-4FB0-AFE5-3EB38FF7AAD8}"/>
                  </a:ext>
                </a:extLst>
              </p:cNvPr>
              <p:cNvSpPr/>
              <p:nvPr/>
            </p:nvSpPr>
            <p:spPr>
              <a:xfrm>
                <a:off x="1755680" y="1589081"/>
                <a:ext cx="60548" cy="605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" name="Google Shape;1764;p45">
            <a:extLst>
              <a:ext uri="{FF2B5EF4-FFF2-40B4-BE49-F238E27FC236}">
                <a16:creationId xmlns:a16="http://schemas.microsoft.com/office/drawing/2014/main" id="{0FC28634-AB66-457B-89C7-3FB400FA7AAD}"/>
              </a:ext>
            </a:extLst>
          </p:cNvPr>
          <p:cNvGrpSpPr/>
          <p:nvPr/>
        </p:nvGrpSpPr>
        <p:grpSpPr>
          <a:xfrm>
            <a:off x="6009164" y="2180246"/>
            <a:ext cx="1500132" cy="1478903"/>
            <a:chOff x="2076150" y="1141925"/>
            <a:chExt cx="3363525" cy="3315925"/>
          </a:xfrm>
        </p:grpSpPr>
        <p:sp>
          <p:nvSpPr>
            <p:cNvPr id="26" name="Google Shape;1765;p45">
              <a:extLst>
                <a:ext uri="{FF2B5EF4-FFF2-40B4-BE49-F238E27FC236}">
                  <a16:creationId xmlns:a16="http://schemas.microsoft.com/office/drawing/2014/main" id="{CB016E7C-7707-4E40-BE1E-B1C2BDD9249E}"/>
                </a:ext>
              </a:extLst>
            </p:cNvPr>
            <p:cNvSpPr/>
            <p:nvPr/>
          </p:nvSpPr>
          <p:spPr>
            <a:xfrm>
              <a:off x="2076150" y="1141925"/>
              <a:ext cx="3363525" cy="3315925"/>
            </a:xfrm>
            <a:custGeom>
              <a:avLst/>
              <a:gdLst/>
              <a:ahLst/>
              <a:cxnLst/>
              <a:rect l="l" t="t" r="r" b="b"/>
              <a:pathLst>
                <a:path w="134541" h="132637" extrusionOk="0">
                  <a:moveTo>
                    <a:pt x="67275" y="1"/>
                  </a:moveTo>
                  <a:cubicBezTo>
                    <a:pt x="64776" y="1"/>
                    <a:pt x="62276" y="953"/>
                    <a:pt x="60365" y="2858"/>
                  </a:cubicBezTo>
                  <a:lnTo>
                    <a:pt x="3810" y="59413"/>
                  </a:lnTo>
                  <a:cubicBezTo>
                    <a:pt x="0" y="63223"/>
                    <a:pt x="0" y="69402"/>
                    <a:pt x="3810" y="73212"/>
                  </a:cubicBezTo>
                  <a:lnTo>
                    <a:pt x="60365" y="129779"/>
                  </a:lnTo>
                  <a:cubicBezTo>
                    <a:pt x="62276" y="131684"/>
                    <a:pt x="64776" y="132636"/>
                    <a:pt x="67275" y="132636"/>
                  </a:cubicBezTo>
                  <a:cubicBezTo>
                    <a:pt x="69774" y="132636"/>
                    <a:pt x="72271" y="131684"/>
                    <a:pt x="74176" y="129779"/>
                  </a:cubicBezTo>
                  <a:lnTo>
                    <a:pt x="130731" y="73212"/>
                  </a:lnTo>
                  <a:cubicBezTo>
                    <a:pt x="134541" y="69402"/>
                    <a:pt x="134541" y="63223"/>
                    <a:pt x="130731" y="59413"/>
                  </a:cubicBezTo>
                  <a:lnTo>
                    <a:pt x="74176" y="2858"/>
                  </a:lnTo>
                  <a:cubicBezTo>
                    <a:pt x="72271" y="953"/>
                    <a:pt x="69774" y="1"/>
                    <a:pt x="67275" y="1"/>
                  </a:cubicBezTo>
                  <a:close/>
                </a:path>
              </a:pathLst>
            </a:custGeom>
            <a:solidFill>
              <a:srgbClr val="FF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6;p45">
              <a:extLst>
                <a:ext uri="{FF2B5EF4-FFF2-40B4-BE49-F238E27FC236}">
                  <a16:creationId xmlns:a16="http://schemas.microsoft.com/office/drawing/2014/main" id="{5C803CCD-4EF4-4697-9F69-351AF962D141}"/>
                </a:ext>
              </a:extLst>
            </p:cNvPr>
            <p:cNvSpPr/>
            <p:nvPr/>
          </p:nvSpPr>
          <p:spPr>
            <a:xfrm>
              <a:off x="2076150" y="1141925"/>
              <a:ext cx="3363525" cy="3315925"/>
            </a:xfrm>
            <a:custGeom>
              <a:avLst/>
              <a:gdLst/>
              <a:ahLst/>
              <a:cxnLst/>
              <a:rect l="l" t="t" r="r" b="b"/>
              <a:pathLst>
                <a:path w="134541" h="132637" extrusionOk="0">
                  <a:moveTo>
                    <a:pt x="67275" y="1"/>
                  </a:moveTo>
                  <a:cubicBezTo>
                    <a:pt x="64776" y="1"/>
                    <a:pt x="62276" y="953"/>
                    <a:pt x="60365" y="2858"/>
                  </a:cubicBezTo>
                  <a:lnTo>
                    <a:pt x="3810" y="59413"/>
                  </a:lnTo>
                  <a:cubicBezTo>
                    <a:pt x="0" y="63223"/>
                    <a:pt x="0" y="69402"/>
                    <a:pt x="3810" y="73212"/>
                  </a:cubicBezTo>
                  <a:lnTo>
                    <a:pt x="60365" y="129779"/>
                  </a:lnTo>
                  <a:cubicBezTo>
                    <a:pt x="62276" y="131684"/>
                    <a:pt x="64776" y="132636"/>
                    <a:pt x="67275" y="132636"/>
                  </a:cubicBezTo>
                  <a:cubicBezTo>
                    <a:pt x="69774" y="132636"/>
                    <a:pt x="72271" y="131684"/>
                    <a:pt x="74176" y="129779"/>
                  </a:cubicBezTo>
                  <a:lnTo>
                    <a:pt x="130731" y="73212"/>
                  </a:lnTo>
                  <a:cubicBezTo>
                    <a:pt x="134541" y="69402"/>
                    <a:pt x="134541" y="63223"/>
                    <a:pt x="130731" y="59413"/>
                  </a:cubicBezTo>
                  <a:lnTo>
                    <a:pt x="74176" y="2858"/>
                  </a:lnTo>
                  <a:cubicBezTo>
                    <a:pt x="72271" y="953"/>
                    <a:pt x="69774" y="1"/>
                    <a:pt x="67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7;p45">
              <a:extLst>
                <a:ext uri="{FF2B5EF4-FFF2-40B4-BE49-F238E27FC236}">
                  <a16:creationId xmlns:a16="http://schemas.microsoft.com/office/drawing/2014/main" id="{32D7748C-EA1C-4328-A546-2A5A3714ACF5}"/>
                </a:ext>
              </a:extLst>
            </p:cNvPr>
            <p:cNvSpPr/>
            <p:nvPr/>
          </p:nvSpPr>
          <p:spPr>
            <a:xfrm>
              <a:off x="2323500" y="1387500"/>
              <a:ext cx="2868825" cy="2824475"/>
            </a:xfrm>
            <a:custGeom>
              <a:avLst/>
              <a:gdLst/>
              <a:ahLst/>
              <a:cxnLst/>
              <a:rect l="l" t="t" r="r" b="b"/>
              <a:pathLst>
                <a:path w="114753" h="112979" extrusionOk="0">
                  <a:moveTo>
                    <a:pt x="57376" y="1"/>
                  </a:moveTo>
                  <a:cubicBezTo>
                    <a:pt x="55067" y="1"/>
                    <a:pt x="52757" y="882"/>
                    <a:pt x="50995" y="2644"/>
                  </a:cubicBezTo>
                  <a:lnTo>
                    <a:pt x="3524" y="50114"/>
                  </a:lnTo>
                  <a:cubicBezTo>
                    <a:pt x="0" y="53638"/>
                    <a:pt x="0" y="59341"/>
                    <a:pt x="3524" y="62865"/>
                  </a:cubicBezTo>
                  <a:lnTo>
                    <a:pt x="50995" y="110336"/>
                  </a:lnTo>
                  <a:cubicBezTo>
                    <a:pt x="52757" y="112098"/>
                    <a:pt x="55067" y="112979"/>
                    <a:pt x="57376" y="112979"/>
                  </a:cubicBezTo>
                  <a:cubicBezTo>
                    <a:pt x="59686" y="112979"/>
                    <a:pt x="61996" y="112098"/>
                    <a:pt x="63758" y="110336"/>
                  </a:cubicBezTo>
                  <a:lnTo>
                    <a:pt x="111228" y="62865"/>
                  </a:lnTo>
                  <a:cubicBezTo>
                    <a:pt x="114753" y="59341"/>
                    <a:pt x="114753" y="53638"/>
                    <a:pt x="111228" y="50114"/>
                  </a:cubicBezTo>
                  <a:lnTo>
                    <a:pt x="63758" y="2644"/>
                  </a:lnTo>
                  <a:cubicBezTo>
                    <a:pt x="61996" y="882"/>
                    <a:pt x="59686" y="1"/>
                    <a:pt x="57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8;p45">
              <a:extLst>
                <a:ext uri="{FF2B5EF4-FFF2-40B4-BE49-F238E27FC236}">
                  <a16:creationId xmlns:a16="http://schemas.microsoft.com/office/drawing/2014/main" id="{A2817112-32D3-4819-A678-9A617909A8D8}"/>
                </a:ext>
              </a:extLst>
            </p:cNvPr>
            <p:cNvSpPr/>
            <p:nvPr/>
          </p:nvSpPr>
          <p:spPr>
            <a:xfrm>
              <a:off x="2278850" y="1346800"/>
              <a:ext cx="2958125" cy="2905950"/>
            </a:xfrm>
            <a:custGeom>
              <a:avLst/>
              <a:gdLst/>
              <a:ahLst/>
              <a:cxnLst/>
              <a:rect l="l" t="t" r="r" b="b"/>
              <a:pathLst>
                <a:path w="118325" h="116238" extrusionOk="0">
                  <a:moveTo>
                    <a:pt x="59162" y="3260"/>
                  </a:moveTo>
                  <a:cubicBezTo>
                    <a:pt x="61139" y="3260"/>
                    <a:pt x="62984" y="4034"/>
                    <a:pt x="64377" y="5427"/>
                  </a:cubicBezTo>
                  <a:lnTo>
                    <a:pt x="111859" y="52897"/>
                  </a:lnTo>
                  <a:cubicBezTo>
                    <a:pt x="113253" y="54290"/>
                    <a:pt x="114015" y="56147"/>
                    <a:pt x="114015" y="58124"/>
                  </a:cubicBezTo>
                  <a:cubicBezTo>
                    <a:pt x="114015" y="60088"/>
                    <a:pt x="113253" y="61946"/>
                    <a:pt x="111859" y="63339"/>
                  </a:cubicBezTo>
                  <a:lnTo>
                    <a:pt x="64377" y="110809"/>
                  </a:lnTo>
                  <a:cubicBezTo>
                    <a:pt x="62984" y="112202"/>
                    <a:pt x="61139" y="112976"/>
                    <a:pt x="59162" y="112976"/>
                  </a:cubicBezTo>
                  <a:cubicBezTo>
                    <a:pt x="57186" y="112976"/>
                    <a:pt x="55341" y="112202"/>
                    <a:pt x="53947" y="110809"/>
                  </a:cubicBezTo>
                  <a:lnTo>
                    <a:pt x="6465" y="63339"/>
                  </a:lnTo>
                  <a:cubicBezTo>
                    <a:pt x="5072" y="61946"/>
                    <a:pt x="4310" y="60088"/>
                    <a:pt x="4310" y="58124"/>
                  </a:cubicBezTo>
                  <a:cubicBezTo>
                    <a:pt x="4310" y="56147"/>
                    <a:pt x="5072" y="54290"/>
                    <a:pt x="6465" y="52897"/>
                  </a:cubicBezTo>
                  <a:lnTo>
                    <a:pt x="53947" y="5427"/>
                  </a:lnTo>
                  <a:cubicBezTo>
                    <a:pt x="55341" y="4034"/>
                    <a:pt x="57186" y="3260"/>
                    <a:pt x="59162" y="3260"/>
                  </a:cubicBezTo>
                  <a:close/>
                  <a:moveTo>
                    <a:pt x="59162" y="0"/>
                  </a:moveTo>
                  <a:cubicBezTo>
                    <a:pt x="56433" y="0"/>
                    <a:pt x="53703" y="1039"/>
                    <a:pt x="51626" y="3117"/>
                  </a:cubicBezTo>
                  <a:lnTo>
                    <a:pt x="4156" y="50587"/>
                  </a:lnTo>
                  <a:cubicBezTo>
                    <a:pt x="0" y="54742"/>
                    <a:pt x="0" y="61493"/>
                    <a:pt x="4156" y="65648"/>
                  </a:cubicBezTo>
                  <a:lnTo>
                    <a:pt x="51626" y="113130"/>
                  </a:lnTo>
                  <a:cubicBezTo>
                    <a:pt x="53709" y="115202"/>
                    <a:pt x="56436" y="116238"/>
                    <a:pt x="59162" y="116238"/>
                  </a:cubicBezTo>
                  <a:cubicBezTo>
                    <a:pt x="61889" y="116238"/>
                    <a:pt x="64615" y="115202"/>
                    <a:pt x="66699" y="113130"/>
                  </a:cubicBezTo>
                  <a:lnTo>
                    <a:pt x="114169" y="65648"/>
                  </a:lnTo>
                  <a:cubicBezTo>
                    <a:pt x="118325" y="61493"/>
                    <a:pt x="118325" y="54742"/>
                    <a:pt x="114169" y="50587"/>
                  </a:cubicBezTo>
                  <a:lnTo>
                    <a:pt x="66699" y="3117"/>
                  </a:lnTo>
                  <a:cubicBezTo>
                    <a:pt x="64621" y="1039"/>
                    <a:pt x="61892" y="0"/>
                    <a:pt x="59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69;p45">
              <a:extLst>
                <a:ext uri="{FF2B5EF4-FFF2-40B4-BE49-F238E27FC236}">
                  <a16:creationId xmlns:a16="http://schemas.microsoft.com/office/drawing/2014/main" id="{A00B3D56-C5AC-473D-945E-A661EBFDEB75}"/>
                </a:ext>
              </a:extLst>
            </p:cNvPr>
            <p:cNvSpPr/>
            <p:nvPr/>
          </p:nvSpPr>
          <p:spPr>
            <a:xfrm>
              <a:off x="3122400" y="1946850"/>
              <a:ext cx="320600" cy="340800"/>
            </a:xfrm>
            <a:custGeom>
              <a:avLst/>
              <a:gdLst/>
              <a:ahLst/>
              <a:cxnLst/>
              <a:rect l="l" t="t" r="r" b="b"/>
              <a:pathLst>
                <a:path w="12824" h="13632" extrusionOk="0">
                  <a:moveTo>
                    <a:pt x="10406" y="1"/>
                  </a:moveTo>
                  <a:cubicBezTo>
                    <a:pt x="9491" y="1"/>
                    <a:pt x="8451" y="178"/>
                    <a:pt x="7537" y="772"/>
                  </a:cubicBezTo>
                  <a:cubicBezTo>
                    <a:pt x="6204" y="1641"/>
                    <a:pt x="5442" y="3213"/>
                    <a:pt x="5275" y="5428"/>
                  </a:cubicBezTo>
                  <a:cubicBezTo>
                    <a:pt x="4823" y="11333"/>
                    <a:pt x="2810" y="12059"/>
                    <a:pt x="1" y="13083"/>
                  </a:cubicBezTo>
                  <a:lnTo>
                    <a:pt x="203" y="13631"/>
                  </a:lnTo>
                  <a:cubicBezTo>
                    <a:pt x="3096" y="12583"/>
                    <a:pt x="5382" y="11750"/>
                    <a:pt x="5858" y="5475"/>
                  </a:cubicBezTo>
                  <a:cubicBezTo>
                    <a:pt x="6013" y="3451"/>
                    <a:pt x="6680" y="2034"/>
                    <a:pt x="7859" y="1260"/>
                  </a:cubicBezTo>
                  <a:cubicBezTo>
                    <a:pt x="8648" y="744"/>
                    <a:pt x="9569" y="588"/>
                    <a:pt x="10390" y="588"/>
                  </a:cubicBezTo>
                  <a:cubicBezTo>
                    <a:pt x="11611" y="588"/>
                    <a:pt x="12612" y="932"/>
                    <a:pt x="12633" y="939"/>
                  </a:cubicBezTo>
                  <a:lnTo>
                    <a:pt x="12824" y="379"/>
                  </a:lnTo>
                  <a:cubicBezTo>
                    <a:pt x="12754" y="358"/>
                    <a:pt x="11707" y="1"/>
                    <a:pt x="10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70;p45">
              <a:extLst>
                <a:ext uri="{FF2B5EF4-FFF2-40B4-BE49-F238E27FC236}">
                  <a16:creationId xmlns:a16="http://schemas.microsoft.com/office/drawing/2014/main" id="{BA290AA3-784A-4638-8FFD-6D432AD98A93}"/>
                </a:ext>
              </a:extLst>
            </p:cNvPr>
            <p:cNvSpPr/>
            <p:nvPr/>
          </p:nvSpPr>
          <p:spPr>
            <a:xfrm>
              <a:off x="3282550" y="2226600"/>
              <a:ext cx="242600" cy="334000"/>
            </a:xfrm>
            <a:custGeom>
              <a:avLst/>
              <a:gdLst/>
              <a:ahLst/>
              <a:cxnLst/>
              <a:rect l="l" t="t" r="r" b="b"/>
              <a:pathLst>
                <a:path w="9704" h="13360" extrusionOk="0">
                  <a:moveTo>
                    <a:pt x="6060" y="0"/>
                  </a:moveTo>
                  <a:lnTo>
                    <a:pt x="0" y="11430"/>
                  </a:lnTo>
                  <a:lnTo>
                    <a:pt x="3643" y="13359"/>
                  </a:lnTo>
                  <a:lnTo>
                    <a:pt x="9704" y="1929"/>
                  </a:lnTo>
                  <a:lnTo>
                    <a:pt x="60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71;p45">
              <a:extLst>
                <a:ext uri="{FF2B5EF4-FFF2-40B4-BE49-F238E27FC236}">
                  <a16:creationId xmlns:a16="http://schemas.microsoft.com/office/drawing/2014/main" id="{28E0B58C-D0BE-40F1-8D59-05285330904A}"/>
                </a:ext>
              </a:extLst>
            </p:cNvPr>
            <p:cNvSpPr/>
            <p:nvPr/>
          </p:nvSpPr>
          <p:spPr>
            <a:xfrm>
              <a:off x="3101575" y="2468875"/>
              <a:ext cx="231300" cy="103325"/>
            </a:xfrm>
            <a:custGeom>
              <a:avLst/>
              <a:gdLst/>
              <a:ahLst/>
              <a:cxnLst/>
              <a:rect l="l" t="t" r="r" b="b"/>
              <a:pathLst>
                <a:path w="9252" h="4133" extrusionOk="0">
                  <a:moveTo>
                    <a:pt x="9251" y="1"/>
                  </a:moveTo>
                  <a:lnTo>
                    <a:pt x="0" y="13"/>
                  </a:lnTo>
                  <a:lnTo>
                    <a:pt x="12" y="4132"/>
                  </a:lnTo>
                  <a:lnTo>
                    <a:pt x="9251" y="4120"/>
                  </a:lnTo>
                  <a:lnTo>
                    <a:pt x="9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72;p45">
              <a:extLst>
                <a:ext uri="{FF2B5EF4-FFF2-40B4-BE49-F238E27FC236}">
                  <a16:creationId xmlns:a16="http://schemas.microsoft.com/office/drawing/2014/main" id="{715AB565-D209-40B0-8345-680314222B84}"/>
                </a:ext>
              </a:extLst>
            </p:cNvPr>
            <p:cNvSpPr/>
            <p:nvPr/>
          </p:nvSpPr>
          <p:spPr>
            <a:xfrm>
              <a:off x="4263625" y="2342375"/>
              <a:ext cx="150625" cy="248500"/>
            </a:xfrm>
            <a:custGeom>
              <a:avLst/>
              <a:gdLst/>
              <a:ahLst/>
              <a:cxnLst/>
              <a:rect l="l" t="t" r="r" b="b"/>
              <a:pathLst>
                <a:path w="6025" h="9940" extrusionOk="0">
                  <a:moveTo>
                    <a:pt x="3667" y="1"/>
                  </a:moveTo>
                  <a:lnTo>
                    <a:pt x="0" y="9490"/>
                  </a:lnTo>
                  <a:lnTo>
                    <a:pt x="905" y="9835"/>
                  </a:lnTo>
                  <a:cubicBezTo>
                    <a:pt x="1090" y="9906"/>
                    <a:pt x="1279" y="9939"/>
                    <a:pt x="1465" y="9939"/>
                  </a:cubicBezTo>
                  <a:cubicBezTo>
                    <a:pt x="2096" y="9939"/>
                    <a:pt x="2690" y="9556"/>
                    <a:pt x="2929" y="8930"/>
                  </a:cubicBezTo>
                  <a:lnTo>
                    <a:pt x="6025" y="918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73;p45">
              <a:extLst>
                <a:ext uri="{FF2B5EF4-FFF2-40B4-BE49-F238E27FC236}">
                  <a16:creationId xmlns:a16="http://schemas.microsoft.com/office/drawing/2014/main" id="{5482ED3C-3BDF-4685-B9FE-3DEF8667D5FF}"/>
                </a:ext>
              </a:extLst>
            </p:cNvPr>
            <p:cNvSpPr/>
            <p:nvPr/>
          </p:nvSpPr>
          <p:spPr>
            <a:xfrm>
              <a:off x="3348325" y="2004250"/>
              <a:ext cx="974850" cy="582525"/>
            </a:xfrm>
            <a:custGeom>
              <a:avLst/>
              <a:gdLst/>
              <a:ahLst/>
              <a:cxnLst/>
              <a:rect l="l" t="t" r="r" b="b"/>
              <a:pathLst>
                <a:path w="38994" h="23301" extrusionOk="0">
                  <a:moveTo>
                    <a:pt x="3001" y="0"/>
                  </a:moveTo>
                  <a:lnTo>
                    <a:pt x="870" y="5870"/>
                  </a:lnTo>
                  <a:cubicBezTo>
                    <a:pt x="0" y="8263"/>
                    <a:pt x="1239" y="10918"/>
                    <a:pt x="3632" y="11787"/>
                  </a:cubicBezTo>
                  <a:lnTo>
                    <a:pt x="35279" y="23301"/>
                  </a:lnTo>
                  <a:lnTo>
                    <a:pt x="38993" y="1307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74;p45">
              <a:extLst>
                <a:ext uri="{FF2B5EF4-FFF2-40B4-BE49-F238E27FC236}">
                  <a16:creationId xmlns:a16="http://schemas.microsoft.com/office/drawing/2014/main" id="{00265E64-C545-4D6F-BC6B-74B7B893E1DE}"/>
                </a:ext>
              </a:extLst>
            </p:cNvPr>
            <p:cNvSpPr/>
            <p:nvPr/>
          </p:nvSpPr>
          <p:spPr>
            <a:xfrm>
              <a:off x="3433450" y="1823275"/>
              <a:ext cx="1125775" cy="509000"/>
            </a:xfrm>
            <a:custGeom>
              <a:avLst/>
              <a:gdLst/>
              <a:ahLst/>
              <a:cxnLst/>
              <a:rect l="l" t="t" r="r" b="b"/>
              <a:pathLst>
                <a:path w="45031" h="20360" extrusionOk="0">
                  <a:moveTo>
                    <a:pt x="2227" y="0"/>
                  </a:moveTo>
                  <a:lnTo>
                    <a:pt x="1834" y="1084"/>
                  </a:lnTo>
                  <a:lnTo>
                    <a:pt x="1" y="6144"/>
                  </a:lnTo>
                  <a:lnTo>
                    <a:pt x="35981" y="19217"/>
                  </a:lnTo>
                  <a:lnTo>
                    <a:pt x="38315" y="20074"/>
                  </a:lnTo>
                  <a:cubicBezTo>
                    <a:pt x="38851" y="20268"/>
                    <a:pt x="39399" y="20359"/>
                    <a:pt x="39939" y="20359"/>
                  </a:cubicBezTo>
                  <a:cubicBezTo>
                    <a:pt x="41891" y="20359"/>
                    <a:pt x="43726" y="19157"/>
                    <a:pt x="44435" y="17217"/>
                  </a:cubicBezTo>
                  <a:lnTo>
                    <a:pt x="45030" y="1556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75;p45">
              <a:extLst>
                <a:ext uri="{FF2B5EF4-FFF2-40B4-BE49-F238E27FC236}">
                  <a16:creationId xmlns:a16="http://schemas.microsoft.com/office/drawing/2014/main" id="{6AC6A5D6-E34D-4341-8212-3550C713C5FA}"/>
                </a:ext>
              </a:extLst>
            </p:cNvPr>
            <p:cNvSpPr/>
            <p:nvPr/>
          </p:nvSpPr>
          <p:spPr>
            <a:xfrm>
              <a:off x="3196825" y="2393575"/>
              <a:ext cx="236350" cy="236675"/>
            </a:xfrm>
            <a:custGeom>
              <a:avLst/>
              <a:gdLst/>
              <a:ahLst/>
              <a:cxnLst/>
              <a:rect l="l" t="t" r="r" b="b"/>
              <a:pathLst>
                <a:path w="9454" h="9467" extrusionOk="0">
                  <a:moveTo>
                    <a:pt x="4727" y="1"/>
                  </a:moveTo>
                  <a:cubicBezTo>
                    <a:pt x="2119" y="1"/>
                    <a:pt x="0" y="2120"/>
                    <a:pt x="0" y="4739"/>
                  </a:cubicBezTo>
                  <a:cubicBezTo>
                    <a:pt x="0" y="7347"/>
                    <a:pt x="2119" y="9466"/>
                    <a:pt x="4727" y="9466"/>
                  </a:cubicBezTo>
                  <a:cubicBezTo>
                    <a:pt x="7346" y="9466"/>
                    <a:pt x="9454" y="7347"/>
                    <a:pt x="9454" y="4739"/>
                  </a:cubicBezTo>
                  <a:cubicBezTo>
                    <a:pt x="9454" y="2120"/>
                    <a:pt x="7346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76;p45">
              <a:extLst>
                <a:ext uri="{FF2B5EF4-FFF2-40B4-BE49-F238E27FC236}">
                  <a16:creationId xmlns:a16="http://schemas.microsoft.com/office/drawing/2014/main" id="{B84CA45B-A793-4B2E-8744-88B865B1CA2A}"/>
                </a:ext>
              </a:extLst>
            </p:cNvPr>
            <p:cNvSpPr/>
            <p:nvPr/>
          </p:nvSpPr>
          <p:spPr>
            <a:xfrm>
              <a:off x="3062575" y="2201300"/>
              <a:ext cx="78000" cy="545025"/>
            </a:xfrm>
            <a:custGeom>
              <a:avLst/>
              <a:gdLst/>
              <a:ahLst/>
              <a:cxnLst/>
              <a:rect l="l" t="t" r="r" b="b"/>
              <a:pathLst>
                <a:path w="3120" h="21801" extrusionOk="0">
                  <a:moveTo>
                    <a:pt x="0" y="0"/>
                  </a:moveTo>
                  <a:lnTo>
                    <a:pt x="0" y="21801"/>
                  </a:lnTo>
                  <a:lnTo>
                    <a:pt x="1298" y="21801"/>
                  </a:lnTo>
                  <a:cubicBezTo>
                    <a:pt x="2298" y="21801"/>
                    <a:pt x="3120" y="20979"/>
                    <a:pt x="3120" y="19967"/>
                  </a:cubicBezTo>
                  <a:lnTo>
                    <a:pt x="3120" y="1822"/>
                  </a:lnTo>
                  <a:cubicBezTo>
                    <a:pt x="3120" y="810"/>
                    <a:pt x="2298" y="0"/>
                    <a:pt x="1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77;p45">
              <a:extLst>
                <a:ext uri="{FF2B5EF4-FFF2-40B4-BE49-F238E27FC236}">
                  <a16:creationId xmlns:a16="http://schemas.microsoft.com/office/drawing/2014/main" id="{4B1EB4A7-98C1-4F0F-B555-5F01D221BF32}"/>
                </a:ext>
              </a:extLst>
            </p:cNvPr>
            <p:cNvSpPr/>
            <p:nvPr/>
          </p:nvSpPr>
          <p:spPr>
            <a:xfrm>
              <a:off x="4324350" y="2373925"/>
              <a:ext cx="127700" cy="197400"/>
            </a:xfrm>
            <a:custGeom>
              <a:avLst/>
              <a:gdLst/>
              <a:ahLst/>
              <a:cxnLst/>
              <a:rect l="l" t="t" r="r" b="b"/>
              <a:pathLst>
                <a:path w="5108" h="7896" extrusionOk="0">
                  <a:moveTo>
                    <a:pt x="2822" y="1"/>
                  </a:moveTo>
                  <a:cubicBezTo>
                    <a:pt x="1845" y="2620"/>
                    <a:pt x="917" y="5240"/>
                    <a:pt x="0" y="7883"/>
                  </a:cubicBezTo>
                  <a:cubicBezTo>
                    <a:pt x="109" y="7891"/>
                    <a:pt x="219" y="7895"/>
                    <a:pt x="328" y="7895"/>
                  </a:cubicBezTo>
                  <a:cubicBezTo>
                    <a:pt x="2068" y="7895"/>
                    <a:pt x="3720" y="6835"/>
                    <a:pt x="4382" y="5121"/>
                  </a:cubicBezTo>
                  <a:cubicBezTo>
                    <a:pt x="5108" y="3216"/>
                    <a:pt x="4417" y="1120"/>
                    <a:pt x="2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78;p45">
              <a:extLst>
                <a:ext uri="{FF2B5EF4-FFF2-40B4-BE49-F238E27FC236}">
                  <a16:creationId xmlns:a16="http://schemas.microsoft.com/office/drawing/2014/main" id="{B44467D3-9722-481A-9DC8-5C44C80F7103}"/>
                </a:ext>
              </a:extLst>
            </p:cNvPr>
            <p:cNvSpPr/>
            <p:nvPr/>
          </p:nvSpPr>
          <p:spPr>
            <a:xfrm>
              <a:off x="2345525" y="2824288"/>
              <a:ext cx="2800046" cy="1387700"/>
            </a:xfrm>
            <a:custGeom>
              <a:avLst/>
              <a:gdLst/>
              <a:ahLst/>
              <a:cxnLst/>
              <a:rect l="l" t="t" r="r" b="b"/>
              <a:pathLst>
                <a:path w="111146" h="55508" extrusionOk="0">
                  <a:moveTo>
                    <a:pt x="0" y="1"/>
                  </a:moveTo>
                  <a:lnTo>
                    <a:pt x="3465" y="5406"/>
                  </a:lnTo>
                  <a:lnTo>
                    <a:pt x="48637" y="51722"/>
                  </a:lnTo>
                  <a:lnTo>
                    <a:pt x="56495" y="55508"/>
                  </a:lnTo>
                  <a:lnTo>
                    <a:pt x="60353" y="53877"/>
                  </a:lnTo>
                  <a:lnTo>
                    <a:pt x="110347" y="5394"/>
                  </a:lnTo>
                  <a:lnTo>
                    <a:pt x="111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779;p45">
            <a:extLst>
              <a:ext uri="{FF2B5EF4-FFF2-40B4-BE49-F238E27FC236}">
                <a16:creationId xmlns:a16="http://schemas.microsoft.com/office/drawing/2014/main" id="{4718445E-5746-4949-A2B2-4DE9FB7F4071}"/>
              </a:ext>
            </a:extLst>
          </p:cNvPr>
          <p:cNvSpPr txBox="1"/>
          <p:nvPr/>
        </p:nvSpPr>
        <p:spPr>
          <a:xfrm>
            <a:off x="5959512" y="2846204"/>
            <a:ext cx="16077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SURVEILLANCE</a:t>
            </a:r>
            <a:endParaRPr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2F01FD-040B-4B89-91D7-57C8FF731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386" y="1797066"/>
            <a:ext cx="2833786" cy="22670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56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</a:t>
            </a:r>
            <a:endParaRPr dirty="0"/>
          </a:p>
        </p:txBody>
      </p:sp>
      <p:grpSp>
        <p:nvGrpSpPr>
          <p:cNvPr id="2145" name="Google Shape;2145;p56"/>
          <p:cNvGrpSpPr/>
          <p:nvPr/>
        </p:nvGrpSpPr>
        <p:grpSpPr>
          <a:xfrm>
            <a:off x="372616" y="1430050"/>
            <a:ext cx="2671789" cy="3171300"/>
            <a:chOff x="1552486" y="1176125"/>
            <a:chExt cx="2671789" cy="3171300"/>
          </a:xfrm>
        </p:grpSpPr>
        <p:sp>
          <p:nvSpPr>
            <p:cNvPr id="2146" name="Google Shape;2146;p56"/>
            <p:cNvSpPr/>
            <p:nvPr/>
          </p:nvSpPr>
          <p:spPr>
            <a:xfrm>
              <a:off x="1628675" y="1252325"/>
              <a:ext cx="2595600" cy="3095100"/>
            </a:xfrm>
            <a:prstGeom prst="roundRect">
              <a:avLst>
                <a:gd name="adj" fmla="val 3629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1552486" y="1374050"/>
              <a:ext cx="2595600" cy="2897100"/>
            </a:xfrm>
            <a:prstGeom prst="round2SameRect">
              <a:avLst>
                <a:gd name="adj1" fmla="val 0"/>
                <a:gd name="adj2" fmla="val 431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/>
                <a:t>- Initialisation de SDL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fr-FR" sz="12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/>
                <a:t>- Initialisation des personnages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fr-FR" sz="12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/>
                <a:t>- Boucle </a:t>
              </a:r>
              <a:r>
                <a:rPr lang="fr-FR" sz="1200" dirty="0" err="1"/>
                <a:t>event</a:t>
              </a:r>
              <a:endParaRPr lang="fr-FR" sz="1200" dirty="0"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1552839" y="1176125"/>
              <a:ext cx="2595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 err="1">
                  <a:solidFill>
                    <a:schemeClr val="bg1"/>
                  </a:solidFill>
                </a:rPr>
                <a:t>Main.c</a:t>
              </a:r>
              <a:endParaRPr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149" name="Google Shape;2149;p56"/>
            <p:cNvGrpSpPr/>
            <p:nvPr/>
          </p:nvGrpSpPr>
          <p:grpSpPr>
            <a:xfrm>
              <a:off x="1628858" y="1247584"/>
              <a:ext cx="245723" cy="55091"/>
              <a:chOff x="2072400" y="1856025"/>
              <a:chExt cx="342375" cy="76750"/>
            </a:xfrm>
          </p:grpSpPr>
          <p:sp>
            <p:nvSpPr>
              <p:cNvPr id="2150" name="Google Shape;2150;p56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56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56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6" name="Google Shape;2156;p56"/>
          <p:cNvGrpSpPr/>
          <p:nvPr/>
        </p:nvGrpSpPr>
        <p:grpSpPr>
          <a:xfrm>
            <a:off x="3242283" y="1430050"/>
            <a:ext cx="2671436" cy="3171300"/>
            <a:chOff x="4919939" y="1176125"/>
            <a:chExt cx="2671436" cy="3171300"/>
          </a:xfrm>
        </p:grpSpPr>
        <p:sp>
          <p:nvSpPr>
            <p:cNvPr id="2157" name="Google Shape;2157;p56"/>
            <p:cNvSpPr/>
            <p:nvPr/>
          </p:nvSpPr>
          <p:spPr>
            <a:xfrm>
              <a:off x="4995775" y="1252325"/>
              <a:ext cx="2595600" cy="3095100"/>
            </a:xfrm>
            <a:prstGeom prst="roundRect">
              <a:avLst>
                <a:gd name="adj" fmla="val 3629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6"/>
            <p:cNvSpPr/>
            <p:nvPr/>
          </p:nvSpPr>
          <p:spPr>
            <a:xfrm>
              <a:off x="4919939" y="1176125"/>
              <a:ext cx="2595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 algn="ctr"/>
              <a:r>
                <a:rPr lang="fr-FR" sz="1200" dirty="0" err="1">
                  <a:solidFill>
                    <a:schemeClr val="bg1"/>
                  </a:solidFill>
                </a:rPr>
                <a:t>Mouvement.c</a:t>
              </a:r>
              <a:endParaRPr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160" name="Google Shape;2160;p56"/>
            <p:cNvGrpSpPr/>
            <p:nvPr/>
          </p:nvGrpSpPr>
          <p:grpSpPr>
            <a:xfrm>
              <a:off x="4995958" y="1247584"/>
              <a:ext cx="245723" cy="55091"/>
              <a:chOff x="2072400" y="1856025"/>
              <a:chExt cx="342375" cy="76750"/>
            </a:xfrm>
          </p:grpSpPr>
          <p:sp>
            <p:nvSpPr>
              <p:cNvPr id="2161" name="Google Shape;2161;p56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56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56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145;p56">
            <a:extLst>
              <a:ext uri="{FF2B5EF4-FFF2-40B4-BE49-F238E27FC236}">
                <a16:creationId xmlns:a16="http://schemas.microsoft.com/office/drawing/2014/main" id="{BBC71675-3617-4F46-B52B-5D8DA118528D}"/>
              </a:ext>
            </a:extLst>
          </p:cNvPr>
          <p:cNvGrpSpPr/>
          <p:nvPr/>
        </p:nvGrpSpPr>
        <p:grpSpPr>
          <a:xfrm>
            <a:off x="6111395" y="1430050"/>
            <a:ext cx="2671436" cy="3171300"/>
            <a:chOff x="1552839" y="1176125"/>
            <a:chExt cx="2671436" cy="3171300"/>
          </a:xfrm>
        </p:grpSpPr>
        <p:sp>
          <p:nvSpPr>
            <p:cNvPr id="30" name="Google Shape;2146;p56">
              <a:extLst>
                <a:ext uri="{FF2B5EF4-FFF2-40B4-BE49-F238E27FC236}">
                  <a16:creationId xmlns:a16="http://schemas.microsoft.com/office/drawing/2014/main" id="{2A1E6D8C-7AEF-4FCC-892D-FC651318F0D7}"/>
                </a:ext>
              </a:extLst>
            </p:cNvPr>
            <p:cNvSpPr/>
            <p:nvPr/>
          </p:nvSpPr>
          <p:spPr>
            <a:xfrm>
              <a:off x="1628675" y="1252325"/>
              <a:ext cx="2595600" cy="3095100"/>
            </a:xfrm>
            <a:prstGeom prst="roundRect">
              <a:avLst>
                <a:gd name="adj" fmla="val 3629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8;p56">
              <a:extLst>
                <a:ext uri="{FF2B5EF4-FFF2-40B4-BE49-F238E27FC236}">
                  <a16:creationId xmlns:a16="http://schemas.microsoft.com/office/drawing/2014/main" id="{B9549BDA-9C0A-484C-A01A-B75B8BF67C4A}"/>
                </a:ext>
              </a:extLst>
            </p:cNvPr>
            <p:cNvSpPr/>
            <p:nvPr/>
          </p:nvSpPr>
          <p:spPr>
            <a:xfrm>
              <a:off x="1552839" y="1176125"/>
              <a:ext cx="2595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 err="1">
                  <a:solidFill>
                    <a:schemeClr val="bg1"/>
                  </a:solidFill>
                </a:rPr>
                <a:t>Map.c</a:t>
              </a:r>
              <a:endParaRPr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3" name="Google Shape;2149;p56">
              <a:extLst>
                <a:ext uri="{FF2B5EF4-FFF2-40B4-BE49-F238E27FC236}">
                  <a16:creationId xmlns:a16="http://schemas.microsoft.com/office/drawing/2014/main" id="{AB131B3C-52C6-4D0C-8AF8-574A227D9672}"/>
                </a:ext>
              </a:extLst>
            </p:cNvPr>
            <p:cNvGrpSpPr/>
            <p:nvPr/>
          </p:nvGrpSpPr>
          <p:grpSpPr>
            <a:xfrm>
              <a:off x="1628858" y="1247584"/>
              <a:ext cx="245723" cy="55091"/>
              <a:chOff x="2072400" y="1856025"/>
              <a:chExt cx="342375" cy="76750"/>
            </a:xfrm>
          </p:grpSpPr>
          <p:sp>
            <p:nvSpPr>
              <p:cNvPr id="34" name="Google Shape;2150;p56">
                <a:extLst>
                  <a:ext uri="{FF2B5EF4-FFF2-40B4-BE49-F238E27FC236}">
                    <a16:creationId xmlns:a16="http://schemas.microsoft.com/office/drawing/2014/main" id="{1D486E07-D352-4B1E-B650-EEB3B642F749}"/>
                  </a:ext>
                </a:extLst>
              </p:cNvPr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151;p56">
                <a:extLst>
                  <a:ext uri="{FF2B5EF4-FFF2-40B4-BE49-F238E27FC236}">
                    <a16:creationId xmlns:a16="http://schemas.microsoft.com/office/drawing/2014/main" id="{72622585-2EEF-4004-B180-1B3C598060B4}"/>
                  </a:ext>
                </a:extLst>
              </p:cNvPr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152;p56">
                <a:extLst>
                  <a:ext uri="{FF2B5EF4-FFF2-40B4-BE49-F238E27FC236}">
                    <a16:creationId xmlns:a16="http://schemas.microsoft.com/office/drawing/2014/main" id="{B5F313EE-C6BE-4948-BE64-050410B9590A}"/>
                  </a:ext>
                </a:extLst>
              </p:cNvPr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" name="Google Shape;2147;p56">
            <a:extLst>
              <a:ext uri="{FF2B5EF4-FFF2-40B4-BE49-F238E27FC236}">
                <a16:creationId xmlns:a16="http://schemas.microsoft.com/office/drawing/2014/main" id="{8E0A9070-DCA2-4FA9-B9A7-1145141F4FDE}"/>
              </a:ext>
            </a:extLst>
          </p:cNvPr>
          <p:cNvSpPr/>
          <p:nvPr/>
        </p:nvSpPr>
        <p:spPr>
          <a:xfrm>
            <a:off x="3241728" y="1627975"/>
            <a:ext cx="2595600" cy="2897100"/>
          </a:xfrm>
          <a:prstGeom prst="round2SameRect">
            <a:avLst>
              <a:gd name="adj1" fmla="val 0"/>
              <a:gd name="adj2" fmla="val 431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/>
              <a:t>Fonctions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dirty="0"/>
              <a:t>Gestion des touches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sz="1200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dirty="0"/>
              <a:t>Déplacement des gardiens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/>
              <a:t>Déplacement des prisonniers en cellules &amp; zone commune</a:t>
            </a:r>
          </a:p>
          <a:p>
            <a:pPr marL="171450" indent="-171450" algn="ctr">
              <a:buFontTx/>
              <a:buChar char="-"/>
            </a:pPr>
            <a:endParaRPr lang="fr-FR" sz="1200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dirty="0"/>
              <a:t>Gestion </a:t>
            </a:r>
            <a:r>
              <a:rPr lang="fr-FR" sz="1200" dirty="0" err="1"/>
              <a:t>timer</a:t>
            </a:r>
            <a:r>
              <a:rPr lang="fr-FR" sz="1200" dirty="0"/>
              <a:t> pour tentative de fuite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sz="1200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dirty="0" err="1"/>
              <a:t>Intéraction</a:t>
            </a:r>
            <a:r>
              <a:rPr lang="fr-FR" sz="1200" dirty="0"/>
              <a:t> entre prisonniers gardiens</a:t>
            </a:r>
          </a:p>
        </p:txBody>
      </p:sp>
      <p:sp>
        <p:nvSpPr>
          <p:cNvPr id="38" name="Google Shape;2147;p56">
            <a:extLst>
              <a:ext uri="{FF2B5EF4-FFF2-40B4-BE49-F238E27FC236}">
                <a16:creationId xmlns:a16="http://schemas.microsoft.com/office/drawing/2014/main" id="{2709D3A5-2AFC-48DB-9D8B-64FA58C7EE7C}"/>
              </a:ext>
            </a:extLst>
          </p:cNvPr>
          <p:cNvSpPr/>
          <p:nvPr/>
        </p:nvSpPr>
        <p:spPr>
          <a:xfrm>
            <a:off x="6111395" y="1627975"/>
            <a:ext cx="2595600" cy="2897100"/>
          </a:xfrm>
          <a:prstGeom prst="round2SameRect">
            <a:avLst>
              <a:gd name="adj1" fmla="val 0"/>
              <a:gd name="adj2" fmla="val 431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/>
              <a:t>Fonctions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dirty="0"/>
              <a:t>Affichage de la </a:t>
            </a:r>
            <a:r>
              <a:rPr lang="fr-FR" sz="1200" dirty="0" err="1"/>
              <a:t>map</a:t>
            </a:r>
            <a:r>
              <a:rPr lang="fr-FR" sz="1200" dirty="0"/>
              <a:t> et des personnages</a:t>
            </a:r>
          </a:p>
        </p:txBody>
      </p:sp>
    </p:spTree>
    <p:extLst>
      <p:ext uri="{BB962C8B-B14F-4D97-AF65-F5344CB8AC3E}">
        <p14:creationId xmlns:p14="http://schemas.microsoft.com/office/powerpoint/2010/main" val="141849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56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</a:t>
            </a:r>
            <a:endParaRPr dirty="0"/>
          </a:p>
        </p:txBody>
      </p:sp>
      <p:grpSp>
        <p:nvGrpSpPr>
          <p:cNvPr id="2145" name="Google Shape;2145;p56"/>
          <p:cNvGrpSpPr/>
          <p:nvPr/>
        </p:nvGrpSpPr>
        <p:grpSpPr>
          <a:xfrm>
            <a:off x="1623632" y="1430050"/>
            <a:ext cx="2671436" cy="3171300"/>
            <a:chOff x="1552839" y="1176125"/>
            <a:chExt cx="2671436" cy="3171300"/>
          </a:xfrm>
        </p:grpSpPr>
        <p:sp>
          <p:nvSpPr>
            <p:cNvPr id="2146" name="Google Shape;2146;p56"/>
            <p:cNvSpPr/>
            <p:nvPr/>
          </p:nvSpPr>
          <p:spPr>
            <a:xfrm>
              <a:off x="1628675" y="1252325"/>
              <a:ext cx="2595600" cy="3095100"/>
            </a:xfrm>
            <a:prstGeom prst="roundRect">
              <a:avLst>
                <a:gd name="adj" fmla="val 3629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1552839" y="1176125"/>
              <a:ext cx="2595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 err="1">
                  <a:solidFill>
                    <a:schemeClr val="bg1"/>
                  </a:solidFill>
                </a:rPr>
                <a:t>Mouvement.h</a:t>
              </a:r>
              <a:endParaRPr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149" name="Google Shape;2149;p56"/>
            <p:cNvGrpSpPr/>
            <p:nvPr/>
          </p:nvGrpSpPr>
          <p:grpSpPr>
            <a:xfrm>
              <a:off x="1628858" y="1247584"/>
              <a:ext cx="245723" cy="55091"/>
              <a:chOff x="2072400" y="1856025"/>
              <a:chExt cx="342375" cy="76750"/>
            </a:xfrm>
          </p:grpSpPr>
          <p:sp>
            <p:nvSpPr>
              <p:cNvPr id="2150" name="Google Shape;2150;p56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56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56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6" name="Google Shape;2156;p56"/>
          <p:cNvGrpSpPr/>
          <p:nvPr/>
        </p:nvGrpSpPr>
        <p:grpSpPr>
          <a:xfrm>
            <a:off x="4990732" y="1430050"/>
            <a:ext cx="2671436" cy="3171300"/>
            <a:chOff x="4919939" y="1176125"/>
            <a:chExt cx="2671436" cy="3171300"/>
          </a:xfrm>
        </p:grpSpPr>
        <p:sp>
          <p:nvSpPr>
            <p:cNvPr id="2157" name="Google Shape;2157;p56"/>
            <p:cNvSpPr/>
            <p:nvPr/>
          </p:nvSpPr>
          <p:spPr>
            <a:xfrm>
              <a:off x="4995775" y="1252325"/>
              <a:ext cx="2595600" cy="3095100"/>
            </a:xfrm>
            <a:prstGeom prst="roundRect">
              <a:avLst>
                <a:gd name="adj" fmla="val 3629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6"/>
            <p:cNvSpPr/>
            <p:nvPr/>
          </p:nvSpPr>
          <p:spPr>
            <a:xfrm>
              <a:off x="4919939" y="1176125"/>
              <a:ext cx="2595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 algn="ctr"/>
              <a:r>
                <a:rPr lang="fr-FR" sz="1200" dirty="0" err="1">
                  <a:solidFill>
                    <a:schemeClr val="bg1"/>
                  </a:solidFill>
                </a:rPr>
                <a:t>Map.h</a:t>
              </a:r>
              <a:endParaRPr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160" name="Google Shape;2160;p56"/>
            <p:cNvGrpSpPr/>
            <p:nvPr/>
          </p:nvGrpSpPr>
          <p:grpSpPr>
            <a:xfrm>
              <a:off x="4995958" y="1247584"/>
              <a:ext cx="245723" cy="55091"/>
              <a:chOff x="2072400" y="1856025"/>
              <a:chExt cx="342375" cy="76750"/>
            </a:xfrm>
          </p:grpSpPr>
          <p:sp>
            <p:nvSpPr>
              <p:cNvPr id="2161" name="Google Shape;2161;p56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56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56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Google Shape;2147;p56">
            <a:extLst>
              <a:ext uri="{FF2B5EF4-FFF2-40B4-BE49-F238E27FC236}">
                <a16:creationId xmlns:a16="http://schemas.microsoft.com/office/drawing/2014/main" id="{1130B2B9-0AD8-4FDC-BD62-4A357EFF2245}"/>
              </a:ext>
            </a:extLst>
          </p:cNvPr>
          <p:cNvSpPr/>
          <p:nvPr/>
        </p:nvSpPr>
        <p:spPr>
          <a:xfrm>
            <a:off x="1623418" y="1628050"/>
            <a:ext cx="2595600" cy="2897100"/>
          </a:xfrm>
          <a:prstGeom prst="round2SameRect">
            <a:avLst>
              <a:gd name="adj1" fmla="val 0"/>
              <a:gd name="adj2" fmla="val 431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dirty="0"/>
              <a:t>Définition des structures « Gardien » et « Prisonnier »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sz="1200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dirty="0"/>
              <a:t>Définition des variables de « temps » et de « scores » 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sz="1200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dirty="0"/>
              <a:t>Déclaration des personnages</a:t>
            </a:r>
          </a:p>
        </p:txBody>
      </p:sp>
      <p:sp>
        <p:nvSpPr>
          <p:cNvPr id="21" name="Google Shape;2147;p56">
            <a:extLst>
              <a:ext uri="{FF2B5EF4-FFF2-40B4-BE49-F238E27FC236}">
                <a16:creationId xmlns:a16="http://schemas.microsoft.com/office/drawing/2014/main" id="{5B84B81C-18C8-40D0-9DBB-033C08D6D337}"/>
              </a:ext>
            </a:extLst>
          </p:cNvPr>
          <p:cNvSpPr/>
          <p:nvPr/>
        </p:nvSpPr>
        <p:spPr>
          <a:xfrm>
            <a:off x="4990732" y="1628050"/>
            <a:ext cx="2595600" cy="2897100"/>
          </a:xfrm>
          <a:prstGeom prst="round2SameRect">
            <a:avLst>
              <a:gd name="adj1" fmla="val 0"/>
              <a:gd name="adj2" fmla="val 431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dirty="0"/>
              <a:t>Définition des variables SDL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sz="1200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dirty="0"/>
              <a:t>Définition de la </a:t>
            </a:r>
            <a:r>
              <a:rPr lang="fr-FR" sz="1200" dirty="0" err="1"/>
              <a:t>map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7105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Prisonnier</a:t>
            </a:r>
            <a:endParaRPr dirty="0"/>
          </a:p>
        </p:txBody>
      </p:sp>
      <p:grpSp>
        <p:nvGrpSpPr>
          <p:cNvPr id="520" name="Google Shape;520;p36"/>
          <p:cNvGrpSpPr/>
          <p:nvPr/>
        </p:nvGrpSpPr>
        <p:grpSpPr>
          <a:xfrm>
            <a:off x="1510788" y="1129175"/>
            <a:ext cx="6122288" cy="3265200"/>
            <a:chOff x="1510788" y="1129175"/>
            <a:chExt cx="6122288" cy="3265200"/>
          </a:xfrm>
        </p:grpSpPr>
        <p:sp>
          <p:nvSpPr>
            <p:cNvPr id="521" name="Google Shape;521;p36"/>
            <p:cNvSpPr/>
            <p:nvPr/>
          </p:nvSpPr>
          <p:spPr>
            <a:xfrm>
              <a:off x="1586875" y="1205375"/>
              <a:ext cx="6046200" cy="3189000"/>
            </a:xfrm>
            <a:prstGeom prst="roundRect">
              <a:avLst>
                <a:gd name="adj" fmla="val 408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 rot="10800000">
              <a:off x="1510825" y="1418183"/>
              <a:ext cx="6046200" cy="2896200"/>
            </a:xfrm>
            <a:prstGeom prst="round2SameRect">
              <a:avLst>
                <a:gd name="adj1" fmla="val 4044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1510788" y="1129175"/>
              <a:ext cx="6046200" cy="279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36"/>
            <p:cNvGrpSpPr/>
            <p:nvPr/>
          </p:nvGrpSpPr>
          <p:grpSpPr>
            <a:xfrm>
              <a:off x="1635353" y="1238556"/>
              <a:ext cx="270113" cy="60548"/>
              <a:chOff x="1546115" y="-552594"/>
              <a:chExt cx="270113" cy="60548"/>
            </a:xfrm>
          </p:grpSpPr>
          <p:sp>
            <p:nvSpPr>
              <p:cNvPr id="525" name="Google Shape;525;p36"/>
              <p:cNvSpPr/>
              <p:nvPr/>
            </p:nvSpPr>
            <p:spPr>
              <a:xfrm>
                <a:off x="1546115" y="-552594"/>
                <a:ext cx="60548" cy="605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6"/>
              <p:cNvSpPr/>
              <p:nvPr/>
            </p:nvSpPr>
            <p:spPr>
              <a:xfrm>
                <a:off x="1650888" y="-552594"/>
                <a:ext cx="60568" cy="60548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6"/>
              <p:cNvSpPr/>
              <p:nvPr/>
            </p:nvSpPr>
            <p:spPr>
              <a:xfrm>
                <a:off x="1755680" y="-552594"/>
                <a:ext cx="60548" cy="605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8" name="Google Shape;528;p36"/>
          <p:cNvSpPr/>
          <p:nvPr/>
        </p:nvSpPr>
        <p:spPr>
          <a:xfrm>
            <a:off x="1844918" y="1581018"/>
            <a:ext cx="5409000" cy="121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6"/>
          <p:cNvSpPr/>
          <p:nvPr/>
        </p:nvSpPr>
        <p:spPr>
          <a:xfrm>
            <a:off x="2045518" y="1733118"/>
            <a:ext cx="912600" cy="912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6"/>
          <p:cNvSpPr txBox="1"/>
          <p:nvPr/>
        </p:nvSpPr>
        <p:spPr>
          <a:xfrm>
            <a:off x="3243618" y="1581018"/>
            <a:ext cx="1888200" cy="12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char*</a:t>
            </a:r>
            <a:r>
              <a:rPr lang="en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fr-FR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Nom;</a:t>
            </a:r>
            <a:endParaRPr sz="12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lang="en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</a:t>
            </a:r>
            <a:r>
              <a:rPr lang="fr-FR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Cellules;</a:t>
            </a:r>
            <a:endParaRPr sz="12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bool</a:t>
            </a:r>
            <a:r>
              <a:rPr lang="en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</a:t>
            </a:r>
            <a:r>
              <a:rPr lang="fr-FR" sz="12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In_cell</a:t>
            </a:r>
            <a:r>
              <a:rPr lang="fr-FR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 sz="12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     </a:t>
            </a:r>
            <a:r>
              <a:rPr lang="en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Side;</a:t>
            </a:r>
            <a:endParaRPr sz="12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2" name="Google Shape;532;p36"/>
          <p:cNvSpPr txBox="1"/>
          <p:nvPr/>
        </p:nvSpPr>
        <p:spPr>
          <a:xfrm>
            <a:off x="4788246" y="1581018"/>
            <a:ext cx="2465672" cy="12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lang="fr-FR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Position, </a:t>
            </a:r>
            <a:r>
              <a:rPr lang="fr-FR" sz="12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Last_Position</a:t>
            </a:r>
            <a:r>
              <a:rPr lang="fr-FR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 sz="12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lang="fr-FR" sz="12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fr-FR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x, y;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</a:t>
            </a:r>
            <a:r>
              <a:rPr lang="en" sz="12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nsigned int</a:t>
            </a:r>
            <a:r>
              <a:rPr lang="en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fr-FR" sz="12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Move_Time</a:t>
            </a:r>
            <a:r>
              <a:rPr lang="fr-FR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      </a:t>
            </a:r>
            <a:r>
              <a:rPr lang="fr-FR" sz="12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Break_Time</a:t>
            </a:r>
            <a:r>
              <a:rPr lang="fr-FR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      </a:t>
            </a:r>
            <a:r>
              <a:rPr lang="fr-FR" sz="12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Rand_Time</a:t>
            </a:r>
            <a:r>
              <a:rPr lang="fr-FR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</a:p>
        </p:txBody>
      </p:sp>
      <p:cxnSp>
        <p:nvCxnSpPr>
          <p:cNvPr id="533" name="Google Shape;533;p36"/>
          <p:cNvCxnSpPr/>
          <p:nvPr/>
        </p:nvCxnSpPr>
        <p:spPr>
          <a:xfrm>
            <a:off x="4552921" y="1733118"/>
            <a:ext cx="0" cy="90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8" name="Google Shape;578;p36"/>
          <p:cNvGrpSpPr/>
          <p:nvPr/>
        </p:nvGrpSpPr>
        <p:grpSpPr>
          <a:xfrm>
            <a:off x="2274721" y="1883265"/>
            <a:ext cx="454194" cy="612306"/>
            <a:chOff x="4896940" y="1502999"/>
            <a:chExt cx="263316" cy="354754"/>
          </a:xfrm>
        </p:grpSpPr>
        <p:sp>
          <p:nvSpPr>
            <p:cNvPr id="579" name="Google Shape;579;p36"/>
            <p:cNvSpPr/>
            <p:nvPr/>
          </p:nvSpPr>
          <p:spPr>
            <a:xfrm>
              <a:off x="4904193" y="1594384"/>
              <a:ext cx="113433" cy="103221"/>
            </a:xfrm>
            <a:custGeom>
              <a:avLst/>
              <a:gdLst/>
              <a:ahLst/>
              <a:cxnLst/>
              <a:rect l="l" t="t" r="r" b="b"/>
              <a:pathLst>
                <a:path w="4332" h="3942" extrusionOk="0">
                  <a:moveTo>
                    <a:pt x="1253" y="1"/>
                  </a:moveTo>
                  <a:cubicBezTo>
                    <a:pt x="1048" y="1"/>
                    <a:pt x="839" y="58"/>
                    <a:pt x="649" y="184"/>
                  </a:cubicBezTo>
                  <a:cubicBezTo>
                    <a:pt x="10" y="623"/>
                    <a:pt x="0" y="1567"/>
                    <a:pt x="649" y="2006"/>
                  </a:cubicBezTo>
                  <a:cubicBezTo>
                    <a:pt x="764" y="2092"/>
                    <a:pt x="830" y="2235"/>
                    <a:pt x="821" y="2378"/>
                  </a:cubicBezTo>
                  <a:cubicBezTo>
                    <a:pt x="821" y="2540"/>
                    <a:pt x="840" y="2693"/>
                    <a:pt x="888" y="2845"/>
                  </a:cubicBezTo>
                  <a:cubicBezTo>
                    <a:pt x="1099" y="3553"/>
                    <a:pt x="1724" y="3941"/>
                    <a:pt x="2357" y="3941"/>
                  </a:cubicBezTo>
                  <a:cubicBezTo>
                    <a:pt x="2808" y="3941"/>
                    <a:pt x="3264" y="3743"/>
                    <a:pt x="3578" y="3322"/>
                  </a:cubicBezTo>
                  <a:cubicBezTo>
                    <a:pt x="4332" y="2311"/>
                    <a:pt x="3607" y="880"/>
                    <a:pt x="2357" y="880"/>
                  </a:cubicBezTo>
                  <a:lnTo>
                    <a:pt x="2328" y="880"/>
                  </a:lnTo>
                  <a:cubicBezTo>
                    <a:pt x="2220" y="340"/>
                    <a:pt x="1749" y="1"/>
                    <a:pt x="1253" y="1"/>
                  </a:cubicBezTo>
                  <a:close/>
                </a:path>
              </a:pathLst>
            </a:custGeom>
            <a:solidFill>
              <a:srgbClr val="1E1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039831" y="1594620"/>
              <a:ext cx="113198" cy="102907"/>
            </a:xfrm>
            <a:custGeom>
              <a:avLst/>
              <a:gdLst/>
              <a:ahLst/>
              <a:cxnLst/>
              <a:rect l="l" t="t" r="r" b="b"/>
              <a:pathLst>
                <a:path w="4323" h="3930" extrusionOk="0">
                  <a:moveTo>
                    <a:pt x="3071" y="1"/>
                  </a:moveTo>
                  <a:cubicBezTo>
                    <a:pt x="2577" y="1"/>
                    <a:pt x="2109" y="338"/>
                    <a:pt x="1995" y="871"/>
                  </a:cubicBezTo>
                  <a:lnTo>
                    <a:pt x="1985" y="871"/>
                  </a:lnTo>
                  <a:cubicBezTo>
                    <a:pt x="726" y="871"/>
                    <a:pt x="1" y="2302"/>
                    <a:pt x="754" y="3313"/>
                  </a:cubicBezTo>
                  <a:cubicBezTo>
                    <a:pt x="1067" y="3733"/>
                    <a:pt x="1521" y="3929"/>
                    <a:pt x="1971" y="3929"/>
                  </a:cubicBezTo>
                  <a:cubicBezTo>
                    <a:pt x="2606" y="3929"/>
                    <a:pt x="3233" y="3540"/>
                    <a:pt x="3445" y="2836"/>
                  </a:cubicBezTo>
                  <a:cubicBezTo>
                    <a:pt x="3492" y="2684"/>
                    <a:pt x="3511" y="2531"/>
                    <a:pt x="3511" y="2369"/>
                  </a:cubicBezTo>
                  <a:cubicBezTo>
                    <a:pt x="3502" y="2226"/>
                    <a:pt x="3569" y="2083"/>
                    <a:pt x="3683" y="1997"/>
                  </a:cubicBezTo>
                  <a:cubicBezTo>
                    <a:pt x="4322" y="1558"/>
                    <a:pt x="4322" y="614"/>
                    <a:pt x="3674" y="184"/>
                  </a:cubicBezTo>
                  <a:cubicBezTo>
                    <a:pt x="3484" y="59"/>
                    <a:pt x="3275" y="1"/>
                    <a:pt x="3071" y="1"/>
                  </a:cubicBezTo>
                  <a:close/>
                </a:path>
              </a:pathLst>
            </a:custGeom>
            <a:solidFill>
              <a:srgbClr val="1E1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937160" y="1502999"/>
              <a:ext cx="183138" cy="123200"/>
            </a:xfrm>
            <a:custGeom>
              <a:avLst/>
              <a:gdLst/>
              <a:ahLst/>
              <a:cxnLst/>
              <a:rect l="l" t="t" r="r" b="b"/>
              <a:pathLst>
                <a:path w="6994" h="4705" extrusionOk="0">
                  <a:moveTo>
                    <a:pt x="3492" y="1"/>
                  </a:moveTo>
                  <a:cubicBezTo>
                    <a:pt x="1565" y="1"/>
                    <a:pt x="1" y="1565"/>
                    <a:pt x="1" y="3502"/>
                  </a:cubicBezTo>
                  <a:lnTo>
                    <a:pt x="1" y="4704"/>
                  </a:lnTo>
                  <a:lnTo>
                    <a:pt x="6994" y="4704"/>
                  </a:lnTo>
                  <a:lnTo>
                    <a:pt x="6994" y="3502"/>
                  </a:lnTo>
                  <a:cubicBezTo>
                    <a:pt x="6994" y="1565"/>
                    <a:pt x="5429" y="1"/>
                    <a:pt x="3492" y="1"/>
                  </a:cubicBezTo>
                  <a:close/>
                </a:path>
              </a:pathLst>
            </a:custGeom>
            <a:solidFill>
              <a:srgbClr val="1E1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896940" y="1680376"/>
              <a:ext cx="263316" cy="177377"/>
            </a:xfrm>
            <a:custGeom>
              <a:avLst/>
              <a:gdLst/>
              <a:ahLst/>
              <a:cxnLst/>
              <a:rect l="l" t="t" r="r" b="b"/>
              <a:pathLst>
                <a:path w="10056" h="6774" extrusionOk="0">
                  <a:moveTo>
                    <a:pt x="3721" y="0"/>
                  </a:moveTo>
                  <a:lnTo>
                    <a:pt x="3721" y="1355"/>
                  </a:lnTo>
                  <a:cubicBezTo>
                    <a:pt x="3721" y="1717"/>
                    <a:pt x="3483" y="2051"/>
                    <a:pt x="3130" y="2175"/>
                  </a:cubicBezTo>
                  <a:lnTo>
                    <a:pt x="878" y="2967"/>
                  </a:lnTo>
                  <a:cubicBezTo>
                    <a:pt x="354" y="3158"/>
                    <a:pt x="1" y="3654"/>
                    <a:pt x="1" y="4207"/>
                  </a:cubicBezTo>
                  <a:lnTo>
                    <a:pt x="1" y="6115"/>
                  </a:lnTo>
                  <a:cubicBezTo>
                    <a:pt x="1" y="6478"/>
                    <a:pt x="297" y="6774"/>
                    <a:pt x="659" y="6774"/>
                  </a:cubicBezTo>
                  <a:lnTo>
                    <a:pt x="9398" y="6774"/>
                  </a:lnTo>
                  <a:cubicBezTo>
                    <a:pt x="9760" y="6774"/>
                    <a:pt x="10056" y="6478"/>
                    <a:pt x="10056" y="6115"/>
                  </a:cubicBezTo>
                  <a:lnTo>
                    <a:pt x="10056" y="4207"/>
                  </a:lnTo>
                  <a:cubicBezTo>
                    <a:pt x="10056" y="3654"/>
                    <a:pt x="9703" y="3158"/>
                    <a:pt x="9178" y="2967"/>
                  </a:cubicBezTo>
                  <a:lnTo>
                    <a:pt x="6927" y="2175"/>
                  </a:lnTo>
                  <a:cubicBezTo>
                    <a:pt x="6574" y="2051"/>
                    <a:pt x="6345" y="1717"/>
                    <a:pt x="6345" y="1345"/>
                  </a:cubicBezTo>
                  <a:lnTo>
                    <a:pt x="6345" y="0"/>
                  </a:lnTo>
                  <a:close/>
                </a:path>
              </a:pathLst>
            </a:custGeom>
            <a:solidFill>
              <a:srgbClr val="FB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897202" y="1730834"/>
              <a:ext cx="263055" cy="126919"/>
            </a:xfrm>
            <a:custGeom>
              <a:avLst/>
              <a:gdLst/>
              <a:ahLst/>
              <a:cxnLst/>
              <a:rect l="l" t="t" r="r" b="b"/>
              <a:pathLst>
                <a:path w="10046" h="4847" extrusionOk="0">
                  <a:moveTo>
                    <a:pt x="6554" y="0"/>
                  </a:moveTo>
                  <a:lnTo>
                    <a:pt x="6554" y="372"/>
                  </a:lnTo>
                  <a:cubicBezTo>
                    <a:pt x="6554" y="1269"/>
                    <a:pt x="5820" y="2004"/>
                    <a:pt x="4913" y="2004"/>
                  </a:cubicBezTo>
                  <a:cubicBezTo>
                    <a:pt x="4007" y="2004"/>
                    <a:pt x="3273" y="1269"/>
                    <a:pt x="3273" y="372"/>
                  </a:cubicBezTo>
                  <a:lnTo>
                    <a:pt x="3273" y="182"/>
                  </a:lnTo>
                  <a:cubicBezTo>
                    <a:pt x="3225" y="201"/>
                    <a:pt x="3177" y="229"/>
                    <a:pt x="3129" y="248"/>
                  </a:cubicBezTo>
                  <a:lnTo>
                    <a:pt x="868" y="1040"/>
                  </a:lnTo>
                  <a:cubicBezTo>
                    <a:pt x="344" y="1231"/>
                    <a:pt x="0" y="1727"/>
                    <a:pt x="0" y="2280"/>
                  </a:cubicBezTo>
                  <a:lnTo>
                    <a:pt x="0" y="4188"/>
                  </a:lnTo>
                  <a:cubicBezTo>
                    <a:pt x="0" y="4551"/>
                    <a:pt x="287" y="4847"/>
                    <a:pt x="649" y="4847"/>
                  </a:cubicBezTo>
                  <a:lnTo>
                    <a:pt x="9388" y="4847"/>
                  </a:lnTo>
                  <a:cubicBezTo>
                    <a:pt x="9750" y="4847"/>
                    <a:pt x="10046" y="4551"/>
                    <a:pt x="10046" y="4188"/>
                  </a:cubicBezTo>
                  <a:lnTo>
                    <a:pt x="10046" y="2280"/>
                  </a:lnTo>
                  <a:cubicBezTo>
                    <a:pt x="10046" y="1727"/>
                    <a:pt x="9693" y="1231"/>
                    <a:pt x="9168" y="1040"/>
                  </a:cubicBezTo>
                  <a:lnTo>
                    <a:pt x="6917" y="248"/>
                  </a:lnTo>
                  <a:cubicBezTo>
                    <a:pt x="6774" y="191"/>
                    <a:pt x="6650" y="105"/>
                    <a:pt x="6554" y="0"/>
                  </a:cubicBezTo>
                  <a:close/>
                </a:path>
              </a:pathLst>
            </a:custGeom>
            <a:solidFill>
              <a:srgbClr val="1E1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4953395" y="1730834"/>
              <a:ext cx="150407" cy="81697"/>
            </a:xfrm>
            <a:custGeom>
              <a:avLst/>
              <a:gdLst/>
              <a:ahLst/>
              <a:cxnLst/>
              <a:rect l="l" t="t" r="r" b="b"/>
              <a:pathLst>
                <a:path w="5744" h="3120" extrusionOk="0">
                  <a:moveTo>
                    <a:pt x="4399" y="0"/>
                  </a:moveTo>
                  <a:lnTo>
                    <a:pt x="4399" y="363"/>
                  </a:lnTo>
                  <a:cubicBezTo>
                    <a:pt x="4399" y="1269"/>
                    <a:pt x="3664" y="2004"/>
                    <a:pt x="2758" y="2004"/>
                  </a:cubicBezTo>
                  <a:cubicBezTo>
                    <a:pt x="1861" y="2004"/>
                    <a:pt x="1127" y="1269"/>
                    <a:pt x="1127" y="363"/>
                  </a:cubicBezTo>
                  <a:lnTo>
                    <a:pt x="1127" y="172"/>
                  </a:lnTo>
                  <a:cubicBezTo>
                    <a:pt x="1079" y="201"/>
                    <a:pt x="1031" y="229"/>
                    <a:pt x="974" y="248"/>
                  </a:cubicBezTo>
                  <a:lnTo>
                    <a:pt x="1" y="592"/>
                  </a:lnTo>
                  <a:cubicBezTo>
                    <a:pt x="10" y="1183"/>
                    <a:pt x="125" y="1765"/>
                    <a:pt x="354" y="2309"/>
                  </a:cubicBezTo>
                  <a:cubicBezTo>
                    <a:pt x="561" y="2810"/>
                    <a:pt x="1047" y="3119"/>
                    <a:pt x="1567" y="3119"/>
                  </a:cubicBezTo>
                  <a:cubicBezTo>
                    <a:pt x="1671" y="3119"/>
                    <a:pt x="1776" y="3107"/>
                    <a:pt x="1880" y="3082"/>
                  </a:cubicBezTo>
                  <a:lnTo>
                    <a:pt x="2872" y="2834"/>
                  </a:lnTo>
                  <a:lnTo>
                    <a:pt x="3865" y="3082"/>
                  </a:lnTo>
                  <a:cubicBezTo>
                    <a:pt x="3969" y="3107"/>
                    <a:pt x="4074" y="3119"/>
                    <a:pt x="4178" y="3119"/>
                  </a:cubicBezTo>
                  <a:cubicBezTo>
                    <a:pt x="4701" y="3119"/>
                    <a:pt x="5194" y="2810"/>
                    <a:pt x="5400" y="2309"/>
                  </a:cubicBezTo>
                  <a:cubicBezTo>
                    <a:pt x="5620" y="1765"/>
                    <a:pt x="5744" y="1183"/>
                    <a:pt x="5744" y="592"/>
                  </a:cubicBezTo>
                  <a:lnTo>
                    <a:pt x="4761" y="248"/>
                  </a:lnTo>
                  <a:cubicBezTo>
                    <a:pt x="4628" y="191"/>
                    <a:pt x="4504" y="105"/>
                    <a:pt x="4399" y="0"/>
                  </a:cubicBezTo>
                  <a:close/>
                </a:path>
              </a:pathLst>
            </a:custGeom>
            <a:solidFill>
              <a:srgbClr val="FB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936427" y="1559846"/>
              <a:ext cx="184630" cy="149019"/>
            </a:xfrm>
            <a:custGeom>
              <a:avLst/>
              <a:gdLst/>
              <a:ahLst/>
              <a:cxnLst/>
              <a:rect l="l" t="t" r="r" b="b"/>
              <a:pathLst>
                <a:path w="7051" h="5691" extrusionOk="0">
                  <a:moveTo>
                    <a:pt x="3520" y="0"/>
                  </a:moveTo>
                  <a:cubicBezTo>
                    <a:pt x="3451" y="0"/>
                    <a:pt x="3382" y="34"/>
                    <a:pt x="3339" y="100"/>
                  </a:cubicBezTo>
                  <a:cubicBezTo>
                    <a:pt x="2528" y="1360"/>
                    <a:pt x="1450" y="1789"/>
                    <a:pt x="954" y="1923"/>
                  </a:cubicBezTo>
                  <a:cubicBezTo>
                    <a:pt x="868" y="1951"/>
                    <a:pt x="573" y="1980"/>
                    <a:pt x="573" y="1980"/>
                  </a:cubicBezTo>
                  <a:cubicBezTo>
                    <a:pt x="248" y="1980"/>
                    <a:pt x="0" y="2266"/>
                    <a:pt x="29" y="2590"/>
                  </a:cubicBezTo>
                  <a:cubicBezTo>
                    <a:pt x="66" y="2861"/>
                    <a:pt x="305" y="3077"/>
                    <a:pt x="583" y="3077"/>
                  </a:cubicBezTo>
                  <a:cubicBezTo>
                    <a:pt x="589" y="3077"/>
                    <a:pt x="595" y="3077"/>
                    <a:pt x="601" y="3077"/>
                  </a:cubicBezTo>
                  <a:lnTo>
                    <a:pt x="697" y="3077"/>
                  </a:lnTo>
                  <a:cubicBezTo>
                    <a:pt x="811" y="4556"/>
                    <a:pt x="2042" y="5691"/>
                    <a:pt x="3520" y="5691"/>
                  </a:cubicBezTo>
                  <a:cubicBezTo>
                    <a:pt x="5009" y="5691"/>
                    <a:pt x="6239" y="4556"/>
                    <a:pt x="6354" y="3077"/>
                  </a:cubicBezTo>
                  <a:lnTo>
                    <a:pt x="6440" y="3077"/>
                  </a:lnTo>
                  <a:cubicBezTo>
                    <a:pt x="6446" y="3077"/>
                    <a:pt x="6452" y="3077"/>
                    <a:pt x="6458" y="3077"/>
                  </a:cubicBezTo>
                  <a:cubicBezTo>
                    <a:pt x="6736" y="3077"/>
                    <a:pt x="6975" y="2861"/>
                    <a:pt x="7012" y="2590"/>
                  </a:cubicBezTo>
                  <a:cubicBezTo>
                    <a:pt x="7050" y="2266"/>
                    <a:pt x="6793" y="1980"/>
                    <a:pt x="6468" y="1980"/>
                  </a:cubicBezTo>
                  <a:cubicBezTo>
                    <a:pt x="6468" y="1980"/>
                    <a:pt x="6182" y="1951"/>
                    <a:pt x="6087" y="1923"/>
                  </a:cubicBezTo>
                  <a:cubicBezTo>
                    <a:pt x="5591" y="1789"/>
                    <a:pt x="4522" y="1360"/>
                    <a:pt x="3702" y="100"/>
                  </a:cubicBezTo>
                  <a:cubicBezTo>
                    <a:pt x="3659" y="34"/>
                    <a:pt x="3590" y="0"/>
                    <a:pt x="3520" y="0"/>
                  </a:cubicBezTo>
                  <a:close/>
                </a:path>
              </a:pathLst>
            </a:custGeom>
            <a:solidFill>
              <a:srgbClr val="FB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5040093" y="1504255"/>
              <a:ext cx="79943" cy="90469"/>
            </a:xfrm>
            <a:custGeom>
              <a:avLst/>
              <a:gdLst/>
              <a:ahLst/>
              <a:cxnLst/>
              <a:rect l="l" t="t" r="r" b="b"/>
              <a:pathLst>
                <a:path w="3053" h="3455" extrusionOk="0">
                  <a:moveTo>
                    <a:pt x="77" y="1"/>
                  </a:moveTo>
                  <a:cubicBezTo>
                    <a:pt x="29" y="201"/>
                    <a:pt x="0" y="401"/>
                    <a:pt x="0" y="611"/>
                  </a:cubicBezTo>
                  <a:cubicBezTo>
                    <a:pt x="0" y="2176"/>
                    <a:pt x="1269" y="3454"/>
                    <a:pt x="2843" y="3454"/>
                  </a:cubicBezTo>
                  <a:cubicBezTo>
                    <a:pt x="2910" y="3454"/>
                    <a:pt x="2986" y="3454"/>
                    <a:pt x="3053" y="3445"/>
                  </a:cubicBezTo>
                  <a:cubicBezTo>
                    <a:pt x="3053" y="1708"/>
                    <a:pt x="1784" y="249"/>
                    <a:pt x="77" y="1"/>
                  </a:cubicBezTo>
                  <a:close/>
                </a:path>
              </a:pathLst>
            </a:custGeom>
            <a:solidFill>
              <a:srgbClr val="1E1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899689" y="1767546"/>
              <a:ext cx="48992" cy="90207"/>
            </a:xfrm>
            <a:custGeom>
              <a:avLst/>
              <a:gdLst/>
              <a:ahLst/>
              <a:cxnLst/>
              <a:rect l="l" t="t" r="r" b="b"/>
              <a:pathLst>
                <a:path w="1871" h="3445" extrusionOk="0">
                  <a:moveTo>
                    <a:pt x="239" y="1"/>
                  </a:moveTo>
                  <a:cubicBezTo>
                    <a:pt x="134" y="115"/>
                    <a:pt x="58" y="239"/>
                    <a:pt x="1" y="373"/>
                  </a:cubicBezTo>
                  <a:lnTo>
                    <a:pt x="1193" y="1394"/>
                  </a:lnTo>
                  <a:cubicBezTo>
                    <a:pt x="1336" y="1518"/>
                    <a:pt x="1422" y="1699"/>
                    <a:pt x="1422" y="1890"/>
                  </a:cubicBezTo>
                  <a:lnTo>
                    <a:pt x="1422" y="3445"/>
                  </a:lnTo>
                  <a:lnTo>
                    <a:pt x="1871" y="3445"/>
                  </a:lnTo>
                  <a:lnTo>
                    <a:pt x="1871" y="1899"/>
                  </a:lnTo>
                  <a:cubicBezTo>
                    <a:pt x="1871" y="1575"/>
                    <a:pt x="1727" y="1270"/>
                    <a:pt x="1479" y="1060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FB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5108777" y="1767546"/>
              <a:ext cx="48992" cy="90207"/>
            </a:xfrm>
            <a:custGeom>
              <a:avLst/>
              <a:gdLst/>
              <a:ahLst/>
              <a:cxnLst/>
              <a:rect l="l" t="t" r="r" b="b"/>
              <a:pathLst>
                <a:path w="1871" h="3445" extrusionOk="0">
                  <a:moveTo>
                    <a:pt x="1632" y="1"/>
                  </a:moveTo>
                  <a:lnTo>
                    <a:pt x="382" y="1060"/>
                  </a:lnTo>
                  <a:cubicBezTo>
                    <a:pt x="134" y="1270"/>
                    <a:pt x="1" y="1575"/>
                    <a:pt x="1" y="1899"/>
                  </a:cubicBezTo>
                  <a:lnTo>
                    <a:pt x="1" y="3445"/>
                  </a:lnTo>
                  <a:lnTo>
                    <a:pt x="440" y="3445"/>
                  </a:lnTo>
                  <a:lnTo>
                    <a:pt x="440" y="1890"/>
                  </a:lnTo>
                  <a:cubicBezTo>
                    <a:pt x="440" y="1699"/>
                    <a:pt x="525" y="1518"/>
                    <a:pt x="678" y="1394"/>
                  </a:cubicBezTo>
                  <a:lnTo>
                    <a:pt x="1871" y="373"/>
                  </a:lnTo>
                  <a:cubicBezTo>
                    <a:pt x="1813" y="239"/>
                    <a:pt x="1727" y="115"/>
                    <a:pt x="1632" y="1"/>
                  </a:cubicBezTo>
                  <a:close/>
                </a:path>
              </a:pathLst>
            </a:custGeom>
            <a:solidFill>
              <a:srgbClr val="FB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4963895" y="1720334"/>
              <a:ext cx="129432" cy="80650"/>
            </a:xfrm>
            <a:custGeom>
              <a:avLst/>
              <a:gdLst/>
              <a:ahLst/>
              <a:cxnLst/>
              <a:rect l="l" t="t" r="r" b="b"/>
              <a:pathLst>
                <a:path w="4943" h="3080" extrusionOk="0">
                  <a:moveTo>
                    <a:pt x="1164" y="1"/>
                  </a:moveTo>
                  <a:lnTo>
                    <a:pt x="344" y="287"/>
                  </a:lnTo>
                  <a:cubicBezTo>
                    <a:pt x="172" y="344"/>
                    <a:pt x="58" y="497"/>
                    <a:pt x="48" y="678"/>
                  </a:cubicBezTo>
                  <a:cubicBezTo>
                    <a:pt x="1" y="1317"/>
                    <a:pt x="115" y="1956"/>
                    <a:pt x="353" y="2548"/>
                  </a:cubicBezTo>
                  <a:cubicBezTo>
                    <a:pt x="496" y="2873"/>
                    <a:pt x="817" y="3080"/>
                    <a:pt x="1163" y="3080"/>
                  </a:cubicBezTo>
                  <a:cubicBezTo>
                    <a:pt x="1233" y="3080"/>
                    <a:pt x="1304" y="3071"/>
                    <a:pt x="1374" y="3053"/>
                  </a:cubicBezTo>
                  <a:lnTo>
                    <a:pt x="2471" y="2786"/>
                  </a:lnTo>
                  <a:lnTo>
                    <a:pt x="3578" y="3053"/>
                  </a:lnTo>
                  <a:cubicBezTo>
                    <a:pt x="3649" y="3071"/>
                    <a:pt x="3720" y="3080"/>
                    <a:pt x="3790" y="3080"/>
                  </a:cubicBezTo>
                  <a:cubicBezTo>
                    <a:pt x="4135" y="3080"/>
                    <a:pt x="4456" y="2873"/>
                    <a:pt x="4599" y="2548"/>
                  </a:cubicBezTo>
                  <a:cubicBezTo>
                    <a:pt x="4837" y="1956"/>
                    <a:pt x="4942" y="1317"/>
                    <a:pt x="4904" y="678"/>
                  </a:cubicBezTo>
                  <a:cubicBezTo>
                    <a:pt x="4895" y="497"/>
                    <a:pt x="4780" y="344"/>
                    <a:pt x="4608" y="287"/>
                  </a:cubicBezTo>
                  <a:lnTo>
                    <a:pt x="3788" y="1"/>
                  </a:lnTo>
                  <a:lnTo>
                    <a:pt x="3788" y="659"/>
                  </a:lnTo>
                  <a:cubicBezTo>
                    <a:pt x="3788" y="1384"/>
                    <a:pt x="3206" y="1966"/>
                    <a:pt x="2481" y="1966"/>
                  </a:cubicBezTo>
                  <a:cubicBezTo>
                    <a:pt x="1756" y="1966"/>
                    <a:pt x="1164" y="1384"/>
                    <a:pt x="1164" y="659"/>
                  </a:cubicBezTo>
                  <a:lnTo>
                    <a:pt x="1164" y="1"/>
                  </a:lnTo>
                  <a:close/>
                </a:path>
              </a:pathLst>
            </a:custGeom>
            <a:solidFill>
              <a:srgbClr val="FB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5063058" y="1720334"/>
              <a:ext cx="26" cy="288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994374" y="1720334"/>
              <a:ext cx="26" cy="288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"/>
                  </a:move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4982879" y="1720334"/>
              <a:ext cx="91464" cy="62975"/>
            </a:xfrm>
            <a:custGeom>
              <a:avLst/>
              <a:gdLst/>
              <a:ahLst/>
              <a:cxnLst/>
              <a:rect l="l" t="t" r="r" b="b"/>
              <a:pathLst>
                <a:path w="3493" h="2405" extrusionOk="0">
                  <a:moveTo>
                    <a:pt x="3063" y="1"/>
                  </a:moveTo>
                  <a:lnTo>
                    <a:pt x="3063" y="659"/>
                  </a:lnTo>
                  <a:cubicBezTo>
                    <a:pt x="3063" y="1384"/>
                    <a:pt x="2471" y="1966"/>
                    <a:pt x="1746" y="1966"/>
                  </a:cubicBezTo>
                  <a:cubicBezTo>
                    <a:pt x="1021" y="1966"/>
                    <a:pt x="439" y="1384"/>
                    <a:pt x="439" y="659"/>
                  </a:cubicBezTo>
                  <a:lnTo>
                    <a:pt x="439" y="10"/>
                  </a:lnTo>
                  <a:lnTo>
                    <a:pt x="1" y="153"/>
                  </a:lnTo>
                  <a:lnTo>
                    <a:pt x="1" y="659"/>
                  </a:lnTo>
                  <a:cubicBezTo>
                    <a:pt x="1" y="1622"/>
                    <a:pt x="783" y="2405"/>
                    <a:pt x="1746" y="2405"/>
                  </a:cubicBezTo>
                  <a:cubicBezTo>
                    <a:pt x="2710" y="2405"/>
                    <a:pt x="3492" y="1622"/>
                    <a:pt x="3492" y="659"/>
                  </a:cubicBezTo>
                  <a:lnTo>
                    <a:pt x="3492" y="153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rgbClr val="1E1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CA35A2B-81EF-45A0-802D-E2873D3FD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62" y="2900169"/>
            <a:ext cx="2648925" cy="1318245"/>
          </a:xfrm>
          <a:prstGeom prst="rect">
            <a:avLst/>
          </a:prstGeom>
        </p:spPr>
      </p:pic>
      <p:sp>
        <p:nvSpPr>
          <p:cNvPr id="108" name="Google Shape;532;p36">
            <a:extLst>
              <a:ext uri="{FF2B5EF4-FFF2-40B4-BE49-F238E27FC236}">
                <a16:creationId xmlns:a16="http://schemas.microsoft.com/office/drawing/2014/main" id="{6A40D440-2073-4922-83B5-8BB33AC04AFD}"/>
              </a:ext>
            </a:extLst>
          </p:cNvPr>
          <p:cNvSpPr txBox="1"/>
          <p:nvPr/>
        </p:nvSpPr>
        <p:spPr>
          <a:xfrm>
            <a:off x="5896387" y="2893788"/>
            <a:ext cx="1660587" cy="12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Inmate</a:t>
            </a:r>
            <a:r>
              <a:rPr lang="de-DE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INMATE_01;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Inmate</a:t>
            </a:r>
            <a:r>
              <a:rPr lang="de-DE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INMATE_02;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Inmate</a:t>
            </a:r>
            <a:r>
              <a:rPr lang="de-DE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INMATE_03;</a:t>
            </a:r>
            <a:endParaRPr lang="fr-FR" sz="12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Gardien</a:t>
            </a:r>
            <a:endParaRPr dirty="0"/>
          </a:p>
        </p:txBody>
      </p:sp>
      <p:grpSp>
        <p:nvGrpSpPr>
          <p:cNvPr id="520" name="Google Shape;520;p36"/>
          <p:cNvGrpSpPr/>
          <p:nvPr/>
        </p:nvGrpSpPr>
        <p:grpSpPr>
          <a:xfrm>
            <a:off x="1510788" y="1129175"/>
            <a:ext cx="6122288" cy="3265200"/>
            <a:chOff x="1510788" y="1129175"/>
            <a:chExt cx="6122288" cy="3265200"/>
          </a:xfrm>
        </p:grpSpPr>
        <p:sp>
          <p:nvSpPr>
            <p:cNvPr id="521" name="Google Shape;521;p36"/>
            <p:cNvSpPr/>
            <p:nvPr/>
          </p:nvSpPr>
          <p:spPr>
            <a:xfrm>
              <a:off x="1586875" y="1205375"/>
              <a:ext cx="6046200" cy="3189000"/>
            </a:xfrm>
            <a:prstGeom prst="roundRect">
              <a:avLst>
                <a:gd name="adj" fmla="val 408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 rot="10800000">
              <a:off x="1510825" y="1418183"/>
              <a:ext cx="6046200" cy="2896200"/>
            </a:xfrm>
            <a:prstGeom prst="round2SameRect">
              <a:avLst>
                <a:gd name="adj1" fmla="val 4044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1510788" y="1129175"/>
              <a:ext cx="6046200" cy="279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36"/>
            <p:cNvGrpSpPr/>
            <p:nvPr/>
          </p:nvGrpSpPr>
          <p:grpSpPr>
            <a:xfrm>
              <a:off x="1635353" y="1238556"/>
              <a:ext cx="270113" cy="60548"/>
              <a:chOff x="1546115" y="-552594"/>
              <a:chExt cx="270113" cy="60548"/>
            </a:xfrm>
          </p:grpSpPr>
          <p:sp>
            <p:nvSpPr>
              <p:cNvPr id="525" name="Google Shape;525;p36"/>
              <p:cNvSpPr/>
              <p:nvPr/>
            </p:nvSpPr>
            <p:spPr>
              <a:xfrm>
                <a:off x="1546115" y="-552594"/>
                <a:ext cx="60548" cy="605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6"/>
              <p:cNvSpPr/>
              <p:nvPr/>
            </p:nvSpPr>
            <p:spPr>
              <a:xfrm>
                <a:off x="1650888" y="-552594"/>
                <a:ext cx="60568" cy="60548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6"/>
              <p:cNvSpPr/>
              <p:nvPr/>
            </p:nvSpPr>
            <p:spPr>
              <a:xfrm>
                <a:off x="1755680" y="-552594"/>
                <a:ext cx="60548" cy="605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8" name="Google Shape;528;p36"/>
          <p:cNvSpPr/>
          <p:nvPr/>
        </p:nvSpPr>
        <p:spPr>
          <a:xfrm>
            <a:off x="1844918" y="1581018"/>
            <a:ext cx="5409000" cy="121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6"/>
          <p:cNvSpPr/>
          <p:nvPr/>
        </p:nvSpPr>
        <p:spPr>
          <a:xfrm>
            <a:off x="2045518" y="1733118"/>
            <a:ext cx="912600" cy="912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6"/>
          <p:cNvSpPr txBox="1"/>
          <p:nvPr/>
        </p:nvSpPr>
        <p:spPr>
          <a:xfrm>
            <a:off x="3243618" y="1581018"/>
            <a:ext cx="1311134" cy="12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lang="en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Side;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lang="fr-FR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Position;</a:t>
            </a:r>
          </a:p>
          <a:p>
            <a:pPr>
              <a:lnSpc>
                <a:spcPct val="115000"/>
              </a:lnSpc>
            </a:pPr>
            <a:r>
              <a:rPr lang="fr-FR" sz="1200" b="1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lang="fr-FR" sz="12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fr-FR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x, y;</a:t>
            </a:r>
          </a:p>
        </p:txBody>
      </p:sp>
      <p:sp>
        <p:nvSpPr>
          <p:cNvPr id="532" name="Google Shape;532;p36"/>
          <p:cNvSpPr txBox="1"/>
          <p:nvPr/>
        </p:nvSpPr>
        <p:spPr>
          <a:xfrm>
            <a:off x="5224547" y="2903415"/>
            <a:ext cx="2332441" cy="12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Warden</a:t>
            </a:r>
            <a:r>
              <a:rPr lang="fr-FR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LEFT_WARDEN;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Warden</a:t>
            </a:r>
            <a:r>
              <a:rPr lang="fr-FR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RIGHT_WARDEN;</a:t>
            </a:r>
          </a:p>
        </p:txBody>
      </p:sp>
      <p:cxnSp>
        <p:nvCxnSpPr>
          <p:cNvPr id="533" name="Google Shape;533;p36"/>
          <p:cNvCxnSpPr/>
          <p:nvPr/>
        </p:nvCxnSpPr>
        <p:spPr>
          <a:xfrm>
            <a:off x="4552921" y="1733118"/>
            <a:ext cx="0" cy="90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8" name="Google Shape;578;p36"/>
          <p:cNvGrpSpPr/>
          <p:nvPr/>
        </p:nvGrpSpPr>
        <p:grpSpPr>
          <a:xfrm>
            <a:off x="2274721" y="1883265"/>
            <a:ext cx="454194" cy="612306"/>
            <a:chOff x="4896940" y="1502999"/>
            <a:chExt cx="263316" cy="354754"/>
          </a:xfrm>
        </p:grpSpPr>
        <p:sp>
          <p:nvSpPr>
            <p:cNvPr id="579" name="Google Shape;579;p36"/>
            <p:cNvSpPr/>
            <p:nvPr/>
          </p:nvSpPr>
          <p:spPr>
            <a:xfrm>
              <a:off x="4904193" y="1594384"/>
              <a:ext cx="113433" cy="103221"/>
            </a:xfrm>
            <a:custGeom>
              <a:avLst/>
              <a:gdLst/>
              <a:ahLst/>
              <a:cxnLst/>
              <a:rect l="l" t="t" r="r" b="b"/>
              <a:pathLst>
                <a:path w="4332" h="3942" extrusionOk="0">
                  <a:moveTo>
                    <a:pt x="1253" y="1"/>
                  </a:moveTo>
                  <a:cubicBezTo>
                    <a:pt x="1048" y="1"/>
                    <a:pt x="839" y="58"/>
                    <a:pt x="649" y="184"/>
                  </a:cubicBezTo>
                  <a:cubicBezTo>
                    <a:pt x="10" y="623"/>
                    <a:pt x="0" y="1567"/>
                    <a:pt x="649" y="2006"/>
                  </a:cubicBezTo>
                  <a:cubicBezTo>
                    <a:pt x="764" y="2092"/>
                    <a:pt x="830" y="2235"/>
                    <a:pt x="821" y="2378"/>
                  </a:cubicBezTo>
                  <a:cubicBezTo>
                    <a:pt x="821" y="2540"/>
                    <a:pt x="840" y="2693"/>
                    <a:pt x="888" y="2845"/>
                  </a:cubicBezTo>
                  <a:cubicBezTo>
                    <a:pt x="1099" y="3553"/>
                    <a:pt x="1724" y="3941"/>
                    <a:pt x="2357" y="3941"/>
                  </a:cubicBezTo>
                  <a:cubicBezTo>
                    <a:pt x="2808" y="3941"/>
                    <a:pt x="3264" y="3743"/>
                    <a:pt x="3578" y="3322"/>
                  </a:cubicBezTo>
                  <a:cubicBezTo>
                    <a:pt x="4332" y="2311"/>
                    <a:pt x="3607" y="880"/>
                    <a:pt x="2357" y="880"/>
                  </a:cubicBezTo>
                  <a:lnTo>
                    <a:pt x="2328" y="880"/>
                  </a:lnTo>
                  <a:cubicBezTo>
                    <a:pt x="2220" y="340"/>
                    <a:pt x="1749" y="1"/>
                    <a:pt x="1253" y="1"/>
                  </a:cubicBezTo>
                  <a:close/>
                </a:path>
              </a:pathLst>
            </a:custGeom>
            <a:solidFill>
              <a:srgbClr val="1E1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039831" y="1594620"/>
              <a:ext cx="113198" cy="102907"/>
            </a:xfrm>
            <a:custGeom>
              <a:avLst/>
              <a:gdLst/>
              <a:ahLst/>
              <a:cxnLst/>
              <a:rect l="l" t="t" r="r" b="b"/>
              <a:pathLst>
                <a:path w="4323" h="3930" extrusionOk="0">
                  <a:moveTo>
                    <a:pt x="3071" y="1"/>
                  </a:moveTo>
                  <a:cubicBezTo>
                    <a:pt x="2577" y="1"/>
                    <a:pt x="2109" y="338"/>
                    <a:pt x="1995" y="871"/>
                  </a:cubicBezTo>
                  <a:lnTo>
                    <a:pt x="1985" y="871"/>
                  </a:lnTo>
                  <a:cubicBezTo>
                    <a:pt x="726" y="871"/>
                    <a:pt x="1" y="2302"/>
                    <a:pt x="754" y="3313"/>
                  </a:cubicBezTo>
                  <a:cubicBezTo>
                    <a:pt x="1067" y="3733"/>
                    <a:pt x="1521" y="3929"/>
                    <a:pt x="1971" y="3929"/>
                  </a:cubicBezTo>
                  <a:cubicBezTo>
                    <a:pt x="2606" y="3929"/>
                    <a:pt x="3233" y="3540"/>
                    <a:pt x="3445" y="2836"/>
                  </a:cubicBezTo>
                  <a:cubicBezTo>
                    <a:pt x="3492" y="2684"/>
                    <a:pt x="3511" y="2531"/>
                    <a:pt x="3511" y="2369"/>
                  </a:cubicBezTo>
                  <a:cubicBezTo>
                    <a:pt x="3502" y="2226"/>
                    <a:pt x="3569" y="2083"/>
                    <a:pt x="3683" y="1997"/>
                  </a:cubicBezTo>
                  <a:cubicBezTo>
                    <a:pt x="4322" y="1558"/>
                    <a:pt x="4322" y="614"/>
                    <a:pt x="3674" y="184"/>
                  </a:cubicBezTo>
                  <a:cubicBezTo>
                    <a:pt x="3484" y="59"/>
                    <a:pt x="3275" y="1"/>
                    <a:pt x="3071" y="1"/>
                  </a:cubicBezTo>
                  <a:close/>
                </a:path>
              </a:pathLst>
            </a:custGeom>
            <a:solidFill>
              <a:srgbClr val="1E1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937160" y="1502999"/>
              <a:ext cx="183138" cy="123200"/>
            </a:xfrm>
            <a:custGeom>
              <a:avLst/>
              <a:gdLst/>
              <a:ahLst/>
              <a:cxnLst/>
              <a:rect l="l" t="t" r="r" b="b"/>
              <a:pathLst>
                <a:path w="6994" h="4705" extrusionOk="0">
                  <a:moveTo>
                    <a:pt x="3492" y="1"/>
                  </a:moveTo>
                  <a:cubicBezTo>
                    <a:pt x="1565" y="1"/>
                    <a:pt x="1" y="1565"/>
                    <a:pt x="1" y="3502"/>
                  </a:cubicBezTo>
                  <a:lnTo>
                    <a:pt x="1" y="4704"/>
                  </a:lnTo>
                  <a:lnTo>
                    <a:pt x="6994" y="4704"/>
                  </a:lnTo>
                  <a:lnTo>
                    <a:pt x="6994" y="3502"/>
                  </a:lnTo>
                  <a:cubicBezTo>
                    <a:pt x="6994" y="1565"/>
                    <a:pt x="5429" y="1"/>
                    <a:pt x="3492" y="1"/>
                  </a:cubicBezTo>
                  <a:close/>
                </a:path>
              </a:pathLst>
            </a:custGeom>
            <a:solidFill>
              <a:srgbClr val="1E1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896940" y="1680376"/>
              <a:ext cx="263316" cy="177377"/>
            </a:xfrm>
            <a:custGeom>
              <a:avLst/>
              <a:gdLst/>
              <a:ahLst/>
              <a:cxnLst/>
              <a:rect l="l" t="t" r="r" b="b"/>
              <a:pathLst>
                <a:path w="10056" h="6774" extrusionOk="0">
                  <a:moveTo>
                    <a:pt x="3721" y="0"/>
                  </a:moveTo>
                  <a:lnTo>
                    <a:pt x="3721" y="1355"/>
                  </a:lnTo>
                  <a:cubicBezTo>
                    <a:pt x="3721" y="1717"/>
                    <a:pt x="3483" y="2051"/>
                    <a:pt x="3130" y="2175"/>
                  </a:cubicBezTo>
                  <a:lnTo>
                    <a:pt x="878" y="2967"/>
                  </a:lnTo>
                  <a:cubicBezTo>
                    <a:pt x="354" y="3158"/>
                    <a:pt x="1" y="3654"/>
                    <a:pt x="1" y="4207"/>
                  </a:cubicBezTo>
                  <a:lnTo>
                    <a:pt x="1" y="6115"/>
                  </a:lnTo>
                  <a:cubicBezTo>
                    <a:pt x="1" y="6478"/>
                    <a:pt x="297" y="6774"/>
                    <a:pt x="659" y="6774"/>
                  </a:cubicBezTo>
                  <a:lnTo>
                    <a:pt x="9398" y="6774"/>
                  </a:lnTo>
                  <a:cubicBezTo>
                    <a:pt x="9760" y="6774"/>
                    <a:pt x="10056" y="6478"/>
                    <a:pt x="10056" y="6115"/>
                  </a:cubicBezTo>
                  <a:lnTo>
                    <a:pt x="10056" y="4207"/>
                  </a:lnTo>
                  <a:cubicBezTo>
                    <a:pt x="10056" y="3654"/>
                    <a:pt x="9703" y="3158"/>
                    <a:pt x="9178" y="2967"/>
                  </a:cubicBezTo>
                  <a:lnTo>
                    <a:pt x="6927" y="2175"/>
                  </a:lnTo>
                  <a:cubicBezTo>
                    <a:pt x="6574" y="2051"/>
                    <a:pt x="6345" y="1717"/>
                    <a:pt x="6345" y="1345"/>
                  </a:cubicBezTo>
                  <a:lnTo>
                    <a:pt x="6345" y="0"/>
                  </a:lnTo>
                  <a:close/>
                </a:path>
              </a:pathLst>
            </a:custGeom>
            <a:solidFill>
              <a:srgbClr val="FB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897202" y="1730834"/>
              <a:ext cx="263055" cy="126919"/>
            </a:xfrm>
            <a:custGeom>
              <a:avLst/>
              <a:gdLst/>
              <a:ahLst/>
              <a:cxnLst/>
              <a:rect l="l" t="t" r="r" b="b"/>
              <a:pathLst>
                <a:path w="10046" h="4847" extrusionOk="0">
                  <a:moveTo>
                    <a:pt x="6554" y="0"/>
                  </a:moveTo>
                  <a:lnTo>
                    <a:pt x="6554" y="372"/>
                  </a:lnTo>
                  <a:cubicBezTo>
                    <a:pt x="6554" y="1269"/>
                    <a:pt x="5820" y="2004"/>
                    <a:pt x="4913" y="2004"/>
                  </a:cubicBezTo>
                  <a:cubicBezTo>
                    <a:pt x="4007" y="2004"/>
                    <a:pt x="3273" y="1269"/>
                    <a:pt x="3273" y="372"/>
                  </a:cubicBezTo>
                  <a:lnTo>
                    <a:pt x="3273" y="182"/>
                  </a:lnTo>
                  <a:cubicBezTo>
                    <a:pt x="3225" y="201"/>
                    <a:pt x="3177" y="229"/>
                    <a:pt x="3129" y="248"/>
                  </a:cubicBezTo>
                  <a:lnTo>
                    <a:pt x="868" y="1040"/>
                  </a:lnTo>
                  <a:cubicBezTo>
                    <a:pt x="344" y="1231"/>
                    <a:pt x="0" y="1727"/>
                    <a:pt x="0" y="2280"/>
                  </a:cubicBezTo>
                  <a:lnTo>
                    <a:pt x="0" y="4188"/>
                  </a:lnTo>
                  <a:cubicBezTo>
                    <a:pt x="0" y="4551"/>
                    <a:pt x="287" y="4847"/>
                    <a:pt x="649" y="4847"/>
                  </a:cubicBezTo>
                  <a:lnTo>
                    <a:pt x="9388" y="4847"/>
                  </a:lnTo>
                  <a:cubicBezTo>
                    <a:pt x="9750" y="4847"/>
                    <a:pt x="10046" y="4551"/>
                    <a:pt x="10046" y="4188"/>
                  </a:cubicBezTo>
                  <a:lnTo>
                    <a:pt x="10046" y="2280"/>
                  </a:lnTo>
                  <a:cubicBezTo>
                    <a:pt x="10046" y="1727"/>
                    <a:pt x="9693" y="1231"/>
                    <a:pt x="9168" y="1040"/>
                  </a:cubicBezTo>
                  <a:lnTo>
                    <a:pt x="6917" y="248"/>
                  </a:lnTo>
                  <a:cubicBezTo>
                    <a:pt x="6774" y="191"/>
                    <a:pt x="6650" y="105"/>
                    <a:pt x="6554" y="0"/>
                  </a:cubicBezTo>
                  <a:close/>
                </a:path>
              </a:pathLst>
            </a:custGeom>
            <a:solidFill>
              <a:srgbClr val="1E1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4953395" y="1730834"/>
              <a:ext cx="150407" cy="81697"/>
            </a:xfrm>
            <a:custGeom>
              <a:avLst/>
              <a:gdLst/>
              <a:ahLst/>
              <a:cxnLst/>
              <a:rect l="l" t="t" r="r" b="b"/>
              <a:pathLst>
                <a:path w="5744" h="3120" extrusionOk="0">
                  <a:moveTo>
                    <a:pt x="4399" y="0"/>
                  </a:moveTo>
                  <a:lnTo>
                    <a:pt x="4399" y="363"/>
                  </a:lnTo>
                  <a:cubicBezTo>
                    <a:pt x="4399" y="1269"/>
                    <a:pt x="3664" y="2004"/>
                    <a:pt x="2758" y="2004"/>
                  </a:cubicBezTo>
                  <a:cubicBezTo>
                    <a:pt x="1861" y="2004"/>
                    <a:pt x="1127" y="1269"/>
                    <a:pt x="1127" y="363"/>
                  </a:cubicBezTo>
                  <a:lnTo>
                    <a:pt x="1127" y="172"/>
                  </a:lnTo>
                  <a:cubicBezTo>
                    <a:pt x="1079" y="201"/>
                    <a:pt x="1031" y="229"/>
                    <a:pt x="974" y="248"/>
                  </a:cubicBezTo>
                  <a:lnTo>
                    <a:pt x="1" y="592"/>
                  </a:lnTo>
                  <a:cubicBezTo>
                    <a:pt x="10" y="1183"/>
                    <a:pt x="125" y="1765"/>
                    <a:pt x="354" y="2309"/>
                  </a:cubicBezTo>
                  <a:cubicBezTo>
                    <a:pt x="561" y="2810"/>
                    <a:pt x="1047" y="3119"/>
                    <a:pt x="1567" y="3119"/>
                  </a:cubicBezTo>
                  <a:cubicBezTo>
                    <a:pt x="1671" y="3119"/>
                    <a:pt x="1776" y="3107"/>
                    <a:pt x="1880" y="3082"/>
                  </a:cubicBezTo>
                  <a:lnTo>
                    <a:pt x="2872" y="2834"/>
                  </a:lnTo>
                  <a:lnTo>
                    <a:pt x="3865" y="3082"/>
                  </a:lnTo>
                  <a:cubicBezTo>
                    <a:pt x="3969" y="3107"/>
                    <a:pt x="4074" y="3119"/>
                    <a:pt x="4178" y="3119"/>
                  </a:cubicBezTo>
                  <a:cubicBezTo>
                    <a:pt x="4701" y="3119"/>
                    <a:pt x="5194" y="2810"/>
                    <a:pt x="5400" y="2309"/>
                  </a:cubicBezTo>
                  <a:cubicBezTo>
                    <a:pt x="5620" y="1765"/>
                    <a:pt x="5744" y="1183"/>
                    <a:pt x="5744" y="592"/>
                  </a:cubicBezTo>
                  <a:lnTo>
                    <a:pt x="4761" y="248"/>
                  </a:lnTo>
                  <a:cubicBezTo>
                    <a:pt x="4628" y="191"/>
                    <a:pt x="4504" y="105"/>
                    <a:pt x="4399" y="0"/>
                  </a:cubicBezTo>
                  <a:close/>
                </a:path>
              </a:pathLst>
            </a:custGeom>
            <a:solidFill>
              <a:srgbClr val="FB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936427" y="1559846"/>
              <a:ext cx="184630" cy="149019"/>
            </a:xfrm>
            <a:custGeom>
              <a:avLst/>
              <a:gdLst/>
              <a:ahLst/>
              <a:cxnLst/>
              <a:rect l="l" t="t" r="r" b="b"/>
              <a:pathLst>
                <a:path w="7051" h="5691" extrusionOk="0">
                  <a:moveTo>
                    <a:pt x="3520" y="0"/>
                  </a:moveTo>
                  <a:cubicBezTo>
                    <a:pt x="3451" y="0"/>
                    <a:pt x="3382" y="34"/>
                    <a:pt x="3339" y="100"/>
                  </a:cubicBezTo>
                  <a:cubicBezTo>
                    <a:pt x="2528" y="1360"/>
                    <a:pt x="1450" y="1789"/>
                    <a:pt x="954" y="1923"/>
                  </a:cubicBezTo>
                  <a:cubicBezTo>
                    <a:pt x="868" y="1951"/>
                    <a:pt x="573" y="1980"/>
                    <a:pt x="573" y="1980"/>
                  </a:cubicBezTo>
                  <a:cubicBezTo>
                    <a:pt x="248" y="1980"/>
                    <a:pt x="0" y="2266"/>
                    <a:pt x="29" y="2590"/>
                  </a:cubicBezTo>
                  <a:cubicBezTo>
                    <a:pt x="66" y="2861"/>
                    <a:pt x="305" y="3077"/>
                    <a:pt x="583" y="3077"/>
                  </a:cubicBezTo>
                  <a:cubicBezTo>
                    <a:pt x="589" y="3077"/>
                    <a:pt x="595" y="3077"/>
                    <a:pt x="601" y="3077"/>
                  </a:cubicBezTo>
                  <a:lnTo>
                    <a:pt x="697" y="3077"/>
                  </a:lnTo>
                  <a:cubicBezTo>
                    <a:pt x="811" y="4556"/>
                    <a:pt x="2042" y="5691"/>
                    <a:pt x="3520" y="5691"/>
                  </a:cubicBezTo>
                  <a:cubicBezTo>
                    <a:pt x="5009" y="5691"/>
                    <a:pt x="6239" y="4556"/>
                    <a:pt x="6354" y="3077"/>
                  </a:cubicBezTo>
                  <a:lnTo>
                    <a:pt x="6440" y="3077"/>
                  </a:lnTo>
                  <a:cubicBezTo>
                    <a:pt x="6446" y="3077"/>
                    <a:pt x="6452" y="3077"/>
                    <a:pt x="6458" y="3077"/>
                  </a:cubicBezTo>
                  <a:cubicBezTo>
                    <a:pt x="6736" y="3077"/>
                    <a:pt x="6975" y="2861"/>
                    <a:pt x="7012" y="2590"/>
                  </a:cubicBezTo>
                  <a:cubicBezTo>
                    <a:pt x="7050" y="2266"/>
                    <a:pt x="6793" y="1980"/>
                    <a:pt x="6468" y="1980"/>
                  </a:cubicBezTo>
                  <a:cubicBezTo>
                    <a:pt x="6468" y="1980"/>
                    <a:pt x="6182" y="1951"/>
                    <a:pt x="6087" y="1923"/>
                  </a:cubicBezTo>
                  <a:cubicBezTo>
                    <a:pt x="5591" y="1789"/>
                    <a:pt x="4522" y="1360"/>
                    <a:pt x="3702" y="100"/>
                  </a:cubicBezTo>
                  <a:cubicBezTo>
                    <a:pt x="3659" y="34"/>
                    <a:pt x="3590" y="0"/>
                    <a:pt x="3520" y="0"/>
                  </a:cubicBezTo>
                  <a:close/>
                </a:path>
              </a:pathLst>
            </a:custGeom>
            <a:solidFill>
              <a:srgbClr val="FB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5040093" y="1504255"/>
              <a:ext cx="79943" cy="90469"/>
            </a:xfrm>
            <a:custGeom>
              <a:avLst/>
              <a:gdLst/>
              <a:ahLst/>
              <a:cxnLst/>
              <a:rect l="l" t="t" r="r" b="b"/>
              <a:pathLst>
                <a:path w="3053" h="3455" extrusionOk="0">
                  <a:moveTo>
                    <a:pt x="77" y="1"/>
                  </a:moveTo>
                  <a:cubicBezTo>
                    <a:pt x="29" y="201"/>
                    <a:pt x="0" y="401"/>
                    <a:pt x="0" y="611"/>
                  </a:cubicBezTo>
                  <a:cubicBezTo>
                    <a:pt x="0" y="2176"/>
                    <a:pt x="1269" y="3454"/>
                    <a:pt x="2843" y="3454"/>
                  </a:cubicBezTo>
                  <a:cubicBezTo>
                    <a:pt x="2910" y="3454"/>
                    <a:pt x="2986" y="3454"/>
                    <a:pt x="3053" y="3445"/>
                  </a:cubicBezTo>
                  <a:cubicBezTo>
                    <a:pt x="3053" y="1708"/>
                    <a:pt x="1784" y="249"/>
                    <a:pt x="77" y="1"/>
                  </a:cubicBezTo>
                  <a:close/>
                </a:path>
              </a:pathLst>
            </a:custGeom>
            <a:solidFill>
              <a:srgbClr val="1E1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899689" y="1767546"/>
              <a:ext cx="48992" cy="90207"/>
            </a:xfrm>
            <a:custGeom>
              <a:avLst/>
              <a:gdLst/>
              <a:ahLst/>
              <a:cxnLst/>
              <a:rect l="l" t="t" r="r" b="b"/>
              <a:pathLst>
                <a:path w="1871" h="3445" extrusionOk="0">
                  <a:moveTo>
                    <a:pt x="239" y="1"/>
                  </a:moveTo>
                  <a:cubicBezTo>
                    <a:pt x="134" y="115"/>
                    <a:pt x="58" y="239"/>
                    <a:pt x="1" y="373"/>
                  </a:cubicBezTo>
                  <a:lnTo>
                    <a:pt x="1193" y="1394"/>
                  </a:lnTo>
                  <a:cubicBezTo>
                    <a:pt x="1336" y="1518"/>
                    <a:pt x="1422" y="1699"/>
                    <a:pt x="1422" y="1890"/>
                  </a:cubicBezTo>
                  <a:lnTo>
                    <a:pt x="1422" y="3445"/>
                  </a:lnTo>
                  <a:lnTo>
                    <a:pt x="1871" y="3445"/>
                  </a:lnTo>
                  <a:lnTo>
                    <a:pt x="1871" y="1899"/>
                  </a:lnTo>
                  <a:cubicBezTo>
                    <a:pt x="1871" y="1575"/>
                    <a:pt x="1727" y="1270"/>
                    <a:pt x="1479" y="1060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FB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5108777" y="1767546"/>
              <a:ext cx="48992" cy="90207"/>
            </a:xfrm>
            <a:custGeom>
              <a:avLst/>
              <a:gdLst/>
              <a:ahLst/>
              <a:cxnLst/>
              <a:rect l="l" t="t" r="r" b="b"/>
              <a:pathLst>
                <a:path w="1871" h="3445" extrusionOk="0">
                  <a:moveTo>
                    <a:pt x="1632" y="1"/>
                  </a:moveTo>
                  <a:lnTo>
                    <a:pt x="382" y="1060"/>
                  </a:lnTo>
                  <a:cubicBezTo>
                    <a:pt x="134" y="1270"/>
                    <a:pt x="1" y="1575"/>
                    <a:pt x="1" y="1899"/>
                  </a:cubicBezTo>
                  <a:lnTo>
                    <a:pt x="1" y="3445"/>
                  </a:lnTo>
                  <a:lnTo>
                    <a:pt x="440" y="3445"/>
                  </a:lnTo>
                  <a:lnTo>
                    <a:pt x="440" y="1890"/>
                  </a:lnTo>
                  <a:cubicBezTo>
                    <a:pt x="440" y="1699"/>
                    <a:pt x="525" y="1518"/>
                    <a:pt x="678" y="1394"/>
                  </a:cubicBezTo>
                  <a:lnTo>
                    <a:pt x="1871" y="373"/>
                  </a:lnTo>
                  <a:cubicBezTo>
                    <a:pt x="1813" y="239"/>
                    <a:pt x="1727" y="115"/>
                    <a:pt x="1632" y="1"/>
                  </a:cubicBezTo>
                  <a:close/>
                </a:path>
              </a:pathLst>
            </a:custGeom>
            <a:solidFill>
              <a:srgbClr val="FB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4963895" y="1720334"/>
              <a:ext cx="129432" cy="80650"/>
            </a:xfrm>
            <a:custGeom>
              <a:avLst/>
              <a:gdLst/>
              <a:ahLst/>
              <a:cxnLst/>
              <a:rect l="l" t="t" r="r" b="b"/>
              <a:pathLst>
                <a:path w="4943" h="3080" extrusionOk="0">
                  <a:moveTo>
                    <a:pt x="1164" y="1"/>
                  </a:moveTo>
                  <a:lnTo>
                    <a:pt x="344" y="287"/>
                  </a:lnTo>
                  <a:cubicBezTo>
                    <a:pt x="172" y="344"/>
                    <a:pt x="58" y="497"/>
                    <a:pt x="48" y="678"/>
                  </a:cubicBezTo>
                  <a:cubicBezTo>
                    <a:pt x="1" y="1317"/>
                    <a:pt x="115" y="1956"/>
                    <a:pt x="353" y="2548"/>
                  </a:cubicBezTo>
                  <a:cubicBezTo>
                    <a:pt x="496" y="2873"/>
                    <a:pt x="817" y="3080"/>
                    <a:pt x="1163" y="3080"/>
                  </a:cubicBezTo>
                  <a:cubicBezTo>
                    <a:pt x="1233" y="3080"/>
                    <a:pt x="1304" y="3071"/>
                    <a:pt x="1374" y="3053"/>
                  </a:cubicBezTo>
                  <a:lnTo>
                    <a:pt x="2471" y="2786"/>
                  </a:lnTo>
                  <a:lnTo>
                    <a:pt x="3578" y="3053"/>
                  </a:lnTo>
                  <a:cubicBezTo>
                    <a:pt x="3649" y="3071"/>
                    <a:pt x="3720" y="3080"/>
                    <a:pt x="3790" y="3080"/>
                  </a:cubicBezTo>
                  <a:cubicBezTo>
                    <a:pt x="4135" y="3080"/>
                    <a:pt x="4456" y="2873"/>
                    <a:pt x="4599" y="2548"/>
                  </a:cubicBezTo>
                  <a:cubicBezTo>
                    <a:pt x="4837" y="1956"/>
                    <a:pt x="4942" y="1317"/>
                    <a:pt x="4904" y="678"/>
                  </a:cubicBezTo>
                  <a:cubicBezTo>
                    <a:pt x="4895" y="497"/>
                    <a:pt x="4780" y="344"/>
                    <a:pt x="4608" y="287"/>
                  </a:cubicBezTo>
                  <a:lnTo>
                    <a:pt x="3788" y="1"/>
                  </a:lnTo>
                  <a:lnTo>
                    <a:pt x="3788" y="659"/>
                  </a:lnTo>
                  <a:cubicBezTo>
                    <a:pt x="3788" y="1384"/>
                    <a:pt x="3206" y="1966"/>
                    <a:pt x="2481" y="1966"/>
                  </a:cubicBezTo>
                  <a:cubicBezTo>
                    <a:pt x="1756" y="1966"/>
                    <a:pt x="1164" y="1384"/>
                    <a:pt x="1164" y="659"/>
                  </a:cubicBezTo>
                  <a:lnTo>
                    <a:pt x="1164" y="1"/>
                  </a:lnTo>
                  <a:close/>
                </a:path>
              </a:pathLst>
            </a:custGeom>
            <a:solidFill>
              <a:srgbClr val="FB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5063058" y="1720334"/>
              <a:ext cx="26" cy="288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994374" y="1720334"/>
              <a:ext cx="26" cy="288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"/>
                  </a:move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4982879" y="1720334"/>
              <a:ext cx="91464" cy="62975"/>
            </a:xfrm>
            <a:custGeom>
              <a:avLst/>
              <a:gdLst/>
              <a:ahLst/>
              <a:cxnLst/>
              <a:rect l="l" t="t" r="r" b="b"/>
              <a:pathLst>
                <a:path w="3493" h="2405" extrusionOk="0">
                  <a:moveTo>
                    <a:pt x="3063" y="1"/>
                  </a:moveTo>
                  <a:lnTo>
                    <a:pt x="3063" y="659"/>
                  </a:lnTo>
                  <a:cubicBezTo>
                    <a:pt x="3063" y="1384"/>
                    <a:pt x="2471" y="1966"/>
                    <a:pt x="1746" y="1966"/>
                  </a:cubicBezTo>
                  <a:cubicBezTo>
                    <a:pt x="1021" y="1966"/>
                    <a:pt x="439" y="1384"/>
                    <a:pt x="439" y="659"/>
                  </a:cubicBezTo>
                  <a:lnTo>
                    <a:pt x="439" y="10"/>
                  </a:lnTo>
                  <a:lnTo>
                    <a:pt x="1" y="153"/>
                  </a:lnTo>
                  <a:lnTo>
                    <a:pt x="1" y="659"/>
                  </a:lnTo>
                  <a:cubicBezTo>
                    <a:pt x="1" y="1622"/>
                    <a:pt x="783" y="2405"/>
                    <a:pt x="1746" y="2405"/>
                  </a:cubicBezTo>
                  <a:cubicBezTo>
                    <a:pt x="2710" y="2405"/>
                    <a:pt x="3492" y="1622"/>
                    <a:pt x="3492" y="659"/>
                  </a:cubicBezTo>
                  <a:lnTo>
                    <a:pt x="3492" y="153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rgbClr val="1E1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E44CDE17-0350-4B0C-903D-2DA7155F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229" y="2903547"/>
            <a:ext cx="1381318" cy="1305107"/>
          </a:xfrm>
          <a:prstGeom prst="rect">
            <a:avLst/>
          </a:prstGeom>
        </p:spPr>
      </p:pic>
      <p:sp>
        <p:nvSpPr>
          <p:cNvPr id="36" name="Google Shape;532;p36">
            <a:extLst>
              <a:ext uri="{FF2B5EF4-FFF2-40B4-BE49-F238E27FC236}">
                <a16:creationId xmlns:a16="http://schemas.microsoft.com/office/drawing/2014/main" id="{EE8D0E93-4C88-4ED5-B874-432819913C2B}"/>
              </a:ext>
            </a:extLst>
          </p:cNvPr>
          <p:cNvSpPr txBox="1"/>
          <p:nvPr/>
        </p:nvSpPr>
        <p:spPr>
          <a:xfrm>
            <a:off x="4788246" y="1581018"/>
            <a:ext cx="2465672" cy="12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62626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int </a:t>
            </a:r>
            <a:r>
              <a:rPr lang="en-US" sz="1200" dirty="0">
                <a:solidFill>
                  <a:srgbClr val="62626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Cell;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62626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2626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 </a:t>
            </a:r>
            <a:r>
              <a:rPr lang="en-US" sz="1200" dirty="0" err="1">
                <a:solidFill>
                  <a:srgbClr val="62626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réservé</a:t>
            </a:r>
            <a:r>
              <a:rPr lang="en-US" sz="1200" dirty="0">
                <a:solidFill>
                  <a:srgbClr val="62626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pour le </a:t>
            </a:r>
            <a:r>
              <a:rPr lang="en-US" sz="1200" dirty="0" err="1">
                <a:solidFill>
                  <a:srgbClr val="62626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niveau</a:t>
            </a:r>
            <a:r>
              <a:rPr lang="en-US" sz="1200" dirty="0">
                <a:solidFill>
                  <a:srgbClr val="62626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9905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434;p34">
            <a:extLst>
              <a:ext uri="{FF2B5EF4-FFF2-40B4-BE49-F238E27FC236}">
                <a16:creationId xmlns:a16="http://schemas.microsoft.com/office/drawing/2014/main" id="{48D2BB1A-830B-4A6E-91FC-5AB785C9F6BD}"/>
              </a:ext>
            </a:extLst>
          </p:cNvPr>
          <p:cNvGrpSpPr/>
          <p:nvPr/>
        </p:nvGrpSpPr>
        <p:grpSpPr>
          <a:xfrm rot="18492098">
            <a:off x="7055745" y="1060300"/>
            <a:ext cx="548367" cy="674752"/>
            <a:chOff x="4911189" y="3793455"/>
            <a:chExt cx="296580" cy="364935"/>
          </a:xfrm>
        </p:grpSpPr>
        <p:sp>
          <p:nvSpPr>
            <p:cNvPr id="16" name="Google Shape;435;p34">
              <a:extLst>
                <a:ext uri="{FF2B5EF4-FFF2-40B4-BE49-F238E27FC236}">
                  <a16:creationId xmlns:a16="http://schemas.microsoft.com/office/drawing/2014/main" id="{195B03D4-9C27-4AE6-8C00-540EB7F15FCD}"/>
                </a:ext>
              </a:extLst>
            </p:cNvPr>
            <p:cNvSpPr/>
            <p:nvPr/>
          </p:nvSpPr>
          <p:spPr>
            <a:xfrm>
              <a:off x="4951157" y="3861810"/>
              <a:ext cx="31932" cy="35215"/>
            </a:xfrm>
            <a:custGeom>
              <a:avLst/>
              <a:gdLst/>
              <a:ahLst/>
              <a:cxnLst/>
              <a:rect l="l" t="t" r="r" b="b"/>
              <a:pathLst>
                <a:path w="1216" h="1341" extrusionOk="0">
                  <a:moveTo>
                    <a:pt x="584" y="0"/>
                  </a:moveTo>
                  <a:lnTo>
                    <a:pt x="0" y="431"/>
                  </a:lnTo>
                  <a:lnTo>
                    <a:pt x="622" y="1340"/>
                  </a:lnTo>
                  <a:cubicBezTo>
                    <a:pt x="814" y="1187"/>
                    <a:pt x="1005" y="1043"/>
                    <a:pt x="1216" y="909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6;p34">
              <a:extLst>
                <a:ext uri="{FF2B5EF4-FFF2-40B4-BE49-F238E27FC236}">
                  <a16:creationId xmlns:a16="http://schemas.microsoft.com/office/drawing/2014/main" id="{96A1AA95-4C1F-4E08-8341-E2AF892AFCE7}"/>
                </a:ext>
              </a:extLst>
            </p:cNvPr>
            <p:cNvSpPr/>
            <p:nvPr/>
          </p:nvSpPr>
          <p:spPr>
            <a:xfrm>
              <a:off x="5136132" y="3861810"/>
              <a:ext cx="31932" cy="34952"/>
            </a:xfrm>
            <a:custGeom>
              <a:avLst/>
              <a:gdLst/>
              <a:ahLst/>
              <a:cxnLst/>
              <a:rect l="l" t="t" r="r" b="b"/>
              <a:pathLst>
                <a:path w="1216" h="1331" extrusionOk="0">
                  <a:moveTo>
                    <a:pt x="632" y="0"/>
                  </a:moveTo>
                  <a:lnTo>
                    <a:pt x="0" y="909"/>
                  </a:lnTo>
                  <a:cubicBezTo>
                    <a:pt x="201" y="1034"/>
                    <a:pt x="392" y="1177"/>
                    <a:pt x="584" y="1331"/>
                  </a:cubicBezTo>
                  <a:lnTo>
                    <a:pt x="1215" y="421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7;p34">
              <a:extLst>
                <a:ext uri="{FF2B5EF4-FFF2-40B4-BE49-F238E27FC236}">
                  <a16:creationId xmlns:a16="http://schemas.microsoft.com/office/drawing/2014/main" id="{1E196288-0663-4C23-95B2-F2E7BC81CED2}"/>
                </a:ext>
              </a:extLst>
            </p:cNvPr>
            <p:cNvSpPr/>
            <p:nvPr/>
          </p:nvSpPr>
          <p:spPr>
            <a:xfrm>
              <a:off x="5043382" y="3833659"/>
              <a:ext cx="32457" cy="33193"/>
            </a:xfrm>
            <a:custGeom>
              <a:avLst/>
              <a:gdLst/>
              <a:ahLst/>
              <a:cxnLst/>
              <a:rect l="l" t="t" r="r" b="b"/>
              <a:pathLst>
                <a:path w="1236" h="1264" extrusionOk="0">
                  <a:moveTo>
                    <a:pt x="1" y="0"/>
                  </a:moveTo>
                  <a:lnTo>
                    <a:pt x="1" y="1264"/>
                  </a:lnTo>
                  <a:cubicBezTo>
                    <a:pt x="206" y="1235"/>
                    <a:pt x="412" y="1221"/>
                    <a:pt x="618" y="1221"/>
                  </a:cubicBezTo>
                  <a:cubicBezTo>
                    <a:pt x="824" y="1221"/>
                    <a:pt x="1029" y="1235"/>
                    <a:pt x="1235" y="126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8;p34">
              <a:extLst>
                <a:ext uri="{FF2B5EF4-FFF2-40B4-BE49-F238E27FC236}">
                  <a16:creationId xmlns:a16="http://schemas.microsoft.com/office/drawing/2014/main" id="{F94339F6-FA0D-4D07-8D57-20975086D3DC}"/>
                </a:ext>
              </a:extLst>
            </p:cNvPr>
            <p:cNvSpPr/>
            <p:nvPr/>
          </p:nvSpPr>
          <p:spPr>
            <a:xfrm>
              <a:off x="4911189" y="3861810"/>
              <a:ext cx="296580" cy="296580"/>
            </a:xfrm>
            <a:custGeom>
              <a:avLst/>
              <a:gdLst/>
              <a:ahLst/>
              <a:cxnLst/>
              <a:rect l="l" t="t" r="r" b="b"/>
              <a:pathLst>
                <a:path w="11294" h="11294" extrusionOk="0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8767" y="11293"/>
                    <a:pt x="11294" y="8767"/>
                    <a:pt x="11294" y="5647"/>
                  </a:cubicBezTo>
                  <a:cubicBezTo>
                    <a:pt x="11294" y="2527"/>
                    <a:pt x="8767" y="0"/>
                    <a:pt x="5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9;p34">
              <a:extLst>
                <a:ext uri="{FF2B5EF4-FFF2-40B4-BE49-F238E27FC236}">
                  <a16:creationId xmlns:a16="http://schemas.microsoft.com/office/drawing/2014/main" id="{3EF24208-D23A-4C36-91DF-C17B29459A02}"/>
                </a:ext>
              </a:extLst>
            </p:cNvPr>
            <p:cNvSpPr/>
            <p:nvPr/>
          </p:nvSpPr>
          <p:spPr>
            <a:xfrm>
              <a:off x="4942596" y="3902381"/>
              <a:ext cx="223972" cy="215279"/>
            </a:xfrm>
            <a:custGeom>
              <a:avLst/>
              <a:gdLst/>
              <a:ahLst/>
              <a:cxnLst/>
              <a:rect l="l" t="t" r="r" b="b"/>
              <a:pathLst>
                <a:path w="8529" h="8198" extrusionOk="0">
                  <a:moveTo>
                    <a:pt x="4420" y="0"/>
                  </a:moveTo>
                  <a:cubicBezTo>
                    <a:pt x="3353" y="0"/>
                    <a:pt x="2303" y="415"/>
                    <a:pt x="1523" y="1202"/>
                  </a:cubicBezTo>
                  <a:cubicBezTo>
                    <a:pt x="345" y="2369"/>
                    <a:pt x="1" y="4140"/>
                    <a:pt x="633" y="5671"/>
                  </a:cubicBezTo>
                  <a:cubicBezTo>
                    <a:pt x="1264" y="7202"/>
                    <a:pt x="2767" y="8198"/>
                    <a:pt x="4422" y="8198"/>
                  </a:cubicBezTo>
                  <a:cubicBezTo>
                    <a:pt x="6691" y="8198"/>
                    <a:pt x="8518" y="6360"/>
                    <a:pt x="8528" y="4102"/>
                  </a:cubicBezTo>
                  <a:cubicBezTo>
                    <a:pt x="8518" y="2436"/>
                    <a:pt x="7523" y="944"/>
                    <a:pt x="5992" y="312"/>
                  </a:cubicBezTo>
                  <a:cubicBezTo>
                    <a:pt x="5484" y="102"/>
                    <a:pt x="4950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0;p34">
              <a:extLst>
                <a:ext uri="{FF2B5EF4-FFF2-40B4-BE49-F238E27FC236}">
                  <a16:creationId xmlns:a16="http://schemas.microsoft.com/office/drawing/2014/main" id="{6B51BFA7-9A49-4CEE-A333-6F31A9BCE3CC}"/>
                </a:ext>
              </a:extLst>
            </p:cNvPr>
            <p:cNvSpPr/>
            <p:nvPr/>
          </p:nvSpPr>
          <p:spPr>
            <a:xfrm>
              <a:off x="5054069" y="3937255"/>
              <a:ext cx="10950" cy="76128"/>
            </a:xfrm>
            <a:custGeom>
              <a:avLst/>
              <a:gdLst/>
              <a:ahLst/>
              <a:cxnLst/>
              <a:rect l="l" t="t" r="r" b="b"/>
              <a:pathLst>
                <a:path w="417" h="2899" extrusionOk="0">
                  <a:moveTo>
                    <a:pt x="207" y="1"/>
                  </a:moveTo>
                  <a:cubicBezTo>
                    <a:pt x="103" y="1"/>
                    <a:pt x="0" y="70"/>
                    <a:pt x="5" y="209"/>
                  </a:cubicBezTo>
                  <a:lnTo>
                    <a:pt x="5" y="2688"/>
                  </a:lnTo>
                  <a:cubicBezTo>
                    <a:pt x="5" y="2802"/>
                    <a:pt x="91" y="2898"/>
                    <a:pt x="206" y="2898"/>
                  </a:cubicBezTo>
                  <a:cubicBezTo>
                    <a:pt x="331" y="2898"/>
                    <a:pt x="417" y="2802"/>
                    <a:pt x="417" y="2688"/>
                  </a:cubicBezTo>
                  <a:lnTo>
                    <a:pt x="417" y="209"/>
                  </a:lnTo>
                  <a:cubicBezTo>
                    <a:pt x="417" y="70"/>
                    <a:pt x="311" y="1"/>
                    <a:pt x="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1;p34">
              <a:extLst>
                <a:ext uri="{FF2B5EF4-FFF2-40B4-BE49-F238E27FC236}">
                  <a16:creationId xmlns:a16="http://schemas.microsoft.com/office/drawing/2014/main" id="{6F699CFE-2E26-4C75-AB09-556982C60AC5}"/>
                </a:ext>
              </a:extLst>
            </p:cNvPr>
            <p:cNvSpPr/>
            <p:nvPr/>
          </p:nvSpPr>
          <p:spPr>
            <a:xfrm>
              <a:off x="5023792" y="3793455"/>
              <a:ext cx="71637" cy="42988"/>
            </a:xfrm>
            <a:custGeom>
              <a:avLst/>
              <a:gdLst/>
              <a:ahLst/>
              <a:cxnLst/>
              <a:rect l="l" t="t" r="r" b="b"/>
              <a:pathLst>
                <a:path w="2728" h="1637" extrusionOk="0">
                  <a:moveTo>
                    <a:pt x="345" y="0"/>
                  </a:moveTo>
                  <a:cubicBezTo>
                    <a:pt x="153" y="0"/>
                    <a:pt x="0" y="153"/>
                    <a:pt x="0" y="345"/>
                  </a:cubicBezTo>
                  <a:lnTo>
                    <a:pt x="0" y="1292"/>
                  </a:lnTo>
                  <a:cubicBezTo>
                    <a:pt x="0" y="1484"/>
                    <a:pt x="153" y="1637"/>
                    <a:pt x="345" y="1637"/>
                  </a:cubicBezTo>
                  <a:lnTo>
                    <a:pt x="2374" y="1637"/>
                  </a:lnTo>
                  <a:cubicBezTo>
                    <a:pt x="2565" y="1637"/>
                    <a:pt x="2718" y="1484"/>
                    <a:pt x="2728" y="1292"/>
                  </a:cubicBezTo>
                  <a:lnTo>
                    <a:pt x="2728" y="345"/>
                  </a:lnTo>
                  <a:cubicBezTo>
                    <a:pt x="2718" y="153"/>
                    <a:pt x="2565" y="0"/>
                    <a:pt x="2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2;p34">
              <a:extLst>
                <a:ext uri="{FF2B5EF4-FFF2-40B4-BE49-F238E27FC236}">
                  <a16:creationId xmlns:a16="http://schemas.microsoft.com/office/drawing/2014/main" id="{85C96428-FE65-4760-9A5B-1FD339C99EA5}"/>
                </a:ext>
              </a:extLst>
            </p:cNvPr>
            <p:cNvSpPr/>
            <p:nvPr/>
          </p:nvSpPr>
          <p:spPr>
            <a:xfrm>
              <a:off x="5139388" y="3833685"/>
              <a:ext cx="51049" cy="48712"/>
            </a:xfrm>
            <a:custGeom>
              <a:avLst/>
              <a:gdLst/>
              <a:ahLst/>
              <a:cxnLst/>
              <a:rect l="l" t="t" r="r" b="b"/>
              <a:pathLst>
                <a:path w="1944" h="1855" extrusionOk="0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7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1943" y="1578"/>
                  </a:lnTo>
                  <a:lnTo>
                    <a:pt x="1005" y="889"/>
                  </a:lnTo>
                  <a:cubicBezTo>
                    <a:pt x="871" y="794"/>
                    <a:pt x="843" y="612"/>
                    <a:pt x="938" y="478"/>
                  </a:cubicBezTo>
                  <a:lnTo>
                    <a:pt x="1082" y="277"/>
                  </a:ln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3;p34">
              <a:extLst>
                <a:ext uri="{FF2B5EF4-FFF2-40B4-BE49-F238E27FC236}">
                  <a16:creationId xmlns:a16="http://schemas.microsoft.com/office/drawing/2014/main" id="{EEB92348-262C-4BE0-B269-63EE7A56752A}"/>
                </a:ext>
              </a:extLst>
            </p:cNvPr>
            <p:cNvSpPr/>
            <p:nvPr/>
          </p:nvSpPr>
          <p:spPr>
            <a:xfrm>
              <a:off x="4922507" y="3833685"/>
              <a:ext cx="50787" cy="48712"/>
            </a:xfrm>
            <a:custGeom>
              <a:avLst/>
              <a:gdLst/>
              <a:ahLst/>
              <a:cxnLst/>
              <a:rect l="l" t="t" r="r" b="b"/>
              <a:pathLst>
                <a:path w="1934" h="1855" extrusionOk="0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1072" y="1578"/>
                  </a:lnTo>
                  <a:lnTo>
                    <a:pt x="929" y="1368"/>
                  </a:lnTo>
                  <a:cubicBezTo>
                    <a:pt x="833" y="1234"/>
                    <a:pt x="862" y="1052"/>
                    <a:pt x="996" y="956"/>
                  </a:cubicBezTo>
                  <a:lnTo>
                    <a:pt x="1933" y="277"/>
                  </a:ln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4;p34">
              <a:extLst>
                <a:ext uri="{FF2B5EF4-FFF2-40B4-BE49-F238E27FC236}">
                  <a16:creationId xmlns:a16="http://schemas.microsoft.com/office/drawing/2014/main" id="{B26A2E33-6B75-40A4-B4EE-59F88D1A5901}"/>
                </a:ext>
              </a:extLst>
            </p:cNvPr>
            <p:cNvSpPr/>
            <p:nvPr/>
          </p:nvSpPr>
          <p:spPr>
            <a:xfrm>
              <a:off x="5044905" y="3995263"/>
              <a:ext cx="29411" cy="29411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555" y="0"/>
                  </a:moveTo>
                  <a:cubicBezTo>
                    <a:pt x="249" y="0"/>
                    <a:pt x="0" y="249"/>
                    <a:pt x="0" y="565"/>
                  </a:cubicBezTo>
                  <a:cubicBezTo>
                    <a:pt x="0" y="871"/>
                    <a:pt x="249" y="1120"/>
                    <a:pt x="555" y="1120"/>
                  </a:cubicBezTo>
                  <a:cubicBezTo>
                    <a:pt x="871" y="1120"/>
                    <a:pt x="1120" y="871"/>
                    <a:pt x="1120" y="565"/>
                  </a:cubicBezTo>
                  <a:cubicBezTo>
                    <a:pt x="1120" y="249"/>
                    <a:pt x="871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45;p34">
              <a:extLst>
                <a:ext uri="{FF2B5EF4-FFF2-40B4-BE49-F238E27FC236}">
                  <a16:creationId xmlns:a16="http://schemas.microsoft.com/office/drawing/2014/main" id="{F1201539-877B-4BF5-BFA5-824BC15FD2BA}"/>
                </a:ext>
              </a:extLst>
            </p:cNvPr>
            <p:cNvSpPr/>
            <p:nvPr/>
          </p:nvSpPr>
          <p:spPr>
            <a:xfrm>
              <a:off x="5044642" y="3995132"/>
              <a:ext cx="24396" cy="29674"/>
            </a:xfrm>
            <a:custGeom>
              <a:avLst/>
              <a:gdLst/>
              <a:ahLst/>
              <a:cxnLst/>
              <a:rect l="l" t="t" r="r" b="b"/>
              <a:pathLst>
                <a:path w="929" h="1130" extrusionOk="0">
                  <a:moveTo>
                    <a:pt x="564" y="0"/>
                  </a:moveTo>
                  <a:cubicBezTo>
                    <a:pt x="274" y="0"/>
                    <a:pt x="0" y="227"/>
                    <a:pt x="0" y="560"/>
                  </a:cubicBezTo>
                  <a:cubicBezTo>
                    <a:pt x="0" y="901"/>
                    <a:pt x="275" y="1129"/>
                    <a:pt x="565" y="1129"/>
                  </a:cubicBezTo>
                  <a:cubicBezTo>
                    <a:pt x="690" y="1129"/>
                    <a:pt x="819" y="1086"/>
                    <a:pt x="929" y="991"/>
                  </a:cubicBezTo>
                  <a:cubicBezTo>
                    <a:pt x="804" y="886"/>
                    <a:pt x="737" y="732"/>
                    <a:pt x="737" y="570"/>
                  </a:cubicBezTo>
                  <a:cubicBezTo>
                    <a:pt x="737" y="397"/>
                    <a:pt x="804" y="244"/>
                    <a:pt x="929" y="139"/>
                  </a:cubicBezTo>
                  <a:cubicBezTo>
                    <a:pt x="818" y="43"/>
                    <a:pt x="690" y="0"/>
                    <a:pt x="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46;p34">
              <a:extLst>
                <a:ext uri="{FF2B5EF4-FFF2-40B4-BE49-F238E27FC236}">
                  <a16:creationId xmlns:a16="http://schemas.microsoft.com/office/drawing/2014/main" id="{5CBB3772-57EF-4F69-8EBA-C89C834EB130}"/>
                </a:ext>
              </a:extLst>
            </p:cNvPr>
            <p:cNvSpPr/>
            <p:nvPr/>
          </p:nvSpPr>
          <p:spPr>
            <a:xfrm>
              <a:off x="4937580" y="3896998"/>
              <a:ext cx="235001" cy="226046"/>
            </a:xfrm>
            <a:custGeom>
              <a:avLst/>
              <a:gdLst/>
              <a:ahLst/>
              <a:cxnLst/>
              <a:rect l="l" t="t" r="r" b="b"/>
              <a:pathLst>
                <a:path w="8949" h="8608" extrusionOk="0">
                  <a:moveTo>
                    <a:pt x="4853" y="421"/>
                  </a:moveTo>
                  <a:cubicBezTo>
                    <a:pt x="5398" y="450"/>
                    <a:pt x="5925" y="593"/>
                    <a:pt x="6413" y="842"/>
                  </a:cubicBezTo>
                  <a:lnTo>
                    <a:pt x="6250" y="1129"/>
                  </a:lnTo>
                  <a:cubicBezTo>
                    <a:pt x="6147" y="1259"/>
                    <a:pt x="6323" y="1419"/>
                    <a:pt x="6467" y="1419"/>
                  </a:cubicBezTo>
                  <a:cubicBezTo>
                    <a:pt x="6524" y="1419"/>
                    <a:pt x="6577" y="1393"/>
                    <a:pt x="6604" y="1330"/>
                  </a:cubicBezTo>
                  <a:lnTo>
                    <a:pt x="6767" y="1053"/>
                  </a:lnTo>
                  <a:cubicBezTo>
                    <a:pt x="7226" y="1340"/>
                    <a:pt x="7609" y="1732"/>
                    <a:pt x="7906" y="2182"/>
                  </a:cubicBezTo>
                  <a:lnTo>
                    <a:pt x="7618" y="2345"/>
                  </a:lnTo>
                  <a:cubicBezTo>
                    <a:pt x="7430" y="2427"/>
                    <a:pt x="7578" y="2739"/>
                    <a:pt x="7744" y="2739"/>
                  </a:cubicBezTo>
                  <a:cubicBezTo>
                    <a:pt x="7772" y="2739"/>
                    <a:pt x="7801" y="2729"/>
                    <a:pt x="7829" y="2708"/>
                  </a:cubicBezTo>
                  <a:lnTo>
                    <a:pt x="8116" y="2546"/>
                  </a:lnTo>
                  <a:cubicBezTo>
                    <a:pt x="8365" y="3024"/>
                    <a:pt x="8508" y="3560"/>
                    <a:pt x="8537" y="4096"/>
                  </a:cubicBezTo>
                  <a:lnTo>
                    <a:pt x="8202" y="4096"/>
                  </a:lnTo>
                  <a:cubicBezTo>
                    <a:pt x="7925" y="4096"/>
                    <a:pt x="7925" y="4517"/>
                    <a:pt x="8202" y="4517"/>
                  </a:cubicBezTo>
                  <a:lnTo>
                    <a:pt x="8537" y="4517"/>
                  </a:lnTo>
                  <a:cubicBezTo>
                    <a:pt x="8508" y="5063"/>
                    <a:pt x="8365" y="5589"/>
                    <a:pt x="8116" y="6077"/>
                  </a:cubicBezTo>
                  <a:lnTo>
                    <a:pt x="7829" y="5905"/>
                  </a:lnTo>
                  <a:cubicBezTo>
                    <a:pt x="7801" y="5884"/>
                    <a:pt x="7772" y="5875"/>
                    <a:pt x="7744" y="5875"/>
                  </a:cubicBezTo>
                  <a:cubicBezTo>
                    <a:pt x="7578" y="5875"/>
                    <a:pt x="7430" y="6187"/>
                    <a:pt x="7618" y="6269"/>
                  </a:cubicBezTo>
                  <a:lnTo>
                    <a:pt x="7906" y="6431"/>
                  </a:lnTo>
                  <a:cubicBezTo>
                    <a:pt x="7609" y="6881"/>
                    <a:pt x="7226" y="7264"/>
                    <a:pt x="6767" y="7561"/>
                  </a:cubicBezTo>
                  <a:lnTo>
                    <a:pt x="6767" y="7570"/>
                  </a:lnTo>
                  <a:lnTo>
                    <a:pt x="6604" y="7283"/>
                  </a:lnTo>
                  <a:cubicBezTo>
                    <a:pt x="6577" y="7220"/>
                    <a:pt x="6525" y="7195"/>
                    <a:pt x="6468" y="7195"/>
                  </a:cubicBezTo>
                  <a:cubicBezTo>
                    <a:pt x="6324" y="7195"/>
                    <a:pt x="6147" y="7357"/>
                    <a:pt x="6250" y="7494"/>
                  </a:cubicBezTo>
                  <a:lnTo>
                    <a:pt x="6413" y="7781"/>
                  </a:lnTo>
                  <a:cubicBezTo>
                    <a:pt x="5925" y="8020"/>
                    <a:pt x="5398" y="8164"/>
                    <a:pt x="4853" y="8192"/>
                  </a:cubicBezTo>
                  <a:lnTo>
                    <a:pt x="4853" y="7867"/>
                  </a:lnTo>
                  <a:cubicBezTo>
                    <a:pt x="4853" y="7723"/>
                    <a:pt x="4750" y="7652"/>
                    <a:pt x="4647" y="7652"/>
                  </a:cubicBezTo>
                  <a:cubicBezTo>
                    <a:pt x="4544" y="7652"/>
                    <a:pt x="4441" y="7723"/>
                    <a:pt x="4441" y="7867"/>
                  </a:cubicBezTo>
                  <a:lnTo>
                    <a:pt x="4441" y="8192"/>
                  </a:lnTo>
                  <a:cubicBezTo>
                    <a:pt x="3896" y="8164"/>
                    <a:pt x="3369" y="8020"/>
                    <a:pt x="2881" y="7781"/>
                  </a:cubicBezTo>
                  <a:lnTo>
                    <a:pt x="3044" y="7494"/>
                  </a:lnTo>
                  <a:cubicBezTo>
                    <a:pt x="3111" y="7333"/>
                    <a:pt x="2982" y="7196"/>
                    <a:pt x="2849" y="7196"/>
                  </a:cubicBezTo>
                  <a:cubicBezTo>
                    <a:pt x="2792" y="7196"/>
                    <a:pt x="2733" y="7222"/>
                    <a:pt x="2690" y="7283"/>
                  </a:cubicBezTo>
                  <a:lnTo>
                    <a:pt x="2527" y="7570"/>
                  </a:lnTo>
                  <a:cubicBezTo>
                    <a:pt x="2068" y="7273"/>
                    <a:pt x="1685" y="6881"/>
                    <a:pt x="1388" y="6431"/>
                  </a:cubicBezTo>
                  <a:lnTo>
                    <a:pt x="1675" y="6269"/>
                  </a:lnTo>
                  <a:cubicBezTo>
                    <a:pt x="1842" y="6136"/>
                    <a:pt x="1733" y="5887"/>
                    <a:pt x="1551" y="5887"/>
                  </a:cubicBezTo>
                  <a:cubicBezTo>
                    <a:pt x="1524" y="5887"/>
                    <a:pt x="1495" y="5892"/>
                    <a:pt x="1465" y="5905"/>
                  </a:cubicBezTo>
                  <a:lnTo>
                    <a:pt x="1178" y="6077"/>
                  </a:lnTo>
                  <a:cubicBezTo>
                    <a:pt x="929" y="5589"/>
                    <a:pt x="785" y="5063"/>
                    <a:pt x="757" y="4517"/>
                  </a:cubicBezTo>
                  <a:lnTo>
                    <a:pt x="1092" y="4517"/>
                  </a:lnTo>
                  <a:cubicBezTo>
                    <a:pt x="1369" y="4517"/>
                    <a:pt x="1369" y="4096"/>
                    <a:pt x="1092" y="4096"/>
                  </a:cubicBezTo>
                  <a:lnTo>
                    <a:pt x="757" y="4096"/>
                  </a:lnTo>
                  <a:cubicBezTo>
                    <a:pt x="785" y="3560"/>
                    <a:pt x="929" y="3024"/>
                    <a:pt x="1178" y="2546"/>
                  </a:cubicBezTo>
                  <a:lnTo>
                    <a:pt x="1465" y="2708"/>
                  </a:lnTo>
                  <a:cubicBezTo>
                    <a:pt x="1495" y="2721"/>
                    <a:pt x="1524" y="2727"/>
                    <a:pt x="1551" y="2727"/>
                  </a:cubicBezTo>
                  <a:cubicBezTo>
                    <a:pt x="1733" y="2727"/>
                    <a:pt x="1842" y="2478"/>
                    <a:pt x="1675" y="2345"/>
                  </a:cubicBezTo>
                  <a:lnTo>
                    <a:pt x="1388" y="2182"/>
                  </a:lnTo>
                  <a:cubicBezTo>
                    <a:pt x="1685" y="1732"/>
                    <a:pt x="2068" y="1340"/>
                    <a:pt x="2527" y="1053"/>
                  </a:cubicBezTo>
                  <a:lnTo>
                    <a:pt x="2690" y="1330"/>
                  </a:lnTo>
                  <a:cubicBezTo>
                    <a:pt x="2714" y="1393"/>
                    <a:pt x="2765" y="1419"/>
                    <a:pt x="2823" y="1419"/>
                  </a:cubicBezTo>
                  <a:cubicBezTo>
                    <a:pt x="2966" y="1419"/>
                    <a:pt x="3146" y="1259"/>
                    <a:pt x="3044" y="1129"/>
                  </a:cubicBezTo>
                  <a:lnTo>
                    <a:pt x="2881" y="842"/>
                  </a:lnTo>
                  <a:cubicBezTo>
                    <a:pt x="3369" y="593"/>
                    <a:pt x="3896" y="450"/>
                    <a:pt x="4441" y="421"/>
                  </a:cubicBezTo>
                  <a:lnTo>
                    <a:pt x="4441" y="756"/>
                  </a:lnTo>
                  <a:cubicBezTo>
                    <a:pt x="4436" y="895"/>
                    <a:pt x="4539" y="964"/>
                    <a:pt x="4643" y="964"/>
                  </a:cubicBezTo>
                  <a:cubicBezTo>
                    <a:pt x="4747" y="964"/>
                    <a:pt x="4853" y="895"/>
                    <a:pt x="4853" y="756"/>
                  </a:cubicBezTo>
                  <a:lnTo>
                    <a:pt x="4853" y="421"/>
                  </a:lnTo>
                  <a:close/>
                  <a:moveTo>
                    <a:pt x="4642" y="0"/>
                  </a:moveTo>
                  <a:cubicBezTo>
                    <a:pt x="2900" y="0"/>
                    <a:pt x="1331" y="1043"/>
                    <a:pt x="670" y="2651"/>
                  </a:cubicBezTo>
                  <a:cubicBezTo>
                    <a:pt x="0" y="4259"/>
                    <a:pt x="364" y="6115"/>
                    <a:pt x="1599" y="7350"/>
                  </a:cubicBezTo>
                  <a:cubicBezTo>
                    <a:pt x="2424" y="8169"/>
                    <a:pt x="3524" y="8608"/>
                    <a:pt x="4646" y="8608"/>
                  </a:cubicBezTo>
                  <a:cubicBezTo>
                    <a:pt x="5201" y="8608"/>
                    <a:pt x="5762" y="8500"/>
                    <a:pt x="6298" y="8278"/>
                  </a:cubicBezTo>
                  <a:cubicBezTo>
                    <a:pt x="7906" y="7618"/>
                    <a:pt x="8949" y="6048"/>
                    <a:pt x="8949" y="4307"/>
                  </a:cubicBezTo>
                  <a:cubicBezTo>
                    <a:pt x="8949" y="1924"/>
                    <a:pt x="7025" y="0"/>
                    <a:pt x="4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7;p34">
              <a:extLst>
                <a:ext uri="{FF2B5EF4-FFF2-40B4-BE49-F238E27FC236}">
                  <a16:creationId xmlns:a16="http://schemas.microsoft.com/office/drawing/2014/main" id="{639A1ABE-1C95-488B-BA6A-3EC6596683F9}"/>
                </a:ext>
              </a:extLst>
            </p:cNvPr>
            <p:cNvSpPr/>
            <p:nvPr/>
          </p:nvSpPr>
          <p:spPr>
            <a:xfrm>
              <a:off x="4922507" y="3833685"/>
              <a:ext cx="57063" cy="48712"/>
            </a:xfrm>
            <a:custGeom>
              <a:avLst/>
              <a:gdLst/>
              <a:ahLst/>
              <a:cxnLst/>
              <a:rect l="l" t="t" r="r" b="b"/>
              <a:pathLst>
                <a:path w="2173" h="1855" extrusionOk="0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2010" y="899"/>
                  </a:lnTo>
                  <a:cubicBezTo>
                    <a:pt x="2144" y="803"/>
                    <a:pt x="2173" y="612"/>
                    <a:pt x="2077" y="478"/>
                  </a:cubicBez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48;p34">
              <a:extLst>
                <a:ext uri="{FF2B5EF4-FFF2-40B4-BE49-F238E27FC236}">
                  <a16:creationId xmlns:a16="http://schemas.microsoft.com/office/drawing/2014/main" id="{25A97789-7A16-48A3-B15B-9541CC34CF50}"/>
                </a:ext>
              </a:extLst>
            </p:cNvPr>
            <p:cNvSpPr/>
            <p:nvPr/>
          </p:nvSpPr>
          <p:spPr>
            <a:xfrm>
              <a:off x="5139388" y="3833685"/>
              <a:ext cx="57326" cy="48712"/>
            </a:xfrm>
            <a:custGeom>
              <a:avLst/>
              <a:gdLst/>
              <a:ahLst/>
              <a:cxnLst/>
              <a:rect l="l" t="t" r="r" b="b"/>
              <a:pathLst>
                <a:path w="2183" h="1855" extrusionOk="0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6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2087" y="1368"/>
                  </a:lnTo>
                  <a:cubicBezTo>
                    <a:pt x="2182" y="1234"/>
                    <a:pt x="2154" y="1052"/>
                    <a:pt x="2020" y="956"/>
                  </a:cubicBez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4" name="Google Shape;2144;p56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</a:t>
            </a:r>
            <a:endParaRPr dirty="0"/>
          </a:p>
        </p:txBody>
      </p:sp>
      <p:grpSp>
        <p:nvGrpSpPr>
          <p:cNvPr id="2145" name="Google Shape;2145;p56"/>
          <p:cNvGrpSpPr/>
          <p:nvPr/>
        </p:nvGrpSpPr>
        <p:grpSpPr>
          <a:xfrm>
            <a:off x="1813317" y="1430050"/>
            <a:ext cx="5708038" cy="3171300"/>
            <a:chOff x="1552486" y="1176125"/>
            <a:chExt cx="2671789" cy="3171300"/>
          </a:xfrm>
        </p:grpSpPr>
        <p:sp>
          <p:nvSpPr>
            <p:cNvPr id="2146" name="Google Shape;2146;p56"/>
            <p:cNvSpPr/>
            <p:nvPr/>
          </p:nvSpPr>
          <p:spPr>
            <a:xfrm>
              <a:off x="1628675" y="1252325"/>
              <a:ext cx="2595600" cy="3095100"/>
            </a:xfrm>
            <a:prstGeom prst="roundRect">
              <a:avLst>
                <a:gd name="adj" fmla="val 3629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1552486" y="1374050"/>
              <a:ext cx="2595600" cy="2897100"/>
            </a:xfrm>
            <a:prstGeom prst="round2SameRect">
              <a:avLst>
                <a:gd name="adj1" fmla="val 0"/>
                <a:gd name="adj2" fmla="val 431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fr-FR" sz="1200" dirty="0"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1552839" y="1176125"/>
              <a:ext cx="2595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 err="1">
                  <a:solidFill>
                    <a:schemeClr val="bg1"/>
                  </a:solidFill>
                </a:rPr>
                <a:t>Main.c</a:t>
              </a:r>
              <a:endParaRPr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Google Shape;2151;p56">
            <a:extLst>
              <a:ext uri="{FF2B5EF4-FFF2-40B4-BE49-F238E27FC236}">
                <a16:creationId xmlns:a16="http://schemas.microsoft.com/office/drawing/2014/main" id="{A59B3A1D-8D91-467B-8E57-5E0A6D2975B0}"/>
              </a:ext>
            </a:extLst>
          </p:cNvPr>
          <p:cNvSpPr/>
          <p:nvPr/>
        </p:nvSpPr>
        <p:spPr>
          <a:xfrm>
            <a:off x="1943403" y="1521268"/>
            <a:ext cx="55102" cy="55091"/>
          </a:xfrm>
          <a:custGeom>
            <a:avLst/>
            <a:gdLst/>
            <a:ahLst/>
            <a:cxnLst/>
            <a:rect l="l" t="t" r="r" b="b"/>
            <a:pathLst>
              <a:path w="3071" h="3070" extrusionOk="0">
                <a:moveTo>
                  <a:pt x="1548" y="1"/>
                </a:moveTo>
                <a:cubicBezTo>
                  <a:pt x="697" y="1"/>
                  <a:pt x="1" y="697"/>
                  <a:pt x="1" y="1548"/>
                </a:cubicBezTo>
                <a:cubicBezTo>
                  <a:pt x="1" y="2373"/>
                  <a:pt x="697" y="3070"/>
                  <a:pt x="1548" y="3070"/>
                </a:cubicBezTo>
                <a:cubicBezTo>
                  <a:pt x="2374" y="3070"/>
                  <a:pt x="3070" y="2373"/>
                  <a:pt x="3070" y="1548"/>
                </a:cubicBezTo>
                <a:cubicBezTo>
                  <a:pt x="3070" y="697"/>
                  <a:pt x="2374" y="1"/>
                  <a:pt x="1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151;p56">
            <a:extLst>
              <a:ext uri="{FF2B5EF4-FFF2-40B4-BE49-F238E27FC236}">
                <a16:creationId xmlns:a16="http://schemas.microsoft.com/office/drawing/2014/main" id="{91675577-CFAA-48C4-B44B-476903918811}"/>
              </a:ext>
            </a:extLst>
          </p:cNvPr>
          <p:cNvSpPr/>
          <p:nvPr/>
        </p:nvSpPr>
        <p:spPr>
          <a:xfrm>
            <a:off x="2068144" y="1521267"/>
            <a:ext cx="55102" cy="55091"/>
          </a:xfrm>
          <a:custGeom>
            <a:avLst/>
            <a:gdLst/>
            <a:ahLst/>
            <a:cxnLst/>
            <a:rect l="l" t="t" r="r" b="b"/>
            <a:pathLst>
              <a:path w="3071" h="3070" extrusionOk="0">
                <a:moveTo>
                  <a:pt x="1548" y="1"/>
                </a:moveTo>
                <a:cubicBezTo>
                  <a:pt x="697" y="1"/>
                  <a:pt x="1" y="697"/>
                  <a:pt x="1" y="1548"/>
                </a:cubicBezTo>
                <a:cubicBezTo>
                  <a:pt x="1" y="2373"/>
                  <a:pt x="697" y="3070"/>
                  <a:pt x="1548" y="3070"/>
                </a:cubicBezTo>
                <a:cubicBezTo>
                  <a:pt x="2374" y="3070"/>
                  <a:pt x="3070" y="2373"/>
                  <a:pt x="3070" y="1548"/>
                </a:cubicBezTo>
                <a:cubicBezTo>
                  <a:pt x="3070" y="697"/>
                  <a:pt x="2374" y="1"/>
                  <a:pt x="1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151;p56">
            <a:extLst>
              <a:ext uri="{FF2B5EF4-FFF2-40B4-BE49-F238E27FC236}">
                <a16:creationId xmlns:a16="http://schemas.microsoft.com/office/drawing/2014/main" id="{F1861C35-9800-4730-893F-2EB448E051FF}"/>
              </a:ext>
            </a:extLst>
          </p:cNvPr>
          <p:cNvSpPr/>
          <p:nvPr/>
        </p:nvSpPr>
        <p:spPr>
          <a:xfrm>
            <a:off x="2194291" y="1524154"/>
            <a:ext cx="55102" cy="55091"/>
          </a:xfrm>
          <a:custGeom>
            <a:avLst/>
            <a:gdLst/>
            <a:ahLst/>
            <a:cxnLst/>
            <a:rect l="l" t="t" r="r" b="b"/>
            <a:pathLst>
              <a:path w="3071" h="3070" extrusionOk="0">
                <a:moveTo>
                  <a:pt x="1548" y="1"/>
                </a:moveTo>
                <a:cubicBezTo>
                  <a:pt x="697" y="1"/>
                  <a:pt x="1" y="697"/>
                  <a:pt x="1" y="1548"/>
                </a:cubicBezTo>
                <a:cubicBezTo>
                  <a:pt x="1" y="2373"/>
                  <a:pt x="697" y="3070"/>
                  <a:pt x="1548" y="3070"/>
                </a:cubicBezTo>
                <a:cubicBezTo>
                  <a:pt x="2374" y="3070"/>
                  <a:pt x="3070" y="2373"/>
                  <a:pt x="3070" y="1548"/>
                </a:cubicBezTo>
                <a:cubicBezTo>
                  <a:pt x="3070" y="697"/>
                  <a:pt x="2374" y="1"/>
                  <a:pt x="1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EF03065-F4F6-4497-B0A5-E299AA6F0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" r="10979"/>
          <a:stretch/>
        </p:blipFill>
        <p:spPr>
          <a:xfrm>
            <a:off x="2062634" y="1859576"/>
            <a:ext cx="5046632" cy="238844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07AD30-AEF6-4E69-B538-3359EB3D3C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598"/>
          <a:stretch/>
        </p:blipFill>
        <p:spPr>
          <a:xfrm>
            <a:off x="2062634" y="1859575"/>
            <a:ext cx="5046632" cy="238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3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592;p41">
            <a:extLst>
              <a:ext uri="{FF2B5EF4-FFF2-40B4-BE49-F238E27FC236}">
                <a16:creationId xmlns:a16="http://schemas.microsoft.com/office/drawing/2014/main" id="{29A78D5D-2968-4841-80D5-520F09C0671C}"/>
              </a:ext>
            </a:extLst>
          </p:cNvPr>
          <p:cNvGrpSpPr/>
          <p:nvPr/>
        </p:nvGrpSpPr>
        <p:grpSpPr>
          <a:xfrm rot="3124465">
            <a:off x="6930760" y="3929356"/>
            <a:ext cx="799846" cy="984427"/>
            <a:chOff x="5275088" y="244176"/>
            <a:chExt cx="3449100" cy="4245049"/>
          </a:xfrm>
        </p:grpSpPr>
        <p:sp>
          <p:nvSpPr>
            <p:cNvPr id="34" name="Google Shape;1593;p41">
              <a:extLst>
                <a:ext uri="{FF2B5EF4-FFF2-40B4-BE49-F238E27FC236}">
                  <a16:creationId xmlns:a16="http://schemas.microsoft.com/office/drawing/2014/main" id="{AC88816C-9901-4236-9195-652184FF7DA3}"/>
                </a:ext>
              </a:extLst>
            </p:cNvPr>
            <p:cNvSpPr/>
            <p:nvPr/>
          </p:nvSpPr>
          <p:spPr>
            <a:xfrm>
              <a:off x="5677786" y="244176"/>
              <a:ext cx="2643724" cy="739750"/>
            </a:xfrm>
            <a:custGeom>
              <a:avLst/>
              <a:gdLst/>
              <a:ahLst/>
              <a:cxnLst/>
              <a:rect l="l" t="t" r="r" b="b"/>
              <a:pathLst>
                <a:path w="129404" h="36209" extrusionOk="0">
                  <a:moveTo>
                    <a:pt x="16245" y="0"/>
                  </a:moveTo>
                  <a:cubicBezTo>
                    <a:pt x="7307" y="0"/>
                    <a:pt x="0" y="7275"/>
                    <a:pt x="0" y="16245"/>
                  </a:cubicBezTo>
                  <a:lnTo>
                    <a:pt x="0" y="33044"/>
                  </a:lnTo>
                  <a:cubicBezTo>
                    <a:pt x="0" y="34773"/>
                    <a:pt x="1403" y="36208"/>
                    <a:pt x="3164" y="36208"/>
                  </a:cubicBezTo>
                  <a:cubicBezTo>
                    <a:pt x="4893" y="36208"/>
                    <a:pt x="6328" y="34773"/>
                    <a:pt x="6328" y="33044"/>
                  </a:cubicBezTo>
                  <a:lnTo>
                    <a:pt x="6328" y="16245"/>
                  </a:lnTo>
                  <a:cubicBezTo>
                    <a:pt x="6328" y="10765"/>
                    <a:pt x="10797" y="6329"/>
                    <a:pt x="16245" y="6329"/>
                  </a:cubicBezTo>
                  <a:lnTo>
                    <a:pt x="31054" y="6329"/>
                  </a:lnTo>
                  <a:cubicBezTo>
                    <a:pt x="36534" y="6329"/>
                    <a:pt x="41003" y="10765"/>
                    <a:pt x="41003" y="16245"/>
                  </a:cubicBezTo>
                  <a:lnTo>
                    <a:pt x="41003" y="33044"/>
                  </a:lnTo>
                  <a:cubicBezTo>
                    <a:pt x="41003" y="34773"/>
                    <a:pt x="42406" y="36208"/>
                    <a:pt x="44167" y="36208"/>
                  </a:cubicBezTo>
                  <a:lnTo>
                    <a:pt x="44200" y="36208"/>
                  </a:lnTo>
                  <a:cubicBezTo>
                    <a:pt x="45962" y="36208"/>
                    <a:pt x="47364" y="34773"/>
                    <a:pt x="47364" y="33044"/>
                  </a:cubicBezTo>
                  <a:lnTo>
                    <a:pt x="47364" y="16245"/>
                  </a:lnTo>
                  <a:cubicBezTo>
                    <a:pt x="47364" y="10765"/>
                    <a:pt x="48930" y="6329"/>
                    <a:pt x="57313" y="6329"/>
                  </a:cubicBezTo>
                  <a:lnTo>
                    <a:pt x="72123" y="6329"/>
                  </a:lnTo>
                  <a:cubicBezTo>
                    <a:pt x="77570" y="6329"/>
                    <a:pt x="82039" y="10765"/>
                    <a:pt x="82039" y="16245"/>
                  </a:cubicBezTo>
                  <a:lnTo>
                    <a:pt x="82039" y="33044"/>
                  </a:lnTo>
                  <a:cubicBezTo>
                    <a:pt x="82039" y="34773"/>
                    <a:pt x="83474" y="36208"/>
                    <a:pt x="85203" y="36208"/>
                  </a:cubicBezTo>
                  <a:lnTo>
                    <a:pt x="85236" y="36208"/>
                  </a:lnTo>
                  <a:cubicBezTo>
                    <a:pt x="86965" y="36208"/>
                    <a:pt x="88400" y="34773"/>
                    <a:pt x="88400" y="33044"/>
                  </a:cubicBezTo>
                  <a:lnTo>
                    <a:pt x="88400" y="16245"/>
                  </a:lnTo>
                  <a:cubicBezTo>
                    <a:pt x="88400" y="10765"/>
                    <a:pt x="92836" y="6329"/>
                    <a:pt x="98316" y="6329"/>
                  </a:cubicBezTo>
                  <a:lnTo>
                    <a:pt x="113126" y="6329"/>
                  </a:lnTo>
                  <a:cubicBezTo>
                    <a:pt x="118606" y="6329"/>
                    <a:pt x="123075" y="10765"/>
                    <a:pt x="123075" y="16245"/>
                  </a:cubicBezTo>
                  <a:lnTo>
                    <a:pt x="123075" y="33044"/>
                  </a:lnTo>
                  <a:cubicBezTo>
                    <a:pt x="123075" y="34773"/>
                    <a:pt x="124478" y="36208"/>
                    <a:pt x="126239" y="36208"/>
                  </a:cubicBezTo>
                  <a:cubicBezTo>
                    <a:pt x="127968" y="36208"/>
                    <a:pt x="129403" y="34773"/>
                    <a:pt x="129403" y="33044"/>
                  </a:cubicBezTo>
                  <a:lnTo>
                    <a:pt x="129403" y="16245"/>
                  </a:lnTo>
                  <a:cubicBezTo>
                    <a:pt x="129403" y="7275"/>
                    <a:pt x="122096" y="0"/>
                    <a:pt x="113126" y="0"/>
                  </a:cubicBezTo>
                  <a:lnTo>
                    <a:pt x="98316" y="0"/>
                  </a:lnTo>
                  <a:cubicBezTo>
                    <a:pt x="92967" y="0"/>
                    <a:pt x="88172" y="2610"/>
                    <a:pt x="85203" y="6655"/>
                  </a:cubicBezTo>
                  <a:cubicBezTo>
                    <a:pt x="82267" y="2610"/>
                    <a:pt x="77472" y="0"/>
                    <a:pt x="72123" y="0"/>
                  </a:cubicBezTo>
                  <a:lnTo>
                    <a:pt x="57313" y="0"/>
                  </a:lnTo>
                  <a:cubicBezTo>
                    <a:pt x="51931" y="0"/>
                    <a:pt x="47136" y="2610"/>
                    <a:pt x="44200" y="6655"/>
                  </a:cubicBezTo>
                  <a:cubicBezTo>
                    <a:pt x="41232" y="2610"/>
                    <a:pt x="36437" y="0"/>
                    <a:pt x="3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94;p41">
              <a:extLst>
                <a:ext uri="{FF2B5EF4-FFF2-40B4-BE49-F238E27FC236}">
                  <a16:creationId xmlns:a16="http://schemas.microsoft.com/office/drawing/2014/main" id="{E93BC6C0-3CE9-474D-924C-6E8F8D7090E6}"/>
                </a:ext>
              </a:extLst>
            </p:cNvPr>
            <p:cNvSpPr/>
            <p:nvPr/>
          </p:nvSpPr>
          <p:spPr>
            <a:xfrm>
              <a:off x="5371863" y="619825"/>
              <a:ext cx="772800" cy="3869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5;p41">
              <a:extLst>
                <a:ext uri="{FF2B5EF4-FFF2-40B4-BE49-F238E27FC236}">
                  <a16:creationId xmlns:a16="http://schemas.microsoft.com/office/drawing/2014/main" id="{372ED1DF-F657-4ED2-AEF1-DFD86E0A00B2}"/>
                </a:ext>
              </a:extLst>
            </p:cNvPr>
            <p:cNvSpPr/>
            <p:nvPr/>
          </p:nvSpPr>
          <p:spPr>
            <a:xfrm>
              <a:off x="6197025" y="619825"/>
              <a:ext cx="772800" cy="3869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6;p41">
              <a:extLst>
                <a:ext uri="{FF2B5EF4-FFF2-40B4-BE49-F238E27FC236}">
                  <a16:creationId xmlns:a16="http://schemas.microsoft.com/office/drawing/2014/main" id="{5C8C3570-9843-4855-85AA-B9F2978C4338}"/>
                </a:ext>
              </a:extLst>
            </p:cNvPr>
            <p:cNvSpPr/>
            <p:nvPr/>
          </p:nvSpPr>
          <p:spPr>
            <a:xfrm>
              <a:off x="7022175" y="619825"/>
              <a:ext cx="772800" cy="3869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7;p41">
              <a:extLst>
                <a:ext uri="{FF2B5EF4-FFF2-40B4-BE49-F238E27FC236}">
                  <a16:creationId xmlns:a16="http://schemas.microsoft.com/office/drawing/2014/main" id="{94EB95A2-50C5-4998-859C-4E7C13BF29D9}"/>
                </a:ext>
              </a:extLst>
            </p:cNvPr>
            <p:cNvSpPr/>
            <p:nvPr/>
          </p:nvSpPr>
          <p:spPr>
            <a:xfrm>
              <a:off x="7847325" y="619825"/>
              <a:ext cx="772800" cy="3869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98;p41">
              <a:extLst>
                <a:ext uri="{FF2B5EF4-FFF2-40B4-BE49-F238E27FC236}">
                  <a16:creationId xmlns:a16="http://schemas.microsoft.com/office/drawing/2014/main" id="{4076F41C-DB20-4809-AA11-639635B4EA6B}"/>
                </a:ext>
              </a:extLst>
            </p:cNvPr>
            <p:cNvSpPr/>
            <p:nvPr/>
          </p:nvSpPr>
          <p:spPr>
            <a:xfrm>
              <a:off x="5275088" y="1180788"/>
              <a:ext cx="3449100" cy="5037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99;p41">
              <a:extLst>
                <a:ext uri="{FF2B5EF4-FFF2-40B4-BE49-F238E27FC236}">
                  <a16:creationId xmlns:a16="http://schemas.microsoft.com/office/drawing/2014/main" id="{9420D6C0-91EA-4504-BC84-F96AB9AF0C7A}"/>
                </a:ext>
              </a:extLst>
            </p:cNvPr>
            <p:cNvSpPr/>
            <p:nvPr/>
          </p:nvSpPr>
          <p:spPr>
            <a:xfrm>
              <a:off x="5275088" y="3424588"/>
              <a:ext cx="3449100" cy="5037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0;p41">
              <a:extLst>
                <a:ext uri="{FF2B5EF4-FFF2-40B4-BE49-F238E27FC236}">
                  <a16:creationId xmlns:a16="http://schemas.microsoft.com/office/drawing/2014/main" id="{716F48EF-CB9E-492F-B16F-75E3DB51F8D2}"/>
                </a:ext>
              </a:extLst>
            </p:cNvPr>
            <p:cNvSpPr/>
            <p:nvPr/>
          </p:nvSpPr>
          <p:spPr>
            <a:xfrm>
              <a:off x="5677673" y="2035698"/>
              <a:ext cx="2643932" cy="1037708"/>
            </a:xfrm>
            <a:custGeom>
              <a:avLst/>
              <a:gdLst/>
              <a:ahLst/>
              <a:cxnLst/>
              <a:rect l="l" t="t" r="r" b="b"/>
              <a:pathLst>
                <a:path w="181433" h="71210" extrusionOk="0">
                  <a:moveTo>
                    <a:pt x="2023" y="1"/>
                  </a:moveTo>
                  <a:cubicBezTo>
                    <a:pt x="914" y="1"/>
                    <a:pt x="0" y="914"/>
                    <a:pt x="0" y="1990"/>
                  </a:cubicBezTo>
                  <a:lnTo>
                    <a:pt x="0" y="69220"/>
                  </a:lnTo>
                  <a:cubicBezTo>
                    <a:pt x="0" y="70296"/>
                    <a:pt x="914" y="71210"/>
                    <a:pt x="2023" y="71210"/>
                  </a:cubicBezTo>
                  <a:lnTo>
                    <a:pt x="179442" y="71210"/>
                  </a:lnTo>
                  <a:cubicBezTo>
                    <a:pt x="180551" y="71210"/>
                    <a:pt x="181432" y="70296"/>
                    <a:pt x="181432" y="69220"/>
                  </a:cubicBezTo>
                  <a:lnTo>
                    <a:pt x="181432" y="1990"/>
                  </a:lnTo>
                  <a:cubicBezTo>
                    <a:pt x="181432" y="914"/>
                    <a:pt x="180551" y="1"/>
                    <a:pt x="179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1;p41">
              <a:extLst>
                <a:ext uri="{FF2B5EF4-FFF2-40B4-BE49-F238E27FC236}">
                  <a16:creationId xmlns:a16="http://schemas.microsoft.com/office/drawing/2014/main" id="{AEA79FC0-01DB-460B-8D87-BD51415EEE05}"/>
                </a:ext>
              </a:extLst>
            </p:cNvPr>
            <p:cNvSpPr/>
            <p:nvPr/>
          </p:nvSpPr>
          <p:spPr>
            <a:xfrm>
              <a:off x="5861622" y="2219167"/>
              <a:ext cx="2276472" cy="670262"/>
            </a:xfrm>
            <a:custGeom>
              <a:avLst/>
              <a:gdLst/>
              <a:ahLst/>
              <a:cxnLst/>
              <a:rect l="l" t="t" r="r" b="b"/>
              <a:pathLst>
                <a:path w="156217" h="45995" extrusionOk="0">
                  <a:moveTo>
                    <a:pt x="2153" y="1"/>
                  </a:moveTo>
                  <a:cubicBezTo>
                    <a:pt x="979" y="1"/>
                    <a:pt x="0" y="980"/>
                    <a:pt x="0" y="2186"/>
                  </a:cubicBezTo>
                  <a:lnTo>
                    <a:pt x="0" y="43842"/>
                  </a:lnTo>
                  <a:cubicBezTo>
                    <a:pt x="0" y="45049"/>
                    <a:pt x="979" y="45995"/>
                    <a:pt x="2153" y="45995"/>
                  </a:cubicBezTo>
                  <a:lnTo>
                    <a:pt x="154031" y="45995"/>
                  </a:lnTo>
                  <a:cubicBezTo>
                    <a:pt x="155238" y="45995"/>
                    <a:pt x="156217" y="45049"/>
                    <a:pt x="156217" y="43842"/>
                  </a:cubicBezTo>
                  <a:lnTo>
                    <a:pt x="156217" y="2186"/>
                  </a:lnTo>
                  <a:cubicBezTo>
                    <a:pt x="156217" y="980"/>
                    <a:pt x="155238" y="1"/>
                    <a:pt x="154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56"/>
          <p:cNvGrpSpPr/>
          <p:nvPr/>
        </p:nvGrpSpPr>
        <p:grpSpPr>
          <a:xfrm>
            <a:off x="1813317" y="1430050"/>
            <a:ext cx="5708038" cy="3171300"/>
            <a:chOff x="1552486" y="1176125"/>
            <a:chExt cx="2671789" cy="3171300"/>
          </a:xfrm>
        </p:grpSpPr>
        <p:sp>
          <p:nvSpPr>
            <p:cNvPr id="2146" name="Google Shape;2146;p56"/>
            <p:cNvSpPr/>
            <p:nvPr/>
          </p:nvSpPr>
          <p:spPr>
            <a:xfrm>
              <a:off x="1628675" y="1252325"/>
              <a:ext cx="2595600" cy="3095100"/>
            </a:xfrm>
            <a:prstGeom prst="roundRect">
              <a:avLst>
                <a:gd name="adj" fmla="val 3629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1552486" y="1374050"/>
              <a:ext cx="2595600" cy="2897100"/>
            </a:xfrm>
            <a:prstGeom prst="round2SameRect">
              <a:avLst>
                <a:gd name="adj1" fmla="val 0"/>
                <a:gd name="adj2" fmla="val 431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fr-FR" sz="1200" dirty="0"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1552839" y="1176125"/>
              <a:ext cx="2595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 err="1">
                  <a:solidFill>
                    <a:schemeClr val="bg1"/>
                  </a:solidFill>
                </a:rPr>
                <a:t>Mouvement.c</a:t>
              </a:r>
              <a:endParaRPr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44" name="Google Shape;2144;p56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EF03065-F4F6-4497-B0A5-E299AA6F0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" r="41464"/>
          <a:stretch/>
        </p:blipFill>
        <p:spPr>
          <a:xfrm>
            <a:off x="2048609" y="1859574"/>
            <a:ext cx="5046632" cy="23884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3184DD-B403-460A-8D0C-046C896613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1445" b="59962"/>
          <a:stretch/>
        </p:blipFill>
        <p:spPr>
          <a:xfrm>
            <a:off x="2048609" y="2024157"/>
            <a:ext cx="5046632" cy="20592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82A61DE-12F8-4F9C-A386-9E7747C29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855" y="1859575"/>
            <a:ext cx="5046632" cy="2424914"/>
          </a:xfrm>
          <a:prstGeom prst="rect">
            <a:avLst/>
          </a:prstGeom>
        </p:spPr>
      </p:pic>
      <p:sp>
        <p:nvSpPr>
          <p:cNvPr id="20" name="Google Shape;2151;p56">
            <a:extLst>
              <a:ext uri="{FF2B5EF4-FFF2-40B4-BE49-F238E27FC236}">
                <a16:creationId xmlns:a16="http://schemas.microsoft.com/office/drawing/2014/main" id="{C9141D7A-2A9F-43B4-BD8B-B412F2422B82}"/>
              </a:ext>
            </a:extLst>
          </p:cNvPr>
          <p:cNvSpPr/>
          <p:nvPr/>
        </p:nvSpPr>
        <p:spPr>
          <a:xfrm>
            <a:off x="1943403" y="1521268"/>
            <a:ext cx="55102" cy="55091"/>
          </a:xfrm>
          <a:custGeom>
            <a:avLst/>
            <a:gdLst/>
            <a:ahLst/>
            <a:cxnLst/>
            <a:rect l="l" t="t" r="r" b="b"/>
            <a:pathLst>
              <a:path w="3071" h="3070" extrusionOk="0">
                <a:moveTo>
                  <a:pt x="1548" y="1"/>
                </a:moveTo>
                <a:cubicBezTo>
                  <a:pt x="697" y="1"/>
                  <a:pt x="1" y="697"/>
                  <a:pt x="1" y="1548"/>
                </a:cubicBezTo>
                <a:cubicBezTo>
                  <a:pt x="1" y="2373"/>
                  <a:pt x="697" y="3070"/>
                  <a:pt x="1548" y="3070"/>
                </a:cubicBezTo>
                <a:cubicBezTo>
                  <a:pt x="2374" y="3070"/>
                  <a:pt x="3070" y="2373"/>
                  <a:pt x="3070" y="1548"/>
                </a:cubicBezTo>
                <a:cubicBezTo>
                  <a:pt x="3070" y="697"/>
                  <a:pt x="2374" y="1"/>
                  <a:pt x="1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51;p56">
            <a:extLst>
              <a:ext uri="{FF2B5EF4-FFF2-40B4-BE49-F238E27FC236}">
                <a16:creationId xmlns:a16="http://schemas.microsoft.com/office/drawing/2014/main" id="{8FADF969-65CD-4F5D-BD42-3978CF980975}"/>
              </a:ext>
            </a:extLst>
          </p:cNvPr>
          <p:cNvSpPr/>
          <p:nvPr/>
        </p:nvSpPr>
        <p:spPr>
          <a:xfrm>
            <a:off x="2068144" y="1521267"/>
            <a:ext cx="55102" cy="55091"/>
          </a:xfrm>
          <a:custGeom>
            <a:avLst/>
            <a:gdLst/>
            <a:ahLst/>
            <a:cxnLst/>
            <a:rect l="l" t="t" r="r" b="b"/>
            <a:pathLst>
              <a:path w="3071" h="3070" extrusionOk="0">
                <a:moveTo>
                  <a:pt x="1548" y="1"/>
                </a:moveTo>
                <a:cubicBezTo>
                  <a:pt x="697" y="1"/>
                  <a:pt x="1" y="697"/>
                  <a:pt x="1" y="1548"/>
                </a:cubicBezTo>
                <a:cubicBezTo>
                  <a:pt x="1" y="2373"/>
                  <a:pt x="697" y="3070"/>
                  <a:pt x="1548" y="3070"/>
                </a:cubicBezTo>
                <a:cubicBezTo>
                  <a:pt x="2374" y="3070"/>
                  <a:pt x="3070" y="2373"/>
                  <a:pt x="3070" y="1548"/>
                </a:cubicBezTo>
                <a:cubicBezTo>
                  <a:pt x="3070" y="697"/>
                  <a:pt x="2374" y="1"/>
                  <a:pt x="1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51;p56">
            <a:extLst>
              <a:ext uri="{FF2B5EF4-FFF2-40B4-BE49-F238E27FC236}">
                <a16:creationId xmlns:a16="http://schemas.microsoft.com/office/drawing/2014/main" id="{CEF9C1CE-958D-43E9-8BFE-EBB4746BFF93}"/>
              </a:ext>
            </a:extLst>
          </p:cNvPr>
          <p:cNvSpPr/>
          <p:nvPr/>
        </p:nvSpPr>
        <p:spPr>
          <a:xfrm>
            <a:off x="2194291" y="1524154"/>
            <a:ext cx="55102" cy="55091"/>
          </a:xfrm>
          <a:custGeom>
            <a:avLst/>
            <a:gdLst/>
            <a:ahLst/>
            <a:cxnLst/>
            <a:rect l="l" t="t" r="r" b="b"/>
            <a:pathLst>
              <a:path w="3071" h="3070" extrusionOk="0">
                <a:moveTo>
                  <a:pt x="1548" y="1"/>
                </a:moveTo>
                <a:cubicBezTo>
                  <a:pt x="697" y="1"/>
                  <a:pt x="1" y="697"/>
                  <a:pt x="1" y="1548"/>
                </a:cubicBezTo>
                <a:cubicBezTo>
                  <a:pt x="1" y="2373"/>
                  <a:pt x="697" y="3070"/>
                  <a:pt x="1548" y="3070"/>
                </a:cubicBezTo>
                <a:cubicBezTo>
                  <a:pt x="2374" y="3070"/>
                  <a:pt x="3070" y="2373"/>
                  <a:pt x="3070" y="1548"/>
                </a:cubicBezTo>
                <a:cubicBezTo>
                  <a:pt x="3070" y="697"/>
                  <a:pt x="2374" y="1"/>
                  <a:pt x="1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Image 22" descr="Une image contenant texte, noir&#10;&#10;Description générée automatiquement">
            <a:extLst>
              <a:ext uri="{FF2B5EF4-FFF2-40B4-BE49-F238E27FC236}">
                <a16:creationId xmlns:a16="http://schemas.microsoft.com/office/drawing/2014/main" id="{C05811FA-E524-43B3-8B71-121037901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090" y="2492887"/>
            <a:ext cx="1578766" cy="157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0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8"/>
          <p:cNvGrpSpPr/>
          <p:nvPr/>
        </p:nvGrpSpPr>
        <p:grpSpPr>
          <a:xfrm>
            <a:off x="2933630" y="2777459"/>
            <a:ext cx="1379702" cy="1039379"/>
            <a:chOff x="3793086" y="406446"/>
            <a:chExt cx="2496746" cy="1880889"/>
          </a:xfrm>
        </p:grpSpPr>
        <p:sp>
          <p:nvSpPr>
            <p:cNvPr id="193" name="Google Shape;193;p28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28"/>
          <p:cNvGrpSpPr/>
          <p:nvPr/>
        </p:nvGrpSpPr>
        <p:grpSpPr>
          <a:xfrm>
            <a:off x="1231100" y="2233175"/>
            <a:ext cx="1299000" cy="1281350"/>
            <a:chOff x="2520725" y="1929400"/>
            <a:chExt cx="1299000" cy="1281350"/>
          </a:xfrm>
        </p:grpSpPr>
        <p:sp>
          <p:nvSpPr>
            <p:cNvPr id="214" name="Google Shape;214;p28"/>
            <p:cNvSpPr/>
            <p:nvPr/>
          </p:nvSpPr>
          <p:spPr>
            <a:xfrm>
              <a:off x="2596925" y="2006250"/>
              <a:ext cx="1222800" cy="12045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 rot="10800000">
              <a:off x="2520725" y="2127325"/>
              <a:ext cx="1222800" cy="1007100"/>
            </a:xfrm>
            <a:prstGeom prst="round2SameRect">
              <a:avLst>
                <a:gd name="adj1" fmla="val 7312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2520725" y="1929400"/>
              <a:ext cx="12228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" name="Google Shape;217;p28"/>
            <p:cNvGrpSpPr/>
            <p:nvPr/>
          </p:nvGrpSpPr>
          <p:grpSpPr>
            <a:xfrm>
              <a:off x="2596933" y="2000859"/>
              <a:ext cx="245723" cy="55091"/>
              <a:chOff x="2072400" y="1856025"/>
              <a:chExt cx="342375" cy="76750"/>
            </a:xfrm>
          </p:grpSpPr>
          <p:sp>
            <p:nvSpPr>
              <p:cNvPr id="218" name="Google Shape;218;p28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" name="Google Shape;221;p28"/>
          <p:cNvGrpSpPr/>
          <p:nvPr/>
        </p:nvGrpSpPr>
        <p:grpSpPr>
          <a:xfrm>
            <a:off x="1917000" y="1752888"/>
            <a:ext cx="2144384" cy="1637725"/>
            <a:chOff x="1917000" y="1752888"/>
            <a:chExt cx="2144384" cy="1637725"/>
          </a:xfrm>
        </p:grpSpPr>
        <p:sp>
          <p:nvSpPr>
            <p:cNvPr id="222" name="Google Shape;222;p28"/>
            <p:cNvSpPr/>
            <p:nvPr/>
          </p:nvSpPr>
          <p:spPr>
            <a:xfrm>
              <a:off x="1972903" y="1833463"/>
              <a:ext cx="2088482" cy="1557150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917000" y="1932774"/>
              <a:ext cx="2088499" cy="1377277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917000" y="1752888"/>
              <a:ext cx="2088499" cy="27467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8"/>
          <p:cNvSpPr txBox="1">
            <a:spLocks noGrp="1"/>
          </p:cNvSpPr>
          <p:nvPr>
            <p:ph type="ctrTitle"/>
          </p:nvPr>
        </p:nvSpPr>
        <p:spPr>
          <a:xfrm>
            <a:off x="4903199" y="1795550"/>
            <a:ext cx="3833745" cy="98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Graphique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1"/>
          </p:nvPr>
        </p:nvSpPr>
        <p:spPr>
          <a:xfrm>
            <a:off x="4975631" y="2609245"/>
            <a:ext cx="27084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squelette du jeu</a:t>
            </a:r>
            <a:endParaRPr dirty="0"/>
          </a:p>
        </p:txBody>
      </p:sp>
      <p:sp>
        <p:nvSpPr>
          <p:cNvPr id="230" name="Google Shape;230;p28"/>
          <p:cNvSpPr txBox="1">
            <a:spLocks noGrp="1"/>
          </p:cNvSpPr>
          <p:nvPr>
            <p:ph type="title" idx="2"/>
          </p:nvPr>
        </p:nvSpPr>
        <p:spPr>
          <a:xfrm>
            <a:off x="1681600" y="2031150"/>
            <a:ext cx="2559300" cy="10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31" name="Google Shape;231;p28"/>
          <p:cNvGrpSpPr/>
          <p:nvPr/>
        </p:nvGrpSpPr>
        <p:grpSpPr>
          <a:xfrm>
            <a:off x="3523097" y="1318525"/>
            <a:ext cx="913878" cy="1037400"/>
            <a:chOff x="5455672" y="1249925"/>
            <a:chExt cx="913878" cy="1037400"/>
          </a:xfrm>
        </p:grpSpPr>
        <p:sp>
          <p:nvSpPr>
            <p:cNvPr id="232" name="Google Shape;232;p28"/>
            <p:cNvSpPr/>
            <p:nvPr/>
          </p:nvSpPr>
          <p:spPr>
            <a:xfrm>
              <a:off x="5531950" y="1326125"/>
              <a:ext cx="837600" cy="9612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 rot="10800000">
              <a:off x="5455750" y="1448125"/>
              <a:ext cx="837600" cy="7629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5455672" y="1249925"/>
              <a:ext cx="837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8"/>
            <p:cNvGrpSpPr/>
            <p:nvPr/>
          </p:nvGrpSpPr>
          <p:grpSpPr>
            <a:xfrm>
              <a:off x="5531958" y="1321384"/>
              <a:ext cx="245723" cy="55091"/>
              <a:chOff x="2072400" y="1856025"/>
              <a:chExt cx="342375" cy="76750"/>
            </a:xfrm>
          </p:grpSpPr>
          <p:sp>
            <p:nvSpPr>
              <p:cNvPr id="236" name="Google Shape;236;p28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8474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2723;p63">
            <a:extLst>
              <a:ext uri="{FF2B5EF4-FFF2-40B4-BE49-F238E27FC236}">
                <a16:creationId xmlns:a16="http://schemas.microsoft.com/office/drawing/2014/main" id="{7B41C862-0F4F-489D-B70C-C56492F83571}"/>
              </a:ext>
            </a:extLst>
          </p:cNvPr>
          <p:cNvSpPr/>
          <p:nvPr/>
        </p:nvSpPr>
        <p:spPr>
          <a:xfrm>
            <a:off x="5636316" y="2831504"/>
            <a:ext cx="855666" cy="67243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" name="Google Shape;1720;p44">
            <a:extLst>
              <a:ext uri="{FF2B5EF4-FFF2-40B4-BE49-F238E27FC236}">
                <a16:creationId xmlns:a16="http://schemas.microsoft.com/office/drawing/2014/main" id="{24DDC3C4-3742-4EBB-86D2-1A8E58CB1740}"/>
              </a:ext>
            </a:extLst>
          </p:cNvPr>
          <p:cNvGrpSpPr/>
          <p:nvPr/>
        </p:nvGrpSpPr>
        <p:grpSpPr>
          <a:xfrm>
            <a:off x="3456720" y="1658609"/>
            <a:ext cx="2298550" cy="2322841"/>
            <a:chOff x="3791775" y="2600200"/>
            <a:chExt cx="1560300" cy="1712375"/>
          </a:xfrm>
        </p:grpSpPr>
        <p:sp>
          <p:nvSpPr>
            <p:cNvPr id="51" name="Google Shape;1721;p44">
              <a:extLst>
                <a:ext uri="{FF2B5EF4-FFF2-40B4-BE49-F238E27FC236}">
                  <a16:creationId xmlns:a16="http://schemas.microsoft.com/office/drawing/2014/main" id="{79BED4DC-88CF-405F-9A1B-B06486A4A607}"/>
                </a:ext>
              </a:extLst>
            </p:cNvPr>
            <p:cNvSpPr/>
            <p:nvPr/>
          </p:nvSpPr>
          <p:spPr>
            <a:xfrm>
              <a:off x="3791775" y="2600200"/>
              <a:ext cx="921142" cy="384000"/>
            </a:xfrm>
            <a:prstGeom prst="round2SameRect">
              <a:avLst>
                <a:gd name="adj1" fmla="val 17570"/>
                <a:gd name="adj2" fmla="val 0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52" name="Google Shape;1722;p44">
              <a:extLst>
                <a:ext uri="{FF2B5EF4-FFF2-40B4-BE49-F238E27FC236}">
                  <a16:creationId xmlns:a16="http://schemas.microsoft.com/office/drawing/2014/main" id="{544CF1FD-FDE7-4C79-AB7D-1828366885C4}"/>
                </a:ext>
              </a:extLst>
            </p:cNvPr>
            <p:cNvSpPr/>
            <p:nvPr/>
          </p:nvSpPr>
          <p:spPr>
            <a:xfrm>
              <a:off x="3791775" y="2848275"/>
              <a:ext cx="1560300" cy="1464300"/>
            </a:xfrm>
            <a:prstGeom prst="rect">
              <a:avLst/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1724;p44">
            <a:extLst>
              <a:ext uri="{FF2B5EF4-FFF2-40B4-BE49-F238E27FC236}">
                <a16:creationId xmlns:a16="http://schemas.microsoft.com/office/drawing/2014/main" id="{2EAEE9C2-0280-40B0-A3F0-4518D143A98D}"/>
              </a:ext>
            </a:extLst>
          </p:cNvPr>
          <p:cNvSpPr/>
          <p:nvPr/>
        </p:nvSpPr>
        <p:spPr>
          <a:xfrm>
            <a:off x="3354809" y="1845597"/>
            <a:ext cx="2344182" cy="2048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" name="Google Shape;2723;p63">
            <a:extLst>
              <a:ext uri="{FF2B5EF4-FFF2-40B4-BE49-F238E27FC236}">
                <a16:creationId xmlns:a16="http://schemas.microsoft.com/office/drawing/2014/main" id="{42EAD9B8-F8CC-4D77-B776-A467CF0668EE}"/>
              </a:ext>
            </a:extLst>
          </p:cNvPr>
          <p:cNvSpPr/>
          <p:nvPr/>
        </p:nvSpPr>
        <p:spPr>
          <a:xfrm>
            <a:off x="2573632" y="2825446"/>
            <a:ext cx="913802" cy="67243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" name="Google Shape;1720;p44">
            <a:extLst>
              <a:ext uri="{FF2B5EF4-FFF2-40B4-BE49-F238E27FC236}">
                <a16:creationId xmlns:a16="http://schemas.microsoft.com/office/drawing/2014/main" id="{4912E3A0-7134-4126-B87D-CFF7AE2C6D51}"/>
              </a:ext>
            </a:extLst>
          </p:cNvPr>
          <p:cNvGrpSpPr/>
          <p:nvPr/>
        </p:nvGrpSpPr>
        <p:grpSpPr>
          <a:xfrm>
            <a:off x="6583726" y="1658690"/>
            <a:ext cx="1741607" cy="2322841"/>
            <a:chOff x="3791775" y="2600200"/>
            <a:chExt cx="1560300" cy="1712375"/>
          </a:xfrm>
        </p:grpSpPr>
        <p:sp>
          <p:nvSpPr>
            <p:cNvPr id="54" name="Google Shape;1721;p44">
              <a:extLst>
                <a:ext uri="{FF2B5EF4-FFF2-40B4-BE49-F238E27FC236}">
                  <a16:creationId xmlns:a16="http://schemas.microsoft.com/office/drawing/2014/main" id="{FA8E326C-1C79-4CB7-B130-1160F8D65D19}"/>
                </a:ext>
              </a:extLst>
            </p:cNvPr>
            <p:cNvSpPr/>
            <p:nvPr/>
          </p:nvSpPr>
          <p:spPr>
            <a:xfrm>
              <a:off x="3791775" y="2600200"/>
              <a:ext cx="1222800" cy="384000"/>
            </a:xfrm>
            <a:prstGeom prst="round2SameRect">
              <a:avLst>
                <a:gd name="adj1" fmla="val 17570"/>
                <a:gd name="adj2" fmla="val 0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55" name="Google Shape;1722;p44">
              <a:extLst>
                <a:ext uri="{FF2B5EF4-FFF2-40B4-BE49-F238E27FC236}">
                  <a16:creationId xmlns:a16="http://schemas.microsoft.com/office/drawing/2014/main" id="{4052044F-BAF7-411F-95CD-FC219F114B5B}"/>
                </a:ext>
              </a:extLst>
            </p:cNvPr>
            <p:cNvSpPr/>
            <p:nvPr/>
          </p:nvSpPr>
          <p:spPr>
            <a:xfrm>
              <a:off x="3791775" y="2848275"/>
              <a:ext cx="1560300" cy="1464300"/>
            </a:xfrm>
            <a:prstGeom prst="rect">
              <a:avLst/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44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Tile mapping</a:t>
            </a:r>
            <a:endParaRPr dirty="0"/>
          </a:p>
        </p:txBody>
      </p:sp>
      <p:grpSp>
        <p:nvGrpSpPr>
          <p:cNvPr id="1720" name="Google Shape;1720;p44"/>
          <p:cNvGrpSpPr/>
          <p:nvPr/>
        </p:nvGrpSpPr>
        <p:grpSpPr>
          <a:xfrm>
            <a:off x="887471" y="1658609"/>
            <a:ext cx="1741607" cy="2322841"/>
            <a:chOff x="3791775" y="2600200"/>
            <a:chExt cx="1560300" cy="1712375"/>
          </a:xfrm>
        </p:grpSpPr>
        <p:sp>
          <p:nvSpPr>
            <p:cNvPr id="1721" name="Google Shape;1721;p44"/>
            <p:cNvSpPr/>
            <p:nvPr/>
          </p:nvSpPr>
          <p:spPr>
            <a:xfrm>
              <a:off x="3791775" y="2600200"/>
              <a:ext cx="1222800" cy="384000"/>
            </a:xfrm>
            <a:prstGeom prst="round2SameRect">
              <a:avLst>
                <a:gd name="adj1" fmla="val 17570"/>
                <a:gd name="adj2" fmla="val 0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3791775" y="2848275"/>
              <a:ext cx="1560300" cy="1464300"/>
            </a:xfrm>
            <a:prstGeom prst="rect">
              <a:avLst/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3" name="Google Shape;1723;p44"/>
          <p:cNvSpPr/>
          <p:nvPr/>
        </p:nvSpPr>
        <p:spPr>
          <a:xfrm>
            <a:off x="802417" y="1502679"/>
            <a:ext cx="1365000" cy="428700"/>
          </a:xfrm>
          <a:prstGeom prst="round2SameRect">
            <a:avLst>
              <a:gd name="adj1" fmla="val 1757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24" name="Google Shape;1724;p44"/>
          <p:cNvSpPr/>
          <p:nvPr/>
        </p:nvSpPr>
        <p:spPr>
          <a:xfrm>
            <a:off x="802417" y="1850456"/>
            <a:ext cx="1741500" cy="2048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725" name="Google Shape;1725;p44"/>
          <p:cNvGrpSpPr/>
          <p:nvPr/>
        </p:nvGrpSpPr>
        <p:grpSpPr>
          <a:xfrm>
            <a:off x="2184707" y="1931361"/>
            <a:ext cx="274277" cy="61492"/>
            <a:chOff x="2072400" y="1856025"/>
            <a:chExt cx="342375" cy="76750"/>
          </a:xfrm>
        </p:grpSpPr>
        <p:sp>
          <p:nvSpPr>
            <p:cNvPr id="1726" name="Google Shape;1726;p44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9" name="Google Shape;1729;p44"/>
          <p:cNvSpPr txBox="1"/>
          <p:nvPr/>
        </p:nvSpPr>
        <p:spPr>
          <a:xfrm>
            <a:off x="802528" y="1502675"/>
            <a:ext cx="1364792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Map</a:t>
            </a:r>
            <a:endParaRPr sz="2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33" name="Google Shape;1733;p44"/>
          <p:cNvSpPr/>
          <p:nvPr/>
        </p:nvSpPr>
        <p:spPr>
          <a:xfrm>
            <a:off x="3363184" y="1497820"/>
            <a:ext cx="1365000" cy="428700"/>
          </a:xfrm>
          <a:prstGeom prst="round2SameRect">
            <a:avLst>
              <a:gd name="adj1" fmla="val 1757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42" name="Google Shape;1742;p44"/>
          <p:cNvSpPr/>
          <p:nvPr/>
        </p:nvSpPr>
        <p:spPr>
          <a:xfrm>
            <a:off x="6497759" y="1502760"/>
            <a:ext cx="1365000" cy="428700"/>
          </a:xfrm>
          <a:prstGeom prst="round2SameRect">
            <a:avLst>
              <a:gd name="adj1" fmla="val 1757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48" name="Google Shape;1748;p44"/>
          <p:cNvSpPr txBox="1"/>
          <p:nvPr/>
        </p:nvSpPr>
        <p:spPr>
          <a:xfrm>
            <a:off x="3363392" y="1497816"/>
            <a:ext cx="1364598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Tile</a:t>
            </a:r>
            <a:endParaRPr sz="2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49" name="Google Shape;1749;p44"/>
          <p:cNvSpPr txBox="1"/>
          <p:nvPr/>
        </p:nvSpPr>
        <p:spPr>
          <a:xfrm>
            <a:off x="6418998" y="1502756"/>
            <a:ext cx="1522536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Tilemapping</a:t>
            </a:r>
            <a:endParaRPr sz="20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412634-C24D-43AC-9D29-07113B791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71" y="2099924"/>
            <a:ext cx="1584250" cy="1654214"/>
          </a:xfrm>
          <a:prstGeom prst="rect">
            <a:avLst/>
          </a:prstGeom>
        </p:spPr>
      </p:pic>
      <p:grpSp>
        <p:nvGrpSpPr>
          <p:cNvPr id="36" name="Google Shape;1725;p44">
            <a:extLst>
              <a:ext uri="{FF2B5EF4-FFF2-40B4-BE49-F238E27FC236}">
                <a16:creationId xmlns:a16="http://schemas.microsoft.com/office/drawing/2014/main" id="{826A3B48-FAB9-40B1-B5E1-E2E558E5F6B0}"/>
              </a:ext>
            </a:extLst>
          </p:cNvPr>
          <p:cNvGrpSpPr/>
          <p:nvPr/>
        </p:nvGrpSpPr>
        <p:grpSpPr>
          <a:xfrm>
            <a:off x="4737099" y="1926502"/>
            <a:ext cx="274277" cy="61492"/>
            <a:chOff x="2072400" y="1856025"/>
            <a:chExt cx="342375" cy="76750"/>
          </a:xfrm>
        </p:grpSpPr>
        <p:sp>
          <p:nvSpPr>
            <p:cNvPr id="37" name="Google Shape;1726;p44">
              <a:extLst>
                <a:ext uri="{FF2B5EF4-FFF2-40B4-BE49-F238E27FC236}">
                  <a16:creationId xmlns:a16="http://schemas.microsoft.com/office/drawing/2014/main" id="{2C0F1543-8E6B-466A-858D-C64C97EC1753}"/>
                </a:ext>
              </a:extLst>
            </p:cNvPr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27;p44">
              <a:extLst>
                <a:ext uri="{FF2B5EF4-FFF2-40B4-BE49-F238E27FC236}">
                  <a16:creationId xmlns:a16="http://schemas.microsoft.com/office/drawing/2014/main" id="{4459F34F-5900-40C8-AF6D-3BB9DAE444F1}"/>
                </a:ext>
              </a:extLst>
            </p:cNvPr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28;p44">
              <a:extLst>
                <a:ext uri="{FF2B5EF4-FFF2-40B4-BE49-F238E27FC236}">
                  <a16:creationId xmlns:a16="http://schemas.microsoft.com/office/drawing/2014/main" id="{695747F7-F7DD-4DF8-AC64-0DFAF9FB9CB4}"/>
                </a:ext>
              </a:extLst>
            </p:cNvPr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724;p44">
            <a:extLst>
              <a:ext uri="{FF2B5EF4-FFF2-40B4-BE49-F238E27FC236}">
                <a16:creationId xmlns:a16="http://schemas.microsoft.com/office/drawing/2014/main" id="{40AD3EA5-D60F-42B2-9FCF-4EE5B072CCA5}"/>
              </a:ext>
            </a:extLst>
          </p:cNvPr>
          <p:cNvSpPr/>
          <p:nvPr/>
        </p:nvSpPr>
        <p:spPr>
          <a:xfrm>
            <a:off x="6498019" y="1850456"/>
            <a:ext cx="1741500" cy="2048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2" name="Google Shape;1725;p44">
            <a:extLst>
              <a:ext uri="{FF2B5EF4-FFF2-40B4-BE49-F238E27FC236}">
                <a16:creationId xmlns:a16="http://schemas.microsoft.com/office/drawing/2014/main" id="{D3BD0F9C-41F4-4E7C-B3B3-A1735B395B27}"/>
              </a:ext>
            </a:extLst>
          </p:cNvPr>
          <p:cNvGrpSpPr/>
          <p:nvPr/>
        </p:nvGrpSpPr>
        <p:grpSpPr>
          <a:xfrm>
            <a:off x="7880309" y="1931361"/>
            <a:ext cx="274277" cy="61492"/>
            <a:chOff x="2072400" y="1856025"/>
            <a:chExt cx="342375" cy="76750"/>
          </a:xfrm>
        </p:grpSpPr>
        <p:sp>
          <p:nvSpPr>
            <p:cNvPr id="43" name="Google Shape;1726;p44">
              <a:extLst>
                <a:ext uri="{FF2B5EF4-FFF2-40B4-BE49-F238E27FC236}">
                  <a16:creationId xmlns:a16="http://schemas.microsoft.com/office/drawing/2014/main" id="{E3CA06F7-9596-49EA-99AE-6CF44C3D56C5}"/>
                </a:ext>
              </a:extLst>
            </p:cNvPr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27;p44">
              <a:extLst>
                <a:ext uri="{FF2B5EF4-FFF2-40B4-BE49-F238E27FC236}">
                  <a16:creationId xmlns:a16="http://schemas.microsoft.com/office/drawing/2014/main" id="{F11A3D7B-A787-47A2-83FE-383C818DFF52}"/>
                </a:ext>
              </a:extLst>
            </p:cNvPr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28;p44">
              <a:extLst>
                <a:ext uri="{FF2B5EF4-FFF2-40B4-BE49-F238E27FC236}">
                  <a16:creationId xmlns:a16="http://schemas.microsoft.com/office/drawing/2014/main" id="{917BA192-C544-438C-A11C-763375BC83A1}"/>
                </a:ext>
              </a:extLst>
            </p:cNvPr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054DE9D0-C563-4378-8CBB-2D6FB49EC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902" y="2305796"/>
            <a:ext cx="2193996" cy="658199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5795CD-C17A-41C3-98D1-A1CB46A00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356" y="2971124"/>
            <a:ext cx="1180952" cy="5904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970A314-CC7E-4250-BF4F-C5390ECA8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1859" y="2195769"/>
            <a:ext cx="1613819" cy="146252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2306;p58">
            <a:extLst>
              <a:ext uri="{FF2B5EF4-FFF2-40B4-BE49-F238E27FC236}">
                <a16:creationId xmlns:a16="http://schemas.microsoft.com/office/drawing/2014/main" id="{4AFF0450-1962-4212-9DF9-4650FE18D2F3}"/>
              </a:ext>
            </a:extLst>
          </p:cNvPr>
          <p:cNvGrpSpPr/>
          <p:nvPr/>
        </p:nvGrpSpPr>
        <p:grpSpPr>
          <a:xfrm>
            <a:off x="4309207" y="784978"/>
            <a:ext cx="3953755" cy="4182973"/>
            <a:chOff x="2937124" y="3402258"/>
            <a:chExt cx="1490807" cy="1123080"/>
          </a:xfrm>
        </p:grpSpPr>
        <p:grpSp>
          <p:nvGrpSpPr>
            <p:cNvPr id="42" name="Google Shape;2307;p58">
              <a:extLst>
                <a:ext uri="{FF2B5EF4-FFF2-40B4-BE49-F238E27FC236}">
                  <a16:creationId xmlns:a16="http://schemas.microsoft.com/office/drawing/2014/main" id="{340A5052-6FFB-40C6-8DDB-7C838059490F}"/>
                </a:ext>
              </a:extLst>
            </p:cNvPr>
            <p:cNvGrpSpPr/>
            <p:nvPr/>
          </p:nvGrpSpPr>
          <p:grpSpPr>
            <a:xfrm>
              <a:off x="2937124" y="3402258"/>
              <a:ext cx="1490807" cy="1123080"/>
              <a:chOff x="3793086" y="406446"/>
              <a:chExt cx="2496746" cy="1880890"/>
            </a:xfrm>
          </p:grpSpPr>
          <p:sp>
            <p:nvSpPr>
              <p:cNvPr id="44" name="Google Shape;2308;p58">
                <a:extLst>
                  <a:ext uri="{FF2B5EF4-FFF2-40B4-BE49-F238E27FC236}">
                    <a16:creationId xmlns:a16="http://schemas.microsoft.com/office/drawing/2014/main" id="{B714680B-5C3B-42F1-9A81-4FC8465728DE}"/>
                  </a:ext>
                </a:extLst>
              </p:cNvPr>
              <p:cNvSpPr/>
              <p:nvPr/>
            </p:nvSpPr>
            <p:spPr>
              <a:xfrm>
                <a:off x="3882310" y="493402"/>
                <a:ext cx="2407522" cy="1793934"/>
              </a:xfrm>
              <a:custGeom>
                <a:avLst/>
                <a:gdLst/>
                <a:ahLst/>
                <a:cxnLst/>
                <a:rect l="l" t="t" r="r" b="b"/>
                <a:pathLst>
                  <a:path w="192064" h="143114" extrusionOk="0">
                    <a:moveTo>
                      <a:pt x="7995" y="1"/>
                    </a:moveTo>
                    <a:cubicBezTo>
                      <a:pt x="3585" y="1"/>
                      <a:pt x="0" y="3225"/>
                      <a:pt x="0" y="7171"/>
                    </a:cubicBezTo>
                    <a:lnTo>
                      <a:pt x="0" y="135944"/>
                    </a:lnTo>
                    <a:cubicBezTo>
                      <a:pt x="0" y="139890"/>
                      <a:pt x="3585" y="143114"/>
                      <a:pt x="7995" y="143114"/>
                    </a:cubicBezTo>
                    <a:lnTo>
                      <a:pt x="184043" y="143114"/>
                    </a:lnTo>
                    <a:cubicBezTo>
                      <a:pt x="188453" y="143114"/>
                      <a:pt x="192064" y="139890"/>
                      <a:pt x="192064" y="135944"/>
                    </a:cubicBezTo>
                    <a:lnTo>
                      <a:pt x="192064" y="7171"/>
                    </a:lnTo>
                    <a:cubicBezTo>
                      <a:pt x="192064" y="3225"/>
                      <a:pt x="188453" y="1"/>
                      <a:pt x="184043" y="1"/>
                    </a:cubicBezTo>
                    <a:close/>
                  </a:path>
                </a:pathLst>
              </a:custGeom>
              <a:solidFill>
                <a:srgbClr val="1E1E2F">
                  <a:alpha val="36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309;p58">
                <a:extLst>
                  <a:ext uri="{FF2B5EF4-FFF2-40B4-BE49-F238E27FC236}">
                    <a16:creationId xmlns:a16="http://schemas.microsoft.com/office/drawing/2014/main" id="{2C812683-9A8F-41DA-AEA1-D87A01E1EDDD}"/>
                  </a:ext>
                </a:extLst>
              </p:cNvPr>
              <p:cNvSpPr/>
              <p:nvPr/>
            </p:nvSpPr>
            <p:spPr>
              <a:xfrm>
                <a:off x="3793086" y="1942385"/>
                <a:ext cx="206263" cy="254110"/>
              </a:xfrm>
              <a:custGeom>
                <a:avLst/>
                <a:gdLst/>
                <a:ahLst/>
                <a:cxnLst/>
                <a:rect l="l" t="t" r="r" b="b"/>
                <a:pathLst>
                  <a:path w="16455" h="20272" extrusionOk="0">
                    <a:moveTo>
                      <a:pt x="0" y="0"/>
                    </a:moveTo>
                    <a:lnTo>
                      <a:pt x="0" y="12999"/>
                    </a:lnTo>
                    <a:cubicBezTo>
                      <a:pt x="0" y="16867"/>
                      <a:pt x="3688" y="20272"/>
                      <a:pt x="8098" y="20272"/>
                    </a:cubicBezTo>
                    <a:lnTo>
                      <a:pt x="16455" y="20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310;p58">
                <a:extLst>
                  <a:ext uri="{FF2B5EF4-FFF2-40B4-BE49-F238E27FC236}">
                    <a16:creationId xmlns:a16="http://schemas.microsoft.com/office/drawing/2014/main" id="{A4867534-935A-4A07-A0C5-5367D2314A4D}"/>
                  </a:ext>
                </a:extLst>
              </p:cNvPr>
              <p:cNvSpPr/>
              <p:nvPr/>
            </p:nvSpPr>
            <p:spPr>
              <a:xfrm>
                <a:off x="3793086" y="1690532"/>
                <a:ext cx="411549" cy="505963"/>
              </a:xfrm>
              <a:custGeom>
                <a:avLst/>
                <a:gdLst/>
                <a:ahLst/>
                <a:cxnLst/>
                <a:rect l="l" t="t" r="r" b="b"/>
                <a:pathLst>
                  <a:path w="32832" h="40364" extrusionOk="0">
                    <a:moveTo>
                      <a:pt x="0" y="1"/>
                    </a:moveTo>
                    <a:lnTo>
                      <a:pt x="0" y="20092"/>
                    </a:lnTo>
                    <a:lnTo>
                      <a:pt x="16455" y="40364"/>
                    </a:lnTo>
                    <a:lnTo>
                      <a:pt x="32832" y="403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311;p58">
                <a:extLst>
                  <a:ext uri="{FF2B5EF4-FFF2-40B4-BE49-F238E27FC236}">
                    <a16:creationId xmlns:a16="http://schemas.microsoft.com/office/drawing/2014/main" id="{9C300F92-C0D6-4185-9D72-74A7E67DCD1B}"/>
                  </a:ext>
                </a:extLst>
              </p:cNvPr>
              <p:cNvSpPr/>
              <p:nvPr/>
            </p:nvSpPr>
            <p:spPr>
              <a:xfrm>
                <a:off x="3793086" y="1439017"/>
                <a:ext cx="616835" cy="757478"/>
              </a:xfrm>
              <a:custGeom>
                <a:avLst/>
                <a:gdLst/>
                <a:ahLst/>
                <a:cxnLst/>
                <a:rect l="l" t="t" r="r" b="b"/>
                <a:pathLst>
                  <a:path w="49209" h="60429" extrusionOk="0">
                    <a:moveTo>
                      <a:pt x="0" y="1"/>
                    </a:moveTo>
                    <a:lnTo>
                      <a:pt x="0" y="20066"/>
                    </a:lnTo>
                    <a:lnTo>
                      <a:pt x="32832" y="60429"/>
                    </a:lnTo>
                    <a:lnTo>
                      <a:pt x="49209" y="604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312;p58">
                <a:extLst>
                  <a:ext uri="{FF2B5EF4-FFF2-40B4-BE49-F238E27FC236}">
                    <a16:creationId xmlns:a16="http://schemas.microsoft.com/office/drawing/2014/main" id="{40FCB655-D0F0-4A83-AA51-F006C6220D66}"/>
                  </a:ext>
                </a:extLst>
              </p:cNvPr>
              <p:cNvSpPr/>
              <p:nvPr/>
            </p:nvSpPr>
            <p:spPr>
              <a:xfrm>
                <a:off x="3793086" y="1187502"/>
                <a:ext cx="822121" cy="1008992"/>
              </a:xfrm>
              <a:custGeom>
                <a:avLst/>
                <a:gdLst/>
                <a:ahLst/>
                <a:cxnLst/>
                <a:rect l="l" t="t" r="r" b="b"/>
                <a:pathLst>
                  <a:path w="65586" h="80494" extrusionOk="0">
                    <a:moveTo>
                      <a:pt x="0" y="1"/>
                    </a:moveTo>
                    <a:lnTo>
                      <a:pt x="0" y="20066"/>
                    </a:lnTo>
                    <a:lnTo>
                      <a:pt x="49209" y="80494"/>
                    </a:lnTo>
                    <a:lnTo>
                      <a:pt x="65586" y="804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313;p58">
                <a:extLst>
                  <a:ext uri="{FF2B5EF4-FFF2-40B4-BE49-F238E27FC236}">
                    <a16:creationId xmlns:a16="http://schemas.microsoft.com/office/drawing/2014/main" id="{8C40A8BE-2A60-4926-9D86-6FC7A840E080}"/>
                  </a:ext>
                </a:extLst>
              </p:cNvPr>
              <p:cNvSpPr/>
              <p:nvPr/>
            </p:nvSpPr>
            <p:spPr>
              <a:xfrm>
                <a:off x="3793086" y="935661"/>
                <a:ext cx="1027732" cy="1260833"/>
              </a:xfrm>
              <a:custGeom>
                <a:avLst/>
                <a:gdLst/>
                <a:ahLst/>
                <a:cxnLst/>
                <a:rect l="l" t="t" r="r" b="b"/>
                <a:pathLst>
                  <a:path w="81989" h="100585" extrusionOk="0">
                    <a:moveTo>
                      <a:pt x="0" y="1"/>
                    </a:moveTo>
                    <a:lnTo>
                      <a:pt x="0" y="20092"/>
                    </a:lnTo>
                    <a:lnTo>
                      <a:pt x="65586" y="100585"/>
                    </a:lnTo>
                    <a:lnTo>
                      <a:pt x="81989" y="1005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314;p58">
                <a:extLst>
                  <a:ext uri="{FF2B5EF4-FFF2-40B4-BE49-F238E27FC236}">
                    <a16:creationId xmlns:a16="http://schemas.microsoft.com/office/drawing/2014/main" id="{79E2DC74-96A9-4197-A904-C4E7FFB4A889}"/>
                  </a:ext>
                </a:extLst>
              </p:cNvPr>
              <p:cNvSpPr/>
              <p:nvPr/>
            </p:nvSpPr>
            <p:spPr>
              <a:xfrm>
                <a:off x="3793086" y="684147"/>
                <a:ext cx="1233018" cy="1512348"/>
              </a:xfrm>
              <a:custGeom>
                <a:avLst/>
                <a:gdLst/>
                <a:ahLst/>
                <a:cxnLst/>
                <a:rect l="l" t="t" r="r" b="b"/>
                <a:pathLst>
                  <a:path w="98366" h="120650" extrusionOk="0">
                    <a:moveTo>
                      <a:pt x="0" y="0"/>
                    </a:moveTo>
                    <a:lnTo>
                      <a:pt x="0" y="20066"/>
                    </a:lnTo>
                    <a:lnTo>
                      <a:pt x="81989" y="120650"/>
                    </a:lnTo>
                    <a:lnTo>
                      <a:pt x="98366" y="120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315;p58">
                <a:extLst>
                  <a:ext uri="{FF2B5EF4-FFF2-40B4-BE49-F238E27FC236}">
                    <a16:creationId xmlns:a16="http://schemas.microsoft.com/office/drawing/2014/main" id="{8E3864AD-0212-4912-8390-31D301997CE1}"/>
                  </a:ext>
                </a:extLst>
              </p:cNvPr>
              <p:cNvSpPr/>
              <p:nvPr/>
            </p:nvSpPr>
            <p:spPr>
              <a:xfrm>
                <a:off x="3793086" y="449441"/>
                <a:ext cx="1438304" cy="1747053"/>
              </a:xfrm>
              <a:custGeom>
                <a:avLst/>
                <a:gdLst/>
                <a:ahLst/>
                <a:cxnLst/>
                <a:rect l="l" t="t" r="r" b="b"/>
                <a:pathLst>
                  <a:path w="114743" h="139374" extrusionOk="0">
                    <a:moveTo>
                      <a:pt x="1058" y="0"/>
                    </a:moveTo>
                    <a:cubicBezTo>
                      <a:pt x="413" y="1032"/>
                      <a:pt x="0" y="2089"/>
                      <a:pt x="0" y="3327"/>
                    </a:cubicBezTo>
                    <a:lnTo>
                      <a:pt x="0" y="18724"/>
                    </a:lnTo>
                    <a:lnTo>
                      <a:pt x="98366" y="139374"/>
                    </a:lnTo>
                    <a:lnTo>
                      <a:pt x="114743" y="139374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2316;p58">
                <a:extLst>
                  <a:ext uri="{FF2B5EF4-FFF2-40B4-BE49-F238E27FC236}">
                    <a16:creationId xmlns:a16="http://schemas.microsoft.com/office/drawing/2014/main" id="{AA5ABBA4-0D82-415C-B1BA-D341B4627EBF}"/>
                  </a:ext>
                </a:extLst>
              </p:cNvPr>
              <p:cNvSpPr/>
              <p:nvPr/>
            </p:nvSpPr>
            <p:spPr>
              <a:xfrm>
                <a:off x="3806987" y="406446"/>
                <a:ext cx="1629688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30011" h="142804" extrusionOk="0">
                    <a:moveTo>
                      <a:pt x="6989" y="0"/>
                    </a:moveTo>
                    <a:cubicBezTo>
                      <a:pt x="3998" y="0"/>
                      <a:pt x="1367" y="1419"/>
                      <a:pt x="0" y="3585"/>
                    </a:cubicBezTo>
                    <a:lnTo>
                      <a:pt x="113634" y="142804"/>
                    </a:lnTo>
                    <a:lnTo>
                      <a:pt x="130011" y="142804"/>
                    </a:lnTo>
                    <a:lnTo>
                      <a:pt x="13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317;p58">
                <a:extLst>
                  <a:ext uri="{FF2B5EF4-FFF2-40B4-BE49-F238E27FC236}">
                    <a16:creationId xmlns:a16="http://schemas.microsoft.com/office/drawing/2014/main" id="{62BBCB98-6897-49AF-954A-9C162F780943}"/>
                  </a:ext>
                </a:extLst>
              </p:cNvPr>
              <p:cNvSpPr/>
              <p:nvPr/>
            </p:nvSpPr>
            <p:spPr>
              <a:xfrm>
                <a:off x="3975094" y="406446"/>
                <a:ext cx="1666879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32978" h="142804" extrusionOk="0">
                    <a:moveTo>
                      <a:pt x="0" y="0"/>
                    </a:moveTo>
                    <a:lnTo>
                      <a:pt x="116600" y="142804"/>
                    </a:lnTo>
                    <a:lnTo>
                      <a:pt x="132977" y="142804"/>
                    </a:lnTo>
                    <a:lnTo>
                      <a:pt x="163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318;p58">
                <a:extLst>
                  <a:ext uri="{FF2B5EF4-FFF2-40B4-BE49-F238E27FC236}">
                    <a16:creationId xmlns:a16="http://schemas.microsoft.com/office/drawing/2014/main" id="{6794D79D-D694-4DDB-A976-3BC9726627C4}"/>
                  </a:ext>
                </a:extLst>
              </p:cNvPr>
              <p:cNvSpPr/>
              <p:nvPr/>
            </p:nvSpPr>
            <p:spPr>
              <a:xfrm>
                <a:off x="4180380" y="406446"/>
                <a:ext cx="1666879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32978" h="142804" extrusionOk="0">
                    <a:moveTo>
                      <a:pt x="0" y="0"/>
                    </a:moveTo>
                    <a:lnTo>
                      <a:pt x="116600" y="142804"/>
                    </a:lnTo>
                    <a:lnTo>
                      <a:pt x="132977" y="142804"/>
                    </a:lnTo>
                    <a:lnTo>
                      <a:pt x="16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319;p58">
                <a:extLst>
                  <a:ext uri="{FF2B5EF4-FFF2-40B4-BE49-F238E27FC236}">
                    <a16:creationId xmlns:a16="http://schemas.microsoft.com/office/drawing/2014/main" id="{338A11BA-6DF1-4280-AB15-275C2C2C862D}"/>
                  </a:ext>
                </a:extLst>
              </p:cNvPr>
              <p:cNvSpPr/>
              <p:nvPr/>
            </p:nvSpPr>
            <p:spPr>
              <a:xfrm>
                <a:off x="4385666" y="406446"/>
                <a:ext cx="1667205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33004" h="142804" extrusionOk="0">
                    <a:moveTo>
                      <a:pt x="0" y="0"/>
                    </a:moveTo>
                    <a:lnTo>
                      <a:pt x="116600" y="142804"/>
                    </a:lnTo>
                    <a:lnTo>
                      <a:pt x="133003" y="142804"/>
                    </a:lnTo>
                    <a:lnTo>
                      <a:pt x="16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2320;p58">
                <a:extLst>
                  <a:ext uri="{FF2B5EF4-FFF2-40B4-BE49-F238E27FC236}">
                    <a16:creationId xmlns:a16="http://schemas.microsoft.com/office/drawing/2014/main" id="{F60AD361-71A0-4B7F-A519-C339FF349F63}"/>
                  </a:ext>
                </a:extLst>
              </p:cNvPr>
              <p:cNvSpPr/>
              <p:nvPr/>
            </p:nvSpPr>
            <p:spPr>
              <a:xfrm>
                <a:off x="4591277" y="406446"/>
                <a:ext cx="1610622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28490" h="142804" extrusionOk="0">
                    <a:moveTo>
                      <a:pt x="0" y="0"/>
                    </a:moveTo>
                    <a:lnTo>
                      <a:pt x="116600" y="142804"/>
                    </a:lnTo>
                    <a:lnTo>
                      <a:pt x="120675" y="142804"/>
                    </a:lnTo>
                    <a:cubicBezTo>
                      <a:pt x="124466" y="142804"/>
                      <a:pt x="127664" y="140482"/>
                      <a:pt x="128490" y="137336"/>
                    </a:cubicBezTo>
                    <a:lnTo>
                      <a:pt x="16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321;p58">
                <a:extLst>
                  <a:ext uri="{FF2B5EF4-FFF2-40B4-BE49-F238E27FC236}">
                    <a16:creationId xmlns:a16="http://schemas.microsoft.com/office/drawing/2014/main" id="{CF27D084-B4FF-4FFB-A527-A6721AF87F2E}"/>
                  </a:ext>
                </a:extLst>
              </p:cNvPr>
              <p:cNvSpPr/>
              <p:nvPr/>
            </p:nvSpPr>
            <p:spPr>
              <a:xfrm>
                <a:off x="4796563" y="406446"/>
                <a:ext cx="1405336" cy="1720216"/>
              </a:xfrm>
              <a:custGeom>
                <a:avLst/>
                <a:gdLst/>
                <a:ahLst/>
                <a:cxnLst/>
                <a:rect l="l" t="t" r="r" b="b"/>
                <a:pathLst>
                  <a:path w="112113" h="137233" extrusionOk="0">
                    <a:moveTo>
                      <a:pt x="0" y="0"/>
                    </a:moveTo>
                    <a:lnTo>
                      <a:pt x="111984" y="137233"/>
                    </a:lnTo>
                    <a:cubicBezTo>
                      <a:pt x="112113" y="136743"/>
                      <a:pt x="112087" y="136072"/>
                      <a:pt x="112087" y="135531"/>
                    </a:cubicBezTo>
                    <a:lnTo>
                      <a:pt x="112087" y="117271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322;p58">
                <a:extLst>
                  <a:ext uri="{FF2B5EF4-FFF2-40B4-BE49-F238E27FC236}">
                    <a16:creationId xmlns:a16="http://schemas.microsoft.com/office/drawing/2014/main" id="{2FFF1EAA-B27F-4AA0-87D2-E26287FC6605}"/>
                  </a:ext>
                </a:extLst>
              </p:cNvPr>
              <p:cNvSpPr/>
              <p:nvPr/>
            </p:nvSpPr>
            <p:spPr>
              <a:xfrm>
                <a:off x="5001849" y="406446"/>
                <a:ext cx="1199725" cy="1469992"/>
              </a:xfrm>
              <a:custGeom>
                <a:avLst/>
                <a:gdLst/>
                <a:ahLst/>
                <a:cxnLst/>
                <a:rect l="l" t="t" r="r" b="b"/>
                <a:pathLst>
                  <a:path w="95710" h="117271" extrusionOk="0">
                    <a:moveTo>
                      <a:pt x="1" y="0"/>
                    </a:moveTo>
                    <a:lnTo>
                      <a:pt x="95710" y="117271"/>
                    </a:lnTo>
                    <a:lnTo>
                      <a:pt x="95710" y="97205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323;p58">
                <a:extLst>
                  <a:ext uri="{FF2B5EF4-FFF2-40B4-BE49-F238E27FC236}">
                    <a16:creationId xmlns:a16="http://schemas.microsoft.com/office/drawing/2014/main" id="{BCCF1C8A-DC28-4516-B09C-D73DD4FE4878}"/>
                  </a:ext>
                </a:extLst>
              </p:cNvPr>
              <p:cNvSpPr/>
              <p:nvPr/>
            </p:nvSpPr>
            <p:spPr>
              <a:xfrm>
                <a:off x="5207134" y="406446"/>
                <a:ext cx="994439" cy="1218477"/>
              </a:xfrm>
              <a:custGeom>
                <a:avLst/>
                <a:gdLst/>
                <a:ahLst/>
                <a:cxnLst/>
                <a:rect l="l" t="t" r="r" b="b"/>
                <a:pathLst>
                  <a:path w="79333" h="97206" extrusionOk="0">
                    <a:moveTo>
                      <a:pt x="1" y="0"/>
                    </a:moveTo>
                    <a:lnTo>
                      <a:pt x="79333" y="97205"/>
                    </a:lnTo>
                    <a:lnTo>
                      <a:pt x="79333" y="77114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324;p58">
                <a:extLst>
                  <a:ext uri="{FF2B5EF4-FFF2-40B4-BE49-F238E27FC236}">
                    <a16:creationId xmlns:a16="http://schemas.microsoft.com/office/drawing/2014/main" id="{F937A08F-1111-4309-B644-E955189EB377}"/>
                  </a:ext>
                </a:extLst>
              </p:cNvPr>
              <p:cNvSpPr/>
              <p:nvPr/>
            </p:nvSpPr>
            <p:spPr>
              <a:xfrm>
                <a:off x="5412420" y="406446"/>
                <a:ext cx="789153" cy="966637"/>
              </a:xfrm>
              <a:custGeom>
                <a:avLst/>
                <a:gdLst/>
                <a:ahLst/>
                <a:cxnLst/>
                <a:rect l="l" t="t" r="r" b="b"/>
                <a:pathLst>
                  <a:path w="62956" h="77115" extrusionOk="0">
                    <a:moveTo>
                      <a:pt x="1" y="0"/>
                    </a:moveTo>
                    <a:lnTo>
                      <a:pt x="62956" y="77114"/>
                    </a:lnTo>
                    <a:lnTo>
                      <a:pt x="62956" y="57049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325;p58">
                <a:extLst>
                  <a:ext uri="{FF2B5EF4-FFF2-40B4-BE49-F238E27FC236}">
                    <a16:creationId xmlns:a16="http://schemas.microsoft.com/office/drawing/2014/main" id="{C1BA8E60-BF3E-47DE-B658-86909E935DED}"/>
                  </a:ext>
                </a:extLst>
              </p:cNvPr>
              <p:cNvSpPr/>
              <p:nvPr/>
            </p:nvSpPr>
            <p:spPr>
              <a:xfrm>
                <a:off x="5617706" y="406446"/>
                <a:ext cx="583868" cy="715122"/>
              </a:xfrm>
              <a:custGeom>
                <a:avLst/>
                <a:gdLst/>
                <a:ahLst/>
                <a:cxnLst/>
                <a:rect l="l" t="t" r="r" b="b"/>
                <a:pathLst>
                  <a:path w="46579" h="57050" extrusionOk="0">
                    <a:moveTo>
                      <a:pt x="1" y="0"/>
                    </a:moveTo>
                    <a:lnTo>
                      <a:pt x="46579" y="57049"/>
                    </a:lnTo>
                    <a:lnTo>
                      <a:pt x="46579" y="36984"/>
                    </a:lnTo>
                    <a:lnTo>
                      <a:pt x="164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326;p58">
                <a:extLst>
                  <a:ext uri="{FF2B5EF4-FFF2-40B4-BE49-F238E27FC236}">
                    <a16:creationId xmlns:a16="http://schemas.microsoft.com/office/drawing/2014/main" id="{443A469F-5949-4A55-80E6-09E1A70FDEE2}"/>
                  </a:ext>
                </a:extLst>
              </p:cNvPr>
              <p:cNvSpPr/>
              <p:nvPr/>
            </p:nvSpPr>
            <p:spPr>
              <a:xfrm>
                <a:off x="5823317" y="406446"/>
                <a:ext cx="378256" cy="463607"/>
              </a:xfrm>
              <a:custGeom>
                <a:avLst/>
                <a:gdLst/>
                <a:ahLst/>
                <a:cxnLst/>
                <a:rect l="l" t="t" r="r" b="b"/>
                <a:pathLst>
                  <a:path w="30176" h="36985" extrusionOk="0">
                    <a:moveTo>
                      <a:pt x="1" y="0"/>
                    </a:moveTo>
                    <a:lnTo>
                      <a:pt x="30176" y="36984"/>
                    </a:lnTo>
                    <a:lnTo>
                      <a:pt x="30176" y="16893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327;p58">
                <a:extLst>
                  <a:ext uri="{FF2B5EF4-FFF2-40B4-BE49-F238E27FC236}">
                    <a16:creationId xmlns:a16="http://schemas.microsoft.com/office/drawing/2014/main" id="{05A72E9E-95EF-48CF-9D10-5F000EEE5BB5}"/>
                  </a:ext>
                </a:extLst>
              </p:cNvPr>
              <p:cNvSpPr/>
              <p:nvPr/>
            </p:nvSpPr>
            <p:spPr>
              <a:xfrm>
                <a:off x="6028603" y="406446"/>
                <a:ext cx="172970" cy="211766"/>
              </a:xfrm>
              <a:custGeom>
                <a:avLst/>
                <a:gdLst/>
                <a:ahLst/>
                <a:cxnLst/>
                <a:rect l="l" t="t" r="r" b="b"/>
                <a:pathLst>
                  <a:path w="13799" h="16894" extrusionOk="0">
                    <a:moveTo>
                      <a:pt x="1" y="0"/>
                    </a:moveTo>
                    <a:lnTo>
                      <a:pt x="13799" y="16893"/>
                    </a:lnTo>
                    <a:lnTo>
                      <a:pt x="13799" y="6757"/>
                    </a:lnTo>
                    <a:cubicBezTo>
                      <a:pt x="13799" y="2889"/>
                      <a:pt x="10420" y="0"/>
                      <a:pt x="60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2328;p58">
              <a:extLst>
                <a:ext uri="{FF2B5EF4-FFF2-40B4-BE49-F238E27FC236}">
                  <a16:creationId xmlns:a16="http://schemas.microsoft.com/office/drawing/2014/main" id="{AF8E8B58-E3D2-4EDC-8B69-389F7C1B2CC2}"/>
                </a:ext>
              </a:extLst>
            </p:cNvPr>
            <p:cNvSpPr/>
            <p:nvPr/>
          </p:nvSpPr>
          <p:spPr>
            <a:xfrm>
              <a:off x="3040925" y="3500950"/>
              <a:ext cx="1227300" cy="873000"/>
            </a:xfrm>
            <a:prstGeom prst="roundRect">
              <a:avLst>
                <a:gd name="adj" fmla="val 556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4" name="Google Shape;1754;p45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Fonctionnement</a:t>
            </a:r>
            <a:endParaRPr dirty="0"/>
          </a:p>
        </p:txBody>
      </p:sp>
      <p:grpSp>
        <p:nvGrpSpPr>
          <p:cNvPr id="1756" name="Google Shape;1756;p45"/>
          <p:cNvGrpSpPr/>
          <p:nvPr/>
        </p:nvGrpSpPr>
        <p:grpSpPr>
          <a:xfrm>
            <a:off x="905341" y="1152100"/>
            <a:ext cx="2439038" cy="3449250"/>
            <a:chOff x="1423513" y="1507700"/>
            <a:chExt cx="2439038" cy="2127899"/>
          </a:xfrm>
        </p:grpSpPr>
        <p:sp>
          <p:nvSpPr>
            <p:cNvPr id="1757" name="Google Shape;1757;p45"/>
            <p:cNvSpPr/>
            <p:nvPr/>
          </p:nvSpPr>
          <p:spPr>
            <a:xfrm>
              <a:off x="1487114" y="1612394"/>
              <a:ext cx="2375437" cy="2023205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1423525" y="1612400"/>
              <a:ext cx="2375457" cy="1918534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600"/>
                </a:spcAft>
                <a:buNone/>
              </a:pPr>
              <a:endParaRPr lang="fr-FR" sz="1200" dirty="0">
                <a:latin typeface="Tek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600"/>
                </a:spcAft>
                <a:buNone/>
              </a:pPr>
              <a:endParaRPr lang="fr-FR" sz="1200" dirty="0">
                <a:latin typeface="Teko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600"/>
                </a:spcAft>
                <a:buFontTx/>
                <a:buChar char="-"/>
              </a:pPr>
              <a:endParaRPr lang="fr-FR" sz="1200" dirty="0">
                <a:latin typeface="Teko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600"/>
                </a:spcAft>
                <a:buFontTx/>
                <a:buChar char="-"/>
              </a:pPr>
              <a:endParaRPr lang="fr-FR" sz="1200" dirty="0">
                <a:latin typeface="Teko"/>
              </a:endParaRPr>
            </a:p>
            <a:p>
              <a:pPr lvl="0" algn="l" rtl="0">
                <a:spcBef>
                  <a:spcPts val="0"/>
                </a:spcBef>
                <a:spcAft>
                  <a:spcPts val="600"/>
                </a:spcAft>
              </a:pPr>
              <a:endParaRPr lang="fr-FR" sz="1200" dirty="0">
                <a:latin typeface="Teko"/>
              </a:endParaRPr>
            </a:p>
            <a:p>
              <a:pPr lvl="0" algn="ctr" rtl="0">
                <a:spcBef>
                  <a:spcPts val="0"/>
                </a:spcBef>
                <a:spcAft>
                  <a:spcPts val="1200"/>
                </a:spcAft>
              </a:pPr>
              <a:r>
                <a:rPr lang="fr-FR" sz="1200" b="1" dirty="0">
                  <a:latin typeface="Teko"/>
                </a:rPr>
                <a:t>3 couches :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600"/>
                </a:spcAft>
                <a:buFontTx/>
                <a:buChar char="-"/>
              </a:pPr>
              <a:r>
                <a:rPr lang="fr-FR" sz="1200" dirty="0">
                  <a:latin typeface="Teko"/>
                </a:rPr>
                <a:t>Couche basse (murs)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600"/>
                </a:spcAft>
                <a:buFontTx/>
                <a:buChar char="-"/>
              </a:pPr>
              <a:r>
                <a:rPr lang="fr-FR" sz="1200" dirty="0">
                  <a:latin typeface="Teko"/>
                </a:rPr>
                <a:t>Couche moyenne (décors)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600"/>
                </a:spcAft>
                <a:buFontTx/>
                <a:buChar char="-"/>
              </a:pPr>
              <a:r>
                <a:rPr lang="fr-FR" sz="1200" dirty="0">
                  <a:latin typeface="Teko"/>
                </a:rPr>
                <a:t>Couche haute (personnages)</a:t>
              </a:r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1423513" y="1507700"/>
              <a:ext cx="2375457" cy="216691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60" name="Google Shape;1760;p45"/>
            <p:cNvGrpSpPr/>
            <p:nvPr/>
          </p:nvGrpSpPr>
          <p:grpSpPr>
            <a:xfrm>
              <a:off x="1546115" y="1589081"/>
              <a:ext cx="270113" cy="60548"/>
              <a:chOff x="1546115" y="1589081"/>
              <a:chExt cx="270113" cy="60548"/>
            </a:xfrm>
          </p:grpSpPr>
          <p:sp>
            <p:nvSpPr>
              <p:cNvPr id="1761" name="Google Shape;1761;p45"/>
              <p:cNvSpPr/>
              <p:nvPr/>
            </p:nvSpPr>
            <p:spPr>
              <a:xfrm>
                <a:off x="1546115" y="1589081"/>
                <a:ext cx="60548" cy="605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5"/>
              <p:cNvSpPr/>
              <p:nvPr/>
            </p:nvSpPr>
            <p:spPr>
              <a:xfrm>
                <a:off x="1650888" y="1589081"/>
                <a:ext cx="60568" cy="60548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5"/>
              <p:cNvSpPr/>
              <p:nvPr/>
            </p:nvSpPr>
            <p:spPr>
              <a:xfrm>
                <a:off x="1755680" y="1589081"/>
                <a:ext cx="60548" cy="605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4" name="Google Shape;1764;p45"/>
          <p:cNvGrpSpPr/>
          <p:nvPr/>
        </p:nvGrpSpPr>
        <p:grpSpPr>
          <a:xfrm>
            <a:off x="1467786" y="1541138"/>
            <a:ext cx="1185942" cy="1169159"/>
            <a:chOff x="2076150" y="1141925"/>
            <a:chExt cx="3363525" cy="3315925"/>
          </a:xfrm>
        </p:grpSpPr>
        <p:sp>
          <p:nvSpPr>
            <p:cNvPr id="1765" name="Google Shape;1765;p45"/>
            <p:cNvSpPr/>
            <p:nvPr/>
          </p:nvSpPr>
          <p:spPr>
            <a:xfrm>
              <a:off x="2076150" y="1141925"/>
              <a:ext cx="3363525" cy="3315925"/>
            </a:xfrm>
            <a:custGeom>
              <a:avLst/>
              <a:gdLst/>
              <a:ahLst/>
              <a:cxnLst/>
              <a:rect l="l" t="t" r="r" b="b"/>
              <a:pathLst>
                <a:path w="134541" h="132637" extrusionOk="0">
                  <a:moveTo>
                    <a:pt x="67275" y="1"/>
                  </a:moveTo>
                  <a:cubicBezTo>
                    <a:pt x="64776" y="1"/>
                    <a:pt x="62276" y="953"/>
                    <a:pt x="60365" y="2858"/>
                  </a:cubicBezTo>
                  <a:lnTo>
                    <a:pt x="3810" y="59413"/>
                  </a:lnTo>
                  <a:cubicBezTo>
                    <a:pt x="0" y="63223"/>
                    <a:pt x="0" y="69402"/>
                    <a:pt x="3810" y="73212"/>
                  </a:cubicBezTo>
                  <a:lnTo>
                    <a:pt x="60365" y="129779"/>
                  </a:lnTo>
                  <a:cubicBezTo>
                    <a:pt x="62276" y="131684"/>
                    <a:pt x="64776" y="132636"/>
                    <a:pt x="67275" y="132636"/>
                  </a:cubicBezTo>
                  <a:cubicBezTo>
                    <a:pt x="69774" y="132636"/>
                    <a:pt x="72271" y="131684"/>
                    <a:pt x="74176" y="129779"/>
                  </a:cubicBezTo>
                  <a:lnTo>
                    <a:pt x="130731" y="73212"/>
                  </a:lnTo>
                  <a:cubicBezTo>
                    <a:pt x="134541" y="69402"/>
                    <a:pt x="134541" y="63223"/>
                    <a:pt x="130731" y="59413"/>
                  </a:cubicBezTo>
                  <a:lnTo>
                    <a:pt x="74176" y="2858"/>
                  </a:lnTo>
                  <a:cubicBezTo>
                    <a:pt x="72271" y="953"/>
                    <a:pt x="69774" y="1"/>
                    <a:pt x="67275" y="1"/>
                  </a:cubicBezTo>
                  <a:close/>
                </a:path>
              </a:pathLst>
            </a:custGeom>
            <a:solidFill>
              <a:srgbClr val="FF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>
              <a:off x="2076150" y="1141925"/>
              <a:ext cx="3363525" cy="3315925"/>
            </a:xfrm>
            <a:custGeom>
              <a:avLst/>
              <a:gdLst/>
              <a:ahLst/>
              <a:cxnLst/>
              <a:rect l="l" t="t" r="r" b="b"/>
              <a:pathLst>
                <a:path w="134541" h="132637" extrusionOk="0">
                  <a:moveTo>
                    <a:pt x="67275" y="1"/>
                  </a:moveTo>
                  <a:cubicBezTo>
                    <a:pt x="64776" y="1"/>
                    <a:pt x="62276" y="953"/>
                    <a:pt x="60365" y="2858"/>
                  </a:cubicBezTo>
                  <a:lnTo>
                    <a:pt x="3810" y="59413"/>
                  </a:lnTo>
                  <a:cubicBezTo>
                    <a:pt x="0" y="63223"/>
                    <a:pt x="0" y="69402"/>
                    <a:pt x="3810" y="73212"/>
                  </a:cubicBezTo>
                  <a:lnTo>
                    <a:pt x="60365" y="129779"/>
                  </a:lnTo>
                  <a:cubicBezTo>
                    <a:pt x="62276" y="131684"/>
                    <a:pt x="64776" y="132636"/>
                    <a:pt x="67275" y="132636"/>
                  </a:cubicBezTo>
                  <a:cubicBezTo>
                    <a:pt x="69774" y="132636"/>
                    <a:pt x="72271" y="131684"/>
                    <a:pt x="74176" y="129779"/>
                  </a:cubicBezTo>
                  <a:lnTo>
                    <a:pt x="130731" y="73212"/>
                  </a:lnTo>
                  <a:cubicBezTo>
                    <a:pt x="134541" y="69402"/>
                    <a:pt x="134541" y="63223"/>
                    <a:pt x="130731" y="59413"/>
                  </a:cubicBezTo>
                  <a:lnTo>
                    <a:pt x="74176" y="2858"/>
                  </a:lnTo>
                  <a:cubicBezTo>
                    <a:pt x="72271" y="953"/>
                    <a:pt x="69774" y="1"/>
                    <a:pt x="67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5"/>
            <p:cNvSpPr/>
            <p:nvPr/>
          </p:nvSpPr>
          <p:spPr>
            <a:xfrm>
              <a:off x="2323500" y="1387500"/>
              <a:ext cx="2868825" cy="2824475"/>
            </a:xfrm>
            <a:custGeom>
              <a:avLst/>
              <a:gdLst/>
              <a:ahLst/>
              <a:cxnLst/>
              <a:rect l="l" t="t" r="r" b="b"/>
              <a:pathLst>
                <a:path w="114753" h="112979" extrusionOk="0">
                  <a:moveTo>
                    <a:pt x="57376" y="1"/>
                  </a:moveTo>
                  <a:cubicBezTo>
                    <a:pt x="55067" y="1"/>
                    <a:pt x="52757" y="882"/>
                    <a:pt x="50995" y="2644"/>
                  </a:cubicBezTo>
                  <a:lnTo>
                    <a:pt x="3524" y="50114"/>
                  </a:lnTo>
                  <a:cubicBezTo>
                    <a:pt x="0" y="53638"/>
                    <a:pt x="0" y="59341"/>
                    <a:pt x="3524" y="62865"/>
                  </a:cubicBezTo>
                  <a:lnTo>
                    <a:pt x="50995" y="110336"/>
                  </a:lnTo>
                  <a:cubicBezTo>
                    <a:pt x="52757" y="112098"/>
                    <a:pt x="55067" y="112979"/>
                    <a:pt x="57376" y="112979"/>
                  </a:cubicBezTo>
                  <a:cubicBezTo>
                    <a:pt x="59686" y="112979"/>
                    <a:pt x="61996" y="112098"/>
                    <a:pt x="63758" y="110336"/>
                  </a:cubicBezTo>
                  <a:lnTo>
                    <a:pt x="111228" y="62865"/>
                  </a:lnTo>
                  <a:cubicBezTo>
                    <a:pt x="114753" y="59341"/>
                    <a:pt x="114753" y="53638"/>
                    <a:pt x="111228" y="50114"/>
                  </a:cubicBezTo>
                  <a:lnTo>
                    <a:pt x="63758" y="2644"/>
                  </a:lnTo>
                  <a:cubicBezTo>
                    <a:pt x="61996" y="882"/>
                    <a:pt x="59686" y="1"/>
                    <a:pt x="57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5"/>
            <p:cNvSpPr/>
            <p:nvPr/>
          </p:nvSpPr>
          <p:spPr>
            <a:xfrm>
              <a:off x="2278850" y="1346800"/>
              <a:ext cx="2958125" cy="2905950"/>
            </a:xfrm>
            <a:custGeom>
              <a:avLst/>
              <a:gdLst/>
              <a:ahLst/>
              <a:cxnLst/>
              <a:rect l="l" t="t" r="r" b="b"/>
              <a:pathLst>
                <a:path w="118325" h="116238" extrusionOk="0">
                  <a:moveTo>
                    <a:pt x="59162" y="3260"/>
                  </a:moveTo>
                  <a:cubicBezTo>
                    <a:pt x="61139" y="3260"/>
                    <a:pt x="62984" y="4034"/>
                    <a:pt x="64377" y="5427"/>
                  </a:cubicBezTo>
                  <a:lnTo>
                    <a:pt x="111859" y="52897"/>
                  </a:lnTo>
                  <a:cubicBezTo>
                    <a:pt x="113253" y="54290"/>
                    <a:pt x="114015" y="56147"/>
                    <a:pt x="114015" y="58124"/>
                  </a:cubicBezTo>
                  <a:cubicBezTo>
                    <a:pt x="114015" y="60088"/>
                    <a:pt x="113253" y="61946"/>
                    <a:pt x="111859" y="63339"/>
                  </a:cubicBezTo>
                  <a:lnTo>
                    <a:pt x="64377" y="110809"/>
                  </a:lnTo>
                  <a:cubicBezTo>
                    <a:pt x="62984" y="112202"/>
                    <a:pt x="61139" y="112976"/>
                    <a:pt x="59162" y="112976"/>
                  </a:cubicBezTo>
                  <a:cubicBezTo>
                    <a:pt x="57186" y="112976"/>
                    <a:pt x="55341" y="112202"/>
                    <a:pt x="53947" y="110809"/>
                  </a:cubicBezTo>
                  <a:lnTo>
                    <a:pt x="6465" y="63339"/>
                  </a:lnTo>
                  <a:cubicBezTo>
                    <a:pt x="5072" y="61946"/>
                    <a:pt x="4310" y="60088"/>
                    <a:pt x="4310" y="58124"/>
                  </a:cubicBezTo>
                  <a:cubicBezTo>
                    <a:pt x="4310" y="56147"/>
                    <a:pt x="5072" y="54290"/>
                    <a:pt x="6465" y="52897"/>
                  </a:cubicBezTo>
                  <a:lnTo>
                    <a:pt x="53947" y="5427"/>
                  </a:lnTo>
                  <a:cubicBezTo>
                    <a:pt x="55341" y="4034"/>
                    <a:pt x="57186" y="3260"/>
                    <a:pt x="59162" y="3260"/>
                  </a:cubicBezTo>
                  <a:close/>
                  <a:moveTo>
                    <a:pt x="59162" y="0"/>
                  </a:moveTo>
                  <a:cubicBezTo>
                    <a:pt x="56433" y="0"/>
                    <a:pt x="53703" y="1039"/>
                    <a:pt x="51626" y="3117"/>
                  </a:cubicBezTo>
                  <a:lnTo>
                    <a:pt x="4156" y="50587"/>
                  </a:lnTo>
                  <a:cubicBezTo>
                    <a:pt x="0" y="54742"/>
                    <a:pt x="0" y="61493"/>
                    <a:pt x="4156" y="65648"/>
                  </a:cubicBezTo>
                  <a:lnTo>
                    <a:pt x="51626" y="113130"/>
                  </a:lnTo>
                  <a:cubicBezTo>
                    <a:pt x="53709" y="115202"/>
                    <a:pt x="56436" y="116238"/>
                    <a:pt x="59162" y="116238"/>
                  </a:cubicBezTo>
                  <a:cubicBezTo>
                    <a:pt x="61889" y="116238"/>
                    <a:pt x="64615" y="115202"/>
                    <a:pt x="66699" y="113130"/>
                  </a:cubicBezTo>
                  <a:lnTo>
                    <a:pt x="114169" y="65648"/>
                  </a:lnTo>
                  <a:cubicBezTo>
                    <a:pt x="118325" y="61493"/>
                    <a:pt x="118325" y="54742"/>
                    <a:pt x="114169" y="50587"/>
                  </a:cubicBezTo>
                  <a:lnTo>
                    <a:pt x="66699" y="3117"/>
                  </a:lnTo>
                  <a:cubicBezTo>
                    <a:pt x="64621" y="1039"/>
                    <a:pt x="61892" y="0"/>
                    <a:pt x="59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5"/>
            <p:cNvSpPr/>
            <p:nvPr/>
          </p:nvSpPr>
          <p:spPr>
            <a:xfrm>
              <a:off x="3122400" y="1946850"/>
              <a:ext cx="320600" cy="340800"/>
            </a:xfrm>
            <a:custGeom>
              <a:avLst/>
              <a:gdLst/>
              <a:ahLst/>
              <a:cxnLst/>
              <a:rect l="l" t="t" r="r" b="b"/>
              <a:pathLst>
                <a:path w="12824" h="13632" extrusionOk="0">
                  <a:moveTo>
                    <a:pt x="10406" y="1"/>
                  </a:moveTo>
                  <a:cubicBezTo>
                    <a:pt x="9491" y="1"/>
                    <a:pt x="8451" y="178"/>
                    <a:pt x="7537" y="772"/>
                  </a:cubicBezTo>
                  <a:cubicBezTo>
                    <a:pt x="6204" y="1641"/>
                    <a:pt x="5442" y="3213"/>
                    <a:pt x="5275" y="5428"/>
                  </a:cubicBezTo>
                  <a:cubicBezTo>
                    <a:pt x="4823" y="11333"/>
                    <a:pt x="2810" y="12059"/>
                    <a:pt x="1" y="13083"/>
                  </a:cubicBezTo>
                  <a:lnTo>
                    <a:pt x="203" y="13631"/>
                  </a:lnTo>
                  <a:cubicBezTo>
                    <a:pt x="3096" y="12583"/>
                    <a:pt x="5382" y="11750"/>
                    <a:pt x="5858" y="5475"/>
                  </a:cubicBezTo>
                  <a:cubicBezTo>
                    <a:pt x="6013" y="3451"/>
                    <a:pt x="6680" y="2034"/>
                    <a:pt x="7859" y="1260"/>
                  </a:cubicBezTo>
                  <a:cubicBezTo>
                    <a:pt x="8648" y="744"/>
                    <a:pt x="9569" y="588"/>
                    <a:pt x="10390" y="588"/>
                  </a:cubicBezTo>
                  <a:cubicBezTo>
                    <a:pt x="11611" y="588"/>
                    <a:pt x="12612" y="932"/>
                    <a:pt x="12633" y="939"/>
                  </a:cubicBezTo>
                  <a:lnTo>
                    <a:pt x="12824" y="379"/>
                  </a:lnTo>
                  <a:cubicBezTo>
                    <a:pt x="12754" y="358"/>
                    <a:pt x="11707" y="1"/>
                    <a:pt x="10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5"/>
            <p:cNvSpPr/>
            <p:nvPr/>
          </p:nvSpPr>
          <p:spPr>
            <a:xfrm>
              <a:off x="3282550" y="2226600"/>
              <a:ext cx="242600" cy="334000"/>
            </a:xfrm>
            <a:custGeom>
              <a:avLst/>
              <a:gdLst/>
              <a:ahLst/>
              <a:cxnLst/>
              <a:rect l="l" t="t" r="r" b="b"/>
              <a:pathLst>
                <a:path w="9704" h="13360" extrusionOk="0">
                  <a:moveTo>
                    <a:pt x="6060" y="0"/>
                  </a:moveTo>
                  <a:lnTo>
                    <a:pt x="0" y="11430"/>
                  </a:lnTo>
                  <a:lnTo>
                    <a:pt x="3643" y="13359"/>
                  </a:lnTo>
                  <a:lnTo>
                    <a:pt x="9704" y="1929"/>
                  </a:lnTo>
                  <a:lnTo>
                    <a:pt x="60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5"/>
            <p:cNvSpPr/>
            <p:nvPr/>
          </p:nvSpPr>
          <p:spPr>
            <a:xfrm>
              <a:off x="3101575" y="2468875"/>
              <a:ext cx="231300" cy="103325"/>
            </a:xfrm>
            <a:custGeom>
              <a:avLst/>
              <a:gdLst/>
              <a:ahLst/>
              <a:cxnLst/>
              <a:rect l="l" t="t" r="r" b="b"/>
              <a:pathLst>
                <a:path w="9252" h="4133" extrusionOk="0">
                  <a:moveTo>
                    <a:pt x="9251" y="1"/>
                  </a:moveTo>
                  <a:lnTo>
                    <a:pt x="0" y="13"/>
                  </a:lnTo>
                  <a:lnTo>
                    <a:pt x="12" y="4132"/>
                  </a:lnTo>
                  <a:lnTo>
                    <a:pt x="9251" y="4120"/>
                  </a:lnTo>
                  <a:lnTo>
                    <a:pt x="9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5"/>
            <p:cNvSpPr/>
            <p:nvPr/>
          </p:nvSpPr>
          <p:spPr>
            <a:xfrm>
              <a:off x="4263625" y="2342375"/>
              <a:ext cx="150625" cy="248500"/>
            </a:xfrm>
            <a:custGeom>
              <a:avLst/>
              <a:gdLst/>
              <a:ahLst/>
              <a:cxnLst/>
              <a:rect l="l" t="t" r="r" b="b"/>
              <a:pathLst>
                <a:path w="6025" h="9940" extrusionOk="0">
                  <a:moveTo>
                    <a:pt x="3667" y="1"/>
                  </a:moveTo>
                  <a:lnTo>
                    <a:pt x="0" y="9490"/>
                  </a:lnTo>
                  <a:lnTo>
                    <a:pt x="905" y="9835"/>
                  </a:lnTo>
                  <a:cubicBezTo>
                    <a:pt x="1090" y="9906"/>
                    <a:pt x="1279" y="9939"/>
                    <a:pt x="1465" y="9939"/>
                  </a:cubicBezTo>
                  <a:cubicBezTo>
                    <a:pt x="2096" y="9939"/>
                    <a:pt x="2690" y="9556"/>
                    <a:pt x="2929" y="8930"/>
                  </a:cubicBezTo>
                  <a:lnTo>
                    <a:pt x="6025" y="918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5"/>
            <p:cNvSpPr/>
            <p:nvPr/>
          </p:nvSpPr>
          <p:spPr>
            <a:xfrm>
              <a:off x="3348325" y="2004250"/>
              <a:ext cx="974850" cy="582525"/>
            </a:xfrm>
            <a:custGeom>
              <a:avLst/>
              <a:gdLst/>
              <a:ahLst/>
              <a:cxnLst/>
              <a:rect l="l" t="t" r="r" b="b"/>
              <a:pathLst>
                <a:path w="38994" h="23301" extrusionOk="0">
                  <a:moveTo>
                    <a:pt x="3001" y="0"/>
                  </a:moveTo>
                  <a:lnTo>
                    <a:pt x="870" y="5870"/>
                  </a:lnTo>
                  <a:cubicBezTo>
                    <a:pt x="0" y="8263"/>
                    <a:pt x="1239" y="10918"/>
                    <a:pt x="3632" y="11787"/>
                  </a:cubicBezTo>
                  <a:lnTo>
                    <a:pt x="35279" y="23301"/>
                  </a:lnTo>
                  <a:lnTo>
                    <a:pt x="38993" y="1307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3433450" y="1823275"/>
              <a:ext cx="1125775" cy="509000"/>
            </a:xfrm>
            <a:custGeom>
              <a:avLst/>
              <a:gdLst/>
              <a:ahLst/>
              <a:cxnLst/>
              <a:rect l="l" t="t" r="r" b="b"/>
              <a:pathLst>
                <a:path w="45031" h="20360" extrusionOk="0">
                  <a:moveTo>
                    <a:pt x="2227" y="0"/>
                  </a:moveTo>
                  <a:lnTo>
                    <a:pt x="1834" y="1084"/>
                  </a:lnTo>
                  <a:lnTo>
                    <a:pt x="1" y="6144"/>
                  </a:lnTo>
                  <a:lnTo>
                    <a:pt x="35981" y="19217"/>
                  </a:lnTo>
                  <a:lnTo>
                    <a:pt x="38315" y="20074"/>
                  </a:lnTo>
                  <a:cubicBezTo>
                    <a:pt x="38851" y="20268"/>
                    <a:pt x="39399" y="20359"/>
                    <a:pt x="39939" y="20359"/>
                  </a:cubicBezTo>
                  <a:cubicBezTo>
                    <a:pt x="41891" y="20359"/>
                    <a:pt x="43726" y="19157"/>
                    <a:pt x="44435" y="17217"/>
                  </a:cubicBezTo>
                  <a:lnTo>
                    <a:pt x="45030" y="1556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3196825" y="2393575"/>
              <a:ext cx="236350" cy="236675"/>
            </a:xfrm>
            <a:custGeom>
              <a:avLst/>
              <a:gdLst/>
              <a:ahLst/>
              <a:cxnLst/>
              <a:rect l="l" t="t" r="r" b="b"/>
              <a:pathLst>
                <a:path w="9454" h="9467" extrusionOk="0">
                  <a:moveTo>
                    <a:pt x="4727" y="1"/>
                  </a:moveTo>
                  <a:cubicBezTo>
                    <a:pt x="2119" y="1"/>
                    <a:pt x="0" y="2120"/>
                    <a:pt x="0" y="4739"/>
                  </a:cubicBezTo>
                  <a:cubicBezTo>
                    <a:pt x="0" y="7347"/>
                    <a:pt x="2119" y="9466"/>
                    <a:pt x="4727" y="9466"/>
                  </a:cubicBezTo>
                  <a:cubicBezTo>
                    <a:pt x="7346" y="9466"/>
                    <a:pt x="9454" y="7347"/>
                    <a:pt x="9454" y="4739"/>
                  </a:cubicBezTo>
                  <a:cubicBezTo>
                    <a:pt x="9454" y="2120"/>
                    <a:pt x="7346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3062575" y="2201300"/>
              <a:ext cx="78000" cy="545025"/>
            </a:xfrm>
            <a:custGeom>
              <a:avLst/>
              <a:gdLst/>
              <a:ahLst/>
              <a:cxnLst/>
              <a:rect l="l" t="t" r="r" b="b"/>
              <a:pathLst>
                <a:path w="3120" h="21801" extrusionOk="0">
                  <a:moveTo>
                    <a:pt x="0" y="0"/>
                  </a:moveTo>
                  <a:lnTo>
                    <a:pt x="0" y="21801"/>
                  </a:lnTo>
                  <a:lnTo>
                    <a:pt x="1298" y="21801"/>
                  </a:lnTo>
                  <a:cubicBezTo>
                    <a:pt x="2298" y="21801"/>
                    <a:pt x="3120" y="20979"/>
                    <a:pt x="3120" y="19967"/>
                  </a:cubicBezTo>
                  <a:lnTo>
                    <a:pt x="3120" y="1822"/>
                  </a:lnTo>
                  <a:cubicBezTo>
                    <a:pt x="3120" y="810"/>
                    <a:pt x="2298" y="0"/>
                    <a:pt x="1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4324350" y="2373925"/>
              <a:ext cx="127700" cy="197400"/>
            </a:xfrm>
            <a:custGeom>
              <a:avLst/>
              <a:gdLst/>
              <a:ahLst/>
              <a:cxnLst/>
              <a:rect l="l" t="t" r="r" b="b"/>
              <a:pathLst>
                <a:path w="5108" h="7896" extrusionOk="0">
                  <a:moveTo>
                    <a:pt x="2822" y="1"/>
                  </a:moveTo>
                  <a:cubicBezTo>
                    <a:pt x="1845" y="2620"/>
                    <a:pt x="917" y="5240"/>
                    <a:pt x="0" y="7883"/>
                  </a:cubicBezTo>
                  <a:cubicBezTo>
                    <a:pt x="109" y="7891"/>
                    <a:pt x="219" y="7895"/>
                    <a:pt x="328" y="7895"/>
                  </a:cubicBezTo>
                  <a:cubicBezTo>
                    <a:pt x="2068" y="7895"/>
                    <a:pt x="3720" y="6835"/>
                    <a:pt x="4382" y="5121"/>
                  </a:cubicBezTo>
                  <a:cubicBezTo>
                    <a:pt x="5108" y="3216"/>
                    <a:pt x="4417" y="1120"/>
                    <a:pt x="2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2345525" y="2824288"/>
              <a:ext cx="2800046" cy="1387700"/>
            </a:xfrm>
            <a:custGeom>
              <a:avLst/>
              <a:gdLst/>
              <a:ahLst/>
              <a:cxnLst/>
              <a:rect l="l" t="t" r="r" b="b"/>
              <a:pathLst>
                <a:path w="111146" h="55508" extrusionOk="0">
                  <a:moveTo>
                    <a:pt x="0" y="1"/>
                  </a:moveTo>
                  <a:lnTo>
                    <a:pt x="3465" y="5406"/>
                  </a:lnTo>
                  <a:lnTo>
                    <a:pt x="48637" y="51722"/>
                  </a:lnTo>
                  <a:lnTo>
                    <a:pt x="56495" y="55508"/>
                  </a:lnTo>
                  <a:lnTo>
                    <a:pt x="60353" y="53877"/>
                  </a:lnTo>
                  <a:lnTo>
                    <a:pt x="110347" y="5394"/>
                  </a:lnTo>
                  <a:lnTo>
                    <a:pt x="111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9" name="Google Shape;1779;p45"/>
          <p:cNvSpPr txBox="1"/>
          <p:nvPr/>
        </p:nvSpPr>
        <p:spPr>
          <a:xfrm>
            <a:off x="1420906" y="2064280"/>
            <a:ext cx="1270981" cy="26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SURVEILLANCE</a:t>
            </a:r>
            <a:endParaRPr sz="11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" name="Image 2" descr="Une image contenant texte, enveloppe, carte de visite&#10;&#10;Description générée automatiquement">
            <a:extLst>
              <a:ext uri="{FF2B5EF4-FFF2-40B4-BE49-F238E27FC236}">
                <a16:creationId xmlns:a16="http://schemas.microsoft.com/office/drawing/2014/main" id="{988CAA5B-316F-4070-A455-CDDD6C913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582" y="1498759"/>
            <a:ext cx="3322740" cy="252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85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336;p31">
            <a:extLst>
              <a:ext uri="{FF2B5EF4-FFF2-40B4-BE49-F238E27FC236}">
                <a16:creationId xmlns:a16="http://schemas.microsoft.com/office/drawing/2014/main" id="{29BB3D89-7D0D-4A49-BB1A-181F4EF5946F}"/>
              </a:ext>
            </a:extLst>
          </p:cNvPr>
          <p:cNvGrpSpPr/>
          <p:nvPr/>
        </p:nvGrpSpPr>
        <p:grpSpPr>
          <a:xfrm>
            <a:off x="1602509" y="843572"/>
            <a:ext cx="1183564" cy="1172956"/>
            <a:chOff x="3542586" y="3380963"/>
            <a:chExt cx="322141" cy="319269"/>
          </a:xfrm>
        </p:grpSpPr>
        <p:sp>
          <p:nvSpPr>
            <p:cNvPr id="24" name="Google Shape;337;p31">
              <a:extLst>
                <a:ext uri="{FF2B5EF4-FFF2-40B4-BE49-F238E27FC236}">
                  <a16:creationId xmlns:a16="http://schemas.microsoft.com/office/drawing/2014/main" id="{A3F129F1-3F33-4911-BB0E-6268D1BE4BAB}"/>
                </a:ext>
              </a:extLst>
            </p:cNvPr>
            <p:cNvSpPr/>
            <p:nvPr/>
          </p:nvSpPr>
          <p:spPr>
            <a:xfrm>
              <a:off x="3636528" y="3558218"/>
              <a:ext cx="51023" cy="51049"/>
            </a:xfrm>
            <a:custGeom>
              <a:avLst/>
              <a:gdLst/>
              <a:ahLst/>
              <a:cxnLst/>
              <a:rect l="l" t="t" r="r" b="b"/>
              <a:pathLst>
                <a:path w="1943" h="1944" extrusionOk="0">
                  <a:moveTo>
                    <a:pt x="1196" y="0"/>
                  </a:moveTo>
                  <a:lnTo>
                    <a:pt x="0" y="1197"/>
                  </a:lnTo>
                  <a:cubicBezTo>
                    <a:pt x="86" y="1216"/>
                    <a:pt x="172" y="1254"/>
                    <a:pt x="239" y="1321"/>
                  </a:cubicBezTo>
                  <a:lnTo>
                    <a:pt x="622" y="1704"/>
                  </a:lnTo>
                  <a:cubicBezTo>
                    <a:pt x="689" y="1771"/>
                    <a:pt x="727" y="1857"/>
                    <a:pt x="747" y="1943"/>
                  </a:cubicBezTo>
                  <a:lnTo>
                    <a:pt x="1943" y="747"/>
                  </a:lnTo>
                  <a:cubicBezTo>
                    <a:pt x="1656" y="536"/>
                    <a:pt x="1407" y="287"/>
                    <a:pt x="1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;p31">
              <a:extLst>
                <a:ext uri="{FF2B5EF4-FFF2-40B4-BE49-F238E27FC236}">
                  <a16:creationId xmlns:a16="http://schemas.microsoft.com/office/drawing/2014/main" id="{73D1FFDB-595D-4540-AA7B-E168EBCDEECF}"/>
                </a:ext>
              </a:extLst>
            </p:cNvPr>
            <p:cNvSpPr/>
            <p:nvPr/>
          </p:nvSpPr>
          <p:spPr>
            <a:xfrm>
              <a:off x="3632248" y="3380963"/>
              <a:ext cx="232480" cy="221897"/>
            </a:xfrm>
            <a:custGeom>
              <a:avLst/>
              <a:gdLst/>
              <a:ahLst/>
              <a:cxnLst/>
              <a:rect l="l" t="t" r="r" b="b"/>
              <a:pathLst>
                <a:path w="8853" h="8450" extrusionOk="0">
                  <a:moveTo>
                    <a:pt x="4639" y="0"/>
                  </a:moveTo>
                  <a:cubicBezTo>
                    <a:pt x="3537" y="0"/>
                    <a:pt x="2454" y="430"/>
                    <a:pt x="1646" y="1238"/>
                  </a:cubicBezTo>
                  <a:cubicBezTo>
                    <a:pt x="0" y="2894"/>
                    <a:pt x="0" y="5564"/>
                    <a:pt x="1646" y="7210"/>
                  </a:cubicBezTo>
                  <a:cubicBezTo>
                    <a:pt x="2452" y="8022"/>
                    <a:pt x="3532" y="8450"/>
                    <a:pt x="4631" y="8450"/>
                  </a:cubicBezTo>
                  <a:cubicBezTo>
                    <a:pt x="5176" y="8450"/>
                    <a:pt x="5726" y="8344"/>
                    <a:pt x="6250" y="8128"/>
                  </a:cubicBezTo>
                  <a:cubicBezTo>
                    <a:pt x="7829" y="7478"/>
                    <a:pt x="8853" y="5937"/>
                    <a:pt x="8853" y="4224"/>
                  </a:cubicBezTo>
                  <a:cubicBezTo>
                    <a:pt x="8853" y="2520"/>
                    <a:pt x="7829" y="980"/>
                    <a:pt x="6250" y="319"/>
                  </a:cubicBezTo>
                  <a:cubicBezTo>
                    <a:pt x="5729" y="104"/>
                    <a:pt x="5182" y="0"/>
                    <a:pt x="4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9;p31">
              <a:extLst>
                <a:ext uri="{FF2B5EF4-FFF2-40B4-BE49-F238E27FC236}">
                  <a16:creationId xmlns:a16="http://schemas.microsoft.com/office/drawing/2014/main" id="{3DCE3BA3-8605-4661-84BE-D9301D4D6788}"/>
                </a:ext>
              </a:extLst>
            </p:cNvPr>
            <p:cNvSpPr/>
            <p:nvPr/>
          </p:nvSpPr>
          <p:spPr>
            <a:xfrm>
              <a:off x="3664154" y="3402050"/>
              <a:ext cx="188258" cy="179723"/>
            </a:xfrm>
            <a:custGeom>
              <a:avLst/>
              <a:gdLst/>
              <a:ahLst/>
              <a:cxnLst/>
              <a:rect l="l" t="t" r="r" b="b"/>
              <a:pathLst>
                <a:path w="7169" h="6844" extrusionOk="0">
                  <a:moveTo>
                    <a:pt x="3443" y="0"/>
                  </a:moveTo>
                  <a:cubicBezTo>
                    <a:pt x="1686" y="0"/>
                    <a:pt x="1" y="1362"/>
                    <a:pt x="1" y="3421"/>
                  </a:cubicBezTo>
                  <a:cubicBezTo>
                    <a:pt x="1" y="4809"/>
                    <a:pt x="833" y="6053"/>
                    <a:pt x="2106" y="6579"/>
                  </a:cubicBezTo>
                  <a:cubicBezTo>
                    <a:pt x="2532" y="6757"/>
                    <a:pt x="2978" y="6843"/>
                    <a:pt x="3419" y="6843"/>
                  </a:cubicBezTo>
                  <a:cubicBezTo>
                    <a:pt x="4308" y="6843"/>
                    <a:pt x="5180" y="6494"/>
                    <a:pt x="5839" y="5842"/>
                  </a:cubicBezTo>
                  <a:cubicBezTo>
                    <a:pt x="7169" y="4502"/>
                    <a:pt x="7169" y="2339"/>
                    <a:pt x="5839" y="1009"/>
                  </a:cubicBezTo>
                  <a:cubicBezTo>
                    <a:pt x="5142" y="312"/>
                    <a:pt x="4284" y="0"/>
                    <a:pt x="3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0;p31">
              <a:extLst>
                <a:ext uri="{FF2B5EF4-FFF2-40B4-BE49-F238E27FC236}">
                  <a16:creationId xmlns:a16="http://schemas.microsoft.com/office/drawing/2014/main" id="{7C04C03A-8515-409E-90BD-A721F119C327}"/>
                </a:ext>
              </a:extLst>
            </p:cNvPr>
            <p:cNvSpPr/>
            <p:nvPr/>
          </p:nvSpPr>
          <p:spPr>
            <a:xfrm>
              <a:off x="3729246" y="3437716"/>
              <a:ext cx="49290" cy="49027"/>
            </a:xfrm>
            <a:custGeom>
              <a:avLst/>
              <a:gdLst/>
              <a:ahLst/>
              <a:cxnLst/>
              <a:rect l="l" t="t" r="r" b="b"/>
              <a:pathLst>
                <a:path w="1877" h="1867" extrusionOk="0">
                  <a:moveTo>
                    <a:pt x="938" y="1"/>
                  </a:moveTo>
                  <a:cubicBezTo>
                    <a:pt x="422" y="1"/>
                    <a:pt x="0" y="422"/>
                    <a:pt x="0" y="939"/>
                  </a:cubicBezTo>
                  <a:cubicBezTo>
                    <a:pt x="0" y="1455"/>
                    <a:pt x="422" y="1867"/>
                    <a:pt x="938" y="1867"/>
                  </a:cubicBezTo>
                  <a:cubicBezTo>
                    <a:pt x="1455" y="1867"/>
                    <a:pt x="1876" y="1455"/>
                    <a:pt x="1876" y="939"/>
                  </a:cubicBezTo>
                  <a:cubicBezTo>
                    <a:pt x="1876" y="422"/>
                    <a:pt x="1455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1;p31">
              <a:extLst>
                <a:ext uri="{FF2B5EF4-FFF2-40B4-BE49-F238E27FC236}">
                  <a16:creationId xmlns:a16="http://schemas.microsoft.com/office/drawing/2014/main" id="{079685C6-90C1-41AA-88BB-FAA01AC28A70}"/>
                </a:ext>
              </a:extLst>
            </p:cNvPr>
            <p:cNvSpPr/>
            <p:nvPr/>
          </p:nvSpPr>
          <p:spPr>
            <a:xfrm>
              <a:off x="3713674" y="3486581"/>
              <a:ext cx="80434" cy="51548"/>
            </a:xfrm>
            <a:custGeom>
              <a:avLst/>
              <a:gdLst/>
              <a:ahLst/>
              <a:cxnLst/>
              <a:rect l="l" t="t" r="r" b="b"/>
              <a:pathLst>
                <a:path w="3063" h="1963" extrusionOk="0">
                  <a:moveTo>
                    <a:pt x="1005" y="1"/>
                  </a:moveTo>
                  <a:cubicBezTo>
                    <a:pt x="450" y="10"/>
                    <a:pt x="0" y="451"/>
                    <a:pt x="0" y="1006"/>
                  </a:cubicBezTo>
                  <a:lnTo>
                    <a:pt x="0" y="1790"/>
                  </a:lnTo>
                  <a:cubicBezTo>
                    <a:pt x="0" y="1886"/>
                    <a:pt x="77" y="1963"/>
                    <a:pt x="172" y="1963"/>
                  </a:cubicBezTo>
                  <a:lnTo>
                    <a:pt x="2890" y="1963"/>
                  </a:lnTo>
                  <a:cubicBezTo>
                    <a:pt x="2986" y="1963"/>
                    <a:pt x="3063" y="1886"/>
                    <a:pt x="3063" y="1790"/>
                  </a:cubicBezTo>
                  <a:lnTo>
                    <a:pt x="3063" y="1006"/>
                  </a:lnTo>
                  <a:cubicBezTo>
                    <a:pt x="3063" y="451"/>
                    <a:pt x="2613" y="10"/>
                    <a:pt x="2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2;p31">
              <a:extLst>
                <a:ext uri="{FF2B5EF4-FFF2-40B4-BE49-F238E27FC236}">
                  <a16:creationId xmlns:a16="http://schemas.microsoft.com/office/drawing/2014/main" id="{C8B98F80-7374-4815-8B5A-EAAF7296E93D}"/>
                </a:ext>
              </a:extLst>
            </p:cNvPr>
            <p:cNvSpPr/>
            <p:nvPr/>
          </p:nvSpPr>
          <p:spPr>
            <a:xfrm>
              <a:off x="3542586" y="3586342"/>
              <a:ext cx="116384" cy="113890"/>
            </a:xfrm>
            <a:custGeom>
              <a:avLst/>
              <a:gdLst/>
              <a:ahLst/>
              <a:cxnLst/>
              <a:rect l="l" t="t" r="r" b="b"/>
              <a:pathLst>
                <a:path w="4432" h="4337" extrusionOk="0">
                  <a:moveTo>
                    <a:pt x="3517" y="0"/>
                  </a:moveTo>
                  <a:cubicBezTo>
                    <a:pt x="3391" y="0"/>
                    <a:pt x="3265" y="48"/>
                    <a:pt x="3168" y="145"/>
                  </a:cubicBezTo>
                  <a:lnTo>
                    <a:pt x="192" y="3121"/>
                  </a:lnTo>
                  <a:cubicBezTo>
                    <a:pt x="0" y="3313"/>
                    <a:pt x="0" y="3619"/>
                    <a:pt x="192" y="3810"/>
                  </a:cubicBezTo>
                  <a:lnTo>
                    <a:pt x="575" y="4193"/>
                  </a:lnTo>
                  <a:cubicBezTo>
                    <a:pt x="670" y="4289"/>
                    <a:pt x="795" y="4337"/>
                    <a:pt x="919" y="4337"/>
                  </a:cubicBezTo>
                  <a:cubicBezTo>
                    <a:pt x="1043" y="4337"/>
                    <a:pt x="1168" y="4289"/>
                    <a:pt x="1264" y="4193"/>
                  </a:cubicBezTo>
                  <a:lnTo>
                    <a:pt x="4240" y="1207"/>
                  </a:lnTo>
                  <a:cubicBezTo>
                    <a:pt x="4431" y="1016"/>
                    <a:pt x="4431" y="709"/>
                    <a:pt x="4240" y="528"/>
                  </a:cubicBezTo>
                  <a:lnTo>
                    <a:pt x="3857" y="135"/>
                  </a:lnTo>
                  <a:cubicBezTo>
                    <a:pt x="3763" y="45"/>
                    <a:pt x="3640" y="0"/>
                    <a:pt x="3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56"/>
          <p:cNvGrpSpPr/>
          <p:nvPr/>
        </p:nvGrpSpPr>
        <p:grpSpPr>
          <a:xfrm>
            <a:off x="1813317" y="1430050"/>
            <a:ext cx="5708038" cy="3171300"/>
            <a:chOff x="1552486" y="1176125"/>
            <a:chExt cx="2671789" cy="3171300"/>
          </a:xfrm>
        </p:grpSpPr>
        <p:sp>
          <p:nvSpPr>
            <p:cNvPr id="2146" name="Google Shape;2146;p56"/>
            <p:cNvSpPr/>
            <p:nvPr/>
          </p:nvSpPr>
          <p:spPr>
            <a:xfrm>
              <a:off x="1628675" y="1252325"/>
              <a:ext cx="2595600" cy="3095100"/>
            </a:xfrm>
            <a:prstGeom prst="roundRect">
              <a:avLst>
                <a:gd name="adj" fmla="val 3629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1552486" y="1374050"/>
              <a:ext cx="2595600" cy="2897100"/>
            </a:xfrm>
            <a:prstGeom prst="round2SameRect">
              <a:avLst>
                <a:gd name="adj1" fmla="val 0"/>
                <a:gd name="adj2" fmla="val 431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fr-FR" sz="1200" dirty="0"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1552839" y="1176125"/>
              <a:ext cx="2595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 err="1">
                  <a:solidFill>
                    <a:schemeClr val="bg1"/>
                  </a:solidFill>
                </a:rPr>
                <a:t>Map.c</a:t>
              </a:r>
              <a:endParaRPr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44" name="Google Shape;2144;p56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Fonctionnement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EF03065-F4F6-4497-B0A5-E299AA6F0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" r="11491"/>
          <a:stretch/>
        </p:blipFill>
        <p:spPr>
          <a:xfrm>
            <a:off x="2048609" y="1859574"/>
            <a:ext cx="5046632" cy="2388447"/>
          </a:xfrm>
          <a:prstGeom prst="rect">
            <a:avLst/>
          </a:prstGeom>
        </p:spPr>
      </p:pic>
      <p:sp>
        <p:nvSpPr>
          <p:cNvPr id="20" name="Google Shape;2151;p56">
            <a:extLst>
              <a:ext uri="{FF2B5EF4-FFF2-40B4-BE49-F238E27FC236}">
                <a16:creationId xmlns:a16="http://schemas.microsoft.com/office/drawing/2014/main" id="{C9141D7A-2A9F-43B4-BD8B-B412F2422B82}"/>
              </a:ext>
            </a:extLst>
          </p:cNvPr>
          <p:cNvSpPr/>
          <p:nvPr/>
        </p:nvSpPr>
        <p:spPr>
          <a:xfrm>
            <a:off x="1943403" y="1521268"/>
            <a:ext cx="55102" cy="55091"/>
          </a:xfrm>
          <a:custGeom>
            <a:avLst/>
            <a:gdLst/>
            <a:ahLst/>
            <a:cxnLst/>
            <a:rect l="l" t="t" r="r" b="b"/>
            <a:pathLst>
              <a:path w="3071" h="3070" extrusionOk="0">
                <a:moveTo>
                  <a:pt x="1548" y="1"/>
                </a:moveTo>
                <a:cubicBezTo>
                  <a:pt x="697" y="1"/>
                  <a:pt x="1" y="697"/>
                  <a:pt x="1" y="1548"/>
                </a:cubicBezTo>
                <a:cubicBezTo>
                  <a:pt x="1" y="2373"/>
                  <a:pt x="697" y="3070"/>
                  <a:pt x="1548" y="3070"/>
                </a:cubicBezTo>
                <a:cubicBezTo>
                  <a:pt x="2374" y="3070"/>
                  <a:pt x="3070" y="2373"/>
                  <a:pt x="3070" y="1548"/>
                </a:cubicBezTo>
                <a:cubicBezTo>
                  <a:pt x="3070" y="697"/>
                  <a:pt x="2374" y="1"/>
                  <a:pt x="1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51;p56">
            <a:extLst>
              <a:ext uri="{FF2B5EF4-FFF2-40B4-BE49-F238E27FC236}">
                <a16:creationId xmlns:a16="http://schemas.microsoft.com/office/drawing/2014/main" id="{8FADF969-65CD-4F5D-BD42-3978CF980975}"/>
              </a:ext>
            </a:extLst>
          </p:cNvPr>
          <p:cNvSpPr/>
          <p:nvPr/>
        </p:nvSpPr>
        <p:spPr>
          <a:xfrm>
            <a:off x="2068144" y="1521267"/>
            <a:ext cx="55102" cy="55091"/>
          </a:xfrm>
          <a:custGeom>
            <a:avLst/>
            <a:gdLst/>
            <a:ahLst/>
            <a:cxnLst/>
            <a:rect l="l" t="t" r="r" b="b"/>
            <a:pathLst>
              <a:path w="3071" h="3070" extrusionOk="0">
                <a:moveTo>
                  <a:pt x="1548" y="1"/>
                </a:moveTo>
                <a:cubicBezTo>
                  <a:pt x="697" y="1"/>
                  <a:pt x="1" y="697"/>
                  <a:pt x="1" y="1548"/>
                </a:cubicBezTo>
                <a:cubicBezTo>
                  <a:pt x="1" y="2373"/>
                  <a:pt x="697" y="3070"/>
                  <a:pt x="1548" y="3070"/>
                </a:cubicBezTo>
                <a:cubicBezTo>
                  <a:pt x="2374" y="3070"/>
                  <a:pt x="3070" y="2373"/>
                  <a:pt x="3070" y="1548"/>
                </a:cubicBezTo>
                <a:cubicBezTo>
                  <a:pt x="3070" y="697"/>
                  <a:pt x="2374" y="1"/>
                  <a:pt x="1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51;p56">
            <a:extLst>
              <a:ext uri="{FF2B5EF4-FFF2-40B4-BE49-F238E27FC236}">
                <a16:creationId xmlns:a16="http://schemas.microsoft.com/office/drawing/2014/main" id="{CEF9C1CE-958D-43E9-8BFE-EBB4746BFF93}"/>
              </a:ext>
            </a:extLst>
          </p:cNvPr>
          <p:cNvSpPr/>
          <p:nvPr/>
        </p:nvSpPr>
        <p:spPr>
          <a:xfrm>
            <a:off x="2194291" y="1524154"/>
            <a:ext cx="55102" cy="55091"/>
          </a:xfrm>
          <a:custGeom>
            <a:avLst/>
            <a:gdLst/>
            <a:ahLst/>
            <a:cxnLst/>
            <a:rect l="l" t="t" r="r" b="b"/>
            <a:pathLst>
              <a:path w="3071" h="3070" extrusionOk="0">
                <a:moveTo>
                  <a:pt x="1548" y="1"/>
                </a:moveTo>
                <a:cubicBezTo>
                  <a:pt x="697" y="1"/>
                  <a:pt x="1" y="697"/>
                  <a:pt x="1" y="1548"/>
                </a:cubicBezTo>
                <a:cubicBezTo>
                  <a:pt x="1" y="2373"/>
                  <a:pt x="697" y="3070"/>
                  <a:pt x="1548" y="3070"/>
                </a:cubicBezTo>
                <a:cubicBezTo>
                  <a:pt x="2374" y="3070"/>
                  <a:pt x="3070" y="2373"/>
                  <a:pt x="3070" y="1548"/>
                </a:cubicBezTo>
                <a:cubicBezTo>
                  <a:pt x="3070" y="697"/>
                  <a:pt x="2374" y="1"/>
                  <a:pt x="1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69288B-C294-4673-8FA6-AAD8190800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51"/>
          <a:stretch/>
        </p:blipFill>
        <p:spPr>
          <a:xfrm>
            <a:off x="2047855" y="1859573"/>
            <a:ext cx="5046632" cy="23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487;p32">
            <a:extLst>
              <a:ext uri="{FF2B5EF4-FFF2-40B4-BE49-F238E27FC236}">
                <a16:creationId xmlns:a16="http://schemas.microsoft.com/office/drawing/2014/main" id="{D85DBEEF-DF06-46D1-B29A-7EC1684A30D8}"/>
              </a:ext>
            </a:extLst>
          </p:cNvPr>
          <p:cNvSpPr/>
          <p:nvPr/>
        </p:nvSpPr>
        <p:spPr>
          <a:xfrm flipH="1">
            <a:off x="3822335" y="238775"/>
            <a:ext cx="39" cy="195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45;p25">
            <a:extLst>
              <a:ext uri="{FF2B5EF4-FFF2-40B4-BE49-F238E27FC236}">
                <a16:creationId xmlns:a16="http://schemas.microsoft.com/office/drawing/2014/main" id="{D07D9281-FCC2-4FA5-A6EE-750CB30E7EA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4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121" name="Google Shape;484;p32">
            <a:extLst>
              <a:ext uri="{FF2B5EF4-FFF2-40B4-BE49-F238E27FC236}">
                <a16:creationId xmlns:a16="http://schemas.microsoft.com/office/drawing/2014/main" id="{F805176D-C912-4E8D-80EA-AAC18168F760}"/>
              </a:ext>
            </a:extLst>
          </p:cNvPr>
          <p:cNvSpPr/>
          <p:nvPr/>
        </p:nvSpPr>
        <p:spPr>
          <a:xfrm>
            <a:off x="2373594" y="795217"/>
            <a:ext cx="4503000" cy="4186200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85;p32">
            <a:extLst>
              <a:ext uri="{FF2B5EF4-FFF2-40B4-BE49-F238E27FC236}">
                <a16:creationId xmlns:a16="http://schemas.microsoft.com/office/drawing/2014/main" id="{5AE264F5-0E9A-46FC-AC9C-EA2677D695E7}"/>
              </a:ext>
            </a:extLst>
          </p:cNvPr>
          <p:cNvSpPr txBox="1">
            <a:spLocks/>
          </p:cNvSpPr>
          <p:nvPr/>
        </p:nvSpPr>
        <p:spPr>
          <a:xfrm>
            <a:off x="2378590" y="980972"/>
            <a:ext cx="449800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fr-FR" sz="3000" dirty="0"/>
              <a:t>INTRODUCTION</a:t>
            </a:r>
          </a:p>
        </p:txBody>
      </p:sp>
      <p:sp>
        <p:nvSpPr>
          <p:cNvPr id="123" name="Google Shape;486;p32">
            <a:extLst>
              <a:ext uri="{FF2B5EF4-FFF2-40B4-BE49-F238E27FC236}">
                <a16:creationId xmlns:a16="http://schemas.microsoft.com/office/drawing/2014/main" id="{221ADB26-C831-4277-8B12-87ED0DCD71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2379290" y="1367374"/>
            <a:ext cx="4497304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 |  Objectifs</a:t>
            </a:r>
            <a:endParaRPr dirty="0"/>
          </a:p>
        </p:txBody>
      </p:sp>
      <p:sp>
        <p:nvSpPr>
          <p:cNvPr id="124" name="Google Shape;488;p32">
            <a:extLst>
              <a:ext uri="{FF2B5EF4-FFF2-40B4-BE49-F238E27FC236}">
                <a16:creationId xmlns:a16="http://schemas.microsoft.com/office/drawing/2014/main" id="{306B9938-A340-4AE8-A2AB-605141679338}"/>
              </a:ext>
            </a:extLst>
          </p:cNvPr>
          <p:cNvSpPr txBox="1">
            <a:spLocks/>
          </p:cNvSpPr>
          <p:nvPr/>
        </p:nvSpPr>
        <p:spPr>
          <a:xfrm>
            <a:off x="2373544" y="1958282"/>
            <a:ext cx="449800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25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indent="0" algn="ctr"/>
            <a:r>
              <a:rPr lang="fr-FR" sz="3000" dirty="0"/>
              <a:t>PARTIE LOGIQUE</a:t>
            </a:r>
          </a:p>
        </p:txBody>
      </p:sp>
      <p:sp>
        <p:nvSpPr>
          <p:cNvPr id="125" name="Google Shape;489;p32">
            <a:extLst>
              <a:ext uri="{FF2B5EF4-FFF2-40B4-BE49-F238E27FC236}">
                <a16:creationId xmlns:a16="http://schemas.microsoft.com/office/drawing/2014/main" id="{359A5C25-C521-45F1-A391-8C1265B79D80}"/>
              </a:ext>
            </a:extLst>
          </p:cNvPr>
          <p:cNvSpPr txBox="1">
            <a:spLocks/>
          </p:cNvSpPr>
          <p:nvPr/>
        </p:nvSpPr>
        <p:spPr>
          <a:xfrm flipH="1">
            <a:off x="2374244" y="2344684"/>
            <a:ext cx="4497304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/>
            <a:r>
              <a:rPr lang="en-US" dirty="0" err="1"/>
              <a:t>Prérequis</a:t>
            </a:r>
            <a:r>
              <a:rPr lang="en-US" dirty="0"/>
              <a:t>  |  </a:t>
            </a:r>
            <a:r>
              <a:rPr lang="en-US" dirty="0" err="1"/>
              <a:t>Fonctionnement</a:t>
            </a:r>
            <a:r>
              <a:rPr lang="en-US" dirty="0"/>
              <a:t>  |  Structure  |  </a:t>
            </a:r>
            <a:r>
              <a:rPr lang="en-US" dirty="0" err="1"/>
              <a:t>Détails</a:t>
            </a:r>
            <a:endParaRPr lang="en-US" dirty="0"/>
          </a:p>
        </p:txBody>
      </p:sp>
      <p:sp>
        <p:nvSpPr>
          <p:cNvPr id="126" name="Google Shape;485;p32">
            <a:extLst>
              <a:ext uri="{FF2B5EF4-FFF2-40B4-BE49-F238E27FC236}">
                <a16:creationId xmlns:a16="http://schemas.microsoft.com/office/drawing/2014/main" id="{3C0D9797-F49F-4F5A-9BC3-B297BBD0679E}"/>
              </a:ext>
            </a:extLst>
          </p:cNvPr>
          <p:cNvSpPr txBox="1">
            <a:spLocks/>
          </p:cNvSpPr>
          <p:nvPr/>
        </p:nvSpPr>
        <p:spPr>
          <a:xfrm>
            <a:off x="2368498" y="2986758"/>
            <a:ext cx="450305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fr-FR" sz="3000" dirty="0"/>
              <a:t>PARTIE GRAPHIQUE</a:t>
            </a:r>
          </a:p>
        </p:txBody>
      </p:sp>
      <p:sp>
        <p:nvSpPr>
          <p:cNvPr id="127" name="Google Shape;486;p32">
            <a:extLst>
              <a:ext uri="{FF2B5EF4-FFF2-40B4-BE49-F238E27FC236}">
                <a16:creationId xmlns:a16="http://schemas.microsoft.com/office/drawing/2014/main" id="{97BB21C9-8091-4268-A9B1-A45439126863}"/>
              </a:ext>
            </a:extLst>
          </p:cNvPr>
          <p:cNvSpPr txBox="1">
            <a:spLocks/>
          </p:cNvSpPr>
          <p:nvPr/>
        </p:nvSpPr>
        <p:spPr>
          <a:xfrm flipH="1">
            <a:off x="2369198" y="3373160"/>
            <a:ext cx="450235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/>
            <a:r>
              <a:rPr lang="en-US" dirty="0" err="1"/>
              <a:t>Fonctionnement</a:t>
            </a:r>
            <a:r>
              <a:rPr lang="en-US" dirty="0"/>
              <a:t>  |  Adaptation du code  |  </a:t>
            </a:r>
            <a:r>
              <a:rPr lang="en-US" dirty="0" err="1"/>
              <a:t>Amélioration</a:t>
            </a:r>
            <a:endParaRPr lang="en-US" dirty="0"/>
          </a:p>
        </p:txBody>
      </p:sp>
      <p:sp>
        <p:nvSpPr>
          <p:cNvPr id="128" name="Google Shape;487;p32">
            <a:extLst>
              <a:ext uri="{FF2B5EF4-FFF2-40B4-BE49-F238E27FC236}">
                <a16:creationId xmlns:a16="http://schemas.microsoft.com/office/drawing/2014/main" id="{78D265E9-5C60-4A1C-B7F4-F26757A1EC61}"/>
              </a:ext>
            </a:extLst>
          </p:cNvPr>
          <p:cNvSpPr/>
          <p:nvPr/>
        </p:nvSpPr>
        <p:spPr>
          <a:xfrm flipH="1">
            <a:off x="3870358" y="2496854"/>
            <a:ext cx="39" cy="195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488;p32">
            <a:extLst>
              <a:ext uri="{FF2B5EF4-FFF2-40B4-BE49-F238E27FC236}">
                <a16:creationId xmlns:a16="http://schemas.microsoft.com/office/drawing/2014/main" id="{07F8E5BB-CAF9-4A0B-BB20-2F19D726DE3F}"/>
              </a:ext>
            </a:extLst>
          </p:cNvPr>
          <p:cNvSpPr txBox="1">
            <a:spLocks/>
          </p:cNvSpPr>
          <p:nvPr/>
        </p:nvSpPr>
        <p:spPr>
          <a:xfrm>
            <a:off x="2368498" y="3994102"/>
            <a:ext cx="450809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25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indent="0" algn="ctr"/>
            <a:r>
              <a:rPr lang="fr-FR" sz="3000" dirty="0"/>
              <a:t>CONCLUSION</a:t>
            </a:r>
          </a:p>
        </p:txBody>
      </p:sp>
      <p:sp>
        <p:nvSpPr>
          <p:cNvPr id="130" name="Google Shape;489;p32">
            <a:extLst>
              <a:ext uri="{FF2B5EF4-FFF2-40B4-BE49-F238E27FC236}">
                <a16:creationId xmlns:a16="http://schemas.microsoft.com/office/drawing/2014/main" id="{0173422F-33CA-4879-A4FF-DE7615AA5825}"/>
              </a:ext>
            </a:extLst>
          </p:cNvPr>
          <p:cNvSpPr txBox="1">
            <a:spLocks/>
          </p:cNvSpPr>
          <p:nvPr/>
        </p:nvSpPr>
        <p:spPr>
          <a:xfrm flipH="1">
            <a:off x="2374244" y="4380504"/>
            <a:ext cx="4497304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/>
            <a:r>
              <a:rPr lang="en-US" dirty="0" err="1"/>
              <a:t>Bilan</a:t>
            </a:r>
            <a:r>
              <a:rPr lang="en-US" dirty="0"/>
              <a:t>  |  </a:t>
            </a:r>
            <a:r>
              <a:rPr lang="en-US" dirty="0" err="1"/>
              <a:t>Piste</a:t>
            </a:r>
            <a:r>
              <a:rPr lang="en-US" dirty="0"/>
              <a:t> </a:t>
            </a:r>
            <a:r>
              <a:rPr lang="en-US" dirty="0" err="1"/>
              <a:t>d’amélioration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11090;p71">
            <a:extLst>
              <a:ext uri="{FF2B5EF4-FFF2-40B4-BE49-F238E27FC236}">
                <a16:creationId xmlns:a16="http://schemas.microsoft.com/office/drawing/2014/main" id="{3D87CFFC-97EF-48C8-8A4F-542EEE8428F6}"/>
              </a:ext>
            </a:extLst>
          </p:cNvPr>
          <p:cNvGrpSpPr/>
          <p:nvPr/>
        </p:nvGrpSpPr>
        <p:grpSpPr>
          <a:xfrm rot="20433014">
            <a:off x="6464791" y="660704"/>
            <a:ext cx="1524315" cy="2247815"/>
            <a:chOff x="7133336" y="4291056"/>
            <a:chExt cx="232979" cy="343560"/>
          </a:xfrm>
        </p:grpSpPr>
        <p:sp>
          <p:nvSpPr>
            <p:cNvPr id="72" name="Google Shape;11091;p71">
              <a:extLst>
                <a:ext uri="{FF2B5EF4-FFF2-40B4-BE49-F238E27FC236}">
                  <a16:creationId xmlns:a16="http://schemas.microsoft.com/office/drawing/2014/main" id="{339301BA-46F1-4826-AE0B-837501DBEE70}"/>
                </a:ext>
              </a:extLst>
            </p:cNvPr>
            <p:cNvSpPr/>
            <p:nvPr/>
          </p:nvSpPr>
          <p:spPr>
            <a:xfrm>
              <a:off x="7224800" y="4396358"/>
              <a:ext cx="49789" cy="50025"/>
            </a:xfrm>
            <a:custGeom>
              <a:avLst/>
              <a:gdLst/>
              <a:ahLst/>
              <a:cxnLst/>
              <a:rect l="l" t="t" r="r" b="b"/>
              <a:pathLst>
                <a:path w="1896" h="1905" extrusionOk="0">
                  <a:moveTo>
                    <a:pt x="1" y="0"/>
                  </a:moveTo>
                  <a:lnTo>
                    <a:pt x="1" y="1905"/>
                  </a:lnTo>
                  <a:lnTo>
                    <a:pt x="1896" y="1905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092;p71">
              <a:extLst>
                <a:ext uri="{FF2B5EF4-FFF2-40B4-BE49-F238E27FC236}">
                  <a16:creationId xmlns:a16="http://schemas.microsoft.com/office/drawing/2014/main" id="{1D9AADE5-BBE8-43AF-988F-7D8459058D4A}"/>
                </a:ext>
              </a:extLst>
            </p:cNvPr>
            <p:cNvSpPr/>
            <p:nvPr/>
          </p:nvSpPr>
          <p:spPr>
            <a:xfrm>
              <a:off x="7224800" y="4396358"/>
              <a:ext cx="50052" cy="27652"/>
            </a:xfrm>
            <a:custGeom>
              <a:avLst/>
              <a:gdLst/>
              <a:ahLst/>
              <a:cxnLst/>
              <a:rect l="l" t="t" r="r" b="b"/>
              <a:pathLst>
                <a:path w="1906" h="1053" extrusionOk="0">
                  <a:moveTo>
                    <a:pt x="1" y="0"/>
                  </a:moveTo>
                  <a:lnTo>
                    <a:pt x="1" y="881"/>
                  </a:lnTo>
                  <a:cubicBezTo>
                    <a:pt x="307" y="995"/>
                    <a:pt x="630" y="1053"/>
                    <a:pt x="953" y="1053"/>
                  </a:cubicBezTo>
                  <a:cubicBezTo>
                    <a:pt x="1276" y="1053"/>
                    <a:pt x="1599" y="995"/>
                    <a:pt x="1905" y="881"/>
                  </a:cubicBezTo>
                  <a:lnTo>
                    <a:pt x="1905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093;p71">
              <a:extLst>
                <a:ext uri="{FF2B5EF4-FFF2-40B4-BE49-F238E27FC236}">
                  <a16:creationId xmlns:a16="http://schemas.microsoft.com/office/drawing/2014/main" id="{6F4D4635-65A7-4364-A2CD-C7748BA42FF6}"/>
                </a:ext>
              </a:extLst>
            </p:cNvPr>
            <p:cNvSpPr/>
            <p:nvPr/>
          </p:nvSpPr>
          <p:spPr>
            <a:xfrm>
              <a:off x="7199932" y="4291056"/>
              <a:ext cx="99788" cy="77414"/>
            </a:xfrm>
            <a:custGeom>
              <a:avLst/>
              <a:gdLst/>
              <a:ahLst/>
              <a:cxnLst/>
              <a:rect l="l" t="t" r="r" b="b"/>
              <a:pathLst>
                <a:path w="3800" h="2948" extrusionOk="0">
                  <a:moveTo>
                    <a:pt x="1246" y="0"/>
                  </a:moveTo>
                  <a:cubicBezTo>
                    <a:pt x="556" y="0"/>
                    <a:pt x="0" y="571"/>
                    <a:pt x="0" y="1264"/>
                  </a:cubicBezTo>
                  <a:lnTo>
                    <a:pt x="0" y="1828"/>
                  </a:lnTo>
                  <a:cubicBezTo>
                    <a:pt x="0" y="2010"/>
                    <a:pt x="29" y="2192"/>
                    <a:pt x="86" y="2364"/>
                  </a:cubicBezTo>
                  <a:lnTo>
                    <a:pt x="173" y="2642"/>
                  </a:lnTo>
                  <a:cubicBezTo>
                    <a:pt x="192" y="2699"/>
                    <a:pt x="211" y="2776"/>
                    <a:pt x="211" y="2843"/>
                  </a:cubicBezTo>
                  <a:lnTo>
                    <a:pt x="211" y="2948"/>
                  </a:lnTo>
                  <a:lnTo>
                    <a:pt x="3589" y="2948"/>
                  </a:lnTo>
                  <a:lnTo>
                    <a:pt x="3589" y="2843"/>
                  </a:lnTo>
                  <a:cubicBezTo>
                    <a:pt x="3589" y="2776"/>
                    <a:pt x="3599" y="2699"/>
                    <a:pt x="3618" y="2642"/>
                  </a:cubicBezTo>
                  <a:lnTo>
                    <a:pt x="3714" y="2364"/>
                  </a:lnTo>
                  <a:cubicBezTo>
                    <a:pt x="3771" y="2192"/>
                    <a:pt x="3800" y="2010"/>
                    <a:pt x="3800" y="1828"/>
                  </a:cubicBezTo>
                  <a:lnTo>
                    <a:pt x="3800" y="421"/>
                  </a:lnTo>
                  <a:cubicBezTo>
                    <a:pt x="3800" y="192"/>
                    <a:pt x="3608" y="0"/>
                    <a:pt x="3369" y="0"/>
                  </a:cubicBezTo>
                  <a:lnTo>
                    <a:pt x="1264" y="0"/>
                  </a:lnTo>
                  <a:cubicBezTo>
                    <a:pt x="1258" y="0"/>
                    <a:pt x="1252" y="0"/>
                    <a:pt x="12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094;p71">
              <a:extLst>
                <a:ext uri="{FF2B5EF4-FFF2-40B4-BE49-F238E27FC236}">
                  <a16:creationId xmlns:a16="http://schemas.microsoft.com/office/drawing/2014/main" id="{077B90A7-4AC9-45E4-844D-E2D1188A9719}"/>
                </a:ext>
              </a:extLst>
            </p:cNvPr>
            <p:cNvSpPr/>
            <p:nvPr/>
          </p:nvSpPr>
          <p:spPr>
            <a:xfrm>
              <a:off x="7199932" y="4291056"/>
              <a:ext cx="41990" cy="77414"/>
            </a:xfrm>
            <a:custGeom>
              <a:avLst/>
              <a:gdLst/>
              <a:ahLst/>
              <a:cxnLst/>
              <a:rect l="l" t="t" r="r" b="b"/>
              <a:pathLst>
                <a:path w="1599" h="2948" extrusionOk="0">
                  <a:moveTo>
                    <a:pt x="1246" y="0"/>
                  </a:moveTo>
                  <a:cubicBezTo>
                    <a:pt x="556" y="0"/>
                    <a:pt x="0" y="571"/>
                    <a:pt x="0" y="1264"/>
                  </a:cubicBezTo>
                  <a:lnTo>
                    <a:pt x="0" y="1828"/>
                  </a:lnTo>
                  <a:cubicBezTo>
                    <a:pt x="0" y="2010"/>
                    <a:pt x="29" y="2192"/>
                    <a:pt x="86" y="2364"/>
                  </a:cubicBezTo>
                  <a:lnTo>
                    <a:pt x="173" y="2642"/>
                  </a:lnTo>
                  <a:cubicBezTo>
                    <a:pt x="192" y="2699"/>
                    <a:pt x="211" y="2776"/>
                    <a:pt x="211" y="2843"/>
                  </a:cubicBezTo>
                  <a:lnTo>
                    <a:pt x="211" y="2948"/>
                  </a:lnTo>
                  <a:lnTo>
                    <a:pt x="1474" y="2948"/>
                  </a:lnTo>
                  <a:lnTo>
                    <a:pt x="1474" y="1474"/>
                  </a:lnTo>
                  <a:cubicBezTo>
                    <a:pt x="1101" y="1474"/>
                    <a:pt x="795" y="1168"/>
                    <a:pt x="795" y="795"/>
                  </a:cubicBezTo>
                  <a:cubicBezTo>
                    <a:pt x="795" y="354"/>
                    <a:pt x="1158" y="0"/>
                    <a:pt x="1599" y="0"/>
                  </a:cubicBezTo>
                  <a:lnTo>
                    <a:pt x="1264" y="0"/>
                  </a:lnTo>
                  <a:cubicBezTo>
                    <a:pt x="1258" y="0"/>
                    <a:pt x="1252" y="0"/>
                    <a:pt x="12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095;p71">
              <a:extLst>
                <a:ext uri="{FF2B5EF4-FFF2-40B4-BE49-F238E27FC236}">
                  <a16:creationId xmlns:a16="http://schemas.microsoft.com/office/drawing/2014/main" id="{5E9893DB-57A3-4A6D-950B-A2A0EC8B0C91}"/>
                </a:ext>
              </a:extLst>
            </p:cNvPr>
            <p:cNvSpPr/>
            <p:nvPr/>
          </p:nvSpPr>
          <p:spPr>
            <a:xfrm>
              <a:off x="7172043" y="4429525"/>
              <a:ext cx="155065" cy="72162"/>
            </a:xfrm>
            <a:custGeom>
              <a:avLst/>
              <a:gdLst/>
              <a:ahLst/>
              <a:cxnLst/>
              <a:rect l="l" t="t" r="r" b="b"/>
              <a:pathLst>
                <a:path w="5905" h="2748" extrusionOk="0">
                  <a:moveTo>
                    <a:pt x="2115" y="0"/>
                  </a:moveTo>
                  <a:lnTo>
                    <a:pt x="603" y="450"/>
                  </a:lnTo>
                  <a:cubicBezTo>
                    <a:pt x="249" y="565"/>
                    <a:pt x="0" y="890"/>
                    <a:pt x="0" y="1264"/>
                  </a:cubicBezTo>
                  <a:lnTo>
                    <a:pt x="0" y="2537"/>
                  </a:lnTo>
                  <a:cubicBezTo>
                    <a:pt x="0" y="2651"/>
                    <a:pt x="96" y="2738"/>
                    <a:pt x="211" y="2747"/>
                  </a:cubicBezTo>
                  <a:lnTo>
                    <a:pt x="5694" y="2747"/>
                  </a:lnTo>
                  <a:cubicBezTo>
                    <a:pt x="5819" y="2747"/>
                    <a:pt x="5905" y="2651"/>
                    <a:pt x="5905" y="2537"/>
                  </a:cubicBezTo>
                  <a:lnTo>
                    <a:pt x="5905" y="1264"/>
                  </a:lnTo>
                  <a:cubicBezTo>
                    <a:pt x="5905" y="890"/>
                    <a:pt x="5666" y="565"/>
                    <a:pt x="5312" y="450"/>
                  </a:cubicBezTo>
                  <a:lnTo>
                    <a:pt x="3799" y="0"/>
                  </a:lnTo>
                  <a:lnTo>
                    <a:pt x="2957" y="651"/>
                  </a:lnTo>
                  <a:lnTo>
                    <a:pt x="2115" y="0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096;p71">
              <a:extLst>
                <a:ext uri="{FF2B5EF4-FFF2-40B4-BE49-F238E27FC236}">
                  <a16:creationId xmlns:a16="http://schemas.microsoft.com/office/drawing/2014/main" id="{024B0738-C9C6-4D5F-964C-58D1F99CFF06}"/>
                </a:ext>
              </a:extLst>
            </p:cNvPr>
            <p:cNvSpPr/>
            <p:nvPr/>
          </p:nvSpPr>
          <p:spPr>
            <a:xfrm>
              <a:off x="7241396" y="4451636"/>
              <a:ext cx="16623" cy="50052"/>
            </a:xfrm>
            <a:custGeom>
              <a:avLst/>
              <a:gdLst/>
              <a:ahLst/>
              <a:cxnLst/>
              <a:rect l="l" t="t" r="r" b="b"/>
              <a:pathLst>
                <a:path w="633" h="1906" extrusionOk="0">
                  <a:moveTo>
                    <a:pt x="163" y="1"/>
                  </a:moveTo>
                  <a:lnTo>
                    <a:pt x="0" y="1905"/>
                  </a:lnTo>
                  <a:lnTo>
                    <a:pt x="632" y="1905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097;p71">
              <a:extLst>
                <a:ext uri="{FF2B5EF4-FFF2-40B4-BE49-F238E27FC236}">
                  <a16:creationId xmlns:a16="http://schemas.microsoft.com/office/drawing/2014/main" id="{0BC0F985-F0FC-47CD-9F62-FE32D7DA6CE5}"/>
                </a:ext>
              </a:extLst>
            </p:cNvPr>
            <p:cNvSpPr/>
            <p:nvPr/>
          </p:nvSpPr>
          <p:spPr>
            <a:xfrm>
              <a:off x="7172043" y="4450139"/>
              <a:ext cx="27914" cy="51548"/>
            </a:xfrm>
            <a:custGeom>
              <a:avLst/>
              <a:gdLst/>
              <a:ahLst/>
              <a:cxnLst/>
              <a:rect l="l" t="t" r="r" b="b"/>
              <a:pathLst>
                <a:path w="1063" h="1963" extrusionOk="0">
                  <a:moveTo>
                    <a:pt x="153" y="0"/>
                  </a:moveTo>
                  <a:cubicBezTo>
                    <a:pt x="57" y="144"/>
                    <a:pt x="0" y="306"/>
                    <a:pt x="0" y="479"/>
                  </a:cubicBezTo>
                  <a:lnTo>
                    <a:pt x="0" y="1752"/>
                  </a:lnTo>
                  <a:cubicBezTo>
                    <a:pt x="0" y="1866"/>
                    <a:pt x="96" y="1962"/>
                    <a:pt x="211" y="1962"/>
                  </a:cubicBezTo>
                  <a:lnTo>
                    <a:pt x="1062" y="1962"/>
                  </a:lnTo>
                  <a:lnTo>
                    <a:pt x="1062" y="1168"/>
                  </a:lnTo>
                  <a:cubicBezTo>
                    <a:pt x="1062" y="996"/>
                    <a:pt x="995" y="842"/>
                    <a:pt x="871" y="718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098;p71">
              <a:extLst>
                <a:ext uri="{FF2B5EF4-FFF2-40B4-BE49-F238E27FC236}">
                  <a16:creationId xmlns:a16="http://schemas.microsoft.com/office/drawing/2014/main" id="{00E4CF11-9AA0-4B4B-A57E-9141545E4148}"/>
                </a:ext>
              </a:extLst>
            </p:cNvPr>
            <p:cNvSpPr/>
            <p:nvPr/>
          </p:nvSpPr>
          <p:spPr>
            <a:xfrm>
              <a:off x="7299693" y="4450139"/>
              <a:ext cx="27678" cy="51548"/>
            </a:xfrm>
            <a:custGeom>
              <a:avLst/>
              <a:gdLst/>
              <a:ahLst/>
              <a:cxnLst/>
              <a:rect l="l" t="t" r="r" b="b"/>
              <a:pathLst>
                <a:path w="1054" h="1963" extrusionOk="0">
                  <a:moveTo>
                    <a:pt x="900" y="0"/>
                  </a:moveTo>
                  <a:lnTo>
                    <a:pt x="183" y="718"/>
                  </a:lnTo>
                  <a:cubicBezTo>
                    <a:pt x="68" y="842"/>
                    <a:pt x="1" y="996"/>
                    <a:pt x="1" y="1168"/>
                  </a:cubicBezTo>
                  <a:lnTo>
                    <a:pt x="1" y="1962"/>
                  </a:lnTo>
                  <a:lnTo>
                    <a:pt x="843" y="1962"/>
                  </a:lnTo>
                  <a:cubicBezTo>
                    <a:pt x="958" y="1962"/>
                    <a:pt x="1053" y="1866"/>
                    <a:pt x="1053" y="1752"/>
                  </a:cubicBezTo>
                  <a:lnTo>
                    <a:pt x="1053" y="479"/>
                  </a:lnTo>
                  <a:cubicBezTo>
                    <a:pt x="1053" y="306"/>
                    <a:pt x="1006" y="144"/>
                    <a:pt x="900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099;p71">
              <a:extLst>
                <a:ext uri="{FF2B5EF4-FFF2-40B4-BE49-F238E27FC236}">
                  <a16:creationId xmlns:a16="http://schemas.microsoft.com/office/drawing/2014/main" id="{9C3A4B76-AAAA-4A25-A7A9-4F7CA4477139}"/>
                </a:ext>
              </a:extLst>
            </p:cNvPr>
            <p:cNvSpPr/>
            <p:nvPr/>
          </p:nvSpPr>
          <p:spPr>
            <a:xfrm>
              <a:off x="7241396" y="4446620"/>
              <a:ext cx="16623" cy="13340"/>
            </a:xfrm>
            <a:custGeom>
              <a:avLst/>
              <a:gdLst/>
              <a:ahLst/>
              <a:cxnLst/>
              <a:rect l="l" t="t" r="r" b="b"/>
              <a:pathLst>
                <a:path w="633" h="508" extrusionOk="0">
                  <a:moveTo>
                    <a:pt x="0" y="0"/>
                  </a:moveTo>
                  <a:lnTo>
                    <a:pt x="0" y="383"/>
                  </a:lnTo>
                  <a:cubicBezTo>
                    <a:pt x="0" y="450"/>
                    <a:pt x="58" y="507"/>
                    <a:pt x="125" y="507"/>
                  </a:cubicBezTo>
                  <a:lnTo>
                    <a:pt x="508" y="507"/>
                  </a:lnTo>
                  <a:cubicBezTo>
                    <a:pt x="575" y="507"/>
                    <a:pt x="632" y="460"/>
                    <a:pt x="632" y="393"/>
                  </a:cubicBezTo>
                  <a:lnTo>
                    <a:pt x="632" y="0"/>
                  </a:ln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100;p71">
              <a:extLst>
                <a:ext uri="{FF2B5EF4-FFF2-40B4-BE49-F238E27FC236}">
                  <a16:creationId xmlns:a16="http://schemas.microsoft.com/office/drawing/2014/main" id="{9AAA3359-0567-489C-BB4E-D36357AEF389}"/>
                </a:ext>
              </a:extLst>
            </p:cNvPr>
            <p:cNvSpPr/>
            <p:nvPr/>
          </p:nvSpPr>
          <p:spPr>
            <a:xfrm>
              <a:off x="7215267" y="4424115"/>
              <a:ext cx="34453" cy="31013"/>
            </a:xfrm>
            <a:custGeom>
              <a:avLst/>
              <a:gdLst/>
              <a:ahLst/>
              <a:cxnLst/>
              <a:rect l="l" t="t" r="r" b="b"/>
              <a:pathLst>
                <a:path w="1312" h="1181" extrusionOk="0">
                  <a:moveTo>
                    <a:pt x="328" y="0"/>
                  </a:moveTo>
                  <a:cubicBezTo>
                    <a:pt x="286" y="0"/>
                    <a:pt x="246" y="17"/>
                    <a:pt x="220" y="53"/>
                  </a:cubicBezTo>
                  <a:lnTo>
                    <a:pt x="0" y="350"/>
                  </a:lnTo>
                  <a:lnTo>
                    <a:pt x="507" y="1077"/>
                  </a:lnTo>
                  <a:cubicBezTo>
                    <a:pt x="556" y="1144"/>
                    <a:pt x="628" y="1180"/>
                    <a:pt x="701" y="1180"/>
                  </a:cubicBezTo>
                  <a:cubicBezTo>
                    <a:pt x="743" y="1180"/>
                    <a:pt x="785" y="1169"/>
                    <a:pt x="823" y="1144"/>
                  </a:cubicBezTo>
                  <a:lnTo>
                    <a:pt x="1311" y="848"/>
                  </a:lnTo>
                  <a:lnTo>
                    <a:pt x="431" y="34"/>
                  </a:lnTo>
                  <a:cubicBezTo>
                    <a:pt x="400" y="12"/>
                    <a:pt x="363" y="0"/>
                    <a:pt x="328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101;p71">
              <a:extLst>
                <a:ext uri="{FF2B5EF4-FFF2-40B4-BE49-F238E27FC236}">
                  <a16:creationId xmlns:a16="http://schemas.microsoft.com/office/drawing/2014/main" id="{9697F146-FD50-4D87-9813-AB00062B0CC9}"/>
                </a:ext>
              </a:extLst>
            </p:cNvPr>
            <p:cNvSpPr/>
            <p:nvPr/>
          </p:nvSpPr>
          <p:spPr>
            <a:xfrm>
              <a:off x="7249694" y="4424246"/>
              <a:ext cx="34453" cy="30882"/>
            </a:xfrm>
            <a:custGeom>
              <a:avLst/>
              <a:gdLst/>
              <a:ahLst/>
              <a:cxnLst/>
              <a:rect l="l" t="t" r="r" b="b"/>
              <a:pathLst>
                <a:path w="1312" h="1176" extrusionOk="0">
                  <a:moveTo>
                    <a:pt x="986" y="0"/>
                  </a:moveTo>
                  <a:cubicBezTo>
                    <a:pt x="951" y="0"/>
                    <a:pt x="917" y="12"/>
                    <a:pt x="890" y="39"/>
                  </a:cubicBezTo>
                  <a:lnTo>
                    <a:pt x="0" y="852"/>
                  </a:lnTo>
                  <a:lnTo>
                    <a:pt x="488" y="1139"/>
                  </a:lnTo>
                  <a:cubicBezTo>
                    <a:pt x="527" y="1164"/>
                    <a:pt x="570" y="1175"/>
                    <a:pt x="613" y="1175"/>
                  </a:cubicBezTo>
                  <a:cubicBezTo>
                    <a:pt x="689" y="1175"/>
                    <a:pt x="765" y="1139"/>
                    <a:pt x="814" y="1072"/>
                  </a:cubicBezTo>
                  <a:lnTo>
                    <a:pt x="1311" y="345"/>
                  </a:lnTo>
                  <a:lnTo>
                    <a:pt x="1101" y="48"/>
                  </a:lnTo>
                  <a:cubicBezTo>
                    <a:pt x="1070" y="17"/>
                    <a:pt x="1027" y="0"/>
                    <a:pt x="986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102;p71">
              <a:extLst>
                <a:ext uri="{FF2B5EF4-FFF2-40B4-BE49-F238E27FC236}">
                  <a16:creationId xmlns:a16="http://schemas.microsoft.com/office/drawing/2014/main" id="{7FE455C2-EAE8-47D3-9CA0-AC95949BCAA6}"/>
                </a:ext>
              </a:extLst>
            </p:cNvPr>
            <p:cNvSpPr/>
            <p:nvPr/>
          </p:nvSpPr>
          <p:spPr>
            <a:xfrm>
              <a:off x="7205210" y="4329658"/>
              <a:ext cx="88733" cy="83349"/>
            </a:xfrm>
            <a:custGeom>
              <a:avLst/>
              <a:gdLst/>
              <a:ahLst/>
              <a:cxnLst/>
              <a:rect l="l" t="t" r="r" b="b"/>
              <a:pathLst>
                <a:path w="3379" h="3174" extrusionOk="0">
                  <a:moveTo>
                    <a:pt x="1297" y="1"/>
                  </a:moveTo>
                  <a:cubicBezTo>
                    <a:pt x="1002" y="1"/>
                    <a:pt x="751" y="38"/>
                    <a:pt x="594" y="71"/>
                  </a:cubicBezTo>
                  <a:cubicBezTo>
                    <a:pt x="498" y="90"/>
                    <a:pt x="431" y="176"/>
                    <a:pt x="431" y="282"/>
                  </a:cubicBezTo>
                  <a:lnTo>
                    <a:pt x="431" y="932"/>
                  </a:lnTo>
                  <a:cubicBezTo>
                    <a:pt x="431" y="1009"/>
                    <a:pt x="383" y="1085"/>
                    <a:pt x="307" y="1114"/>
                  </a:cubicBezTo>
                  <a:lnTo>
                    <a:pt x="125" y="1210"/>
                  </a:lnTo>
                  <a:cubicBezTo>
                    <a:pt x="48" y="1248"/>
                    <a:pt x="0" y="1315"/>
                    <a:pt x="0" y="1401"/>
                  </a:cubicBezTo>
                  <a:lnTo>
                    <a:pt x="0" y="1420"/>
                  </a:lnTo>
                  <a:cubicBezTo>
                    <a:pt x="0" y="2320"/>
                    <a:pt x="728" y="3134"/>
                    <a:pt x="1627" y="3172"/>
                  </a:cubicBezTo>
                  <a:cubicBezTo>
                    <a:pt x="1650" y="3173"/>
                    <a:pt x="1673" y="3173"/>
                    <a:pt x="1695" y="3173"/>
                  </a:cubicBezTo>
                  <a:cubicBezTo>
                    <a:pt x="2622" y="3173"/>
                    <a:pt x="3379" y="2412"/>
                    <a:pt x="3379" y="1478"/>
                  </a:cubicBezTo>
                  <a:lnTo>
                    <a:pt x="3379" y="1401"/>
                  </a:lnTo>
                  <a:cubicBezTo>
                    <a:pt x="3379" y="1315"/>
                    <a:pt x="3331" y="1248"/>
                    <a:pt x="3264" y="1210"/>
                  </a:cubicBezTo>
                  <a:lnTo>
                    <a:pt x="3072" y="1114"/>
                  </a:lnTo>
                  <a:cubicBezTo>
                    <a:pt x="2996" y="1085"/>
                    <a:pt x="2948" y="1009"/>
                    <a:pt x="2948" y="932"/>
                  </a:cubicBezTo>
                  <a:lnTo>
                    <a:pt x="2948" y="655"/>
                  </a:lnTo>
                  <a:cubicBezTo>
                    <a:pt x="2958" y="588"/>
                    <a:pt x="2929" y="511"/>
                    <a:pt x="2881" y="463"/>
                  </a:cubicBezTo>
                  <a:cubicBezTo>
                    <a:pt x="2367" y="97"/>
                    <a:pt x="1773" y="1"/>
                    <a:pt x="12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103;p71">
              <a:extLst>
                <a:ext uri="{FF2B5EF4-FFF2-40B4-BE49-F238E27FC236}">
                  <a16:creationId xmlns:a16="http://schemas.microsoft.com/office/drawing/2014/main" id="{3ADDBB23-C9DD-4895-A31D-700FE168554E}"/>
                </a:ext>
              </a:extLst>
            </p:cNvPr>
            <p:cNvSpPr/>
            <p:nvPr/>
          </p:nvSpPr>
          <p:spPr>
            <a:xfrm>
              <a:off x="7205210" y="4329789"/>
              <a:ext cx="77940" cy="82430"/>
            </a:xfrm>
            <a:custGeom>
              <a:avLst/>
              <a:gdLst/>
              <a:ahLst/>
              <a:cxnLst/>
              <a:rect l="l" t="t" r="r" b="b"/>
              <a:pathLst>
                <a:path w="2968" h="3139" extrusionOk="0">
                  <a:moveTo>
                    <a:pt x="1310" y="1"/>
                  </a:moveTo>
                  <a:cubicBezTo>
                    <a:pt x="1139" y="1"/>
                    <a:pt x="984" y="13"/>
                    <a:pt x="852" y="28"/>
                  </a:cubicBezTo>
                  <a:cubicBezTo>
                    <a:pt x="756" y="37"/>
                    <a:pt x="670" y="56"/>
                    <a:pt x="603" y="66"/>
                  </a:cubicBezTo>
                  <a:cubicBezTo>
                    <a:pt x="498" y="85"/>
                    <a:pt x="431" y="171"/>
                    <a:pt x="431" y="277"/>
                  </a:cubicBezTo>
                  <a:lnTo>
                    <a:pt x="431" y="927"/>
                  </a:lnTo>
                  <a:cubicBezTo>
                    <a:pt x="431" y="1004"/>
                    <a:pt x="383" y="1080"/>
                    <a:pt x="307" y="1109"/>
                  </a:cubicBezTo>
                  <a:lnTo>
                    <a:pt x="125" y="1205"/>
                  </a:lnTo>
                  <a:cubicBezTo>
                    <a:pt x="48" y="1243"/>
                    <a:pt x="0" y="1310"/>
                    <a:pt x="0" y="1396"/>
                  </a:cubicBezTo>
                  <a:lnTo>
                    <a:pt x="0" y="1415"/>
                  </a:lnTo>
                  <a:cubicBezTo>
                    <a:pt x="10" y="2238"/>
                    <a:pt x="584" y="2956"/>
                    <a:pt x="1388" y="3138"/>
                  </a:cubicBezTo>
                  <a:cubicBezTo>
                    <a:pt x="1043" y="2813"/>
                    <a:pt x="852" y="2372"/>
                    <a:pt x="852" y="1904"/>
                  </a:cubicBezTo>
                  <a:lnTo>
                    <a:pt x="852" y="726"/>
                  </a:lnTo>
                  <a:cubicBezTo>
                    <a:pt x="852" y="545"/>
                    <a:pt x="996" y="391"/>
                    <a:pt x="1177" y="391"/>
                  </a:cubicBezTo>
                  <a:cubicBezTo>
                    <a:pt x="1229" y="390"/>
                    <a:pt x="1282" y="390"/>
                    <a:pt x="1338" y="390"/>
                  </a:cubicBezTo>
                  <a:cubicBezTo>
                    <a:pt x="1835" y="390"/>
                    <a:pt x="2494" y="436"/>
                    <a:pt x="2967" y="659"/>
                  </a:cubicBezTo>
                  <a:cubicBezTo>
                    <a:pt x="2967" y="583"/>
                    <a:pt x="2938" y="506"/>
                    <a:pt x="2881" y="458"/>
                  </a:cubicBezTo>
                  <a:cubicBezTo>
                    <a:pt x="2374" y="92"/>
                    <a:pt x="1784" y="1"/>
                    <a:pt x="1310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104;p71">
              <a:extLst>
                <a:ext uri="{FF2B5EF4-FFF2-40B4-BE49-F238E27FC236}">
                  <a16:creationId xmlns:a16="http://schemas.microsoft.com/office/drawing/2014/main" id="{736608AA-F273-48FD-BACF-AB4633FC4A67}"/>
                </a:ext>
              </a:extLst>
            </p:cNvPr>
            <p:cNvSpPr/>
            <p:nvPr/>
          </p:nvSpPr>
          <p:spPr>
            <a:xfrm>
              <a:off x="7238639" y="4612478"/>
              <a:ext cx="22137" cy="22137"/>
            </a:xfrm>
            <a:custGeom>
              <a:avLst/>
              <a:gdLst/>
              <a:ahLst/>
              <a:cxnLst/>
              <a:rect l="l" t="t" r="r" b="b"/>
              <a:pathLst>
                <a:path w="843" h="843" extrusionOk="0">
                  <a:moveTo>
                    <a:pt x="421" y="1"/>
                  </a:moveTo>
                  <a:cubicBezTo>
                    <a:pt x="192" y="1"/>
                    <a:pt x="0" y="192"/>
                    <a:pt x="0" y="422"/>
                  </a:cubicBezTo>
                  <a:cubicBezTo>
                    <a:pt x="0" y="651"/>
                    <a:pt x="192" y="843"/>
                    <a:pt x="421" y="843"/>
                  </a:cubicBezTo>
                  <a:cubicBezTo>
                    <a:pt x="661" y="843"/>
                    <a:pt x="842" y="651"/>
                    <a:pt x="842" y="422"/>
                  </a:cubicBezTo>
                  <a:cubicBezTo>
                    <a:pt x="842" y="192"/>
                    <a:pt x="661" y="1"/>
                    <a:pt x="4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105;p71">
              <a:extLst>
                <a:ext uri="{FF2B5EF4-FFF2-40B4-BE49-F238E27FC236}">
                  <a16:creationId xmlns:a16="http://schemas.microsoft.com/office/drawing/2014/main" id="{6972524C-B142-4714-9079-6105A7557B54}"/>
                </a:ext>
              </a:extLst>
            </p:cNvPr>
            <p:cNvSpPr/>
            <p:nvPr/>
          </p:nvSpPr>
          <p:spPr>
            <a:xfrm>
              <a:off x="7133336" y="4612478"/>
              <a:ext cx="22137" cy="22137"/>
            </a:xfrm>
            <a:custGeom>
              <a:avLst/>
              <a:gdLst/>
              <a:ahLst/>
              <a:cxnLst/>
              <a:rect l="l" t="t" r="r" b="b"/>
              <a:pathLst>
                <a:path w="843" h="843" extrusionOk="0">
                  <a:moveTo>
                    <a:pt x="421" y="1"/>
                  </a:moveTo>
                  <a:cubicBezTo>
                    <a:pt x="192" y="1"/>
                    <a:pt x="0" y="192"/>
                    <a:pt x="0" y="422"/>
                  </a:cubicBezTo>
                  <a:cubicBezTo>
                    <a:pt x="0" y="651"/>
                    <a:pt x="192" y="843"/>
                    <a:pt x="421" y="843"/>
                  </a:cubicBezTo>
                  <a:cubicBezTo>
                    <a:pt x="651" y="843"/>
                    <a:pt x="842" y="651"/>
                    <a:pt x="842" y="422"/>
                  </a:cubicBezTo>
                  <a:cubicBezTo>
                    <a:pt x="842" y="192"/>
                    <a:pt x="651" y="1"/>
                    <a:pt x="421" y="1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106;p71">
              <a:extLst>
                <a:ext uri="{FF2B5EF4-FFF2-40B4-BE49-F238E27FC236}">
                  <a16:creationId xmlns:a16="http://schemas.microsoft.com/office/drawing/2014/main" id="{F26F55AE-019B-48C1-944B-7EB8EBDE6849}"/>
                </a:ext>
              </a:extLst>
            </p:cNvPr>
            <p:cNvSpPr/>
            <p:nvPr/>
          </p:nvSpPr>
          <p:spPr>
            <a:xfrm>
              <a:off x="7343941" y="4612478"/>
              <a:ext cx="22374" cy="22137"/>
            </a:xfrm>
            <a:custGeom>
              <a:avLst/>
              <a:gdLst/>
              <a:ahLst/>
              <a:cxnLst/>
              <a:rect l="l" t="t" r="r" b="b"/>
              <a:pathLst>
                <a:path w="852" h="843" extrusionOk="0">
                  <a:moveTo>
                    <a:pt x="421" y="1"/>
                  </a:moveTo>
                  <a:cubicBezTo>
                    <a:pt x="192" y="1"/>
                    <a:pt x="0" y="192"/>
                    <a:pt x="0" y="422"/>
                  </a:cubicBezTo>
                  <a:cubicBezTo>
                    <a:pt x="0" y="651"/>
                    <a:pt x="192" y="843"/>
                    <a:pt x="421" y="843"/>
                  </a:cubicBezTo>
                  <a:cubicBezTo>
                    <a:pt x="660" y="843"/>
                    <a:pt x="852" y="651"/>
                    <a:pt x="852" y="422"/>
                  </a:cubicBezTo>
                  <a:cubicBezTo>
                    <a:pt x="852" y="192"/>
                    <a:pt x="660" y="1"/>
                    <a:pt x="421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107;p71">
              <a:extLst>
                <a:ext uri="{FF2B5EF4-FFF2-40B4-BE49-F238E27FC236}">
                  <a16:creationId xmlns:a16="http://schemas.microsoft.com/office/drawing/2014/main" id="{4AFA182D-0389-4F19-82AC-49C6C5F1FE74}"/>
                </a:ext>
              </a:extLst>
            </p:cNvPr>
            <p:cNvSpPr/>
            <p:nvPr/>
          </p:nvSpPr>
          <p:spPr>
            <a:xfrm>
              <a:off x="7156891" y="4529181"/>
              <a:ext cx="186105" cy="72399"/>
            </a:xfrm>
            <a:custGeom>
              <a:avLst/>
              <a:gdLst/>
              <a:ahLst/>
              <a:cxnLst/>
              <a:rect l="l" t="t" r="r" b="b"/>
              <a:pathLst>
                <a:path w="7087" h="2757" extrusionOk="0">
                  <a:moveTo>
                    <a:pt x="3544" y="0"/>
                  </a:moveTo>
                  <a:cubicBezTo>
                    <a:pt x="3439" y="0"/>
                    <a:pt x="3333" y="72"/>
                    <a:pt x="3333" y="215"/>
                  </a:cubicBezTo>
                  <a:lnTo>
                    <a:pt x="3333" y="426"/>
                  </a:lnTo>
                  <a:lnTo>
                    <a:pt x="1965" y="426"/>
                  </a:lnTo>
                  <a:cubicBezTo>
                    <a:pt x="1697" y="426"/>
                    <a:pt x="1438" y="560"/>
                    <a:pt x="1285" y="780"/>
                  </a:cubicBezTo>
                  <a:lnTo>
                    <a:pt x="118" y="2417"/>
                  </a:lnTo>
                  <a:cubicBezTo>
                    <a:pt x="1" y="2582"/>
                    <a:pt x="141" y="2757"/>
                    <a:pt x="289" y="2757"/>
                  </a:cubicBezTo>
                  <a:cubicBezTo>
                    <a:pt x="348" y="2757"/>
                    <a:pt x="407" y="2730"/>
                    <a:pt x="453" y="2665"/>
                  </a:cubicBezTo>
                  <a:lnTo>
                    <a:pt x="1620" y="1029"/>
                  </a:lnTo>
                  <a:cubicBezTo>
                    <a:pt x="1706" y="914"/>
                    <a:pt x="1831" y="847"/>
                    <a:pt x="1965" y="847"/>
                  </a:cubicBezTo>
                  <a:lnTo>
                    <a:pt x="3333" y="847"/>
                  </a:lnTo>
                  <a:lnTo>
                    <a:pt x="3333" y="2330"/>
                  </a:lnTo>
                  <a:cubicBezTo>
                    <a:pt x="3333" y="2469"/>
                    <a:pt x="3439" y="2539"/>
                    <a:pt x="3544" y="2539"/>
                  </a:cubicBezTo>
                  <a:cubicBezTo>
                    <a:pt x="3649" y="2539"/>
                    <a:pt x="3754" y="2469"/>
                    <a:pt x="3754" y="2330"/>
                  </a:cubicBezTo>
                  <a:lnTo>
                    <a:pt x="3754" y="847"/>
                  </a:lnTo>
                  <a:lnTo>
                    <a:pt x="5113" y="847"/>
                  </a:lnTo>
                  <a:cubicBezTo>
                    <a:pt x="5247" y="847"/>
                    <a:pt x="5381" y="914"/>
                    <a:pt x="5458" y="1029"/>
                  </a:cubicBezTo>
                  <a:lnTo>
                    <a:pt x="6625" y="2665"/>
                  </a:lnTo>
                  <a:cubicBezTo>
                    <a:pt x="6671" y="2730"/>
                    <a:pt x="6731" y="2757"/>
                    <a:pt x="6790" y="2757"/>
                  </a:cubicBezTo>
                  <a:cubicBezTo>
                    <a:pt x="6942" y="2757"/>
                    <a:pt x="7087" y="2582"/>
                    <a:pt x="6970" y="2417"/>
                  </a:cubicBezTo>
                  <a:lnTo>
                    <a:pt x="5802" y="780"/>
                  </a:lnTo>
                  <a:cubicBezTo>
                    <a:pt x="5649" y="560"/>
                    <a:pt x="5391" y="426"/>
                    <a:pt x="5113" y="426"/>
                  </a:cubicBezTo>
                  <a:lnTo>
                    <a:pt x="3754" y="426"/>
                  </a:lnTo>
                  <a:lnTo>
                    <a:pt x="3754" y="215"/>
                  </a:lnTo>
                  <a:cubicBezTo>
                    <a:pt x="3754" y="72"/>
                    <a:pt x="3649" y="0"/>
                    <a:pt x="354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56"/>
          <p:cNvGrpSpPr/>
          <p:nvPr/>
        </p:nvGrpSpPr>
        <p:grpSpPr>
          <a:xfrm>
            <a:off x="1813317" y="1430050"/>
            <a:ext cx="5708038" cy="3171300"/>
            <a:chOff x="1552486" y="1176125"/>
            <a:chExt cx="2671789" cy="3171300"/>
          </a:xfrm>
        </p:grpSpPr>
        <p:sp>
          <p:nvSpPr>
            <p:cNvPr id="2146" name="Google Shape;2146;p56"/>
            <p:cNvSpPr/>
            <p:nvPr/>
          </p:nvSpPr>
          <p:spPr>
            <a:xfrm>
              <a:off x="1628675" y="1252325"/>
              <a:ext cx="2595600" cy="3095100"/>
            </a:xfrm>
            <a:prstGeom prst="roundRect">
              <a:avLst>
                <a:gd name="adj" fmla="val 3629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1552486" y="1374050"/>
              <a:ext cx="2595600" cy="2897100"/>
            </a:xfrm>
            <a:prstGeom prst="round2SameRect">
              <a:avLst>
                <a:gd name="adj1" fmla="val 0"/>
                <a:gd name="adj2" fmla="val 431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fr-FR" sz="1200" dirty="0"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1552839" y="1176125"/>
              <a:ext cx="2595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 err="1">
                  <a:solidFill>
                    <a:schemeClr val="bg1"/>
                  </a:solidFill>
                </a:rPr>
                <a:t>Mouvement.c</a:t>
              </a:r>
              <a:endParaRPr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44" name="Google Shape;2144;p56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Adaptation</a:t>
            </a:r>
            <a:endParaRPr dirty="0"/>
          </a:p>
        </p:txBody>
      </p:sp>
      <p:sp>
        <p:nvSpPr>
          <p:cNvPr id="20" name="Google Shape;2151;p56">
            <a:extLst>
              <a:ext uri="{FF2B5EF4-FFF2-40B4-BE49-F238E27FC236}">
                <a16:creationId xmlns:a16="http://schemas.microsoft.com/office/drawing/2014/main" id="{C9141D7A-2A9F-43B4-BD8B-B412F2422B82}"/>
              </a:ext>
            </a:extLst>
          </p:cNvPr>
          <p:cNvSpPr/>
          <p:nvPr/>
        </p:nvSpPr>
        <p:spPr>
          <a:xfrm>
            <a:off x="1943403" y="1521268"/>
            <a:ext cx="55102" cy="55091"/>
          </a:xfrm>
          <a:custGeom>
            <a:avLst/>
            <a:gdLst/>
            <a:ahLst/>
            <a:cxnLst/>
            <a:rect l="l" t="t" r="r" b="b"/>
            <a:pathLst>
              <a:path w="3071" h="3070" extrusionOk="0">
                <a:moveTo>
                  <a:pt x="1548" y="1"/>
                </a:moveTo>
                <a:cubicBezTo>
                  <a:pt x="697" y="1"/>
                  <a:pt x="1" y="697"/>
                  <a:pt x="1" y="1548"/>
                </a:cubicBezTo>
                <a:cubicBezTo>
                  <a:pt x="1" y="2373"/>
                  <a:pt x="697" y="3070"/>
                  <a:pt x="1548" y="3070"/>
                </a:cubicBezTo>
                <a:cubicBezTo>
                  <a:pt x="2374" y="3070"/>
                  <a:pt x="3070" y="2373"/>
                  <a:pt x="3070" y="1548"/>
                </a:cubicBezTo>
                <a:cubicBezTo>
                  <a:pt x="3070" y="697"/>
                  <a:pt x="2374" y="1"/>
                  <a:pt x="1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51;p56">
            <a:extLst>
              <a:ext uri="{FF2B5EF4-FFF2-40B4-BE49-F238E27FC236}">
                <a16:creationId xmlns:a16="http://schemas.microsoft.com/office/drawing/2014/main" id="{8FADF969-65CD-4F5D-BD42-3978CF980975}"/>
              </a:ext>
            </a:extLst>
          </p:cNvPr>
          <p:cNvSpPr/>
          <p:nvPr/>
        </p:nvSpPr>
        <p:spPr>
          <a:xfrm>
            <a:off x="2068144" y="1521267"/>
            <a:ext cx="55102" cy="55091"/>
          </a:xfrm>
          <a:custGeom>
            <a:avLst/>
            <a:gdLst/>
            <a:ahLst/>
            <a:cxnLst/>
            <a:rect l="l" t="t" r="r" b="b"/>
            <a:pathLst>
              <a:path w="3071" h="3070" extrusionOk="0">
                <a:moveTo>
                  <a:pt x="1548" y="1"/>
                </a:moveTo>
                <a:cubicBezTo>
                  <a:pt x="697" y="1"/>
                  <a:pt x="1" y="697"/>
                  <a:pt x="1" y="1548"/>
                </a:cubicBezTo>
                <a:cubicBezTo>
                  <a:pt x="1" y="2373"/>
                  <a:pt x="697" y="3070"/>
                  <a:pt x="1548" y="3070"/>
                </a:cubicBezTo>
                <a:cubicBezTo>
                  <a:pt x="2374" y="3070"/>
                  <a:pt x="3070" y="2373"/>
                  <a:pt x="3070" y="1548"/>
                </a:cubicBezTo>
                <a:cubicBezTo>
                  <a:pt x="3070" y="697"/>
                  <a:pt x="2374" y="1"/>
                  <a:pt x="1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51;p56">
            <a:extLst>
              <a:ext uri="{FF2B5EF4-FFF2-40B4-BE49-F238E27FC236}">
                <a16:creationId xmlns:a16="http://schemas.microsoft.com/office/drawing/2014/main" id="{CEF9C1CE-958D-43E9-8BFE-EBB4746BFF93}"/>
              </a:ext>
            </a:extLst>
          </p:cNvPr>
          <p:cNvSpPr/>
          <p:nvPr/>
        </p:nvSpPr>
        <p:spPr>
          <a:xfrm>
            <a:off x="2194291" y="1524154"/>
            <a:ext cx="55102" cy="55091"/>
          </a:xfrm>
          <a:custGeom>
            <a:avLst/>
            <a:gdLst/>
            <a:ahLst/>
            <a:cxnLst/>
            <a:rect l="l" t="t" r="r" b="b"/>
            <a:pathLst>
              <a:path w="3071" h="3070" extrusionOk="0">
                <a:moveTo>
                  <a:pt x="1548" y="1"/>
                </a:moveTo>
                <a:cubicBezTo>
                  <a:pt x="697" y="1"/>
                  <a:pt x="1" y="697"/>
                  <a:pt x="1" y="1548"/>
                </a:cubicBezTo>
                <a:cubicBezTo>
                  <a:pt x="1" y="2373"/>
                  <a:pt x="697" y="3070"/>
                  <a:pt x="1548" y="3070"/>
                </a:cubicBezTo>
                <a:cubicBezTo>
                  <a:pt x="2374" y="3070"/>
                  <a:pt x="3070" y="2373"/>
                  <a:pt x="3070" y="1548"/>
                </a:cubicBezTo>
                <a:cubicBezTo>
                  <a:pt x="3070" y="697"/>
                  <a:pt x="2374" y="1"/>
                  <a:pt x="1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5FA01F-3637-4A1E-B15B-3298550F8D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02"/>
          <a:stretch/>
        </p:blipFill>
        <p:spPr>
          <a:xfrm>
            <a:off x="2048684" y="1860888"/>
            <a:ext cx="2522562" cy="23871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C9729AB-1BD2-4796-8209-549B145054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5" r="37060"/>
          <a:stretch/>
        </p:blipFill>
        <p:spPr>
          <a:xfrm>
            <a:off x="4688973" y="1860888"/>
            <a:ext cx="2406343" cy="175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4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5" name="Google Shape;2145;p56"/>
          <p:cNvGrpSpPr/>
          <p:nvPr/>
        </p:nvGrpSpPr>
        <p:grpSpPr>
          <a:xfrm>
            <a:off x="1813317" y="1430050"/>
            <a:ext cx="5708038" cy="3171300"/>
            <a:chOff x="1552486" y="1176125"/>
            <a:chExt cx="2671789" cy="3171300"/>
          </a:xfrm>
        </p:grpSpPr>
        <p:sp>
          <p:nvSpPr>
            <p:cNvPr id="2146" name="Google Shape;2146;p56"/>
            <p:cNvSpPr/>
            <p:nvPr/>
          </p:nvSpPr>
          <p:spPr>
            <a:xfrm>
              <a:off x="1628675" y="1252325"/>
              <a:ext cx="2595600" cy="3095100"/>
            </a:xfrm>
            <a:prstGeom prst="roundRect">
              <a:avLst>
                <a:gd name="adj" fmla="val 3629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1552486" y="1374050"/>
              <a:ext cx="2595600" cy="2897100"/>
            </a:xfrm>
            <a:prstGeom prst="round2SameRect">
              <a:avLst>
                <a:gd name="adj1" fmla="val 0"/>
                <a:gd name="adj2" fmla="val 431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/>
                <a:t>Voir la fonction « rencontre » et « </a:t>
              </a:r>
              <a:r>
                <a:rPr lang="fr-FR" sz="1200" dirty="0" err="1"/>
                <a:t>Inmate_jail_break</a:t>
              </a:r>
              <a:r>
                <a:rPr lang="fr-FR" sz="1200" dirty="0"/>
                <a:t> » du code.</a:t>
              </a:r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1552839" y="1176125"/>
              <a:ext cx="2595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 err="1">
                  <a:solidFill>
                    <a:schemeClr val="bg1"/>
                  </a:solidFill>
                </a:rPr>
                <a:t>Mouvement.c</a:t>
              </a:r>
              <a:endParaRPr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44" name="Google Shape;2144;p56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Amélioration</a:t>
            </a:r>
            <a:endParaRPr dirty="0"/>
          </a:p>
        </p:txBody>
      </p:sp>
      <p:sp>
        <p:nvSpPr>
          <p:cNvPr id="20" name="Google Shape;2151;p56">
            <a:extLst>
              <a:ext uri="{FF2B5EF4-FFF2-40B4-BE49-F238E27FC236}">
                <a16:creationId xmlns:a16="http://schemas.microsoft.com/office/drawing/2014/main" id="{C9141D7A-2A9F-43B4-BD8B-B412F2422B82}"/>
              </a:ext>
            </a:extLst>
          </p:cNvPr>
          <p:cNvSpPr/>
          <p:nvPr/>
        </p:nvSpPr>
        <p:spPr>
          <a:xfrm>
            <a:off x="1943403" y="1521268"/>
            <a:ext cx="55102" cy="55091"/>
          </a:xfrm>
          <a:custGeom>
            <a:avLst/>
            <a:gdLst/>
            <a:ahLst/>
            <a:cxnLst/>
            <a:rect l="l" t="t" r="r" b="b"/>
            <a:pathLst>
              <a:path w="3071" h="3070" extrusionOk="0">
                <a:moveTo>
                  <a:pt x="1548" y="1"/>
                </a:moveTo>
                <a:cubicBezTo>
                  <a:pt x="697" y="1"/>
                  <a:pt x="1" y="697"/>
                  <a:pt x="1" y="1548"/>
                </a:cubicBezTo>
                <a:cubicBezTo>
                  <a:pt x="1" y="2373"/>
                  <a:pt x="697" y="3070"/>
                  <a:pt x="1548" y="3070"/>
                </a:cubicBezTo>
                <a:cubicBezTo>
                  <a:pt x="2374" y="3070"/>
                  <a:pt x="3070" y="2373"/>
                  <a:pt x="3070" y="1548"/>
                </a:cubicBezTo>
                <a:cubicBezTo>
                  <a:pt x="3070" y="697"/>
                  <a:pt x="2374" y="1"/>
                  <a:pt x="1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51;p56">
            <a:extLst>
              <a:ext uri="{FF2B5EF4-FFF2-40B4-BE49-F238E27FC236}">
                <a16:creationId xmlns:a16="http://schemas.microsoft.com/office/drawing/2014/main" id="{8FADF969-65CD-4F5D-BD42-3978CF980975}"/>
              </a:ext>
            </a:extLst>
          </p:cNvPr>
          <p:cNvSpPr/>
          <p:nvPr/>
        </p:nvSpPr>
        <p:spPr>
          <a:xfrm>
            <a:off x="2068144" y="1521267"/>
            <a:ext cx="55102" cy="55091"/>
          </a:xfrm>
          <a:custGeom>
            <a:avLst/>
            <a:gdLst/>
            <a:ahLst/>
            <a:cxnLst/>
            <a:rect l="l" t="t" r="r" b="b"/>
            <a:pathLst>
              <a:path w="3071" h="3070" extrusionOk="0">
                <a:moveTo>
                  <a:pt x="1548" y="1"/>
                </a:moveTo>
                <a:cubicBezTo>
                  <a:pt x="697" y="1"/>
                  <a:pt x="1" y="697"/>
                  <a:pt x="1" y="1548"/>
                </a:cubicBezTo>
                <a:cubicBezTo>
                  <a:pt x="1" y="2373"/>
                  <a:pt x="697" y="3070"/>
                  <a:pt x="1548" y="3070"/>
                </a:cubicBezTo>
                <a:cubicBezTo>
                  <a:pt x="2374" y="3070"/>
                  <a:pt x="3070" y="2373"/>
                  <a:pt x="3070" y="1548"/>
                </a:cubicBezTo>
                <a:cubicBezTo>
                  <a:pt x="3070" y="697"/>
                  <a:pt x="2374" y="1"/>
                  <a:pt x="1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51;p56">
            <a:extLst>
              <a:ext uri="{FF2B5EF4-FFF2-40B4-BE49-F238E27FC236}">
                <a16:creationId xmlns:a16="http://schemas.microsoft.com/office/drawing/2014/main" id="{CEF9C1CE-958D-43E9-8BFE-EBB4746BFF93}"/>
              </a:ext>
            </a:extLst>
          </p:cNvPr>
          <p:cNvSpPr/>
          <p:nvPr/>
        </p:nvSpPr>
        <p:spPr>
          <a:xfrm>
            <a:off x="2194291" y="1524154"/>
            <a:ext cx="55102" cy="55091"/>
          </a:xfrm>
          <a:custGeom>
            <a:avLst/>
            <a:gdLst/>
            <a:ahLst/>
            <a:cxnLst/>
            <a:rect l="l" t="t" r="r" b="b"/>
            <a:pathLst>
              <a:path w="3071" h="3070" extrusionOk="0">
                <a:moveTo>
                  <a:pt x="1548" y="1"/>
                </a:moveTo>
                <a:cubicBezTo>
                  <a:pt x="697" y="1"/>
                  <a:pt x="1" y="697"/>
                  <a:pt x="1" y="1548"/>
                </a:cubicBezTo>
                <a:cubicBezTo>
                  <a:pt x="1" y="2373"/>
                  <a:pt x="697" y="3070"/>
                  <a:pt x="1548" y="3070"/>
                </a:cubicBezTo>
                <a:cubicBezTo>
                  <a:pt x="2374" y="3070"/>
                  <a:pt x="3070" y="2373"/>
                  <a:pt x="3070" y="1548"/>
                </a:cubicBezTo>
                <a:cubicBezTo>
                  <a:pt x="3070" y="697"/>
                  <a:pt x="2374" y="1"/>
                  <a:pt x="1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47;p25">
            <a:extLst>
              <a:ext uri="{FF2B5EF4-FFF2-40B4-BE49-F238E27FC236}">
                <a16:creationId xmlns:a16="http://schemas.microsoft.com/office/drawing/2014/main" id="{298DC79D-EE47-416C-8D21-13E448E7B37D}"/>
              </a:ext>
            </a:extLst>
          </p:cNvPr>
          <p:cNvGrpSpPr/>
          <p:nvPr/>
        </p:nvGrpSpPr>
        <p:grpSpPr>
          <a:xfrm>
            <a:off x="6583439" y="486786"/>
            <a:ext cx="2184866" cy="2259965"/>
            <a:chOff x="2103106" y="1243725"/>
            <a:chExt cx="3153219" cy="3261604"/>
          </a:xfrm>
        </p:grpSpPr>
        <p:sp>
          <p:nvSpPr>
            <p:cNvPr id="30" name="Google Shape;148;p25">
              <a:extLst>
                <a:ext uri="{FF2B5EF4-FFF2-40B4-BE49-F238E27FC236}">
                  <a16:creationId xmlns:a16="http://schemas.microsoft.com/office/drawing/2014/main" id="{21F8CB18-0997-4444-9CD7-DD62F3AEEF45}"/>
                </a:ext>
              </a:extLst>
            </p:cNvPr>
            <p:cNvSpPr/>
            <p:nvPr/>
          </p:nvSpPr>
          <p:spPr>
            <a:xfrm>
              <a:off x="2103106" y="1365030"/>
              <a:ext cx="2976601" cy="3140299"/>
            </a:xfrm>
            <a:custGeom>
              <a:avLst/>
              <a:gdLst/>
              <a:ahLst/>
              <a:cxnLst/>
              <a:rect l="l" t="t" r="r" b="b"/>
              <a:pathLst>
                <a:path w="119064" h="125612" extrusionOk="0">
                  <a:moveTo>
                    <a:pt x="5466" y="1"/>
                  </a:moveTo>
                  <a:cubicBezTo>
                    <a:pt x="2441" y="1"/>
                    <a:pt x="1" y="2453"/>
                    <a:pt x="1" y="5478"/>
                  </a:cubicBezTo>
                  <a:lnTo>
                    <a:pt x="1" y="120170"/>
                  </a:lnTo>
                  <a:cubicBezTo>
                    <a:pt x="1" y="123171"/>
                    <a:pt x="2441" y="125611"/>
                    <a:pt x="5442" y="125611"/>
                  </a:cubicBezTo>
                  <a:lnTo>
                    <a:pt x="113610" y="125611"/>
                  </a:lnTo>
                  <a:cubicBezTo>
                    <a:pt x="116622" y="125611"/>
                    <a:pt x="119063" y="123171"/>
                    <a:pt x="119063" y="120170"/>
                  </a:cubicBezTo>
                  <a:lnTo>
                    <a:pt x="119063" y="5478"/>
                  </a:lnTo>
                  <a:cubicBezTo>
                    <a:pt x="119063" y="2453"/>
                    <a:pt x="116611" y="1"/>
                    <a:pt x="113586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49;p25">
              <a:extLst>
                <a:ext uri="{FF2B5EF4-FFF2-40B4-BE49-F238E27FC236}">
                  <a16:creationId xmlns:a16="http://schemas.microsoft.com/office/drawing/2014/main" id="{41FAEB45-9444-4CEF-93A4-33BEC9B87396}"/>
                </a:ext>
              </a:extLst>
            </p:cNvPr>
            <p:cNvSpPr/>
            <p:nvPr/>
          </p:nvSpPr>
          <p:spPr>
            <a:xfrm>
              <a:off x="2279725" y="1389000"/>
              <a:ext cx="2976600" cy="2995025"/>
            </a:xfrm>
            <a:custGeom>
              <a:avLst/>
              <a:gdLst/>
              <a:ahLst/>
              <a:cxnLst/>
              <a:rect l="l" t="t" r="r" b="b"/>
              <a:pathLst>
                <a:path w="119064" h="119801" extrusionOk="0">
                  <a:moveTo>
                    <a:pt x="5478" y="0"/>
                  </a:moveTo>
                  <a:cubicBezTo>
                    <a:pt x="2454" y="0"/>
                    <a:pt x="1" y="2334"/>
                    <a:pt x="1" y="5215"/>
                  </a:cubicBezTo>
                  <a:lnTo>
                    <a:pt x="1" y="114598"/>
                  </a:lnTo>
                  <a:cubicBezTo>
                    <a:pt x="1" y="117467"/>
                    <a:pt x="2442" y="119801"/>
                    <a:pt x="5454" y="119801"/>
                  </a:cubicBezTo>
                  <a:lnTo>
                    <a:pt x="113622" y="119801"/>
                  </a:lnTo>
                  <a:cubicBezTo>
                    <a:pt x="116623" y="119801"/>
                    <a:pt x="119063" y="117467"/>
                    <a:pt x="119063" y="114598"/>
                  </a:cubicBezTo>
                  <a:lnTo>
                    <a:pt x="119063" y="5215"/>
                  </a:lnTo>
                  <a:cubicBezTo>
                    <a:pt x="119063" y="2334"/>
                    <a:pt x="116611" y="0"/>
                    <a:pt x="113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;p25">
              <a:extLst>
                <a:ext uri="{FF2B5EF4-FFF2-40B4-BE49-F238E27FC236}">
                  <a16:creationId xmlns:a16="http://schemas.microsoft.com/office/drawing/2014/main" id="{8BA0EE04-5810-4244-B42C-D47A1D71DB63}"/>
                </a:ext>
              </a:extLst>
            </p:cNvPr>
            <p:cNvSpPr/>
            <p:nvPr/>
          </p:nvSpPr>
          <p:spPr>
            <a:xfrm>
              <a:off x="2279725" y="1243725"/>
              <a:ext cx="2976600" cy="290550"/>
            </a:xfrm>
            <a:custGeom>
              <a:avLst/>
              <a:gdLst/>
              <a:ahLst/>
              <a:cxnLst/>
              <a:rect l="l" t="t" r="r" b="b"/>
              <a:pathLst>
                <a:path w="119064" h="11622" extrusionOk="0">
                  <a:moveTo>
                    <a:pt x="5454" y="1"/>
                  </a:moveTo>
                  <a:cubicBezTo>
                    <a:pt x="2442" y="1"/>
                    <a:pt x="1" y="2430"/>
                    <a:pt x="1" y="5442"/>
                  </a:cubicBezTo>
                  <a:lnTo>
                    <a:pt x="1" y="11621"/>
                  </a:lnTo>
                  <a:lnTo>
                    <a:pt x="119063" y="11621"/>
                  </a:lnTo>
                  <a:lnTo>
                    <a:pt x="119063" y="5442"/>
                  </a:lnTo>
                  <a:cubicBezTo>
                    <a:pt x="119063" y="2442"/>
                    <a:pt x="116623" y="1"/>
                    <a:pt x="113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1;p25">
              <a:extLst>
                <a:ext uri="{FF2B5EF4-FFF2-40B4-BE49-F238E27FC236}">
                  <a16:creationId xmlns:a16="http://schemas.microsoft.com/office/drawing/2014/main" id="{7C2C6E8B-C653-4635-936C-D98C1F9C1905}"/>
                </a:ext>
              </a:extLst>
            </p:cNvPr>
            <p:cNvSpPr/>
            <p:nvPr/>
          </p:nvSpPr>
          <p:spPr>
            <a:xfrm>
              <a:off x="2443150" y="1334525"/>
              <a:ext cx="108975" cy="108950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1" y="977"/>
                    <a:pt x="1" y="2179"/>
                  </a:cubicBezTo>
                  <a:cubicBezTo>
                    <a:pt x="1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2;p25">
              <a:extLst>
                <a:ext uri="{FF2B5EF4-FFF2-40B4-BE49-F238E27FC236}">
                  <a16:creationId xmlns:a16="http://schemas.microsoft.com/office/drawing/2014/main" id="{6BDF205C-92DA-49FB-A528-C39989019335}"/>
                </a:ext>
              </a:extLst>
            </p:cNvPr>
            <p:cNvSpPr/>
            <p:nvPr/>
          </p:nvSpPr>
          <p:spPr>
            <a:xfrm>
              <a:off x="2606575" y="1334525"/>
              <a:ext cx="109250" cy="108950"/>
            </a:xfrm>
            <a:custGeom>
              <a:avLst/>
              <a:gdLst/>
              <a:ahLst/>
              <a:cxnLst/>
              <a:rect l="l" t="t" r="r" b="b"/>
              <a:pathLst>
                <a:path w="4370" h="4358" extrusionOk="0">
                  <a:moveTo>
                    <a:pt x="2179" y="0"/>
                  </a:moveTo>
                  <a:cubicBezTo>
                    <a:pt x="976" y="0"/>
                    <a:pt x="0" y="977"/>
                    <a:pt x="0" y="2179"/>
                  </a:cubicBezTo>
                  <a:cubicBezTo>
                    <a:pt x="0" y="3382"/>
                    <a:pt x="976" y="4358"/>
                    <a:pt x="2179" y="4358"/>
                  </a:cubicBezTo>
                  <a:cubicBezTo>
                    <a:pt x="3393" y="4358"/>
                    <a:pt x="4370" y="3382"/>
                    <a:pt x="4370" y="2179"/>
                  </a:cubicBezTo>
                  <a:cubicBezTo>
                    <a:pt x="4370" y="977"/>
                    <a:pt x="3393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3;p25">
              <a:extLst>
                <a:ext uri="{FF2B5EF4-FFF2-40B4-BE49-F238E27FC236}">
                  <a16:creationId xmlns:a16="http://schemas.microsoft.com/office/drawing/2014/main" id="{8BAA646C-3833-40BF-BF03-01CBB6C144F5}"/>
                </a:ext>
              </a:extLst>
            </p:cNvPr>
            <p:cNvSpPr/>
            <p:nvPr/>
          </p:nvSpPr>
          <p:spPr>
            <a:xfrm>
              <a:off x="2770275" y="1334525"/>
              <a:ext cx="108975" cy="108950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0" y="977"/>
                    <a:pt x="0" y="2179"/>
                  </a:cubicBezTo>
                  <a:cubicBezTo>
                    <a:pt x="0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4;p25">
              <a:extLst>
                <a:ext uri="{FF2B5EF4-FFF2-40B4-BE49-F238E27FC236}">
                  <a16:creationId xmlns:a16="http://schemas.microsoft.com/office/drawing/2014/main" id="{B3AC6EC9-8A52-4C77-BABB-51ECF130DD80}"/>
                </a:ext>
              </a:extLst>
            </p:cNvPr>
            <p:cNvSpPr/>
            <p:nvPr/>
          </p:nvSpPr>
          <p:spPr>
            <a:xfrm>
              <a:off x="2917325" y="1863000"/>
              <a:ext cx="1701425" cy="1457500"/>
            </a:xfrm>
            <a:custGeom>
              <a:avLst/>
              <a:gdLst/>
              <a:ahLst/>
              <a:cxnLst/>
              <a:rect l="l" t="t" r="r" b="b"/>
              <a:pathLst>
                <a:path w="68057" h="58300" extrusionOk="0">
                  <a:moveTo>
                    <a:pt x="34033" y="1"/>
                  </a:moveTo>
                  <a:cubicBezTo>
                    <a:pt x="32745" y="1"/>
                    <a:pt x="31456" y="638"/>
                    <a:pt x="30718" y="1912"/>
                  </a:cubicBezTo>
                  <a:lnTo>
                    <a:pt x="1477" y="52561"/>
                  </a:lnTo>
                  <a:cubicBezTo>
                    <a:pt x="0" y="55109"/>
                    <a:pt x="1846" y="58300"/>
                    <a:pt x="4786" y="58300"/>
                  </a:cubicBezTo>
                  <a:lnTo>
                    <a:pt x="63282" y="58300"/>
                  </a:lnTo>
                  <a:cubicBezTo>
                    <a:pt x="66223" y="58300"/>
                    <a:pt x="68056" y="55109"/>
                    <a:pt x="66592" y="52561"/>
                  </a:cubicBezTo>
                  <a:lnTo>
                    <a:pt x="37338" y="1912"/>
                  </a:lnTo>
                  <a:cubicBezTo>
                    <a:pt x="36606" y="638"/>
                    <a:pt x="35320" y="1"/>
                    <a:pt x="34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5;p25">
              <a:extLst>
                <a:ext uri="{FF2B5EF4-FFF2-40B4-BE49-F238E27FC236}">
                  <a16:creationId xmlns:a16="http://schemas.microsoft.com/office/drawing/2014/main" id="{B3624EFD-6C28-44F2-9C3B-E40340FF86E2}"/>
                </a:ext>
              </a:extLst>
            </p:cNvPr>
            <p:cNvSpPr/>
            <p:nvPr/>
          </p:nvSpPr>
          <p:spPr>
            <a:xfrm>
              <a:off x="3028350" y="1953575"/>
              <a:ext cx="1479375" cy="1284475"/>
            </a:xfrm>
            <a:custGeom>
              <a:avLst/>
              <a:gdLst/>
              <a:ahLst/>
              <a:cxnLst/>
              <a:rect l="l" t="t" r="r" b="b"/>
              <a:pathLst>
                <a:path w="59175" h="51379" extrusionOk="0">
                  <a:moveTo>
                    <a:pt x="29587" y="2444"/>
                  </a:moveTo>
                  <a:lnTo>
                    <a:pt x="56888" y="49736"/>
                  </a:lnTo>
                  <a:lnTo>
                    <a:pt x="2286" y="49736"/>
                  </a:lnTo>
                  <a:lnTo>
                    <a:pt x="29587" y="2444"/>
                  </a:lnTo>
                  <a:close/>
                  <a:moveTo>
                    <a:pt x="29587" y="0"/>
                  </a:moveTo>
                  <a:cubicBezTo>
                    <a:pt x="29304" y="0"/>
                    <a:pt x="29022" y="128"/>
                    <a:pt x="28873" y="384"/>
                  </a:cubicBezTo>
                  <a:lnTo>
                    <a:pt x="143" y="50140"/>
                  </a:lnTo>
                  <a:cubicBezTo>
                    <a:pt x="0" y="50402"/>
                    <a:pt x="0" y="50712"/>
                    <a:pt x="143" y="50962"/>
                  </a:cubicBezTo>
                  <a:cubicBezTo>
                    <a:pt x="298" y="51224"/>
                    <a:pt x="572" y="51379"/>
                    <a:pt x="857" y="51379"/>
                  </a:cubicBezTo>
                  <a:lnTo>
                    <a:pt x="58317" y="51379"/>
                  </a:lnTo>
                  <a:cubicBezTo>
                    <a:pt x="58615" y="51379"/>
                    <a:pt x="58889" y="51224"/>
                    <a:pt x="59031" y="50962"/>
                  </a:cubicBezTo>
                  <a:cubicBezTo>
                    <a:pt x="59174" y="50712"/>
                    <a:pt x="59174" y="50402"/>
                    <a:pt x="59031" y="50140"/>
                  </a:cubicBezTo>
                  <a:lnTo>
                    <a:pt x="30302" y="384"/>
                  </a:lnTo>
                  <a:cubicBezTo>
                    <a:pt x="30153" y="128"/>
                    <a:pt x="29870" y="0"/>
                    <a:pt x="29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6;p25">
              <a:extLst>
                <a:ext uri="{FF2B5EF4-FFF2-40B4-BE49-F238E27FC236}">
                  <a16:creationId xmlns:a16="http://schemas.microsoft.com/office/drawing/2014/main" id="{3A46FFDE-78AF-4AB0-9192-8F24DE1AE01F}"/>
                </a:ext>
              </a:extLst>
            </p:cNvPr>
            <p:cNvSpPr/>
            <p:nvPr/>
          </p:nvSpPr>
          <p:spPr>
            <a:xfrm>
              <a:off x="3565025" y="2387175"/>
              <a:ext cx="412875" cy="497200"/>
            </a:xfrm>
            <a:custGeom>
              <a:avLst/>
              <a:gdLst/>
              <a:ahLst/>
              <a:cxnLst/>
              <a:rect l="l" t="t" r="r" b="b"/>
              <a:pathLst>
                <a:path w="16515" h="19888" extrusionOk="0">
                  <a:moveTo>
                    <a:pt x="3603" y="10198"/>
                  </a:moveTo>
                  <a:cubicBezTo>
                    <a:pt x="3871" y="10198"/>
                    <a:pt x="4150" y="10245"/>
                    <a:pt x="4394" y="10258"/>
                  </a:cubicBezTo>
                  <a:lnTo>
                    <a:pt x="4525" y="10258"/>
                  </a:lnTo>
                  <a:cubicBezTo>
                    <a:pt x="4965" y="10270"/>
                    <a:pt x="5441" y="10282"/>
                    <a:pt x="5822" y="10520"/>
                  </a:cubicBezTo>
                  <a:cubicBezTo>
                    <a:pt x="6334" y="10829"/>
                    <a:pt x="6596" y="11413"/>
                    <a:pt x="6489" y="12008"/>
                  </a:cubicBezTo>
                  <a:cubicBezTo>
                    <a:pt x="6418" y="12449"/>
                    <a:pt x="6144" y="12758"/>
                    <a:pt x="5727" y="12889"/>
                  </a:cubicBezTo>
                  <a:cubicBezTo>
                    <a:pt x="5322" y="13020"/>
                    <a:pt x="4965" y="13092"/>
                    <a:pt x="4584" y="13294"/>
                  </a:cubicBezTo>
                  <a:cubicBezTo>
                    <a:pt x="4346" y="13413"/>
                    <a:pt x="4108" y="13568"/>
                    <a:pt x="3858" y="13615"/>
                  </a:cubicBezTo>
                  <a:cubicBezTo>
                    <a:pt x="3758" y="13637"/>
                    <a:pt x="3663" y="13647"/>
                    <a:pt x="3574" y="13647"/>
                  </a:cubicBezTo>
                  <a:cubicBezTo>
                    <a:pt x="2631" y="13647"/>
                    <a:pt x="2275" y="12512"/>
                    <a:pt x="2405" y="11675"/>
                  </a:cubicBezTo>
                  <a:cubicBezTo>
                    <a:pt x="2477" y="11246"/>
                    <a:pt x="2560" y="10615"/>
                    <a:pt x="2965" y="10353"/>
                  </a:cubicBezTo>
                  <a:cubicBezTo>
                    <a:pt x="3151" y="10232"/>
                    <a:pt x="3374" y="10198"/>
                    <a:pt x="3603" y="10198"/>
                  </a:cubicBezTo>
                  <a:close/>
                  <a:moveTo>
                    <a:pt x="12941" y="10198"/>
                  </a:moveTo>
                  <a:cubicBezTo>
                    <a:pt x="13171" y="10198"/>
                    <a:pt x="13393" y="10232"/>
                    <a:pt x="13585" y="10353"/>
                  </a:cubicBezTo>
                  <a:cubicBezTo>
                    <a:pt x="13990" y="10615"/>
                    <a:pt x="14073" y="11246"/>
                    <a:pt x="14133" y="11675"/>
                  </a:cubicBezTo>
                  <a:cubicBezTo>
                    <a:pt x="14263" y="12512"/>
                    <a:pt x="13917" y="13647"/>
                    <a:pt x="12976" y="13647"/>
                  </a:cubicBezTo>
                  <a:cubicBezTo>
                    <a:pt x="12887" y="13647"/>
                    <a:pt x="12792" y="13637"/>
                    <a:pt x="12692" y="13615"/>
                  </a:cubicBezTo>
                  <a:cubicBezTo>
                    <a:pt x="12430" y="13568"/>
                    <a:pt x="12192" y="13413"/>
                    <a:pt x="11966" y="13294"/>
                  </a:cubicBezTo>
                  <a:cubicBezTo>
                    <a:pt x="11573" y="13092"/>
                    <a:pt x="11216" y="13020"/>
                    <a:pt x="10811" y="12889"/>
                  </a:cubicBezTo>
                  <a:cubicBezTo>
                    <a:pt x="10394" y="12758"/>
                    <a:pt x="10132" y="12449"/>
                    <a:pt x="10049" y="12008"/>
                  </a:cubicBezTo>
                  <a:cubicBezTo>
                    <a:pt x="9954" y="11413"/>
                    <a:pt x="10204" y="10829"/>
                    <a:pt x="10728" y="10520"/>
                  </a:cubicBezTo>
                  <a:cubicBezTo>
                    <a:pt x="11097" y="10282"/>
                    <a:pt x="11585" y="10270"/>
                    <a:pt x="12014" y="10258"/>
                  </a:cubicBezTo>
                  <a:lnTo>
                    <a:pt x="12145" y="10258"/>
                  </a:lnTo>
                  <a:cubicBezTo>
                    <a:pt x="12395" y="10245"/>
                    <a:pt x="12673" y="10198"/>
                    <a:pt x="12941" y="10198"/>
                  </a:cubicBezTo>
                  <a:close/>
                  <a:moveTo>
                    <a:pt x="8269" y="12827"/>
                  </a:moveTo>
                  <a:cubicBezTo>
                    <a:pt x="8335" y="12827"/>
                    <a:pt x="8400" y="12847"/>
                    <a:pt x="8418" y="12889"/>
                  </a:cubicBezTo>
                  <a:cubicBezTo>
                    <a:pt x="8656" y="13401"/>
                    <a:pt x="8930" y="13913"/>
                    <a:pt x="9144" y="14437"/>
                  </a:cubicBezTo>
                  <a:cubicBezTo>
                    <a:pt x="9287" y="14818"/>
                    <a:pt x="9347" y="15211"/>
                    <a:pt x="9049" y="15532"/>
                  </a:cubicBezTo>
                  <a:cubicBezTo>
                    <a:pt x="8919" y="15670"/>
                    <a:pt x="8778" y="15775"/>
                    <a:pt x="8623" y="15775"/>
                  </a:cubicBezTo>
                  <a:cubicBezTo>
                    <a:pt x="8550" y="15775"/>
                    <a:pt x="8474" y="15752"/>
                    <a:pt x="8394" y="15699"/>
                  </a:cubicBezTo>
                  <a:cubicBezTo>
                    <a:pt x="8346" y="15675"/>
                    <a:pt x="8311" y="15639"/>
                    <a:pt x="8275" y="15616"/>
                  </a:cubicBezTo>
                  <a:cubicBezTo>
                    <a:pt x="8239" y="15639"/>
                    <a:pt x="8192" y="15675"/>
                    <a:pt x="8144" y="15699"/>
                  </a:cubicBezTo>
                  <a:cubicBezTo>
                    <a:pt x="8068" y="15752"/>
                    <a:pt x="7995" y="15775"/>
                    <a:pt x="7924" y="15775"/>
                  </a:cubicBezTo>
                  <a:cubicBezTo>
                    <a:pt x="7772" y="15775"/>
                    <a:pt x="7631" y="15670"/>
                    <a:pt x="7501" y="15532"/>
                  </a:cubicBezTo>
                  <a:cubicBezTo>
                    <a:pt x="7192" y="15211"/>
                    <a:pt x="7251" y="14818"/>
                    <a:pt x="7406" y="14437"/>
                  </a:cubicBezTo>
                  <a:cubicBezTo>
                    <a:pt x="7620" y="13913"/>
                    <a:pt x="7882" y="13401"/>
                    <a:pt x="8120" y="12889"/>
                  </a:cubicBezTo>
                  <a:cubicBezTo>
                    <a:pt x="8138" y="12847"/>
                    <a:pt x="8204" y="12827"/>
                    <a:pt x="8269" y="12827"/>
                  </a:cubicBezTo>
                  <a:close/>
                  <a:moveTo>
                    <a:pt x="8257" y="1"/>
                  </a:moveTo>
                  <a:cubicBezTo>
                    <a:pt x="6980" y="1"/>
                    <a:pt x="5703" y="280"/>
                    <a:pt x="4477" y="840"/>
                  </a:cubicBezTo>
                  <a:cubicBezTo>
                    <a:pt x="3382" y="1340"/>
                    <a:pt x="2346" y="1983"/>
                    <a:pt x="1655" y="2995"/>
                  </a:cubicBezTo>
                  <a:cubicBezTo>
                    <a:pt x="1048" y="3864"/>
                    <a:pt x="703" y="4888"/>
                    <a:pt x="488" y="5924"/>
                  </a:cubicBezTo>
                  <a:cubicBezTo>
                    <a:pt x="274" y="6972"/>
                    <a:pt x="0" y="8222"/>
                    <a:pt x="107" y="9305"/>
                  </a:cubicBezTo>
                  <a:cubicBezTo>
                    <a:pt x="226" y="10448"/>
                    <a:pt x="857" y="11437"/>
                    <a:pt x="917" y="12615"/>
                  </a:cubicBezTo>
                  <a:cubicBezTo>
                    <a:pt x="953" y="13520"/>
                    <a:pt x="453" y="14627"/>
                    <a:pt x="893" y="15485"/>
                  </a:cubicBezTo>
                  <a:cubicBezTo>
                    <a:pt x="1323" y="16312"/>
                    <a:pt x="2306" y="16577"/>
                    <a:pt x="3342" y="16577"/>
                  </a:cubicBezTo>
                  <a:cubicBezTo>
                    <a:pt x="3454" y="16577"/>
                    <a:pt x="3567" y="16574"/>
                    <a:pt x="3679" y="16568"/>
                  </a:cubicBezTo>
                  <a:cubicBezTo>
                    <a:pt x="3693" y="16568"/>
                    <a:pt x="3708" y="16567"/>
                    <a:pt x="3722" y="16567"/>
                  </a:cubicBezTo>
                  <a:cubicBezTo>
                    <a:pt x="4381" y="16567"/>
                    <a:pt x="4905" y="17106"/>
                    <a:pt x="4894" y="17771"/>
                  </a:cubicBezTo>
                  <a:lnTo>
                    <a:pt x="4894" y="17783"/>
                  </a:lnTo>
                  <a:cubicBezTo>
                    <a:pt x="4882" y="18116"/>
                    <a:pt x="4739" y="18604"/>
                    <a:pt x="5037" y="18854"/>
                  </a:cubicBezTo>
                  <a:cubicBezTo>
                    <a:pt x="5143" y="18945"/>
                    <a:pt x="5245" y="18984"/>
                    <a:pt x="5336" y="18984"/>
                  </a:cubicBezTo>
                  <a:cubicBezTo>
                    <a:pt x="5377" y="18984"/>
                    <a:pt x="5416" y="18976"/>
                    <a:pt x="5453" y="18961"/>
                  </a:cubicBezTo>
                  <a:cubicBezTo>
                    <a:pt x="5546" y="19166"/>
                    <a:pt x="5727" y="19320"/>
                    <a:pt x="5950" y="19320"/>
                  </a:cubicBezTo>
                  <a:cubicBezTo>
                    <a:pt x="6012" y="19320"/>
                    <a:pt x="6077" y="19309"/>
                    <a:pt x="6144" y="19283"/>
                  </a:cubicBezTo>
                  <a:cubicBezTo>
                    <a:pt x="6144" y="19283"/>
                    <a:pt x="6156" y="19271"/>
                    <a:pt x="6168" y="19271"/>
                  </a:cubicBezTo>
                  <a:cubicBezTo>
                    <a:pt x="6294" y="19465"/>
                    <a:pt x="6515" y="19588"/>
                    <a:pt x="6754" y="19588"/>
                  </a:cubicBezTo>
                  <a:cubicBezTo>
                    <a:pt x="6808" y="19588"/>
                    <a:pt x="6863" y="19582"/>
                    <a:pt x="6918" y="19569"/>
                  </a:cubicBezTo>
                  <a:cubicBezTo>
                    <a:pt x="6977" y="19557"/>
                    <a:pt x="7037" y="19533"/>
                    <a:pt x="7084" y="19509"/>
                  </a:cubicBezTo>
                  <a:cubicBezTo>
                    <a:pt x="7230" y="19737"/>
                    <a:pt x="7473" y="19888"/>
                    <a:pt x="7739" y="19888"/>
                  </a:cubicBezTo>
                  <a:cubicBezTo>
                    <a:pt x="7821" y="19888"/>
                    <a:pt x="7905" y="19873"/>
                    <a:pt x="7989" y="19842"/>
                  </a:cubicBezTo>
                  <a:cubicBezTo>
                    <a:pt x="8096" y="19795"/>
                    <a:pt x="8180" y="19735"/>
                    <a:pt x="8263" y="19652"/>
                  </a:cubicBezTo>
                  <a:cubicBezTo>
                    <a:pt x="8335" y="19735"/>
                    <a:pt x="8418" y="19795"/>
                    <a:pt x="8525" y="19842"/>
                  </a:cubicBezTo>
                  <a:cubicBezTo>
                    <a:pt x="8609" y="19873"/>
                    <a:pt x="8693" y="19888"/>
                    <a:pt x="8775" y="19888"/>
                  </a:cubicBezTo>
                  <a:cubicBezTo>
                    <a:pt x="9041" y="19888"/>
                    <a:pt x="9284" y="19737"/>
                    <a:pt x="9430" y="19509"/>
                  </a:cubicBezTo>
                  <a:cubicBezTo>
                    <a:pt x="9478" y="19533"/>
                    <a:pt x="9537" y="19557"/>
                    <a:pt x="9597" y="19569"/>
                  </a:cubicBezTo>
                  <a:cubicBezTo>
                    <a:pt x="9652" y="19582"/>
                    <a:pt x="9706" y="19588"/>
                    <a:pt x="9760" y="19588"/>
                  </a:cubicBezTo>
                  <a:cubicBezTo>
                    <a:pt x="9999" y="19588"/>
                    <a:pt x="10220" y="19465"/>
                    <a:pt x="10347" y="19271"/>
                  </a:cubicBezTo>
                  <a:cubicBezTo>
                    <a:pt x="10359" y="19271"/>
                    <a:pt x="10371" y="19283"/>
                    <a:pt x="10371" y="19283"/>
                  </a:cubicBezTo>
                  <a:cubicBezTo>
                    <a:pt x="10438" y="19309"/>
                    <a:pt x="10503" y="19320"/>
                    <a:pt x="10564" y="19320"/>
                  </a:cubicBezTo>
                  <a:cubicBezTo>
                    <a:pt x="10787" y="19320"/>
                    <a:pt x="10968" y="19166"/>
                    <a:pt x="11061" y="18961"/>
                  </a:cubicBezTo>
                  <a:cubicBezTo>
                    <a:pt x="11102" y="18976"/>
                    <a:pt x="11142" y="18984"/>
                    <a:pt x="11183" y="18984"/>
                  </a:cubicBezTo>
                  <a:cubicBezTo>
                    <a:pt x="11275" y="18984"/>
                    <a:pt x="11371" y="18945"/>
                    <a:pt x="11478" y="18854"/>
                  </a:cubicBezTo>
                  <a:cubicBezTo>
                    <a:pt x="11775" y="18604"/>
                    <a:pt x="11633" y="18116"/>
                    <a:pt x="11633" y="17783"/>
                  </a:cubicBezTo>
                  <a:lnTo>
                    <a:pt x="11621" y="17771"/>
                  </a:lnTo>
                  <a:cubicBezTo>
                    <a:pt x="11609" y="17106"/>
                    <a:pt x="12145" y="16567"/>
                    <a:pt x="12804" y="16567"/>
                  </a:cubicBezTo>
                  <a:cubicBezTo>
                    <a:pt x="12819" y="16567"/>
                    <a:pt x="12833" y="16568"/>
                    <a:pt x="12847" y="16568"/>
                  </a:cubicBezTo>
                  <a:cubicBezTo>
                    <a:pt x="12960" y="16574"/>
                    <a:pt x="13072" y="16577"/>
                    <a:pt x="13184" y="16577"/>
                  </a:cubicBezTo>
                  <a:cubicBezTo>
                    <a:pt x="14218" y="16577"/>
                    <a:pt x="15191" y="16312"/>
                    <a:pt x="15621" y="15485"/>
                  </a:cubicBezTo>
                  <a:cubicBezTo>
                    <a:pt x="16062" y="14627"/>
                    <a:pt x="15562" y="13520"/>
                    <a:pt x="15597" y="12615"/>
                  </a:cubicBezTo>
                  <a:cubicBezTo>
                    <a:pt x="15657" y="11437"/>
                    <a:pt x="16300" y="10448"/>
                    <a:pt x="16407" y="9305"/>
                  </a:cubicBezTo>
                  <a:cubicBezTo>
                    <a:pt x="16514" y="8222"/>
                    <a:pt x="16240" y="6972"/>
                    <a:pt x="16026" y="5924"/>
                  </a:cubicBezTo>
                  <a:cubicBezTo>
                    <a:pt x="15812" y="4888"/>
                    <a:pt x="15466" y="3864"/>
                    <a:pt x="14859" y="2995"/>
                  </a:cubicBezTo>
                  <a:cubicBezTo>
                    <a:pt x="14169" y="1983"/>
                    <a:pt x="13133" y="1340"/>
                    <a:pt x="12037" y="840"/>
                  </a:cubicBezTo>
                  <a:cubicBezTo>
                    <a:pt x="10811" y="280"/>
                    <a:pt x="9534" y="1"/>
                    <a:pt x="8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7;p25">
              <a:extLst>
                <a:ext uri="{FF2B5EF4-FFF2-40B4-BE49-F238E27FC236}">
                  <a16:creationId xmlns:a16="http://schemas.microsoft.com/office/drawing/2014/main" id="{F23D5927-75E9-43D3-BE8B-CD4258309052}"/>
                </a:ext>
              </a:extLst>
            </p:cNvPr>
            <p:cNvSpPr/>
            <p:nvPr/>
          </p:nvSpPr>
          <p:spPr>
            <a:xfrm>
              <a:off x="3465600" y="2841550"/>
              <a:ext cx="611700" cy="300875"/>
            </a:xfrm>
            <a:custGeom>
              <a:avLst/>
              <a:gdLst/>
              <a:ahLst/>
              <a:cxnLst/>
              <a:rect l="l" t="t" r="r" b="b"/>
              <a:pathLst>
                <a:path w="24468" h="12035" extrusionOk="0">
                  <a:moveTo>
                    <a:pt x="22254" y="1"/>
                  </a:moveTo>
                  <a:cubicBezTo>
                    <a:pt x="21909" y="1"/>
                    <a:pt x="21573" y="172"/>
                    <a:pt x="21372" y="489"/>
                  </a:cubicBezTo>
                  <a:lnTo>
                    <a:pt x="20622" y="2156"/>
                  </a:lnTo>
                  <a:cubicBezTo>
                    <a:pt x="20539" y="2346"/>
                    <a:pt x="20372" y="2489"/>
                    <a:pt x="20170" y="2548"/>
                  </a:cubicBezTo>
                  <a:lnTo>
                    <a:pt x="19943" y="2620"/>
                  </a:lnTo>
                  <a:lnTo>
                    <a:pt x="3977" y="7644"/>
                  </a:lnTo>
                  <a:lnTo>
                    <a:pt x="3739" y="7716"/>
                  </a:lnTo>
                  <a:cubicBezTo>
                    <a:pt x="3661" y="7743"/>
                    <a:pt x="3582" y="7757"/>
                    <a:pt x="3503" y="7757"/>
                  </a:cubicBezTo>
                  <a:cubicBezTo>
                    <a:pt x="3377" y="7757"/>
                    <a:pt x="3254" y="7722"/>
                    <a:pt x="3144" y="7656"/>
                  </a:cubicBezTo>
                  <a:lnTo>
                    <a:pt x="1572" y="6728"/>
                  </a:lnTo>
                  <a:cubicBezTo>
                    <a:pt x="1438" y="6670"/>
                    <a:pt x="1298" y="6642"/>
                    <a:pt x="1161" y="6642"/>
                  </a:cubicBezTo>
                  <a:cubicBezTo>
                    <a:pt x="762" y="6642"/>
                    <a:pt x="383" y="6874"/>
                    <a:pt x="215" y="7263"/>
                  </a:cubicBezTo>
                  <a:cubicBezTo>
                    <a:pt x="0" y="7787"/>
                    <a:pt x="239" y="8394"/>
                    <a:pt x="762" y="8621"/>
                  </a:cubicBezTo>
                  <a:lnTo>
                    <a:pt x="1417" y="8740"/>
                  </a:lnTo>
                  <a:cubicBezTo>
                    <a:pt x="2001" y="8859"/>
                    <a:pt x="2215" y="9561"/>
                    <a:pt x="1810" y="9978"/>
                  </a:cubicBezTo>
                  <a:lnTo>
                    <a:pt x="1346" y="10466"/>
                  </a:lnTo>
                  <a:cubicBezTo>
                    <a:pt x="1036" y="10942"/>
                    <a:pt x="1191" y="11573"/>
                    <a:pt x="1679" y="11883"/>
                  </a:cubicBezTo>
                  <a:cubicBezTo>
                    <a:pt x="1844" y="11986"/>
                    <a:pt x="2028" y="12035"/>
                    <a:pt x="2210" y="12035"/>
                  </a:cubicBezTo>
                  <a:cubicBezTo>
                    <a:pt x="2554" y="12035"/>
                    <a:pt x="2894" y="11861"/>
                    <a:pt x="3096" y="11550"/>
                  </a:cubicBezTo>
                  <a:lnTo>
                    <a:pt x="3846" y="9883"/>
                  </a:lnTo>
                  <a:cubicBezTo>
                    <a:pt x="3930" y="9692"/>
                    <a:pt x="4096" y="9549"/>
                    <a:pt x="4299" y="9490"/>
                  </a:cubicBezTo>
                  <a:lnTo>
                    <a:pt x="4525" y="9418"/>
                  </a:lnTo>
                  <a:lnTo>
                    <a:pt x="20491" y="4394"/>
                  </a:lnTo>
                  <a:lnTo>
                    <a:pt x="20729" y="4311"/>
                  </a:lnTo>
                  <a:cubicBezTo>
                    <a:pt x="20802" y="4289"/>
                    <a:pt x="20875" y="4279"/>
                    <a:pt x="20949" y="4279"/>
                  </a:cubicBezTo>
                  <a:cubicBezTo>
                    <a:pt x="21080" y="4279"/>
                    <a:pt x="21210" y="4313"/>
                    <a:pt x="21325" y="4382"/>
                  </a:cubicBezTo>
                  <a:lnTo>
                    <a:pt x="22896" y="5311"/>
                  </a:lnTo>
                  <a:cubicBezTo>
                    <a:pt x="23030" y="5369"/>
                    <a:pt x="23170" y="5396"/>
                    <a:pt x="23307" y="5396"/>
                  </a:cubicBezTo>
                  <a:cubicBezTo>
                    <a:pt x="23706" y="5396"/>
                    <a:pt x="24085" y="5165"/>
                    <a:pt x="24254" y="4775"/>
                  </a:cubicBezTo>
                  <a:cubicBezTo>
                    <a:pt x="24468" y="4251"/>
                    <a:pt x="24230" y="3644"/>
                    <a:pt x="23706" y="3418"/>
                  </a:cubicBezTo>
                  <a:lnTo>
                    <a:pt x="23051" y="3299"/>
                  </a:lnTo>
                  <a:cubicBezTo>
                    <a:pt x="22468" y="3179"/>
                    <a:pt x="22253" y="2477"/>
                    <a:pt x="22658" y="2060"/>
                  </a:cubicBezTo>
                  <a:lnTo>
                    <a:pt x="23122" y="1572"/>
                  </a:lnTo>
                  <a:cubicBezTo>
                    <a:pt x="23432" y="1096"/>
                    <a:pt x="23277" y="453"/>
                    <a:pt x="22801" y="155"/>
                  </a:cubicBezTo>
                  <a:cubicBezTo>
                    <a:pt x="22630" y="51"/>
                    <a:pt x="22440" y="1"/>
                    <a:pt x="22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8;p25">
              <a:extLst>
                <a:ext uri="{FF2B5EF4-FFF2-40B4-BE49-F238E27FC236}">
                  <a16:creationId xmlns:a16="http://schemas.microsoft.com/office/drawing/2014/main" id="{D56B3891-508B-43A0-9F3D-AC55A43AEC77}"/>
                </a:ext>
              </a:extLst>
            </p:cNvPr>
            <p:cNvSpPr/>
            <p:nvPr/>
          </p:nvSpPr>
          <p:spPr>
            <a:xfrm>
              <a:off x="3465600" y="2841550"/>
              <a:ext cx="611700" cy="300875"/>
            </a:xfrm>
            <a:custGeom>
              <a:avLst/>
              <a:gdLst/>
              <a:ahLst/>
              <a:cxnLst/>
              <a:rect l="l" t="t" r="r" b="b"/>
              <a:pathLst>
                <a:path w="24468" h="12035" extrusionOk="0">
                  <a:moveTo>
                    <a:pt x="2218" y="1"/>
                  </a:moveTo>
                  <a:cubicBezTo>
                    <a:pt x="2033" y="1"/>
                    <a:pt x="1847" y="51"/>
                    <a:pt x="1679" y="155"/>
                  </a:cubicBezTo>
                  <a:cubicBezTo>
                    <a:pt x="1191" y="453"/>
                    <a:pt x="1036" y="1096"/>
                    <a:pt x="1346" y="1572"/>
                  </a:cubicBezTo>
                  <a:lnTo>
                    <a:pt x="1810" y="2060"/>
                  </a:lnTo>
                  <a:cubicBezTo>
                    <a:pt x="2215" y="2477"/>
                    <a:pt x="2001" y="3179"/>
                    <a:pt x="1417" y="3299"/>
                  </a:cubicBezTo>
                  <a:lnTo>
                    <a:pt x="762" y="3418"/>
                  </a:lnTo>
                  <a:cubicBezTo>
                    <a:pt x="239" y="3644"/>
                    <a:pt x="0" y="4251"/>
                    <a:pt x="227" y="4775"/>
                  </a:cubicBezTo>
                  <a:cubicBezTo>
                    <a:pt x="386" y="5165"/>
                    <a:pt x="763" y="5396"/>
                    <a:pt x="1161" y="5396"/>
                  </a:cubicBezTo>
                  <a:cubicBezTo>
                    <a:pt x="1298" y="5396"/>
                    <a:pt x="1438" y="5369"/>
                    <a:pt x="1572" y="5311"/>
                  </a:cubicBezTo>
                  <a:lnTo>
                    <a:pt x="3144" y="4382"/>
                  </a:lnTo>
                  <a:cubicBezTo>
                    <a:pt x="3259" y="4313"/>
                    <a:pt x="3388" y="4279"/>
                    <a:pt x="3520" y="4279"/>
                  </a:cubicBezTo>
                  <a:cubicBezTo>
                    <a:pt x="3593" y="4279"/>
                    <a:pt x="3667" y="4289"/>
                    <a:pt x="3739" y="4311"/>
                  </a:cubicBezTo>
                  <a:lnTo>
                    <a:pt x="3977" y="4394"/>
                  </a:lnTo>
                  <a:lnTo>
                    <a:pt x="19943" y="9418"/>
                  </a:lnTo>
                  <a:lnTo>
                    <a:pt x="20170" y="9490"/>
                  </a:lnTo>
                  <a:cubicBezTo>
                    <a:pt x="20372" y="9549"/>
                    <a:pt x="20539" y="9692"/>
                    <a:pt x="20622" y="9883"/>
                  </a:cubicBezTo>
                  <a:lnTo>
                    <a:pt x="21372" y="11550"/>
                  </a:lnTo>
                  <a:cubicBezTo>
                    <a:pt x="21575" y="11861"/>
                    <a:pt x="21914" y="12035"/>
                    <a:pt x="22262" y="12035"/>
                  </a:cubicBezTo>
                  <a:cubicBezTo>
                    <a:pt x="22446" y="12035"/>
                    <a:pt x="22632" y="11986"/>
                    <a:pt x="22801" y="11883"/>
                  </a:cubicBezTo>
                  <a:cubicBezTo>
                    <a:pt x="23277" y="11573"/>
                    <a:pt x="23432" y="10942"/>
                    <a:pt x="23122" y="10466"/>
                  </a:cubicBezTo>
                  <a:lnTo>
                    <a:pt x="22658" y="9978"/>
                  </a:lnTo>
                  <a:cubicBezTo>
                    <a:pt x="22253" y="9561"/>
                    <a:pt x="22468" y="8859"/>
                    <a:pt x="23051" y="8740"/>
                  </a:cubicBezTo>
                  <a:lnTo>
                    <a:pt x="23706" y="8621"/>
                  </a:lnTo>
                  <a:cubicBezTo>
                    <a:pt x="24230" y="8394"/>
                    <a:pt x="24468" y="7787"/>
                    <a:pt x="24254" y="7263"/>
                  </a:cubicBezTo>
                  <a:cubicBezTo>
                    <a:pt x="24085" y="6874"/>
                    <a:pt x="23706" y="6642"/>
                    <a:pt x="23307" y="6642"/>
                  </a:cubicBezTo>
                  <a:cubicBezTo>
                    <a:pt x="23170" y="6642"/>
                    <a:pt x="23030" y="6670"/>
                    <a:pt x="22896" y="6728"/>
                  </a:cubicBezTo>
                  <a:lnTo>
                    <a:pt x="21325" y="7656"/>
                  </a:lnTo>
                  <a:cubicBezTo>
                    <a:pt x="21215" y="7722"/>
                    <a:pt x="21091" y="7757"/>
                    <a:pt x="20965" y="7757"/>
                  </a:cubicBezTo>
                  <a:cubicBezTo>
                    <a:pt x="20887" y="7757"/>
                    <a:pt x="20807" y="7743"/>
                    <a:pt x="20729" y="7716"/>
                  </a:cubicBezTo>
                  <a:lnTo>
                    <a:pt x="20491" y="7644"/>
                  </a:lnTo>
                  <a:lnTo>
                    <a:pt x="4525" y="2620"/>
                  </a:lnTo>
                  <a:lnTo>
                    <a:pt x="4299" y="2548"/>
                  </a:lnTo>
                  <a:cubicBezTo>
                    <a:pt x="4096" y="2489"/>
                    <a:pt x="3930" y="2346"/>
                    <a:pt x="3846" y="2156"/>
                  </a:cubicBezTo>
                  <a:lnTo>
                    <a:pt x="3096" y="489"/>
                  </a:lnTo>
                  <a:cubicBezTo>
                    <a:pt x="2895" y="172"/>
                    <a:pt x="2559" y="1"/>
                    <a:pt x="2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59;p25">
            <a:extLst>
              <a:ext uri="{FF2B5EF4-FFF2-40B4-BE49-F238E27FC236}">
                <a16:creationId xmlns:a16="http://schemas.microsoft.com/office/drawing/2014/main" id="{CE166C43-A48A-49E8-93AF-49818B5CF305}"/>
              </a:ext>
            </a:extLst>
          </p:cNvPr>
          <p:cNvSpPr txBox="1"/>
          <p:nvPr/>
        </p:nvSpPr>
        <p:spPr>
          <a:xfrm>
            <a:off x="6765831" y="1968947"/>
            <a:ext cx="2002474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WARNING!</a:t>
            </a:r>
            <a:endParaRPr sz="3000" dirty="0">
              <a:solidFill>
                <a:schemeClr val="dk2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  <p:extLst>
      <p:ext uri="{BB962C8B-B14F-4D97-AF65-F5344CB8AC3E}">
        <p14:creationId xmlns:p14="http://schemas.microsoft.com/office/powerpoint/2010/main" val="1648105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3"/>
          <p:cNvGrpSpPr/>
          <p:nvPr/>
        </p:nvGrpSpPr>
        <p:grpSpPr>
          <a:xfrm>
            <a:off x="6558209" y="1881262"/>
            <a:ext cx="1075848" cy="810475"/>
            <a:chOff x="3793086" y="406446"/>
            <a:chExt cx="2496746" cy="1880889"/>
          </a:xfrm>
        </p:grpSpPr>
        <p:sp>
          <p:nvSpPr>
            <p:cNvPr id="355" name="Google Shape;355;p33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33"/>
          <p:cNvGrpSpPr/>
          <p:nvPr/>
        </p:nvGrpSpPr>
        <p:grpSpPr>
          <a:xfrm>
            <a:off x="4873935" y="2571748"/>
            <a:ext cx="1091810" cy="1076975"/>
            <a:chOff x="2520725" y="1929400"/>
            <a:chExt cx="1299000" cy="1281350"/>
          </a:xfrm>
        </p:grpSpPr>
        <p:sp>
          <p:nvSpPr>
            <p:cNvPr id="376" name="Google Shape;376;p33"/>
            <p:cNvSpPr/>
            <p:nvPr/>
          </p:nvSpPr>
          <p:spPr>
            <a:xfrm>
              <a:off x="2596925" y="2006250"/>
              <a:ext cx="1222800" cy="12045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rot="10800000">
              <a:off x="2520725" y="2127325"/>
              <a:ext cx="1222800" cy="1007100"/>
            </a:xfrm>
            <a:prstGeom prst="round2SameRect">
              <a:avLst>
                <a:gd name="adj1" fmla="val 7312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2520725" y="1929400"/>
              <a:ext cx="12228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3"/>
            <p:cNvGrpSpPr/>
            <p:nvPr/>
          </p:nvGrpSpPr>
          <p:grpSpPr>
            <a:xfrm>
              <a:off x="2596933" y="2000859"/>
              <a:ext cx="245723" cy="55091"/>
              <a:chOff x="2072400" y="1856025"/>
              <a:chExt cx="342375" cy="76750"/>
            </a:xfrm>
          </p:grpSpPr>
          <p:sp>
            <p:nvSpPr>
              <p:cNvPr id="380" name="Google Shape;380;p33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3" name="Google Shape;383;p33"/>
          <p:cNvGrpSpPr/>
          <p:nvPr/>
        </p:nvGrpSpPr>
        <p:grpSpPr>
          <a:xfrm>
            <a:off x="4743654" y="1321200"/>
            <a:ext cx="2067596" cy="807300"/>
            <a:chOff x="2764654" y="3640925"/>
            <a:chExt cx="2067596" cy="807300"/>
          </a:xfrm>
        </p:grpSpPr>
        <p:sp>
          <p:nvSpPr>
            <p:cNvPr id="384" name="Google Shape;384;p33"/>
            <p:cNvSpPr/>
            <p:nvPr/>
          </p:nvSpPr>
          <p:spPr>
            <a:xfrm>
              <a:off x="2840850" y="3717125"/>
              <a:ext cx="1991400" cy="7311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 rot="10800000">
              <a:off x="2764700" y="3839075"/>
              <a:ext cx="1991400" cy="5328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2764654" y="3640925"/>
              <a:ext cx="19914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33"/>
            <p:cNvGrpSpPr/>
            <p:nvPr/>
          </p:nvGrpSpPr>
          <p:grpSpPr>
            <a:xfrm>
              <a:off x="2840908" y="3712384"/>
              <a:ext cx="245723" cy="55091"/>
              <a:chOff x="2072400" y="1856025"/>
              <a:chExt cx="342375" cy="76750"/>
            </a:xfrm>
          </p:grpSpPr>
          <p:sp>
            <p:nvSpPr>
              <p:cNvPr id="388" name="Google Shape;388;p33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1" name="Google Shape;391;p33"/>
          <p:cNvGrpSpPr/>
          <p:nvPr/>
        </p:nvGrpSpPr>
        <p:grpSpPr>
          <a:xfrm>
            <a:off x="5110663" y="1752888"/>
            <a:ext cx="2144384" cy="1637725"/>
            <a:chOff x="1917000" y="1752888"/>
            <a:chExt cx="2144384" cy="1637725"/>
          </a:xfrm>
        </p:grpSpPr>
        <p:sp>
          <p:nvSpPr>
            <p:cNvPr id="392" name="Google Shape;392;p33"/>
            <p:cNvSpPr/>
            <p:nvPr/>
          </p:nvSpPr>
          <p:spPr>
            <a:xfrm>
              <a:off x="1972903" y="1833463"/>
              <a:ext cx="2088482" cy="1557150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1917013" y="1932774"/>
              <a:ext cx="2088499" cy="1377277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1917000" y="1752888"/>
              <a:ext cx="2088499" cy="27467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3"/>
          <p:cNvSpPr txBox="1">
            <a:spLocks noGrp="1"/>
          </p:cNvSpPr>
          <p:nvPr>
            <p:ph type="ctrTitle"/>
          </p:nvPr>
        </p:nvSpPr>
        <p:spPr>
          <a:xfrm>
            <a:off x="714075" y="1795550"/>
            <a:ext cx="3526800" cy="9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subTitle" idx="1"/>
          </p:nvPr>
        </p:nvSpPr>
        <p:spPr>
          <a:xfrm>
            <a:off x="1764882" y="2585950"/>
            <a:ext cx="2475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0" name="Google Shape;400;p33"/>
          <p:cNvGrpSpPr/>
          <p:nvPr/>
        </p:nvGrpSpPr>
        <p:grpSpPr>
          <a:xfrm>
            <a:off x="6873708" y="3073638"/>
            <a:ext cx="643827" cy="730848"/>
            <a:chOff x="5455672" y="1249925"/>
            <a:chExt cx="913878" cy="1037400"/>
          </a:xfrm>
        </p:grpSpPr>
        <p:sp>
          <p:nvSpPr>
            <p:cNvPr id="401" name="Google Shape;401;p33"/>
            <p:cNvSpPr/>
            <p:nvPr/>
          </p:nvSpPr>
          <p:spPr>
            <a:xfrm>
              <a:off x="5531950" y="1326125"/>
              <a:ext cx="837600" cy="9612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 rot="10800000">
              <a:off x="5455750" y="1448125"/>
              <a:ext cx="837600" cy="7629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5455672" y="1249925"/>
              <a:ext cx="837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33"/>
            <p:cNvGrpSpPr/>
            <p:nvPr/>
          </p:nvGrpSpPr>
          <p:grpSpPr>
            <a:xfrm>
              <a:off x="5531958" y="1321384"/>
              <a:ext cx="245723" cy="55091"/>
              <a:chOff x="2072400" y="1856025"/>
              <a:chExt cx="342375" cy="76750"/>
            </a:xfrm>
          </p:grpSpPr>
          <p:sp>
            <p:nvSpPr>
              <p:cNvPr id="405" name="Google Shape;405;p33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33"/>
          <p:cNvSpPr txBox="1">
            <a:spLocks noGrp="1"/>
          </p:cNvSpPr>
          <p:nvPr>
            <p:ph type="title" idx="2"/>
          </p:nvPr>
        </p:nvSpPr>
        <p:spPr>
          <a:xfrm>
            <a:off x="4903200" y="2031150"/>
            <a:ext cx="25593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733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47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Bilan</a:t>
            </a:r>
            <a:endParaRPr dirty="0"/>
          </a:p>
        </p:txBody>
      </p:sp>
      <p:graphicFrame>
        <p:nvGraphicFramePr>
          <p:cNvPr id="1813" name="Google Shape;1813;p47"/>
          <p:cNvGraphicFramePr/>
          <p:nvPr>
            <p:extLst>
              <p:ext uri="{D42A27DB-BD31-4B8C-83A1-F6EECF244321}">
                <p14:modId xmlns:p14="http://schemas.microsoft.com/office/powerpoint/2010/main" val="3789419511"/>
              </p:ext>
            </p:extLst>
          </p:nvPr>
        </p:nvGraphicFramePr>
        <p:xfrm>
          <a:off x="2105116" y="1296118"/>
          <a:ext cx="4819650" cy="2773470"/>
        </p:xfrm>
        <a:graphic>
          <a:graphicData uri="http://schemas.openxmlformats.org/drawingml/2006/table">
            <a:tbl>
              <a:tblPr>
                <a:noFill/>
                <a:tableStyleId>{55C5692D-C093-4A9E-B90A-9C0BC994B190}</a:tableStyleId>
              </a:tblPr>
              <a:tblGrid>
                <a:gridCol w="384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6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Objectif</a:t>
                      </a:r>
                      <a:endParaRPr b="1" dirty="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Résultat</a:t>
                      </a:r>
                      <a:endParaRPr b="1" dirty="0">
                        <a:solidFill>
                          <a:schemeClr val="bg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Création de zones de déplacement commune</a:t>
                      </a:r>
                      <a:endParaRPr dirty="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Diverses intéractions entres les personnages</a:t>
                      </a:r>
                      <a:endParaRPr dirty="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Système de temps fonctionnel</a:t>
                      </a:r>
                      <a:endParaRPr dirty="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Système de score fonctionnel</a:t>
                      </a:r>
                      <a:endParaRPr dirty="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44154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Multiple fins et création d’animations</a:t>
                      </a:r>
                      <a:endParaRPr dirty="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Multiple niveaux</a:t>
                      </a:r>
                      <a:endParaRPr dirty="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25" name="Google Shape;1825;p47"/>
          <p:cNvSpPr/>
          <p:nvPr/>
        </p:nvSpPr>
        <p:spPr>
          <a:xfrm>
            <a:off x="6346508" y="1806702"/>
            <a:ext cx="235260" cy="173565"/>
          </a:xfrm>
          <a:custGeom>
            <a:avLst/>
            <a:gdLst/>
            <a:ahLst/>
            <a:cxnLst/>
            <a:rect l="l" t="t" r="r" b="b"/>
            <a:pathLst>
              <a:path w="14151" h="10440" extrusionOk="0">
                <a:moveTo>
                  <a:pt x="11972" y="1"/>
                </a:moveTo>
                <a:lnTo>
                  <a:pt x="5563" y="6410"/>
                </a:lnTo>
                <a:cubicBezTo>
                  <a:pt x="5477" y="6497"/>
                  <a:pt x="5364" y="6540"/>
                  <a:pt x="5251" y="6540"/>
                </a:cubicBezTo>
                <a:cubicBezTo>
                  <a:pt x="5138" y="6540"/>
                  <a:pt x="5026" y="6497"/>
                  <a:pt x="4939" y="6410"/>
                </a:cubicBezTo>
                <a:lnTo>
                  <a:pt x="2178" y="3649"/>
                </a:lnTo>
                <a:lnTo>
                  <a:pt x="0" y="5827"/>
                </a:lnTo>
                <a:lnTo>
                  <a:pt x="4162" y="9989"/>
                </a:lnTo>
                <a:cubicBezTo>
                  <a:pt x="4453" y="10280"/>
                  <a:pt x="4842" y="10440"/>
                  <a:pt x="5251" y="10440"/>
                </a:cubicBezTo>
                <a:cubicBezTo>
                  <a:pt x="5660" y="10440"/>
                  <a:pt x="6056" y="10280"/>
                  <a:pt x="6340" y="9989"/>
                </a:cubicBezTo>
                <a:lnTo>
                  <a:pt x="14150" y="2179"/>
                </a:lnTo>
                <a:lnTo>
                  <a:pt x="119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47"/>
          <p:cNvSpPr/>
          <p:nvPr/>
        </p:nvSpPr>
        <p:spPr>
          <a:xfrm>
            <a:off x="6346508" y="2213522"/>
            <a:ext cx="235260" cy="173565"/>
          </a:xfrm>
          <a:custGeom>
            <a:avLst/>
            <a:gdLst/>
            <a:ahLst/>
            <a:cxnLst/>
            <a:rect l="l" t="t" r="r" b="b"/>
            <a:pathLst>
              <a:path w="14151" h="10440" extrusionOk="0">
                <a:moveTo>
                  <a:pt x="11972" y="1"/>
                </a:moveTo>
                <a:lnTo>
                  <a:pt x="5563" y="6410"/>
                </a:lnTo>
                <a:cubicBezTo>
                  <a:pt x="5477" y="6497"/>
                  <a:pt x="5364" y="6540"/>
                  <a:pt x="5251" y="6540"/>
                </a:cubicBezTo>
                <a:cubicBezTo>
                  <a:pt x="5138" y="6540"/>
                  <a:pt x="5026" y="6497"/>
                  <a:pt x="4939" y="6410"/>
                </a:cubicBezTo>
                <a:lnTo>
                  <a:pt x="2178" y="3649"/>
                </a:lnTo>
                <a:lnTo>
                  <a:pt x="0" y="5827"/>
                </a:lnTo>
                <a:lnTo>
                  <a:pt x="4162" y="9989"/>
                </a:lnTo>
                <a:cubicBezTo>
                  <a:pt x="4453" y="10280"/>
                  <a:pt x="4842" y="10440"/>
                  <a:pt x="5251" y="10440"/>
                </a:cubicBezTo>
                <a:cubicBezTo>
                  <a:pt x="5660" y="10440"/>
                  <a:pt x="6056" y="10280"/>
                  <a:pt x="6340" y="9989"/>
                </a:cubicBezTo>
                <a:lnTo>
                  <a:pt x="14150" y="2179"/>
                </a:lnTo>
                <a:lnTo>
                  <a:pt x="119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47"/>
          <p:cNvSpPr/>
          <p:nvPr/>
        </p:nvSpPr>
        <p:spPr>
          <a:xfrm>
            <a:off x="6346508" y="2606297"/>
            <a:ext cx="235260" cy="173565"/>
          </a:xfrm>
          <a:custGeom>
            <a:avLst/>
            <a:gdLst/>
            <a:ahLst/>
            <a:cxnLst/>
            <a:rect l="l" t="t" r="r" b="b"/>
            <a:pathLst>
              <a:path w="14151" h="10440" extrusionOk="0">
                <a:moveTo>
                  <a:pt x="11972" y="1"/>
                </a:moveTo>
                <a:lnTo>
                  <a:pt x="5563" y="6410"/>
                </a:lnTo>
                <a:cubicBezTo>
                  <a:pt x="5477" y="6497"/>
                  <a:pt x="5364" y="6540"/>
                  <a:pt x="5251" y="6540"/>
                </a:cubicBezTo>
                <a:cubicBezTo>
                  <a:pt x="5138" y="6540"/>
                  <a:pt x="5026" y="6497"/>
                  <a:pt x="4939" y="6410"/>
                </a:cubicBezTo>
                <a:lnTo>
                  <a:pt x="2178" y="3649"/>
                </a:lnTo>
                <a:lnTo>
                  <a:pt x="0" y="5827"/>
                </a:lnTo>
                <a:lnTo>
                  <a:pt x="4162" y="9989"/>
                </a:lnTo>
                <a:cubicBezTo>
                  <a:pt x="4453" y="10280"/>
                  <a:pt x="4842" y="10440"/>
                  <a:pt x="5251" y="10440"/>
                </a:cubicBezTo>
                <a:cubicBezTo>
                  <a:pt x="5660" y="10440"/>
                  <a:pt x="6056" y="10280"/>
                  <a:pt x="6340" y="9989"/>
                </a:cubicBezTo>
                <a:lnTo>
                  <a:pt x="14150" y="2179"/>
                </a:lnTo>
                <a:lnTo>
                  <a:pt x="119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828;p47">
            <a:extLst>
              <a:ext uri="{FF2B5EF4-FFF2-40B4-BE49-F238E27FC236}">
                <a16:creationId xmlns:a16="http://schemas.microsoft.com/office/drawing/2014/main" id="{A502D810-35B5-4C18-8B6B-270B9D8FF759}"/>
              </a:ext>
            </a:extLst>
          </p:cNvPr>
          <p:cNvSpPr/>
          <p:nvPr/>
        </p:nvSpPr>
        <p:spPr>
          <a:xfrm>
            <a:off x="6346508" y="3005234"/>
            <a:ext cx="235260" cy="173565"/>
          </a:xfrm>
          <a:custGeom>
            <a:avLst/>
            <a:gdLst/>
            <a:ahLst/>
            <a:cxnLst/>
            <a:rect l="l" t="t" r="r" b="b"/>
            <a:pathLst>
              <a:path w="14151" h="10440" extrusionOk="0">
                <a:moveTo>
                  <a:pt x="11972" y="1"/>
                </a:moveTo>
                <a:lnTo>
                  <a:pt x="5563" y="6410"/>
                </a:lnTo>
                <a:cubicBezTo>
                  <a:pt x="5477" y="6497"/>
                  <a:pt x="5364" y="6540"/>
                  <a:pt x="5251" y="6540"/>
                </a:cubicBezTo>
                <a:cubicBezTo>
                  <a:pt x="5138" y="6540"/>
                  <a:pt x="5026" y="6497"/>
                  <a:pt x="4939" y="6410"/>
                </a:cubicBezTo>
                <a:lnTo>
                  <a:pt x="2178" y="3649"/>
                </a:lnTo>
                <a:lnTo>
                  <a:pt x="0" y="5827"/>
                </a:lnTo>
                <a:lnTo>
                  <a:pt x="4162" y="9989"/>
                </a:lnTo>
                <a:cubicBezTo>
                  <a:pt x="4453" y="10280"/>
                  <a:pt x="4842" y="10440"/>
                  <a:pt x="5251" y="10440"/>
                </a:cubicBezTo>
                <a:cubicBezTo>
                  <a:pt x="5660" y="10440"/>
                  <a:pt x="6056" y="10280"/>
                  <a:pt x="6340" y="9989"/>
                </a:cubicBezTo>
                <a:lnTo>
                  <a:pt x="14150" y="2179"/>
                </a:lnTo>
                <a:lnTo>
                  <a:pt x="119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832;p47">
            <a:extLst>
              <a:ext uri="{FF2B5EF4-FFF2-40B4-BE49-F238E27FC236}">
                <a16:creationId xmlns:a16="http://schemas.microsoft.com/office/drawing/2014/main" id="{8049B03B-711C-45C1-9117-B06F663C342A}"/>
              </a:ext>
            </a:extLst>
          </p:cNvPr>
          <p:cNvSpPr/>
          <p:nvPr/>
        </p:nvSpPr>
        <p:spPr>
          <a:xfrm>
            <a:off x="6346508" y="3803108"/>
            <a:ext cx="184754" cy="182908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828;p47">
            <a:extLst>
              <a:ext uri="{FF2B5EF4-FFF2-40B4-BE49-F238E27FC236}">
                <a16:creationId xmlns:a16="http://schemas.microsoft.com/office/drawing/2014/main" id="{6750A87B-4FEA-42A3-B26E-CC11E0BF1FFE}"/>
              </a:ext>
            </a:extLst>
          </p:cNvPr>
          <p:cNvSpPr/>
          <p:nvPr/>
        </p:nvSpPr>
        <p:spPr>
          <a:xfrm>
            <a:off x="6346508" y="3404171"/>
            <a:ext cx="235260" cy="173565"/>
          </a:xfrm>
          <a:custGeom>
            <a:avLst/>
            <a:gdLst/>
            <a:ahLst/>
            <a:cxnLst/>
            <a:rect l="l" t="t" r="r" b="b"/>
            <a:pathLst>
              <a:path w="14151" h="10440" extrusionOk="0">
                <a:moveTo>
                  <a:pt x="11972" y="1"/>
                </a:moveTo>
                <a:lnTo>
                  <a:pt x="5563" y="6410"/>
                </a:lnTo>
                <a:cubicBezTo>
                  <a:pt x="5477" y="6497"/>
                  <a:pt x="5364" y="6540"/>
                  <a:pt x="5251" y="6540"/>
                </a:cubicBezTo>
                <a:cubicBezTo>
                  <a:pt x="5138" y="6540"/>
                  <a:pt x="5026" y="6497"/>
                  <a:pt x="4939" y="6410"/>
                </a:cubicBezTo>
                <a:lnTo>
                  <a:pt x="2178" y="3649"/>
                </a:lnTo>
                <a:lnTo>
                  <a:pt x="0" y="5827"/>
                </a:lnTo>
                <a:lnTo>
                  <a:pt x="4162" y="9989"/>
                </a:lnTo>
                <a:cubicBezTo>
                  <a:pt x="4453" y="10280"/>
                  <a:pt x="4842" y="10440"/>
                  <a:pt x="5251" y="10440"/>
                </a:cubicBezTo>
                <a:cubicBezTo>
                  <a:pt x="5660" y="10440"/>
                  <a:pt x="6056" y="10280"/>
                  <a:pt x="6340" y="9989"/>
                </a:cubicBezTo>
                <a:lnTo>
                  <a:pt x="14150" y="2179"/>
                </a:lnTo>
                <a:lnTo>
                  <a:pt x="119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58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</a:t>
            </a:r>
            <a:endParaRPr dirty="0"/>
          </a:p>
        </p:txBody>
      </p:sp>
      <p:grpSp>
        <p:nvGrpSpPr>
          <p:cNvPr id="2339" name="Google Shape;2339;p58"/>
          <p:cNvGrpSpPr/>
          <p:nvPr/>
        </p:nvGrpSpPr>
        <p:grpSpPr>
          <a:xfrm>
            <a:off x="933875" y="1291771"/>
            <a:ext cx="7683165" cy="2999951"/>
            <a:chOff x="933876" y="3590663"/>
            <a:chExt cx="1795480" cy="701059"/>
          </a:xfrm>
        </p:grpSpPr>
        <p:sp>
          <p:nvSpPr>
            <p:cNvPr id="2340" name="Google Shape;2340;p58"/>
            <p:cNvSpPr/>
            <p:nvPr/>
          </p:nvSpPr>
          <p:spPr>
            <a:xfrm>
              <a:off x="1000024" y="3656835"/>
              <a:ext cx="1729332" cy="634887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8"/>
            <p:cNvSpPr/>
            <p:nvPr/>
          </p:nvSpPr>
          <p:spPr>
            <a:xfrm rot="10800000">
              <a:off x="934007" y="3762820"/>
              <a:ext cx="1729200" cy="4626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8"/>
            <p:cNvSpPr/>
            <p:nvPr/>
          </p:nvSpPr>
          <p:spPr>
            <a:xfrm>
              <a:off x="933876" y="3590663"/>
              <a:ext cx="1729200" cy="1719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 dirty="0">
                  <a:solidFill>
                    <a:schemeClr val="bg1"/>
                  </a:solidFill>
                  <a:latin typeface="Teko"/>
                </a:rPr>
                <a:t>GANTT</a:t>
              </a:r>
              <a:endParaRPr sz="2400" b="1" dirty="0">
                <a:solidFill>
                  <a:schemeClr val="bg1"/>
                </a:solidFill>
                <a:latin typeface="Teko"/>
              </a:endParaRPr>
            </a:p>
          </p:txBody>
        </p:sp>
        <p:grpSp>
          <p:nvGrpSpPr>
            <p:cNvPr id="2343" name="Google Shape;2343;p58"/>
            <p:cNvGrpSpPr/>
            <p:nvPr/>
          </p:nvGrpSpPr>
          <p:grpSpPr>
            <a:xfrm>
              <a:off x="2295475" y="3652718"/>
              <a:ext cx="213385" cy="47841"/>
              <a:chOff x="4150857" y="1856025"/>
              <a:chExt cx="342375" cy="76750"/>
            </a:xfrm>
          </p:grpSpPr>
          <p:sp>
            <p:nvSpPr>
              <p:cNvPr id="2344" name="Google Shape;2344;p58"/>
              <p:cNvSpPr/>
              <p:nvPr/>
            </p:nvSpPr>
            <p:spPr>
              <a:xfrm>
                <a:off x="4150857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58"/>
              <p:cNvSpPr/>
              <p:nvPr/>
            </p:nvSpPr>
            <p:spPr>
              <a:xfrm>
                <a:off x="4283657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58"/>
              <p:cNvSpPr/>
              <p:nvPr/>
            </p:nvSpPr>
            <p:spPr>
              <a:xfrm>
                <a:off x="4416482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D28EB38D-3279-43D7-B747-F62E5BEAF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68"/>
          <a:stretch/>
        </p:blipFill>
        <p:spPr>
          <a:xfrm>
            <a:off x="1097456" y="2135208"/>
            <a:ext cx="6948938" cy="17660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4" name="Google Shape;1564;p40"/>
          <p:cNvCxnSpPr/>
          <p:nvPr/>
        </p:nvCxnSpPr>
        <p:spPr>
          <a:xfrm>
            <a:off x="7639250" y="1946013"/>
            <a:ext cx="0" cy="64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65" name="Google Shape;1565;p40"/>
          <p:cNvCxnSpPr/>
          <p:nvPr/>
        </p:nvCxnSpPr>
        <p:spPr>
          <a:xfrm>
            <a:off x="1525675" y="1946013"/>
            <a:ext cx="0" cy="64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66" name="Google Shape;1566;p40"/>
          <p:cNvCxnSpPr/>
          <p:nvPr/>
        </p:nvCxnSpPr>
        <p:spPr>
          <a:xfrm>
            <a:off x="3001425" y="1946013"/>
            <a:ext cx="0" cy="6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67" name="Google Shape;1567;p40"/>
          <p:cNvCxnSpPr/>
          <p:nvPr/>
        </p:nvCxnSpPr>
        <p:spPr>
          <a:xfrm>
            <a:off x="4535300" y="1946013"/>
            <a:ext cx="0" cy="64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68" name="Google Shape;1568;p40"/>
          <p:cNvCxnSpPr/>
          <p:nvPr/>
        </p:nvCxnSpPr>
        <p:spPr>
          <a:xfrm>
            <a:off x="6069050" y="1946013"/>
            <a:ext cx="0" cy="6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69" name="Google Shape;1569;p40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Amélioration</a:t>
            </a:r>
            <a:endParaRPr dirty="0"/>
          </a:p>
        </p:txBody>
      </p:sp>
      <p:sp>
        <p:nvSpPr>
          <p:cNvPr id="1570" name="Google Shape;1570;p40"/>
          <p:cNvSpPr/>
          <p:nvPr/>
        </p:nvSpPr>
        <p:spPr>
          <a:xfrm>
            <a:off x="6151688" y="1703894"/>
            <a:ext cx="2277900" cy="393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05</a:t>
            </a:r>
            <a:endParaRPr sz="2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71" name="Google Shape;1571;p40"/>
          <p:cNvSpPr/>
          <p:nvPr/>
        </p:nvSpPr>
        <p:spPr>
          <a:xfrm>
            <a:off x="4628657" y="1703894"/>
            <a:ext cx="2277900" cy="393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 sz="2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72" name="Google Shape;1572;p40"/>
          <p:cNvSpPr/>
          <p:nvPr/>
        </p:nvSpPr>
        <p:spPr>
          <a:xfrm>
            <a:off x="3105625" y="1703894"/>
            <a:ext cx="2277900" cy="393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sz="2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73" name="Google Shape;1573;p40"/>
          <p:cNvSpPr/>
          <p:nvPr/>
        </p:nvSpPr>
        <p:spPr>
          <a:xfrm>
            <a:off x="1582594" y="1703894"/>
            <a:ext cx="2277900" cy="393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sz="2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74" name="Google Shape;1574;p40"/>
          <p:cNvSpPr/>
          <p:nvPr/>
        </p:nvSpPr>
        <p:spPr>
          <a:xfrm>
            <a:off x="713927" y="1703894"/>
            <a:ext cx="1623600" cy="393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sz="2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76" name="Google Shape;1576;p40"/>
          <p:cNvSpPr txBox="1"/>
          <p:nvPr/>
        </p:nvSpPr>
        <p:spPr>
          <a:xfrm>
            <a:off x="771926" y="2778650"/>
            <a:ext cx="1507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Plus de niveaux</a:t>
            </a:r>
            <a:endParaRPr sz="2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78" name="Google Shape;1578;p40"/>
          <p:cNvSpPr txBox="1"/>
          <p:nvPr/>
        </p:nvSpPr>
        <p:spPr>
          <a:xfrm>
            <a:off x="2247669" y="2778650"/>
            <a:ext cx="1507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Différents prisonniers</a:t>
            </a:r>
            <a:endParaRPr sz="2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80" name="Google Shape;1580;p40"/>
          <p:cNvSpPr txBox="1"/>
          <p:nvPr/>
        </p:nvSpPr>
        <p:spPr>
          <a:xfrm>
            <a:off x="3781413" y="2778650"/>
            <a:ext cx="1507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Des armes</a:t>
            </a:r>
            <a:endParaRPr sz="2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82" name="Google Shape;1582;p40"/>
          <p:cNvSpPr txBox="1"/>
          <p:nvPr/>
        </p:nvSpPr>
        <p:spPr>
          <a:xfrm>
            <a:off x="5315156" y="2778650"/>
            <a:ext cx="1507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Plus de positions</a:t>
            </a:r>
            <a:endParaRPr sz="2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84" name="Google Shape;1584;p40"/>
          <p:cNvSpPr txBox="1"/>
          <p:nvPr/>
        </p:nvSpPr>
        <p:spPr>
          <a:xfrm>
            <a:off x="6848900" y="2778650"/>
            <a:ext cx="15807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Changer de cellule</a:t>
            </a:r>
            <a:endParaRPr sz="2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59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Crédits</a:t>
            </a:r>
            <a:endParaRPr dirty="0"/>
          </a:p>
        </p:txBody>
      </p:sp>
      <p:sp>
        <p:nvSpPr>
          <p:cNvPr id="2353" name="Google Shape;2353;p59"/>
          <p:cNvSpPr txBox="1">
            <a:spLocks noGrp="1"/>
          </p:cNvSpPr>
          <p:nvPr>
            <p:ph type="body" idx="1"/>
          </p:nvPr>
        </p:nvSpPr>
        <p:spPr>
          <a:xfrm>
            <a:off x="714075" y="1165575"/>
            <a:ext cx="77157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Ressources internet :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◔"/>
            </a:pPr>
            <a:r>
              <a:rPr lang="fr-FR" dirty="0">
                <a:solidFill>
                  <a:schemeClr val="lt1"/>
                </a:solidFill>
                <a:uFill>
                  <a:noFill/>
                </a:uFill>
                <a:hlinkClick r:id="rId3"/>
              </a:rPr>
              <a:t>https://www.dafont.com</a:t>
            </a:r>
            <a:endParaRPr lang="fr-FR" dirty="0">
              <a:solidFill>
                <a:schemeClr val="lt1"/>
              </a:solidFill>
              <a:uFill>
                <a:noFill/>
              </a:u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◔"/>
            </a:pPr>
            <a:r>
              <a:rPr lang="fr-FR" dirty="0">
                <a:solidFill>
                  <a:schemeClr val="lt1"/>
                </a:solidFill>
              </a:rPr>
              <a:t>https://online.visual-paradigm.com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Assets :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◔"/>
            </a:pPr>
            <a:r>
              <a:rPr lang="en-US" dirty="0">
                <a:solidFill>
                  <a:schemeClr val="lt1"/>
                </a:solidFill>
                <a:uFill>
                  <a:noFill/>
                </a:uFill>
              </a:rPr>
              <a:t>https://www.artstation.com/limezu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chemeClr val="lt1"/>
                </a:solidFill>
              </a:rPr>
            </a:br>
            <a:r>
              <a:rPr lang="en-US" dirty="0" err="1">
                <a:solidFill>
                  <a:schemeClr val="lt1"/>
                </a:solidFill>
              </a:rPr>
              <a:t>Programmes</a:t>
            </a:r>
            <a:r>
              <a:rPr lang="en-US" dirty="0">
                <a:solidFill>
                  <a:schemeClr val="lt1"/>
                </a:solidFill>
              </a:rPr>
              <a:t> 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◔"/>
            </a:pPr>
            <a:r>
              <a:rPr lang="en" dirty="0">
                <a:solidFill>
                  <a:schemeClr val="lt1"/>
                </a:solidFill>
                <a:uFill>
                  <a:noFill/>
                </a:uFill>
              </a:rPr>
              <a:t>Code:Blocks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8"/>
          <p:cNvGrpSpPr/>
          <p:nvPr/>
        </p:nvGrpSpPr>
        <p:grpSpPr>
          <a:xfrm>
            <a:off x="2933630" y="2777459"/>
            <a:ext cx="1379702" cy="1039379"/>
            <a:chOff x="3793086" y="406446"/>
            <a:chExt cx="2496746" cy="1880889"/>
          </a:xfrm>
        </p:grpSpPr>
        <p:sp>
          <p:nvSpPr>
            <p:cNvPr id="193" name="Google Shape;193;p28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28"/>
          <p:cNvGrpSpPr/>
          <p:nvPr/>
        </p:nvGrpSpPr>
        <p:grpSpPr>
          <a:xfrm>
            <a:off x="1231100" y="2233175"/>
            <a:ext cx="1299000" cy="1281350"/>
            <a:chOff x="2520725" y="1929400"/>
            <a:chExt cx="1299000" cy="1281350"/>
          </a:xfrm>
        </p:grpSpPr>
        <p:sp>
          <p:nvSpPr>
            <p:cNvPr id="214" name="Google Shape;214;p28"/>
            <p:cNvSpPr/>
            <p:nvPr/>
          </p:nvSpPr>
          <p:spPr>
            <a:xfrm>
              <a:off x="2596925" y="2006250"/>
              <a:ext cx="1222800" cy="12045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 rot="10800000">
              <a:off x="2520725" y="2127325"/>
              <a:ext cx="1222800" cy="1007100"/>
            </a:xfrm>
            <a:prstGeom prst="round2SameRect">
              <a:avLst>
                <a:gd name="adj1" fmla="val 7312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2520725" y="1929400"/>
              <a:ext cx="12228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" name="Google Shape;217;p28"/>
            <p:cNvGrpSpPr/>
            <p:nvPr/>
          </p:nvGrpSpPr>
          <p:grpSpPr>
            <a:xfrm>
              <a:off x="2596933" y="2000859"/>
              <a:ext cx="245723" cy="55091"/>
              <a:chOff x="2072400" y="1856025"/>
              <a:chExt cx="342375" cy="76750"/>
            </a:xfrm>
          </p:grpSpPr>
          <p:sp>
            <p:nvSpPr>
              <p:cNvPr id="218" name="Google Shape;218;p28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" name="Google Shape;221;p28"/>
          <p:cNvGrpSpPr/>
          <p:nvPr/>
        </p:nvGrpSpPr>
        <p:grpSpPr>
          <a:xfrm>
            <a:off x="1917000" y="1752888"/>
            <a:ext cx="2144384" cy="1637725"/>
            <a:chOff x="1917000" y="1752888"/>
            <a:chExt cx="2144384" cy="1637725"/>
          </a:xfrm>
        </p:grpSpPr>
        <p:sp>
          <p:nvSpPr>
            <p:cNvPr id="222" name="Google Shape;222;p28"/>
            <p:cNvSpPr/>
            <p:nvPr/>
          </p:nvSpPr>
          <p:spPr>
            <a:xfrm>
              <a:off x="1972903" y="1833463"/>
              <a:ext cx="2088482" cy="1557150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917000" y="1932774"/>
              <a:ext cx="2088499" cy="1377277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917000" y="1752888"/>
              <a:ext cx="2088499" cy="27467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8"/>
          <p:cNvSpPr txBox="1">
            <a:spLocks noGrp="1"/>
          </p:cNvSpPr>
          <p:nvPr>
            <p:ph type="ctrTitle"/>
          </p:nvPr>
        </p:nvSpPr>
        <p:spPr>
          <a:xfrm>
            <a:off x="4903199" y="1795550"/>
            <a:ext cx="3833745" cy="98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1"/>
          </p:nvPr>
        </p:nvSpPr>
        <p:spPr>
          <a:xfrm>
            <a:off x="4975631" y="2609245"/>
            <a:ext cx="27084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 jeu inspiré</a:t>
            </a:r>
            <a:endParaRPr dirty="0"/>
          </a:p>
        </p:txBody>
      </p:sp>
      <p:sp>
        <p:nvSpPr>
          <p:cNvPr id="230" name="Google Shape;230;p28"/>
          <p:cNvSpPr txBox="1">
            <a:spLocks noGrp="1"/>
          </p:cNvSpPr>
          <p:nvPr>
            <p:ph type="title" idx="2"/>
          </p:nvPr>
        </p:nvSpPr>
        <p:spPr>
          <a:xfrm>
            <a:off x="1681600" y="2031150"/>
            <a:ext cx="2559300" cy="10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31" name="Google Shape;231;p28"/>
          <p:cNvGrpSpPr/>
          <p:nvPr/>
        </p:nvGrpSpPr>
        <p:grpSpPr>
          <a:xfrm>
            <a:off x="3523097" y="1318525"/>
            <a:ext cx="913878" cy="1037400"/>
            <a:chOff x="5455672" y="1249925"/>
            <a:chExt cx="913878" cy="1037400"/>
          </a:xfrm>
        </p:grpSpPr>
        <p:sp>
          <p:nvSpPr>
            <p:cNvPr id="232" name="Google Shape;232;p28"/>
            <p:cNvSpPr/>
            <p:nvPr/>
          </p:nvSpPr>
          <p:spPr>
            <a:xfrm>
              <a:off x="5531950" y="1326125"/>
              <a:ext cx="837600" cy="9612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 rot="10800000">
              <a:off x="5455750" y="1448125"/>
              <a:ext cx="837600" cy="7629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5455672" y="1249925"/>
              <a:ext cx="837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8"/>
            <p:cNvGrpSpPr/>
            <p:nvPr/>
          </p:nvGrpSpPr>
          <p:grpSpPr>
            <a:xfrm>
              <a:off x="5531958" y="1321384"/>
              <a:ext cx="245723" cy="55091"/>
              <a:chOff x="2072400" y="1856025"/>
              <a:chExt cx="342375" cy="76750"/>
            </a:xfrm>
          </p:grpSpPr>
          <p:sp>
            <p:nvSpPr>
              <p:cNvPr id="236" name="Google Shape;236;p28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1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sp>
        <p:nvSpPr>
          <p:cNvPr id="1590" name="Google Shape;1590;p41"/>
          <p:cNvSpPr/>
          <p:nvPr/>
        </p:nvSpPr>
        <p:spPr>
          <a:xfrm>
            <a:off x="3754035" y="1948761"/>
            <a:ext cx="1626001" cy="1626038"/>
          </a:xfrm>
          <a:custGeom>
            <a:avLst/>
            <a:gdLst/>
            <a:ahLst/>
            <a:cxnLst/>
            <a:rect l="l" t="t" r="r" b="b"/>
            <a:pathLst>
              <a:path w="43798" h="43799" extrusionOk="0">
                <a:moveTo>
                  <a:pt x="30989" y="0"/>
                </a:moveTo>
                <a:lnTo>
                  <a:pt x="12843" y="0"/>
                </a:lnTo>
                <a:lnTo>
                  <a:pt x="0" y="12843"/>
                </a:lnTo>
                <a:lnTo>
                  <a:pt x="0" y="30989"/>
                </a:lnTo>
                <a:lnTo>
                  <a:pt x="12843" y="43798"/>
                </a:lnTo>
                <a:lnTo>
                  <a:pt x="30989" y="43798"/>
                </a:lnTo>
                <a:lnTo>
                  <a:pt x="43798" y="30989"/>
                </a:lnTo>
                <a:lnTo>
                  <a:pt x="43798" y="128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41"/>
          <p:cNvSpPr/>
          <p:nvPr/>
        </p:nvSpPr>
        <p:spPr>
          <a:xfrm>
            <a:off x="3862976" y="2057701"/>
            <a:ext cx="1408215" cy="1408247"/>
          </a:xfrm>
          <a:custGeom>
            <a:avLst/>
            <a:gdLst/>
            <a:ahLst/>
            <a:cxnLst/>
            <a:rect l="l" t="t" r="r" b="b"/>
            <a:pathLst>
              <a:path w="43798" h="43799" extrusionOk="0">
                <a:moveTo>
                  <a:pt x="30989" y="0"/>
                </a:moveTo>
                <a:lnTo>
                  <a:pt x="12843" y="0"/>
                </a:lnTo>
                <a:lnTo>
                  <a:pt x="0" y="12843"/>
                </a:lnTo>
                <a:lnTo>
                  <a:pt x="0" y="30989"/>
                </a:lnTo>
                <a:lnTo>
                  <a:pt x="12843" y="43798"/>
                </a:lnTo>
                <a:lnTo>
                  <a:pt x="30989" y="43798"/>
                </a:lnTo>
                <a:lnTo>
                  <a:pt x="43798" y="30989"/>
                </a:lnTo>
                <a:lnTo>
                  <a:pt x="43798" y="12843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1"/>
          <p:cNvSpPr/>
          <p:nvPr/>
        </p:nvSpPr>
        <p:spPr>
          <a:xfrm>
            <a:off x="2701585" y="1299850"/>
            <a:ext cx="1681500" cy="662800"/>
          </a:xfrm>
          <a:custGeom>
            <a:avLst/>
            <a:gdLst/>
            <a:ahLst/>
            <a:cxnLst/>
            <a:rect l="l" t="t" r="r" b="b"/>
            <a:pathLst>
              <a:path w="67260" h="26512" extrusionOk="0">
                <a:moveTo>
                  <a:pt x="0" y="10311"/>
                </a:moveTo>
                <a:lnTo>
                  <a:pt x="0" y="0"/>
                </a:lnTo>
                <a:lnTo>
                  <a:pt x="67260" y="0"/>
                </a:lnTo>
                <a:lnTo>
                  <a:pt x="67260" y="26512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1" name="Google Shape;1611;p41"/>
          <p:cNvSpPr/>
          <p:nvPr/>
        </p:nvSpPr>
        <p:spPr>
          <a:xfrm flipH="1">
            <a:off x="4752335" y="1299850"/>
            <a:ext cx="1681500" cy="662800"/>
          </a:xfrm>
          <a:custGeom>
            <a:avLst/>
            <a:gdLst/>
            <a:ahLst/>
            <a:cxnLst/>
            <a:rect l="l" t="t" r="r" b="b"/>
            <a:pathLst>
              <a:path w="67260" h="26512" extrusionOk="0">
                <a:moveTo>
                  <a:pt x="0" y="10311"/>
                </a:moveTo>
                <a:lnTo>
                  <a:pt x="0" y="0"/>
                </a:lnTo>
                <a:lnTo>
                  <a:pt x="67260" y="0"/>
                </a:lnTo>
                <a:lnTo>
                  <a:pt x="67260" y="26512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2" name="Google Shape;1612;p41"/>
          <p:cNvSpPr/>
          <p:nvPr/>
        </p:nvSpPr>
        <p:spPr>
          <a:xfrm rot="10800000" flipH="1">
            <a:off x="2701585" y="3561000"/>
            <a:ext cx="1681500" cy="662800"/>
          </a:xfrm>
          <a:custGeom>
            <a:avLst/>
            <a:gdLst/>
            <a:ahLst/>
            <a:cxnLst/>
            <a:rect l="l" t="t" r="r" b="b"/>
            <a:pathLst>
              <a:path w="67260" h="26512" extrusionOk="0">
                <a:moveTo>
                  <a:pt x="0" y="10311"/>
                </a:moveTo>
                <a:lnTo>
                  <a:pt x="0" y="0"/>
                </a:lnTo>
                <a:lnTo>
                  <a:pt x="67260" y="0"/>
                </a:lnTo>
                <a:lnTo>
                  <a:pt x="67260" y="26512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3" name="Google Shape;1613;p41"/>
          <p:cNvSpPr/>
          <p:nvPr/>
        </p:nvSpPr>
        <p:spPr>
          <a:xfrm rot="10800000">
            <a:off x="4752335" y="3561000"/>
            <a:ext cx="1681500" cy="662800"/>
          </a:xfrm>
          <a:custGeom>
            <a:avLst/>
            <a:gdLst/>
            <a:ahLst/>
            <a:cxnLst/>
            <a:rect l="l" t="t" r="r" b="b"/>
            <a:pathLst>
              <a:path w="67260" h="26512" extrusionOk="0">
                <a:moveTo>
                  <a:pt x="0" y="10311"/>
                </a:moveTo>
                <a:lnTo>
                  <a:pt x="0" y="0"/>
                </a:lnTo>
                <a:lnTo>
                  <a:pt x="67260" y="0"/>
                </a:lnTo>
                <a:lnTo>
                  <a:pt x="67260" y="26512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209BFA-8FCC-4A75-B39F-3CD10E09D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20" y="1456749"/>
            <a:ext cx="3480083" cy="26100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85C1FD32-53BA-413E-9982-EAA1AC19005A}"/>
                  </a:ext>
                </a:extLst>
              </p14:cNvPr>
              <p14:cNvContentPartPr/>
              <p14:nvPr/>
            </p14:nvContentPartPr>
            <p14:xfrm>
              <a:off x="5488977" y="1565793"/>
              <a:ext cx="2410276" cy="2391974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85C1FD32-53BA-413E-9982-EAA1AC1900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2856" y="1559673"/>
                <a:ext cx="2422518" cy="2404215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Google Shape;2304;p58">
            <a:extLst>
              <a:ext uri="{FF2B5EF4-FFF2-40B4-BE49-F238E27FC236}">
                <a16:creationId xmlns:a16="http://schemas.microsoft.com/office/drawing/2014/main" id="{B4826E4F-EEA9-472C-BB5B-6C987FED8174}"/>
              </a:ext>
            </a:extLst>
          </p:cNvPr>
          <p:cNvSpPr/>
          <p:nvPr/>
        </p:nvSpPr>
        <p:spPr>
          <a:xfrm>
            <a:off x="4233533" y="2405583"/>
            <a:ext cx="667004" cy="712393"/>
          </a:xfrm>
          <a:custGeom>
            <a:avLst/>
            <a:gdLst/>
            <a:ahLst/>
            <a:cxnLst/>
            <a:rect l="l" t="t" r="r" b="b"/>
            <a:pathLst>
              <a:path w="195459" h="208760" extrusionOk="0">
                <a:moveTo>
                  <a:pt x="104678" y="15943"/>
                </a:moveTo>
                <a:lnTo>
                  <a:pt x="180323" y="35646"/>
                </a:lnTo>
                <a:lnTo>
                  <a:pt x="173245" y="85521"/>
                </a:lnTo>
                <a:cubicBezTo>
                  <a:pt x="167079" y="128938"/>
                  <a:pt x="141766" y="167201"/>
                  <a:pt x="104678" y="189937"/>
                </a:cubicBezTo>
                <a:lnTo>
                  <a:pt x="104678" y="15943"/>
                </a:lnTo>
                <a:close/>
                <a:moveTo>
                  <a:pt x="97717" y="0"/>
                </a:moveTo>
                <a:cubicBezTo>
                  <a:pt x="97118" y="0"/>
                  <a:pt x="96523" y="74"/>
                  <a:pt x="95968" y="220"/>
                </a:cubicBezTo>
                <a:cubicBezTo>
                  <a:pt x="92184" y="1199"/>
                  <a:pt x="8743" y="22924"/>
                  <a:pt x="5644" y="23739"/>
                </a:cubicBezTo>
                <a:cubicBezTo>
                  <a:pt x="2219" y="24620"/>
                  <a:pt x="0" y="27947"/>
                  <a:pt x="490" y="31438"/>
                </a:cubicBezTo>
                <a:lnTo>
                  <a:pt x="8449" y="87478"/>
                </a:lnTo>
                <a:cubicBezTo>
                  <a:pt x="15756" y="139050"/>
                  <a:pt x="47821" y="184196"/>
                  <a:pt x="94500" y="207976"/>
                </a:cubicBezTo>
                <a:lnTo>
                  <a:pt x="94533" y="207976"/>
                </a:lnTo>
                <a:cubicBezTo>
                  <a:pt x="95508" y="208481"/>
                  <a:pt x="96596" y="208760"/>
                  <a:pt x="97721" y="208760"/>
                </a:cubicBezTo>
                <a:cubicBezTo>
                  <a:pt x="98778" y="208760"/>
                  <a:pt x="99868" y="208514"/>
                  <a:pt x="100926" y="207976"/>
                </a:cubicBezTo>
                <a:lnTo>
                  <a:pt x="100959" y="207976"/>
                </a:lnTo>
                <a:cubicBezTo>
                  <a:pt x="147507" y="184229"/>
                  <a:pt x="179671" y="139214"/>
                  <a:pt x="187010" y="87478"/>
                </a:cubicBezTo>
                <a:lnTo>
                  <a:pt x="194969" y="31438"/>
                </a:lnTo>
                <a:cubicBezTo>
                  <a:pt x="195459" y="27947"/>
                  <a:pt x="193241" y="24620"/>
                  <a:pt x="189815" y="23739"/>
                </a:cubicBezTo>
                <a:lnTo>
                  <a:pt x="99491" y="220"/>
                </a:lnTo>
                <a:cubicBezTo>
                  <a:pt x="98920" y="74"/>
                  <a:pt x="98317" y="0"/>
                  <a:pt x="9771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729;p44">
            <a:extLst>
              <a:ext uri="{FF2B5EF4-FFF2-40B4-BE49-F238E27FC236}">
                <a16:creationId xmlns:a16="http://schemas.microsoft.com/office/drawing/2014/main" id="{1096963B-AB7A-4649-ACAA-88706D17A6B0}"/>
              </a:ext>
            </a:extLst>
          </p:cNvPr>
          <p:cNvSpPr txBox="1"/>
          <p:nvPr/>
        </p:nvSpPr>
        <p:spPr>
          <a:xfrm>
            <a:off x="2859938" y="4253650"/>
            <a:ext cx="1364792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/>
                </a:solidFill>
                <a:latin typeface="Teko"/>
                <a:ea typeface="Teko"/>
                <a:cs typeface="Teko"/>
                <a:sym typeface="Teko"/>
              </a:rPr>
              <a:t>LION</a:t>
            </a:r>
            <a:endParaRPr sz="2200" dirty="0">
              <a:solidFill>
                <a:schemeClr val="bg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2" name="Google Shape;1729;p44">
            <a:extLst>
              <a:ext uri="{FF2B5EF4-FFF2-40B4-BE49-F238E27FC236}">
                <a16:creationId xmlns:a16="http://schemas.microsoft.com/office/drawing/2014/main" id="{60F77E46-80C8-414E-9277-375A3E6F5A7E}"/>
              </a:ext>
            </a:extLst>
          </p:cNvPr>
          <p:cNvSpPr txBox="1"/>
          <p:nvPr/>
        </p:nvSpPr>
        <p:spPr>
          <a:xfrm>
            <a:off x="4910688" y="4255626"/>
            <a:ext cx="1364792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/>
                </a:solidFill>
                <a:latin typeface="Teko"/>
                <a:ea typeface="Teko"/>
                <a:cs typeface="Teko"/>
                <a:sym typeface="Teko"/>
              </a:rPr>
              <a:t>PRISON</a:t>
            </a:r>
            <a:endParaRPr sz="2200" dirty="0">
              <a:solidFill>
                <a:schemeClr val="bg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>
            <a:spLocks noGrp="1"/>
          </p:cNvSpPr>
          <p:nvPr>
            <p:ph type="body" idx="1"/>
          </p:nvPr>
        </p:nvSpPr>
        <p:spPr>
          <a:xfrm>
            <a:off x="2063750" y="755650"/>
            <a:ext cx="4972050" cy="29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2"/>
                </a:solidFill>
              </a:rPr>
              <a:t>Vous êtes gardien dans une des pires prisons du pays.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2"/>
                </a:solidFill>
              </a:rPr>
              <a:t>Dû à une erreur du système informatique, toutes les portes de la prison, normalement géré à distance par des ordinateurs, se retrouvent déverrouillées.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2"/>
                </a:solidFill>
              </a:rPr>
              <a:t>Votre rôle, est d'empêcher les prisonniers de s'échapper de la prison en attendant que le système se reboot et que des renforts arrivent.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2"/>
                </a:solidFill>
              </a:rPr>
              <a:t>Tenez bon ! Le système ne met que 1 minute à se rebooter !</a:t>
            </a: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0" name="Google Shape;2090;p54"/>
          <p:cNvGrpSpPr/>
          <p:nvPr/>
        </p:nvGrpSpPr>
        <p:grpSpPr>
          <a:xfrm>
            <a:off x="1395735" y="1573145"/>
            <a:ext cx="2812200" cy="1121175"/>
            <a:chOff x="4300425" y="1502675"/>
            <a:chExt cx="2812200" cy="1121175"/>
          </a:xfrm>
        </p:grpSpPr>
        <p:sp>
          <p:nvSpPr>
            <p:cNvPr id="2091" name="Google Shape;2091;p54"/>
            <p:cNvSpPr/>
            <p:nvPr/>
          </p:nvSpPr>
          <p:spPr>
            <a:xfrm>
              <a:off x="4300428" y="1502675"/>
              <a:ext cx="1897800" cy="428700"/>
            </a:xfrm>
            <a:prstGeom prst="round2SameRect">
              <a:avLst>
                <a:gd name="adj1" fmla="val 17570"/>
                <a:gd name="adj2" fmla="val 0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2092" name="Google Shape;2092;p54"/>
            <p:cNvSpPr/>
            <p:nvPr/>
          </p:nvSpPr>
          <p:spPr>
            <a:xfrm>
              <a:off x="4300425" y="1850450"/>
              <a:ext cx="2812200" cy="773400"/>
            </a:xfrm>
            <a:prstGeom prst="rect">
              <a:avLst/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093" name="Google Shape;2093;p54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Différences et Objectifs</a:t>
            </a:r>
            <a:endParaRPr dirty="0"/>
          </a:p>
        </p:txBody>
      </p:sp>
      <p:sp>
        <p:nvSpPr>
          <p:cNvPr id="2094" name="Google Shape;2094;p54"/>
          <p:cNvSpPr/>
          <p:nvPr/>
        </p:nvSpPr>
        <p:spPr>
          <a:xfrm>
            <a:off x="1319537" y="1496945"/>
            <a:ext cx="1897800" cy="428700"/>
          </a:xfrm>
          <a:prstGeom prst="round2SameRect">
            <a:avLst>
              <a:gd name="adj1" fmla="val 1757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dirty="0" err="1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Intéractions</a:t>
            </a:r>
            <a:endParaRPr lang="fr-FR" sz="2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95" name="Google Shape;2095;p54"/>
          <p:cNvSpPr/>
          <p:nvPr/>
        </p:nvSpPr>
        <p:spPr>
          <a:xfrm>
            <a:off x="1319535" y="1844720"/>
            <a:ext cx="2812200" cy="77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r>
              <a:rPr lang="fr-FR" dirty="0" err="1">
                <a:latin typeface="Roboto Condensed"/>
                <a:ea typeface="Roboto Condensed"/>
                <a:cs typeface="Roboto Condensed"/>
                <a:sym typeface="Roboto Condensed"/>
              </a:rPr>
              <a:t>Intéractions</a:t>
            </a:r>
            <a:r>
              <a:rPr lang="fr-FR" dirty="0">
                <a:latin typeface="Roboto Condensed"/>
                <a:ea typeface="Roboto Condensed"/>
                <a:cs typeface="Roboto Condensed"/>
                <a:sym typeface="Roboto Condensed"/>
              </a:rPr>
              <a:t> dans les cellules et dans la zone commune</a:t>
            </a:r>
          </a:p>
        </p:txBody>
      </p:sp>
      <p:grpSp>
        <p:nvGrpSpPr>
          <p:cNvPr id="2096" name="Google Shape;2096;p54"/>
          <p:cNvGrpSpPr/>
          <p:nvPr/>
        </p:nvGrpSpPr>
        <p:grpSpPr>
          <a:xfrm>
            <a:off x="3781268" y="1925630"/>
            <a:ext cx="274277" cy="61492"/>
            <a:chOff x="2072400" y="1856025"/>
            <a:chExt cx="342375" cy="76750"/>
          </a:xfrm>
        </p:grpSpPr>
        <p:sp>
          <p:nvSpPr>
            <p:cNvPr id="2097" name="Google Shape;2097;p54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4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4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0" name="Google Shape;2100;p54"/>
          <p:cNvGrpSpPr/>
          <p:nvPr/>
        </p:nvGrpSpPr>
        <p:grpSpPr>
          <a:xfrm>
            <a:off x="5059461" y="1609857"/>
            <a:ext cx="2812200" cy="1121175"/>
            <a:chOff x="4300425" y="1502675"/>
            <a:chExt cx="2812200" cy="1121175"/>
          </a:xfrm>
        </p:grpSpPr>
        <p:sp>
          <p:nvSpPr>
            <p:cNvPr id="2101" name="Google Shape;2101;p54"/>
            <p:cNvSpPr/>
            <p:nvPr/>
          </p:nvSpPr>
          <p:spPr>
            <a:xfrm>
              <a:off x="4300428" y="1502675"/>
              <a:ext cx="1897800" cy="428700"/>
            </a:xfrm>
            <a:prstGeom prst="round2SameRect">
              <a:avLst>
                <a:gd name="adj1" fmla="val 17570"/>
                <a:gd name="adj2" fmla="val 0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2102" name="Google Shape;2102;p54"/>
            <p:cNvSpPr/>
            <p:nvPr/>
          </p:nvSpPr>
          <p:spPr>
            <a:xfrm>
              <a:off x="4300425" y="1850450"/>
              <a:ext cx="2812200" cy="773400"/>
            </a:xfrm>
            <a:prstGeom prst="rect">
              <a:avLst/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103" name="Google Shape;2103;p54"/>
          <p:cNvSpPr/>
          <p:nvPr/>
        </p:nvSpPr>
        <p:spPr>
          <a:xfrm>
            <a:off x="4983263" y="1533657"/>
            <a:ext cx="1897800" cy="428700"/>
          </a:xfrm>
          <a:prstGeom prst="round2SameRect">
            <a:avLst>
              <a:gd name="adj1" fmla="val 1757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Déplacements</a:t>
            </a:r>
          </a:p>
        </p:txBody>
      </p:sp>
      <p:sp>
        <p:nvSpPr>
          <p:cNvPr id="2104" name="Google Shape;2104;p54"/>
          <p:cNvSpPr/>
          <p:nvPr/>
        </p:nvSpPr>
        <p:spPr>
          <a:xfrm>
            <a:off x="4983261" y="1881432"/>
            <a:ext cx="2812200" cy="77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Roboto Condensed"/>
                <a:ea typeface="Roboto Condensed"/>
                <a:cs typeface="Roboto Condensed"/>
                <a:sym typeface="Roboto Condensed"/>
              </a:rPr>
              <a:t>Création d’une zone commune pour prisonniers et gardiens</a:t>
            </a:r>
            <a:endParaRPr lang="fr-FR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105" name="Google Shape;2105;p54"/>
          <p:cNvGrpSpPr/>
          <p:nvPr/>
        </p:nvGrpSpPr>
        <p:grpSpPr>
          <a:xfrm>
            <a:off x="7444994" y="1962342"/>
            <a:ext cx="274277" cy="61492"/>
            <a:chOff x="2072400" y="1856025"/>
            <a:chExt cx="342375" cy="76750"/>
          </a:xfrm>
        </p:grpSpPr>
        <p:sp>
          <p:nvSpPr>
            <p:cNvPr id="2106" name="Google Shape;2106;p54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4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4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9" name="Google Shape;2109;p54"/>
          <p:cNvGrpSpPr/>
          <p:nvPr/>
        </p:nvGrpSpPr>
        <p:grpSpPr>
          <a:xfrm>
            <a:off x="3369738" y="3322620"/>
            <a:ext cx="2812200" cy="1121175"/>
            <a:chOff x="4300425" y="1502675"/>
            <a:chExt cx="2812200" cy="1121175"/>
          </a:xfrm>
        </p:grpSpPr>
        <p:sp>
          <p:nvSpPr>
            <p:cNvPr id="2110" name="Google Shape;2110;p54"/>
            <p:cNvSpPr/>
            <p:nvPr/>
          </p:nvSpPr>
          <p:spPr>
            <a:xfrm>
              <a:off x="4300428" y="1502675"/>
              <a:ext cx="1897800" cy="428700"/>
            </a:xfrm>
            <a:prstGeom prst="round2SameRect">
              <a:avLst>
                <a:gd name="adj1" fmla="val 17570"/>
                <a:gd name="adj2" fmla="val 0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2111" name="Google Shape;2111;p54"/>
            <p:cNvSpPr/>
            <p:nvPr/>
          </p:nvSpPr>
          <p:spPr>
            <a:xfrm>
              <a:off x="4300425" y="1850450"/>
              <a:ext cx="2812200" cy="773400"/>
            </a:xfrm>
            <a:prstGeom prst="rect">
              <a:avLst/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112" name="Google Shape;2112;p54"/>
          <p:cNvSpPr/>
          <p:nvPr/>
        </p:nvSpPr>
        <p:spPr>
          <a:xfrm>
            <a:off x="3293540" y="3246420"/>
            <a:ext cx="1897800" cy="428700"/>
          </a:xfrm>
          <a:prstGeom prst="round2SameRect">
            <a:avLst>
              <a:gd name="adj1" fmla="val 1757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Amélioration</a:t>
            </a:r>
            <a:endParaRPr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113" name="Google Shape;2113;p54"/>
          <p:cNvSpPr/>
          <p:nvPr/>
        </p:nvSpPr>
        <p:spPr>
          <a:xfrm>
            <a:off x="3293538" y="3594195"/>
            <a:ext cx="2812200" cy="77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Roboto Condensed"/>
                <a:ea typeface="Roboto Condensed"/>
                <a:cs typeface="Roboto Condensed"/>
                <a:sym typeface="Roboto Condensed"/>
              </a:rPr>
              <a:t>Amélioration global du système (</a:t>
            </a:r>
            <a:r>
              <a:rPr lang="fr-FR" dirty="0" err="1">
                <a:latin typeface="Roboto Condensed"/>
                <a:ea typeface="Roboto Condensed"/>
                <a:cs typeface="Roboto Condensed"/>
                <a:sym typeface="Roboto Condensed"/>
              </a:rPr>
              <a:t>map</a:t>
            </a:r>
            <a:r>
              <a:rPr lang="fr-FR" dirty="0">
                <a:latin typeface="Roboto Condensed"/>
                <a:ea typeface="Roboto Condensed"/>
                <a:cs typeface="Roboto Condensed"/>
                <a:sym typeface="Roboto Condensed"/>
              </a:rPr>
              <a:t>, niveaux, fin, timing, animations, etc…)</a:t>
            </a:r>
          </a:p>
        </p:txBody>
      </p:sp>
      <p:grpSp>
        <p:nvGrpSpPr>
          <p:cNvPr id="2114" name="Google Shape;2114;p54"/>
          <p:cNvGrpSpPr/>
          <p:nvPr/>
        </p:nvGrpSpPr>
        <p:grpSpPr>
          <a:xfrm>
            <a:off x="5755271" y="3675105"/>
            <a:ext cx="274277" cy="61492"/>
            <a:chOff x="2072400" y="1856025"/>
            <a:chExt cx="342375" cy="76750"/>
          </a:xfrm>
        </p:grpSpPr>
        <p:sp>
          <p:nvSpPr>
            <p:cNvPr id="2115" name="Google Shape;2115;p54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4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4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3"/>
          <p:cNvGrpSpPr/>
          <p:nvPr/>
        </p:nvGrpSpPr>
        <p:grpSpPr>
          <a:xfrm>
            <a:off x="6558209" y="1881262"/>
            <a:ext cx="1075848" cy="810475"/>
            <a:chOff x="3793086" y="406446"/>
            <a:chExt cx="2496746" cy="1880889"/>
          </a:xfrm>
        </p:grpSpPr>
        <p:sp>
          <p:nvSpPr>
            <p:cNvPr id="355" name="Google Shape;355;p33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33"/>
          <p:cNvGrpSpPr/>
          <p:nvPr/>
        </p:nvGrpSpPr>
        <p:grpSpPr>
          <a:xfrm>
            <a:off x="4873935" y="2571748"/>
            <a:ext cx="1091810" cy="1076975"/>
            <a:chOff x="2520725" y="1929400"/>
            <a:chExt cx="1299000" cy="1281350"/>
          </a:xfrm>
        </p:grpSpPr>
        <p:sp>
          <p:nvSpPr>
            <p:cNvPr id="376" name="Google Shape;376;p33"/>
            <p:cNvSpPr/>
            <p:nvPr/>
          </p:nvSpPr>
          <p:spPr>
            <a:xfrm>
              <a:off x="2596925" y="2006250"/>
              <a:ext cx="1222800" cy="12045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rot="10800000">
              <a:off x="2520725" y="2127325"/>
              <a:ext cx="1222800" cy="1007100"/>
            </a:xfrm>
            <a:prstGeom prst="round2SameRect">
              <a:avLst>
                <a:gd name="adj1" fmla="val 7312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2520725" y="1929400"/>
              <a:ext cx="12228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3"/>
            <p:cNvGrpSpPr/>
            <p:nvPr/>
          </p:nvGrpSpPr>
          <p:grpSpPr>
            <a:xfrm>
              <a:off x="2596933" y="2000859"/>
              <a:ext cx="245723" cy="55091"/>
              <a:chOff x="2072400" y="1856025"/>
              <a:chExt cx="342375" cy="76750"/>
            </a:xfrm>
          </p:grpSpPr>
          <p:sp>
            <p:nvSpPr>
              <p:cNvPr id="380" name="Google Shape;380;p33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3" name="Google Shape;383;p33"/>
          <p:cNvGrpSpPr/>
          <p:nvPr/>
        </p:nvGrpSpPr>
        <p:grpSpPr>
          <a:xfrm>
            <a:off x="4743654" y="1321200"/>
            <a:ext cx="2067596" cy="807300"/>
            <a:chOff x="2764654" y="3640925"/>
            <a:chExt cx="2067596" cy="807300"/>
          </a:xfrm>
        </p:grpSpPr>
        <p:sp>
          <p:nvSpPr>
            <p:cNvPr id="384" name="Google Shape;384;p33"/>
            <p:cNvSpPr/>
            <p:nvPr/>
          </p:nvSpPr>
          <p:spPr>
            <a:xfrm>
              <a:off x="2840850" y="3717125"/>
              <a:ext cx="1991400" cy="7311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 rot="10800000">
              <a:off x="2764700" y="3839075"/>
              <a:ext cx="1991400" cy="5328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2764654" y="3640925"/>
              <a:ext cx="19914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33"/>
            <p:cNvGrpSpPr/>
            <p:nvPr/>
          </p:nvGrpSpPr>
          <p:grpSpPr>
            <a:xfrm>
              <a:off x="2840908" y="3712384"/>
              <a:ext cx="245723" cy="55091"/>
              <a:chOff x="2072400" y="1856025"/>
              <a:chExt cx="342375" cy="76750"/>
            </a:xfrm>
          </p:grpSpPr>
          <p:sp>
            <p:nvSpPr>
              <p:cNvPr id="388" name="Google Shape;388;p33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1" name="Google Shape;391;p33"/>
          <p:cNvGrpSpPr/>
          <p:nvPr/>
        </p:nvGrpSpPr>
        <p:grpSpPr>
          <a:xfrm>
            <a:off x="5110663" y="1752888"/>
            <a:ext cx="2144384" cy="1637725"/>
            <a:chOff x="1917000" y="1752888"/>
            <a:chExt cx="2144384" cy="1637725"/>
          </a:xfrm>
        </p:grpSpPr>
        <p:sp>
          <p:nvSpPr>
            <p:cNvPr id="392" name="Google Shape;392;p33"/>
            <p:cNvSpPr/>
            <p:nvPr/>
          </p:nvSpPr>
          <p:spPr>
            <a:xfrm>
              <a:off x="1972903" y="1833463"/>
              <a:ext cx="2088482" cy="1557150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1917013" y="1932774"/>
              <a:ext cx="2088499" cy="1377277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1917000" y="1752888"/>
              <a:ext cx="2088499" cy="27467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3"/>
          <p:cNvSpPr txBox="1">
            <a:spLocks noGrp="1"/>
          </p:cNvSpPr>
          <p:nvPr>
            <p:ph type="ctrTitle"/>
          </p:nvPr>
        </p:nvSpPr>
        <p:spPr>
          <a:xfrm>
            <a:off x="714075" y="1795550"/>
            <a:ext cx="3526800" cy="9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Logique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subTitle" idx="1"/>
          </p:nvPr>
        </p:nvSpPr>
        <p:spPr>
          <a:xfrm>
            <a:off x="1764882" y="2585950"/>
            <a:ext cx="2475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cerveau du jeu</a:t>
            </a:r>
            <a:endParaRPr dirty="0"/>
          </a:p>
        </p:txBody>
      </p:sp>
      <p:grpSp>
        <p:nvGrpSpPr>
          <p:cNvPr id="400" name="Google Shape;400;p33"/>
          <p:cNvGrpSpPr/>
          <p:nvPr/>
        </p:nvGrpSpPr>
        <p:grpSpPr>
          <a:xfrm>
            <a:off x="6873708" y="3073638"/>
            <a:ext cx="643827" cy="730848"/>
            <a:chOff x="5455672" y="1249925"/>
            <a:chExt cx="913878" cy="1037400"/>
          </a:xfrm>
        </p:grpSpPr>
        <p:sp>
          <p:nvSpPr>
            <p:cNvPr id="401" name="Google Shape;401;p33"/>
            <p:cNvSpPr/>
            <p:nvPr/>
          </p:nvSpPr>
          <p:spPr>
            <a:xfrm>
              <a:off x="5531950" y="1326125"/>
              <a:ext cx="837600" cy="9612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 rot="10800000">
              <a:off x="5455750" y="1448125"/>
              <a:ext cx="837600" cy="7629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5455672" y="1249925"/>
              <a:ext cx="837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33"/>
            <p:cNvGrpSpPr/>
            <p:nvPr/>
          </p:nvGrpSpPr>
          <p:grpSpPr>
            <a:xfrm>
              <a:off x="5531958" y="1321384"/>
              <a:ext cx="245723" cy="55091"/>
              <a:chOff x="2072400" y="1856025"/>
              <a:chExt cx="342375" cy="76750"/>
            </a:xfrm>
          </p:grpSpPr>
          <p:sp>
            <p:nvSpPr>
              <p:cNvPr id="405" name="Google Shape;405;p33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33"/>
          <p:cNvSpPr txBox="1">
            <a:spLocks noGrp="1"/>
          </p:cNvSpPr>
          <p:nvPr>
            <p:ph type="title" idx="2"/>
          </p:nvPr>
        </p:nvSpPr>
        <p:spPr>
          <a:xfrm>
            <a:off x="4903200" y="2031150"/>
            <a:ext cx="25593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Prérequis</a:t>
            </a:r>
            <a:endParaRPr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3"/>
          </p:nvPr>
        </p:nvSpPr>
        <p:spPr>
          <a:xfrm>
            <a:off x="879776" y="2554757"/>
            <a:ext cx="25551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SDL2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body" idx="2"/>
          </p:nvPr>
        </p:nvSpPr>
        <p:spPr>
          <a:xfrm>
            <a:off x="5712489" y="2998736"/>
            <a:ext cx="2555100" cy="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Texte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SDL_ttf.h</a:t>
            </a:r>
            <a:r>
              <a:rPr lang="en-US" dirty="0"/>
              <a:t>&gt;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4"/>
          </p:nvPr>
        </p:nvSpPr>
        <p:spPr>
          <a:xfrm>
            <a:off x="5712152" y="2577986"/>
            <a:ext cx="25554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SDL2_ttf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body" idx="1"/>
          </p:nvPr>
        </p:nvSpPr>
        <p:spPr>
          <a:xfrm>
            <a:off x="879788" y="2975507"/>
            <a:ext cx="2555400" cy="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Timer &amp; Graphique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time.h</a:t>
            </a:r>
            <a:r>
              <a:rPr lang="en-US" dirty="0"/>
              <a:t>&gt;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SDL.h</a:t>
            </a:r>
            <a:r>
              <a:rPr lang="en-US" dirty="0"/>
              <a:t>&gt;</a:t>
            </a:r>
            <a:endParaRPr dirty="0"/>
          </a:p>
        </p:txBody>
      </p:sp>
      <p:grpSp>
        <p:nvGrpSpPr>
          <p:cNvPr id="37" name="Google Shape;2275;p58">
            <a:extLst>
              <a:ext uri="{FF2B5EF4-FFF2-40B4-BE49-F238E27FC236}">
                <a16:creationId xmlns:a16="http://schemas.microsoft.com/office/drawing/2014/main" id="{2901F786-F2F4-45D7-BCDB-80A5CE4C7DC3}"/>
              </a:ext>
            </a:extLst>
          </p:cNvPr>
          <p:cNvGrpSpPr/>
          <p:nvPr/>
        </p:nvGrpSpPr>
        <p:grpSpPr>
          <a:xfrm>
            <a:off x="3739338" y="1932738"/>
            <a:ext cx="1665173" cy="1271693"/>
            <a:chOff x="5493870" y="949617"/>
            <a:chExt cx="1665173" cy="1271693"/>
          </a:xfrm>
        </p:grpSpPr>
        <p:sp>
          <p:nvSpPr>
            <p:cNvPr id="38" name="Google Shape;2276;p58">
              <a:extLst>
                <a:ext uri="{FF2B5EF4-FFF2-40B4-BE49-F238E27FC236}">
                  <a16:creationId xmlns:a16="http://schemas.microsoft.com/office/drawing/2014/main" id="{C02EE039-EAB9-466E-814C-C22BFB0764B7}"/>
                </a:ext>
              </a:extLst>
            </p:cNvPr>
            <p:cNvSpPr/>
            <p:nvPr/>
          </p:nvSpPr>
          <p:spPr>
            <a:xfrm>
              <a:off x="5537279" y="1012184"/>
              <a:ext cx="1621765" cy="1209127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77;p58">
              <a:extLst>
                <a:ext uri="{FF2B5EF4-FFF2-40B4-BE49-F238E27FC236}">
                  <a16:creationId xmlns:a16="http://schemas.microsoft.com/office/drawing/2014/main" id="{BC3B59C1-677D-4A6A-812F-BE858D1682AE}"/>
                </a:ext>
              </a:extLst>
            </p:cNvPr>
            <p:cNvSpPr/>
            <p:nvPr/>
          </p:nvSpPr>
          <p:spPr>
            <a:xfrm>
              <a:off x="5493880" y="1089299"/>
              <a:ext cx="1621778" cy="1069433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78;p58">
              <a:extLst>
                <a:ext uri="{FF2B5EF4-FFF2-40B4-BE49-F238E27FC236}">
                  <a16:creationId xmlns:a16="http://schemas.microsoft.com/office/drawing/2014/main" id="{746CA4E0-CF56-4999-ACAC-6ED82D74B46A}"/>
                </a:ext>
              </a:extLst>
            </p:cNvPr>
            <p:cNvSpPr/>
            <p:nvPr/>
          </p:nvSpPr>
          <p:spPr>
            <a:xfrm>
              <a:off x="5493870" y="949617"/>
              <a:ext cx="1621778" cy="21328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79;p58">
              <a:extLst>
                <a:ext uri="{FF2B5EF4-FFF2-40B4-BE49-F238E27FC236}">
                  <a16:creationId xmlns:a16="http://schemas.microsoft.com/office/drawing/2014/main" id="{75733894-CAE2-46BB-9A69-D4B4718FF6D4}"/>
                </a:ext>
              </a:extLst>
            </p:cNvPr>
            <p:cNvSpPr/>
            <p:nvPr/>
          </p:nvSpPr>
          <p:spPr>
            <a:xfrm>
              <a:off x="5614538" y="1029703"/>
              <a:ext cx="59596" cy="59596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80;p58">
              <a:extLst>
                <a:ext uri="{FF2B5EF4-FFF2-40B4-BE49-F238E27FC236}">
                  <a16:creationId xmlns:a16="http://schemas.microsoft.com/office/drawing/2014/main" id="{F72A5EE9-F9EB-4DAE-AF33-CB3D46388BCD}"/>
                </a:ext>
              </a:extLst>
            </p:cNvPr>
            <p:cNvSpPr/>
            <p:nvPr/>
          </p:nvSpPr>
          <p:spPr>
            <a:xfrm>
              <a:off x="5717658" y="1029703"/>
              <a:ext cx="59616" cy="59596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81;p58">
              <a:extLst>
                <a:ext uri="{FF2B5EF4-FFF2-40B4-BE49-F238E27FC236}">
                  <a16:creationId xmlns:a16="http://schemas.microsoft.com/office/drawing/2014/main" id="{6690682B-8225-47BB-B113-15AE5EE33E65}"/>
                </a:ext>
              </a:extLst>
            </p:cNvPr>
            <p:cNvSpPr/>
            <p:nvPr/>
          </p:nvSpPr>
          <p:spPr>
            <a:xfrm>
              <a:off x="5820796" y="1029703"/>
              <a:ext cx="59596" cy="59596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2282;p58">
              <a:extLst>
                <a:ext uri="{FF2B5EF4-FFF2-40B4-BE49-F238E27FC236}">
                  <a16:creationId xmlns:a16="http://schemas.microsoft.com/office/drawing/2014/main" id="{78E60AE5-45CE-4397-914C-77E740B553FE}"/>
                </a:ext>
              </a:extLst>
            </p:cNvPr>
            <p:cNvGrpSpPr/>
            <p:nvPr/>
          </p:nvGrpSpPr>
          <p:grpSpPr>
            <a:xfrm>
              <a:off x="5952871" y="1291610"/>
              <a:ext cx="703797" cy="703760"/>
              <a:chOff x="4674908" y="3682271"/>
              <a:chExt cx="371966" cy="371966"/>
            </a:xfrm>
          </p:grpSpPr>
          <p:sp>
            <p:nvSpPr>
              <p:cNvPr id="45" name="Google Shape;2283;p58">
                <a:extLst>
                  <a:ext uri="{FF2B5EF4-FFF2-40B4-BE49-F238E27FC236}">
                    <a16:creationId xmlns:a16="http://schemas.microsoft.com/office/drawing/2014/main" id="{F6C3DBB7-96F6-4096-80B8-DB8FE66ABB04}"/>
                  </a:ext>
                </a:extLst>
              </p:cNvPr>
              <p:cNvSpPr/>
              <p:nvPr/>
            </p:nvSpPr>
            <p:spPr>
              <a:xfrm>
                <a:off x="4674908" y="3682271"/>
                <a:ext cx="371966" cy="371966"/>
              </a:xfrm>
              <a:custGeom>
                <a:avLst/>
                <a:gdLst/>
                <a:ahLst/>
                <a:cxnLst/>
                <a:rect l="l" t="t" r="r" b="b"/>
                <a:pathLst>
                  <a:path w="14158" h="14158" extrusionOk="0">
                    <a:moveTo>
                      <a:pt x="2394" y="1"/>
                    </a:moveTo>
                    <a:cubicBezTo>
                      <a:pt x="1069" y="1"/>
                      <a:pt x="1" y="1076"/>
                      <a:pt x="1" y="2401"/>
                    </a:cubicBezTo>
                    <a:lnTo>
                      <a:pt x="1" y="11765"/>
                    </a:lnTo>
                    <a:cubicBezTo>
                      <a:pt x="1" y="13083"/>
                      <a:pt x="1076" y="14158"/>
                      <a:pt x="2394" y="14158"/>
                    </a:cubicBezTo>
                    <a:lnTo>
                      <a:pt x="11757" y="14158"/>
                    </a:lnTo>
                    <a:cubicBezTo>
                      <a:pt x="13082" y="14158"/>
                      <a:pt x="14157" y="13083"/>
                      <a:pt x="14157" y="11758"/>
                    </a:cubicBezTo>
                    <a:lnTo>
                      <a:pt x="14157" y="2394"/>
                    </a:lnTo>
                    <a:cubicBezTo>
                      <a:pt x="14150" y="1076"/>
                      <a:pt x="13082" y="1"/>
                      <a:pt x="11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284;p58">
                <a:extLst>
                  <a:ext uri="{FF2B5EF4-FFF2-40B4-BE49-F238E27FC236}">
                    <a16:creationId xmlns:a16="http://schemas.microsoft.com/office/drawing/2014/main" id="{A3556475-8A94-4308-8B32-D03101C25C8B}"/>
                  </a:ext>
                </a:extLst>
              </p:cNvPr>
              <p:cNvSpPr/>
              <p:nvPr/>
            </p:nvSpPr>
            <p:spPr>
              <a:xfrm>
                <a:off x="4690934" y="3698140"/>
                <a:ext cx="339887" cy="340071"/>
              </a:xfrm>
              <a:custGeom>
                <a:avLst/>
                <a:gdLst/>
                <a:ahLst/>
                <a:cxnLst/>
                <a:rect l="l" t="t" r="r" b="b"/>
                <a:pathLst>
                  <a:path w="12937" h="12944" extrusionOk="0">
                    <a:moveTo>
                      <a:pt x="1784" y="0"/>
                    </a:moveTo>
                    <a:cubicBezTo>
                      <a:pt x="799" y="0"/>
                      <a:pt x="1" y="805"/>
                      <a:pt x="1" y="1790"/>
                    </a:cubicBezTo>
                    <a:lnTo>
                      <a:pt x="1" y="11154"/>
                    </a:lnTo>
                    <a:cubicBezTo>
                      <a:pt x="1" y="12139"/>
                      <a:pt x="799" y="12943"/>
                      <a:pt x="1784" y="12943"/>
                    </a:cubicBezTo>
                    <a:lnTo>
                      <a:pt x="11147" y="12943"/>
                    </a:lnTo>
                    <a:cubicBezTo>
                      <a:pt x="12139" y="12943"/>
                      <a:pt x="12937" y="12146"/>
                      <a:pt x="12937" y="11154"/>
                    </a:cubicBezTo>
                    <a:lnTo>
                      <a:pt x="12937" y="1790"/>
                    </a:lnTo>
                    <a:cubicBezTo>
                      <a:pt x="12937" y="805"/>
                      <a:pt x="12139" y="0"/>
                      <a:pt x="111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285;p58">
                <a:extLst>
                  <a:ext uri="{FF2B5EF4-FFF2-40B4-BE49-F238E27FC236}">
                    <a16:creationId xmlns:a16="http://schemas.microsoft.com/office/drawing/2014/main" id="{79212E16-E1DF-49F5-9F66-63808E057B28}"/>
                  </a:ext>
                </a:extLst>
              </p:cNvPr>
              <p:cNvSpPr/>
              <p:nvPr/>
            </p:nvSpPr>
            <p:spPr>
              <a:xfrm>
                <a:off x="4802829" y="3742409"/>
                <a:ext cx="103908" cy="89169"/>
              </a:xfrm>
              <a:custGeom>
                <a:avLst/>
                <a:gdLst/>
                <a:ahLst/>
                <a:cxnLst/>
                <a:rect l="l" t="t" r="r" b="b"/>
                <a:pathLst>
                  <a:path w="3955" h="3394" extrusionOk="0">
                    <a:moveTo>
                      <a:pt x="2262" y="1"/>
                    </a:moveTo>
                    <a:cubicBezTo>
                      <a:pt x="757" y="1"/>
                      <a:pt x="1" y="1825"/>
                      <a:pt x="1069" y="2893"/>
                    </a:cubicBezTo>
                    <a:cubicBezTo>
                      <a:pt x="1414" y="3239"/>
                      <a:pt x="1838" y="3393"/>
                      <a:pt x="2254" y="3393"/>
                    </a:cubicBezTo>
                    <a:cubicBezTo>
                      <a:pt x="3122" y="3393"/>
                      <a:pt x="3954" y="2716"/>
                      <a:pt x="3954" y="1693"/>
                    </a:cubicBezTo>
                    <a:cubicBezTo>
                      <a:pt x="3954" y="764"/>
                      <a:pt x="3198" y="1"/>
                      <a:pt x="22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286;p58">
                <a:extLst>
                  <a:ext uri="{FF2B5EF4-FFF2-40B4-BE49-F238E27FC236}">
                    <a16:creationId xmlns:a16="http://schemas.microsoft.com/office/drawing/2014/main" id="{1916C2C9-C130-4F99-A214-F19DE4F8EE55}"/>
                  </a:ext>
                </a:extLst>
              </p:cNvPr>
              <p:cNvSpPr/>
              <p:nvPr/>
            </p:nvSpPr>
            <p:spPr>
              <a:xfrm>
                <a:off x="4789167" y="3855591"/>
                <a:ext cx="143448" cy="138509"/>
              </a:xfrm>
              <a:custGeom>
                <a:avLst/>
                <a:gdLst/>
                <a:ahLst/>
                <a:cxnLst/>
                <a:rect l="l" t="t" r="r" b="b"/>
                <a:pathLst>
                  <a:path w="5460" h="5272" extrusionOk="0">
                    <a:moveTo>
                      <a:pt x="403" y="0"/>
                    </a:moveTo>
                    <a:cubicBezTo>
                      <a:pt x="181" y="0"/>
                      <a:pt x="1" y="181"/>
                      <a:pt x="1" y="403"/>
                    </a:cubicBezTo>
                    <a:lnTo>
                      <a:pt x="1" y="957"/>
                    </a:lnTo>
                    <a:cubicBezTo>
                      <a:pt x="1" y="1179"/>
                      <a:pt x="181" y="1360"/>
                      <a:pt x="403" y="1360"/>
                    </a:cubicBezTo>
                    <a:lnTo>
                      <a:pt x="764" y="1360"/>
                    </a:lnTo>
                    <a:cubicBezTo>
                      <a:pt x="986" y="1360"/>
                      <a:pt x="1166" y="1533"/>
                      <a:pt x="1166" y="1755"/>
                    </a:cubicBezTo>
                    <a:lnTo>
                      <a:pt x="1166" y="3517"/>
                    </a:lnTo>
                    <a:cubicBezTo>
                      <a:pt x="1166" y="3732"/>
                      <a:pt x="986" y="3912"/>
                      <a:pt x="764" y="3912"/>
                    </a:cubicBezTo>
                    <a:lnTo>
                      <a:pt x="514" y="3912"/>
                    </a:lnTo>
                    <a:cubicBezTo>
                      <a:pt x="292" y="3912"/>
                      <a:pt x="112" y="4093"/>
                      <a:pt x="112" y="4315"/>
                    </a:cubicBezTo>
                    <a:lnTo>
                      <a:pt x="112" y="4869"/>
                    </a:lnTo>
                    <a:cubicBezTo>
                      <a:pt x="112" y="5091"/>
                      <a:pt x="292" y="5272"/>
                      <a:pt x="514" y="5272"/>
                    </a:cubicBezTo>
                    <a:lnTo>
                      <a:pt x="5057" y="5272"/>
                    </a:lnTo>
                    <a:cubicBezTo>
                      <a:pt x="5279" y="5272"/>
                      <a:pt x="5459" y="5091"/>
                      <a:pt x="5459" y="4869"/>
                    </a:cubicBezTo>
                    <a:lnTo>
                      <a:pt x="5459" y="4321"/>
                    </a:lnTo>
                    <a:cubicBezTo>
                      <a:pt x="5459" y="4100"/>
                      <a:pt x="5279" y="3919"/>
                      <a:pt x="5057" y="3919"/>
                    </a:cubicBezTo>
                    <a:lnTo>
                      <a:pt x="4807" y="3919"/>
                    </a:lnTo>
                    <a:cubicBezTo>
                      <a:pt x="4585" y="3919"/>
                      <a:pt x="4405" y="3739"/>
                      <a:pt x="4405" y="3517"/>
                    </a:cubicBezTo>
                    <a:lnTo>
                      <a:pt x="4405" y="403"/>
                    </a:lnTo>
                    <a:cubicBezTo>
                      <a:pt x="4405" y="181"/>
                      <a:pt x="4225" y="0"/>
                      <a:pt x="40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9102;p71">
            <a:extLst>
              <a:ext uri="{FF2B5EF4-FFF2-40B4-BE49-F238E27FC236}">
                <a16:creationId xmlns:a16="http://schemas.microsoft.com/office/drawing/2014/main" id="{5C8AE5C4-309B-403E-90CA-4F768870786B}"/>
              </a:ext>
            </a:extLst>
          </p:cNvPr>
          <p:cNvGrpSpPr/>
          <p:nvPr/>
        </p:nvGrpSpPr>
        <p:grpSpPr>
          <a:xfrm>
            <a:off x="1807725" y="1559377"/>
            <a:ext cx="699202" cy="699202"/>
            <a:chOff x="1751901" y="1502716"/>
            <a:chExt cx="362677" cy="362677"/>
          </a:xfrm>
        </p:grpSpPr>
        <p:sp>
          <p:nvSpPr>
            <p:cNvPr id="50" name="Google Shape;9103;p71">
              <a:extLst>
                <a:ext uri="{FF2B5EF4-FFF2-40B4-BE49-F238E27FC236}">
                  <a16:creationId xmlns:a16="http://schemas.microsoft.com/office/drawing/2014/main" id="{A7A446CE-6691-4DFD-A75B-A686AE16D562}"/>
                </a:ext>
              </a:extLst>
            </p:cNvPr>
            <p:cNvSpPr/>
            <p:nvPr/>
          </p:nvSpPr>
          <p:spPr>
            <a:xfrm>
              <a:off x="1751901" y="1502716"/>
              <a:ext cx="362677" cy="362677"/>
            </a:xfrm>
            <a:custGeom>
              <a:avLst/>
              <a:gdLst/>
              <a:ahLst/>
              <a:cxnLst/>
              <a:rect l="l" t="t" r="r" b="b"/>
              <a:pathLst>
                <a:path w="13811" h="13811" extrusionOk="0">
                  <a:moveTo>
                    <a:pt x="6901" y="0"/>
                  </a:moveTo>
                  <a:cubicBezTo>
                    <a:pt x="3092" y="0"/>
                    <a:pt x="0" y="3091"/>
                    <a:pt x="0" y="6900"/>
                  </a:cubicBezTo>
                  <a:cubicBezTo>
                    <a:pt x="0" y="10719"/>
                    <a:pt x="3092" y="13810"/>
                    <a:pt x="6901" y="13810"/>
                  </a:cubicBezTo>
                  <a:cubicBezTo>
                    <a:pt x="10719" y="13810"/>
                    <a:pt x="13810" y="10719"/>
                    <a:pt x="13810" y="6900"/>
                  </a:cubicBezTo>
                  <a:cubicBezTo>
                    <a:pt x="13810" y="3091"/>
                    <a:pt x="10719" y="0"/>
                    <a:pt x="6901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04;p71">
              <a:extLst>
                <a:ext uri="{FF2B5EF4-FFF2-40B4-BE49-F238E27FC236}">
                  <a16:creationId xmlns:a16="http://schemas.microsoft.com/office/drawing/2014/main" id="{EFFA9FB3-E7D8-4D9B-AC63-E284D598943B}"/>
                </a:ext>
              </a:extLst>
            </p:cNvPr>
            <p:cNvSpPr/>
            <p:nvPr/>
          </p:nvSpPr>
          <p:spPr>
            <a:xfrm>
              <a:off x="1779027" y="1529843"/>
              <a:ext cx="308397" cy="308397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5868" y="1"/>
                  </a:moveTo>
                  <a:cubicBezTo>
                    <a:pt x="2633" y="1"/>
                    <a:pt x="1" y="2633"/>
                    <a:pt x="1" y="5867"/>
                  </a:cubicBezTo>
                  <a:cubicBezTo>
                    <a:pt x="1" y="9112"/>
                    <a:pt x="2633" y="11744"/>
                    <a:pt x="5868" y="11744"/>
                  </a:cubicBezTo>
                  <a:cubicBezTo>
                    <a:pt x="9112" y="11744"/>
                    <a:pt x="11744" y="9112"/>
                    <a:pt x="11744" y="5867"/>
                  </a:cubicBezTo>
                  <a:cubicBezTo>
                    <a:pt x="11744" y="2633"/>
                    <a:pt x="9112" y="1"/>
                    <a:pt x="5868" y="1"/>
                  </a:cubicBezTo>
                  <a:close/>
                </a:path>
              </a:pathLst>
            </a:custGeom>
            <a:solidFill>
              <a:srgbClr val="F0F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05;p71">
              <a:extLst>
                <a:ext uri="{FF2B5EF4-FFF2-40B4-BE49-F238E27FC236}">
                  <a16:creationId xmlns:a16="http://schemas.microsoft.com/office/drawing/2014/main" id="{AECB7BAD-35B6-47AD-9A4C-BDF1D853C4A3}"/>
                </a:ext>
              </a:extLst>
            </p:cNvPr>
            <p:cNvSpPr/>
            <p:nvPr/>
          </p:nvSpPr>
          <p:spPr>
            <a:xfrm>
              <a:off x="1927816" y="1551035"/>
              <a:ext cx="10845" cy="138416"/>
            </a:xfrm>
            <a:custGeom>
              <a:avLst/>
              <a:gdLst/>
              <a:ahLst/>
              <a:cxnLst/>
              <a:rect l="l" t="t" r="r" b="b"/>
              <a:pathLst>
                <a:path w="413" h="5271" extrusionOk="0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lnTo>
                    <a:pt x="1" y="5060"/>
                  </a:lnTo>
                  <a:cubicBezTo>
                    <a:pt x="1" y="5175"/>
                    <a:pt x="87" y="5271"/>
                    <a:pt x="202" y="5271"/>
                  </a:cubicBezTo>
                  <a:cubicBezTo>
                    <a:pt x="316" y="5271"/>
                    <a:pt x="412" y="5175"/>
                    <a:pt x="412" y="5060"/>
                  </a:cubicBezTo>
                  <a:lnTo>
                    <a:pt x="412" y="208"/>
                  </a:lnTo>
                  <a:cubicBezTo>
                    <a:pt x="412" y="70"/>
                    <a:pt x="309" y="0"/>
                    <a:pt x="20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06;p71">
              <a:extLst>
                <a:ext uri="{FF2B5EF4-FFF2-40B4-BE49-F238E27FC236}">
                  <a16:creationId xmlns:a16="http://schemas.microsoft.com/office/drawing/2014/main" id="{3875AADE-F94B-4912-AD9F-74C0E0D9D286}"/>
                </a:ext>
              </a:extLst>
            </p:cNvPr>
            <p:cNvSpPr/>
            <p:nvPr/>
          </p:nvSpPr>
          <p:spPr>
            <a:xfrm>
              <a:off x="1925821" y="1678632"/>
              <a:ext cx="142014" cy="10819"/>
            </a:xfrm>
            <a:custGeom>
              <a:avLst/>
              <a:gdLst/>
              <a:ahLst/>
              <a:cxnLst/>
              <a:rect l="l" t="t" r="r" b="b"/>
              <a:pathLst>
                <a:path w="5408" h="412" extrusionOk="0">
                  <a:moveTo>
                    <a:pt x="278" y="0"/>
                  </a:moveTo>
                  <a:cubicBezTo>
                    <a:pt x="0" y="0"/>
                    <a:pt x="0" y="412"/>
                    <a:pt x="278" y="412"/>
                  </a:cubicBezTo>
                  <a:lnTo>
                    <a:pt x="5130" y="412"/>
                  </a:lnTo>
                  <a:cubicBezTo>
                    <a:pt x="5407" y="412"/>
                    <a:pt x="5407" y="0"/>
                    <a:pt x="513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07;p71">
              <a:extLst>
                <a:ext uri="{FF2B5EF4-FFF2-40B4-BE49-F238E27FC236}">
                  <a16:creationId xmlns:a16="http://schemas.microsoft.com/office/drawing/2014/main" id="{40C3E6EA-F162-4E25-A5E0-367BF6D61D39}"/>
                </a:ext>
              </a:extLst>
            </p:cNvPr>
            <p:cNvSpPr/>
            <p:nvPr/>
          </p:nvSpPr>
          <p:spPr>
            <a:xfrm>
              <a:off x="1816999" y="1567789"/>
              <a:ext cx="288020" cy="270215"/>
            </a:xfrm>
            <a:custGeom>
              <a:avLst/>
              <a:gdLst/>
              <a:ahLst/>
              <a:cxnLst/>
              <a:rect l="l" t="t" r="r" b="b"/>
              <a:pathLst>
                <a:path w="10968" h="10290" extrusionOk="0">
                  <a:moveTo>
                    <a:pt x="8278" y="1"/>
                  </a:moveTo>
                  <a:lnTo>
                    <a:pt x="8278" y="1"/>
                  </a:lnTo>
                  <a:cubicBezTo>
                    <a:pt x="10317" y="2327"/>
                    <a:pt x="10192" y="5829"/>
                    <a:pt x="8010" y="8011"/>
                  </a:cubicBezTo>
                  <a:cubicBezTo>
                    <a:pt x="6869" y="9153"/>
                    <a:pt x="5365" y="9731"/>
                    <a:pt x="3858" y="9731"/>
                  </a:cubicBezTo>
                  <a:cubicBezTo>
                    <a:pt x="2485" y="9731"/>
                    <a:pt x="1109" y="9251"/>
                    <a:pt x="0" y="8279"/>
                  </a:cubicBezTo>
                  <a:lnTo>
                    <a:pt x="0" y="8279"/>
                  </a:lnTo>
                  <a:cubicBezTo>
                    <a:pt x="1167" y="9616"/>
                    <a:pt x="2795" y="10290"/>
                    <a:pt x="4426" y="10290"/>
                  </a:cubicBezTo>
                  <a:cubicBezTo>
                    <a:pt x="5924" y="10290"/>
                    <a:pt x="7425" y="9721"/>
                    <a:pt x="8575" y="8576"/>
                  </a:cubicBezTo>
                  <a:cubicBezTo>
                    <a:pt x="10968" y="6174"/>
                    <a:pt x="10843" y="2240"/>
                    <a:pt x="827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08;p71">
              <a:extLst>
                <a:ext uri="{FF2B5EF4-FFF2-40B4-BE49-F238E27FC236}">
                  <a16:creationId xmlns:a16="http://schemas.microsoft.com/office/drawing/2014/main" id="{D49B69F6-1765-46AD-BEF2-AAC61CE52215}"/>
                </a:ext>
              </a:extLst>
            </p:cNvPr>
            <p:cNvSpPr/>
            <p:nvPr/>
          </p:nvSpPr>
          <p:spPr>
            <a:xfrm>
              <a:off x="1798644" y="1678632"/>
              <a:ext cx="22400" cy="10819"/>
            </a:xfrm>
            <a:custGeom>
              <a:avLst/>
              <a:gdLst/>
              <a:ahLst/>
              <a:cxnLst/>
              <a:rect l="l" t="t" r="r" b="b"/>
              <a:pathLst>
                <a:path w="853" h="412" extrusionOk="0">
                  <a:moveTo>
                    <a:pt x="278" y="0"/>
                  </a:moveTo>
                  <a:cubicBezTo>
                    <a:pt x="0" y="0"/>
                    <a:pt x="0" y="412"/>
                    <a:pt x="278" y="412"/>
                  </a:cubicBezTo>
                  <a:lnTo>
                    <a:pt x="575" y="412"/>
                  </a:lnTo>
                  <a:cubicBezTo>
                    <a:pt x="852" y="412"/>
                    <a:pt x="852" y="0"/>
                    <a:pt x="575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09;p71">
              <a:extLst>
                <a:ext uri="{FF2B5EF4-FFF2-40B4-BE49-F238E27FC236}">
                  <a16:creationId xmlns:a16="http://schemas.microsoft.com/office/drawing/2014/main" id="{AD9E8D0B-FD2D-4700-A28F-FC3105D72793}"/>
                </a:ext>
              </a:extLst>
            </p:cNvPr>
            <p:cNvSpPr/>
            <p:nvPr/>
          </p:nvSpPr>
          <p:spPr>
            <a:xfrm>
              <a:off x="1927816" y="1798063"/>
              <a:ext cx="10845" cy="18828"/>
            </a:xfrm>
            <a:custGeom>
              <a:avLst/>
              <a:gdLst/>
              <a:ahLst/>
              <a:cxnLst/>
              <a:rect l="l" t="t" r="r" b="b"/>
              <a:pathLst>
                <a:path w="413" h="717" extrusionOk="0">
                  <a:moveTo>
                    <a:pt x="206" y="1"/>
                  </a:moveTo>
                  <a:cubicBezTo>
                    <a:pt x="103" y="1"/>
                    <a:pt x="1" y="70"/>
                    <a:pt x="1" y="209"/>
                  </a:cubicBezTo>
                  <a:lnTo>
                    <a:pt x="1" y="506"/>
                  </a:lnTo>
                  <a:cubicBezTo>
                    <a:pt x="1" y="620"/>
                    <a:pt x="87" y="716"/>
                    <a:pt x="202" y="716"/>
                  </a:cubicBezTo>
                  <a:cubicBezTo>
                    <a:pt x="316" y="716"/>
                    <a:pt x="412" y="620"/>
                    <a:pt x="412" y="506"/>
                  </a:cubicBezTo>
                  <a:lnTo>
                    <a:pt x="412" y="209"/>
                  </a:lnTo>
                  <a:cubicBezTo>
                    <a:pt x="412" y="70"/>
                    <a:pt x="309" y="1"/>
                    <a:pt x="206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10;p71">
              <a:extLst>
                <a:ext uri="{FF2B5EF4-FFF2-40B4-BE49-F238E27FC236}">
                  <a16:creationId xmlns:a16="http://schemas.microsoft.com/office/drawing/2014/main" id="{A06E83C1-9701-46C9-BDFB-DDD4FD553825}"/>
                </a:ext>
              </a:extLst>
            </p:cNvPr>
            <p:cNvSpPr/>
            <p:nvPr/>
          </p:nvSpPr>
          <p:spPr>
            <a:xfrm>
              <a:off x="1835486" y="1588508"/>
              <a:ext cx="20667" cy="16518"/>
            </a:xfrm>
            <a:custGeom>
              <a:avLst/>
              <a:gdLst/>
              <a:ahLst/>
              <a:cxnLst/>
              <a:rect l="l" t="t" r="r" b="b"/>
              <a:pathLst>
                <a:path w="787" h="629" extrusionOk="0">
                  <a:moveTo>
                    <a:pt x="293" y="1"/>
                  </a:moveTo>
                  <a:cubicBezTo>
                    <a:pt x="136" y="1"/>
                    <a:pt x="1" y="204"/>
                    <a:pt x="148" y="351"/>
                  </a:cubicBezTo>
                  <a:lnTo>
                    <a:pt x="358" y="571"/>
                  </a:lnTo>
                  <a:cubicBezTo>
                    <a:pt x="397" y="609"/>
                    <a:pt x="445" y="628"/>
                    <a:pt x="502" y="628"/>
                  </a:cubicBezTo>
                  <a:cubicBezTo>
                    <a:pt x="506" y="629"/>
                    <a:pt x="509" y="629"/>
                    <a:pt x="513" y="629"/>
                  </a:cubicBezTo>
                  <a:cubicBezTo>
                    <a:pt x="697" y="629"/>
                    <a:pt x="786" y="396"/>
                    <a:pt x="645" y="274"/>
                  </a:cubicBezTo>
                  <a:lnTo>
                    <a:pt x="435" y="64"/>
                  </a:lnTo>
                  <a:cubicBezTo>
                    <a:pt x="390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11;p71">
              <a:extLst>
                <a:ext uri="{FF2B5EF4-FFF2-40B4-BE49-F238E27FC236}">
                  <a16:creationId xmlns:a16="http://schemas.microsoft.com/office/drawing/2014/main" id="{EABCD0FF-36C1-4BD0-BC45-F3B9624E7D9A}"/>
                </a:ext>
              </a:extLst>
            </p:cNvPr>
            <p:cNvSpPr/>
            <p:nvPr/>
          </p:nvSpPr>
          <p:spPr>
            <a:xfrm>
              <a:off x="2009958" y="1763189"/>
              <a:ext cx="20667" cy="16491"/>
            </a:xfrm>
            <a:custGeom>
              <a:avLst/>
              <a:gdLst/>
              <a:ahLst/>
              <a:cxnLst/>
              <a:rect l="l" t="t" r="r" b="b"/>
              <a:pathLst>
                <a:path w="787" h="628" extrusionOk="0">
                  <a:moveTo>
                    <a:pt x="332" y="1"/>
                  </a:moveTo>
                  <a:cubicBezTo>
                    <a:pt x="177" y="1"/>
                    <a:pt x="1" y="236"/>
                    <a:pt x="146" y="350"/>
                  </a:cubicBezTo>
                  <a:lnTo>
                    <a:pt x="356" y="561"/>
                  </a:lnTo>
                  <a:cubicBezTo>
                    <a:pt x="394" y="599"/>
                    <a:pt x="452" y="618"/>
                    <a:pt x="509" y="628"/>
                  </a:cubicBezTo>
                  <a:cubicBezTo>
                    <a:pt x="701" y="628"/>
                    <a:pt x="787" y="398"/>
                    <a:pt x="653" y="264"/>
                  </a:cubicBezTo>
                  <a:lnTo>
                    <a:pt x="442" y="53"/>
                  </a:lnTo>
                  <a:cubicBezTo>
                    <a:pt x="411" y="16"/>
                    <a:pt x="372" y="1"/>
                    <a:pt x="332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112;p71">
              <a:extLst>
                <a:ext uri="{FF2B5EF4-FFF2-40B4-BE49-F238E27FC236}">
                  <a16:creationId xmlns:a16="http://schemas.microsoft.com/office/drawing/2014/main" id="{D2F7CE4E-43D6-4766-83FE-5CB295EDC3F7}"/>
                </a:ext>
              </a:extLst>
            </p:cNvPr>
            <p:cNvSpPr/>
            <p:nvPr/>
          </p:nvSpPr>
          <p:spPr>
            <a:xfrm>
              <a:off x="2010247" y="1588193"/>
              <a:ext cx="21113" cy="16833"/>
            </a:xfrm>
            <a:custGeom>
              <a:avLst/>
              <a:gdLst/>
              <a:ahLst/>
              <a:cxnLst/>
              <a:rect l="l" t="t" r="r" b="b"/>
              <a:pathLst>
                <a:path w="804" h="641" extrusionOk="0">
                  <a:moveTo>
                    <a:pt x="493" y="0"/>
                  </a:moveTo>
                  <a:cubicBezTo>
                    <a:pt x="444" y="0"/>
                    <a:pt x="392" y="20"/>
                    <a:pt x="345" y="66"/>
                  </a:cubicBezTo>
                  <a:lnTo>
                    <a:pt x="135" y="277"/>
                  </a:lnTo>
                  <a:cubicBezTo>
                    <a:pt x="1" y="411"/>
                    <a:pt x="96" y="640"/>
                    <a:pt x="288" y="640"/>
                  </a:cubicBezTo>
                  <a:cubicBezTo>
                    <a:pt x="336" y="640"/>
                    <a:pt x="393" y="612"/>
                    <a:pt x="431" y="583"/>
                  </a:cubicBezTo>
                  <a:lnTo>
                    <a:pt x="642" y="363"/>
                  </a:lnTo>
                  <a:cubicBezTo>
                    <a:pt x="804" y="216"/>
                    <a:pt x="660" y="0"/>
                    <a:pt x="493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113;p71">
              <a:extLst>
                <a:ext uri="{FF2B5EF4-FFF2-40B4-BE49-F238E27FC236}">
                  <a16:creationId xmlns:a16="http://schemas.microsoft.com/office/drawing/2014/main" id="{83DB3691-D8ED-426F-9111-28E4A5B25DCC}"/>
                </a:ext>
              </a:extLst>
            </p:cNvPr>
            <p:cNvSpPr/>
            <p:nvPr/>
          </p:nvSpPr>
          <p:spPr>
            <a:xfrm>
              <a:off x="1835591" y="1762927"/>
              <a:ext cx="20719" cy="16754"/>
            </a:xfrm>
            <a:custGeom>
              <a:avLst/>
              <a:gdLst/>
              <a:ahLst/>
              <a:cxnLst/>
              <a:rect l="l" t="t" r="r" b="b"/>
              <a:pathLst>
                <a:path w="789" h="638" extrusionOk="0">
                  <a:moveTo>
                    <a:pt x="496" y="0"/>
                  </a:moveTo>
                  <a:cubicBezTo>
                    <a:pt x="448" y="0"/>
                    <a:pt x="399" y="19"/>
                    <a:pt x="354" y="63"/>
                  </a:cubicBezTo>
                  <a:lnTo>
                    <a:pt x="144" y="274"/>
                  </a:lnTo>
                  <a:cubicBezTo>
                    <a:pt x="0" y="408"/>
                    <a:pt x="96" y="638"/>
                    <a:pt x="287" y="638"/>
                  </a:cubicBezTo>
                  <a:cubicBezTo>
                    <a:pt x="345" y="628"/>
                    <a:pt x="393" y="609"/>
                    <a:pt x="431" y="571"/>
                  </a:cubicBezTo>
                  <a:lnTo>
                    <a:pt x="641" y="360"/>
                  </a:lnTo>
                  <a:cubicBezTo>
                    <a:pt x="789" y="206"/>
                    <a:pt x="653" y="0"/>
                    <a:pt x="496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14;p71">
              <a:extLst>
                <a:ext uri="{FF2B5EF4-FFF2-40B4-BE49-F238E27FC236}">
                  <a16:creationId xmlns:a16="http://schemas.microsoft.com/office/drawing/2014/main" id="{E6376871-6447-4B31-98E6-3003C8DCB564}"/>
                </a:ext>
              </a:extLst>
            </p:cNvPr>
            <p:cNvSpPr/>
            <p:nvPr/>
          </p:nvSpPr>
          <p:spPr>
            <a:xfrm>
              <a:off x="1808018" y="1628581"/>
              <a:ext cx="22820" cy="14128"/>
            </a:xfrm>
            <a:custGeom>
              <a:avLst/>
              <a:gdLst/>
              <a:ahLst/>
              <a:cxnLst/>
              <a:rect l="l" t="t" r="r" b="b"/>
              <a:pathLst>
                <a:path w="869" h="538" extrusionOk="0">
                  <a:moveTo>
                    <a:pt x="291" y="0"/>
                  </a:moveTo>
                  <a:cubicBezTo>
                    <a:pt x="97" y="0"/>
                    <a:pt x="0" y="312"/>
                    <a:pt x="218" y="404"/>
                  </a:cubicBezTo>
                  <a:lnTo>
                    <a:pt x="495" y="519"/>
                  </a:lnTo>
                  <a:cubicBezTo>
                    <a:pt x="524" y="538"/>
                    <a:pt x="553" y="538"/>
                    <a:pt x="581" y="538"/>
                  </a:cubicBezTo>
                  <a:cubicBezTo>
                    <a:pt x="811" y="538"/>
                    <a:pt x="868" y="222"/>
                    <a:pt x="658" y="136"/>
                  </a:cubicBezTo>
                  <a:lnTo>
                    <a:pt x="380" y="21"/>
                  </a:lnTo>
                  <a:cubicBezTo>
                    <a:pt x="349" y="7"/>
                    <a:pt x="319" y="0"/>
                    <a:pt x="291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115;p71">
              <a:extLst>
                <a:ext uri="{FF2B5EF4-FFF2-40B4-BE49-F238E27FC236}">
                  <a16:creationId xmlns:a16="http://schemas.microsoft.com/office/drawing/2014/main" id="{B09F70F0-8807-4D50-8CF4-BC0ACA941373}"/>
                </a:ext>
              </a:extLst>
            </p:cNvPr>
            <p:cNvSpPr/>
            <p:nvPr/>
          </p:nvSpPr>
          <p:spPr>
            <a:xfrm>
              <a:off x="2035194" y="1725139"/>
              <a:ext cx="23004" cy="14102"/>
            </a:xfrm>
            <a:custGeom>
              <a:avLst/>
              <a:gdLst/>
              <a:ahLst/>
              <a:cxnLst/>
              <a:rect l="l" t="t" r="r" b="b"/>
              <a:pathLst>
                <a:path w="876" h="537" extrusionOk="0">
                  <a:moveTo>
                    <a:pt x="303" y="1"/>
                  </a:moveTo>
                  <a:cubicBezTo>
                    <a:pt x="99" y="1"/>
                    <a:pt x="0" y="309"/>
                    <a:pt x="228" y="402"/>
                  </a:cubicBezTo>
                  <a:lnTo>
                    <a:pt x="496" y="526"/>
                  </a:lnTo>
                  <a:cubicBezTo>
                    <a:pt x="524" y="536"/>
                    <a:pt x="553" y="536"/>
                    <a:pt x="582" y="536"/>
                  </a:cubicBezTo>
                  <a:cubicBezTo>
                    <a:pt x="585" y="536"/>
                    <a:pt x="589" y="536"/>
                    <a:pt x="592" y="536"/>
                  </a:cubicBezTo>
                  <a:cubicBezTo>
                    <a:pt x="814" y="536"/>
                    <a:pt x="875" y="228"/>
                    <a:pt x="658" y="144"/>
                  </a:cubicBezTo>
                  <a:lnTo>
                    <a:pt x="390" y="19"/>
                  </a:lnTo>
                  <a:cubicBezTo>
                    <a:pt x="360" y="7"/>
                    <a:pt x="330" y="1"/>
                    <a:pt x="30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116;p71">
              <a:extLst>
                <a:ext uri="{FF2B5EF4-FFF2-40B4-BE49-F238E27FC236}">
                  <a16:creationId xmlns:a16="http://schemas.microsoft.com/office/drawing/2014/main" id="{4D0DEFD6-0D7E-4B59-AABE-982EB02A1462}"/>
                </a:ext>
              </a:extLst>
            </p:cNvPr>
            <p:cNvSpPr/>
            <p:nvPr/>
          </p:nvSpPr>
          <p:spPr>
            <a:xfrm>
              <a:off x="1973299" y="1561276"/>
              <a:ext cx="16649" cy="18119"/>
            </a:xfrm>
            <a:custGeom>
              <a:avLst/>
              <a:gdLst/>
              <a:ahLst/>
              <a:cxnLst/>
              <a:rect l="l" t="t" r="r" b="b"/>
              <a:pathLst>
                <a:path w="634" h="690" extrusionOk="0">
                  <a:moveTo>
                    <a:pt x="363" y="1"/>
                  </a:moveTo>
                  <a:cubicBezTo>
                    <a:pt x="291" y="1"/>
                    <a:pt x="220" y="37"/>
                    <a:pt x="183" y="125"/>
                  </a:cubicBezTo>
                  <a:lnTo>
                    <a:pt x="58" y="402"/>
                  </a:lnTo>
                  <a:cubicBezTo>
                    <a:pt x="1" y="536"/>
                    <a:pt x="106" y="689"/>
                    <a:pt x="250" y="689"/>
                  </a:cubicBezTo>
                  <a:cubicBezTo>
                    <a:pt x="336" y="689"/>
                    <a:pt x="412" y="641"/>
                    <a:pt x="451" y="565"/>
                  </a:cubicBezTo>
                  <a:lnTo>
                    <a:pt x="565" y="287"/>
                  </a:lnTo>
                  <a:cubicBezTo>
                    <a:pt x="634" y="126"/>
                    <a:pt x="497" y="1"/>
                    <a:pt x="36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117;p71">
              <a:extLst>
                <a:ext uri="{FF2B5EF4-FFF2-40B4-BE49-F238E27FC236}">
                  <a16:creationId xmlns:a16="http://schemas.microsoft.com/office/drawing/2014/main" id="{15A9391B-FF84-4F68-80C3-E7A15E6D3125}"/>
                </a:ext>
              </a:extLst>
            </p:cNvPr>
            <p:cNvSpPr/>
            <p:nvPr/>
          </p:nvSpPr>
          <p:spPr>
            <a:xfrm>
              <a:off x="1876557" y="1788557"/>
              <a:ext cx="16623" cy="18277"/>
            </a:xfrm>
            <a:custGeom>
              <a:avLst/>
              <a:gdLst/>
              <a:ahLst/>
              <a:cxnLst/>
              <a:rect l="l" t="t" r="r" b="b"/>
              <a:pathLst>
                <a:path w="633" h="696" extrusionOk="0">
                  <a:moveTo>
                    <a:pt x="365" y="0"/>
                  </a:moveTo>
                  <a:cubicBezTo>
                    <a:pt x="292" y="0"/>
                    <a:pt x="220" y="39"/>
                    <a:pt x="182" y="131"/>
                  </a:cubicBezTo>
                  <a:lnTo>
                    <a:pt x="58" y="399"/>
                  </a:lnTo>
                  <a:cubicBezTo>
                    <a:pt x="0" y="542"/>
                    <a:pt x="106" y="695"/>
                    <a:pt x="259" y="695"/>
                  </a:cubicBezTo>
                  <a:cubicBezTo>
                    <a:pt x="335" y="695"/>
                    <a:pt x="412" y="638"/>
                    <a:pt x="450" y="561"/>
                  </a:cubicBezTo>
                  <a:lnTo>
                    <a:pt x="565" y="293"/>
                  </a:lnTo>
                  <a:cubicBezTo>
                    <a:pt x="633" y="127"/>
                    <a:pt x="498" y="0"/>
                    <a:pt x="365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118;p71">
              <a:extLst>
                <a:ext uri="{FF2B5EF4-FFF2-40B4-BE49-F238E27FC236}">
                  <a16:creationId xmlns:a16="http://schemas.microsoft.com/office/drawing/2014/main" id="{89473190-85D4-40C0-9CCC-3D0824772FD4}"/>
                </a:ext>
              </a:extLst>
            </p:cNvPr>
            <p:cNvSpPr/>
            <p:nvPr/>
          </p:nvSpPr>
          <p:spPr>
            <a:xfrm>
              <a:off x="1878710" y="1560541"/>
              <a:ext cx="15966" cy="18093"/>
            </a:xfrm>
            <a:custGeom>
              <a:avLst/>
              <a:gdLst/>
              <a:ahLst/>
              <a:cxnLst/>
              <a:rect l="l" t="t" r="r" b="b"/>
              <a:pathLst>
                <a:path w="608" h="689" extrusionOk="0">
                  <a:moveTo>
                    <a:pt x="266" y="0"/>
                  </a:moveTo>
                  <a:cubicBezTo>
                    <a:pt x="134" y="0"/>
                    <a:pt x="1" y="122"/>
                    <a:pt x="62" y="287"/>
                  </a:cubicBezTo>
                  <a:lnTo>
                    <a:pt x="177" y="564"/>
                  </a:lnTo>
                  <a:cubicBezTo>
                    <a:pt x="215" y="641"/>
                    <a:pt x="291" y="688"/>
                    <a:pt x="368" y="688"/>
                  </a:cubicBezTo>
                  <a:cubicBezTo>
                    <a:pt x="512" y="679"/>
                    <a:pt x="607" y="545"/>
                    <a:pt x="569" y="411"/>
                  </a:cubicBezTo>
                  <a:lnTo>
                    <a:pt x="454" y="133"/>
                  </a:lnTo>
                  <a:cubicBezTo>
                    <a:pt x="416" y="40"/>
                    <a:pt x="341" y="0"/>
                    <a:pt x="266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119;p71">
              <a:extLst>
                <a:ext uri="{FF2B5EF4-FFF2-40B4-BE49-F238E27FC236}">
                  <a16:creationId xmlns:a16="http://schemas.microsoft.com/office/drawing/2014/main" id="{B4EAD061-8415-405B-BB50-6E72FDF2849B}"/>
                </a:ext>
              </a:extLst>
            </p:cNvPr>
            <p:cNvSpPr/>
            <p:nvPr/>
          </p:nvSpPr>
          <p:spPr>
            <a:xfrm>
              <a:off x="1971014" y="1789292"/>
              <a:ext cx="16386" cy="18277"/>
            </a:xfrm>
            <a:custGeom>
              <a:avLst/>
              <a:gdLst/>
              <a:ahLst/>
              <a:cxnLst/>
              <a:rect l="l" t="t" r="r" b="b"/>
              <a:pathLst>
                <a:path w="624" h="696" extrusionOk="0">
                  <a:moveTo>
                    <a:pt x="272" y="1"/>
                  </a:moveTo>
                  <a:cubicBezTo>
                    <a:pt x="140" y="1"/>
                    <a:pt x="1" y="128"/>
                    <a:pt x="69" y="294"/>
                  </a:cubicBezTo>
                  <a:lnTo>
                    <a:pt x="184" y="572"/>
                  </a:lnTo>
                  <a:cubicBezTo>
                    <a:pt x="212" y="648"/>
                    <a:pt x="289" y="696"/>
                    <a:pt x="375" y="696"/>
                  </a:cubicBezTo>
                  <a:cubicBezTo>
                    <a:pt x="518" y="696"/>
                    <a:pt x="624" y="552"/>
                    <a:pt x="566" y="409"/>
                  </a:cubicBezTo>
                  <a:lnTo>
                    <a:pt x="451" y="131"/>
                  </a:lnTo>
                  <a:cubicBezTo>
                    <a:pt x="417" y="39"/>
                    <a:pt x="346" y="1"/>
                    <a:pt x="272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120;p71">
              <a:extLst>
                <a:ext uri="{FF2B5EF4-FFF2-40B4-BE49-F238E27FC236}">
                  <a16:creationId xmlns:a16="http://schemas.microsoft.com/office/drawing/2014/main" id="{4F241904-90CD-4702-8E3C-686AF452BD26}"/>
                </a:ext>
              </a:extLst>
            </p:cNvPr>
            <p:cNvSpPr/>
            <p:nvPr/>
          </p:nvSpPr>
          <p:spPr>
            <a:xfrm>
              <a:off x="2036375" y="1630734"/>
              <a:ext cx="22951" cy="13997"/>
            </a:xfrm>
            <a:custGeom>
              <a:avLst/>
              <a:gdLst/>
              <a:ahLst/>
              <a:cxnLst/>
              <a:rect l="l" t="t" r="r" b="b"/>
              <a:pathLst>
                <a:path w="874" h="533" extrusionOk="0">
                  <a:moveTo>
                    <a:pt x="570" y="0"/>
                  </a:moveTo>
                  <a:cubicBezTo>
                    <a:pt x="544" y="0"/>
                    <a:pt x="517" y="5"/>
                    <a:pt x="489" y="16"/>
                  </a:cubicBezTo>
                  <a:lnTo>
                    <a:pt x="212" y="131"/>
                  </a:lnTo>
                  <a:cubicBezTo>
                    <a:pt x="1" y="217"/>
                    <a:pt x="58" y="532"/>
                    <a:pt x="288" y="532"/>
                  </a:cubicBezTo>
                  <a:cubicBezTo>
                    <a:pt x="317" y="532"/>
                    <a:pt x="345" y="532"/>
                    <a:pt x="374" y="523"/>
                  </a:cubicBezTo>
                  <a:lnTo>
                    <a:pt x="652" y="408"/>
                  </a:lnTo>
                  <a:cubicBezTo>
                    <a:pt x="873" y="314"/>
                    <a:pt x="776" y="0"/>
                    <a:pt x="570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121;p71">
              <a:extLst>
                <a:ext uri="{FF2B5EF4-FFF2-40B4-BE49-F238E27FC236}">
                  <a16:creationId xmlns:a16="http://schemas.microsoft.com/office/drawing/2014/main" id="{7F7000D5-0D05-4F95-A782-791EEDD1EE3B}"/>
                </a:ext>
              </a:extLst>
            </p:cNvPr>
            <p:cNvSpPr/>
            <p:nvPr/>
          </p:nvSpPr>
          <p:spPr>
            <a:xfrm>
              <a:off x="1807441" y="1723143"/>
              <a:ext cx="22846" cy="14075"/>
            </a:xfrm>
            <a:custGeom>
              <a:avLst/>
              <a:gdLst/>
              <a:ahLst/>
              <a:cxnLst/>
              <a:rect l="l" t="t" r="r" b="b"/>
              <a:pathLst>
                <a:path w="870" h="536" extrusionOk="0">
                  <a:moveTo>
                    <a:pt x="574" y="1"/>
                  </a:moveTo>
                  <a:cubicBezTo>
                    <a:pt x="547" y="1"/>
                    <a:pt x="519" y="6"/>
                    <a:pt x="488" y="19"/>
                  </a:cubicBezTo>
                  <a:lnTo>
                    <a:pt x="211" y="133"/>
                  </a:lnTo>
                  <a:cubicBezTo>
                    <a:pt x="0" y="220"/>
                    <a:pt x="58" y="535"/>
                    <a:pt x="288" y="535"/>
                  </a:cubicBezTo>
                  <a:cubicBezTo>
                    <a:pt x="316" y="535"/>
                    <a:pt x="345" y="526"/>
                    <a:pt x="364" y="516"/>
                  </a:cubicBezTo>
                  <a:lnTo>
                    <a:pt x="642" y="401"/>
                  </a:lnTo>
                  <a:cubicBezTo>
                    <a:pt x="870" y="317"/>
                    <a:pt x="777" y="1"/>
                    <a:pt x="574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8536;p70">
            <a:extLst>
              <a:ext uri="{FF2B5EF4-FFF2-40B4-BE49-F238E27FC236}">
                <a16:creationId xmlns:a16="http://schemas.microsoft.com/office/drawing/2014/main" id="{D6A38BB5-AEF0-4C96-B96C-2DCE003A4168}"/>
              </a:ext>
            </a:extLst>
          </p:cNvPr>
          <p:cNvGrpSpPr/>
          <p:nvPr/>
        </p:nvGrpSpPr>
        <p:grpSpPr>
          <a:xfrm>
            <a:off x="6645328" y="1561960"/>
            <a:ext cx="693417" cy="694037"/>
            <a:chOff x="3508282" y="3810341"/>
            <a:chExt cx="351644" cy="351959"/>
          </a:xfrm>
        </p:grpSpPr>
        <p:sp>
          <p:nvSpPr>
            <p:cNvPr id="111" name="Google Shape;8537;p70">
              <a:extLst>
                <a:ext uri="{FF2B5EF4-FFF2-40B4-BE49-F238E27FC236}">
                  <a16:creationId xmlns:a16="http://schemas.microsoft.com/office/drawing/2014/main" id="{DE2C108F-B6FD-4535-ACAB-9944220E9A5A}"/>
                </a:ext>
              </a:extLst>
            </p:cNvPr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538;p70">
              <a:extLst>
                <a:ext uri="{FF2B5EF4-FFF2-40B4-BE49-F238E27FC236}">
                  <a16:creationId xmlns:a16="http://schemas.microsoft.com/office/drawing/2014/main" id="{A4A703D3-515A-4060-AF1D-219307D5C203}"/>
                </a:ext>
              </a:extLst>
            </p:cNvPr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539;p70">
              <a:extLst>
                <a:ext uri="{FF2B5EF4-FFF2-40B4-BE49-F238E27FC236}">
                  <a16:creationId xmlns:a16="http://schemas.microsoft.com/office/drawing/2014/main" id="{3E635452-B567-40A9-853B-676A878C7996}"/>
                </a:ext>
              </a:extLst>
            </p:cNvPr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540;p70">
              <a:extLst>
                <a:ext uri="{FF2B5EF4-FFF2-40B4-BE49-F238E27FC236}">
                  <a16:creationId xmlns:a16="http://schemas.microsoft.com/office/drawing/2014/main" id="{8059941D-FA91-4AAC-ACBB-16423C0A4C07}"/>
                </a:ext>
              </a:extLst>
            </p:cNvPr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541;p70">
              <a:extLst>
                <a:ext uri="{FF2B5EF4-FFF2-40B4-BE49-F238E27FC236}">
                  <a16:creationId xmlns:a16="http://schemas.microsoft.com/office/drawing/2014/main" id="{CE2DE6FD-A2DA-458D-9835-D9A51DCF240B}"/>
                </a:ext>
              </a:extLst>
            </p:cNvPr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542;p70">
              <a:extLst>
                <a:ext uri="{FF2B5EF4-FFF2-40B4-BE49-F238E27FC236}">
                  <a16:creationId xmlns:a16="http://schemas.microsoft.com/office/drawing/2014/main" id="{66A9C941-418A-4F13-9538-784C1CE2BE0F}"/>
                </a:ext>
              </a:extLst>
            </p:cNvPr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543;p70">
              <a:extLst>
                <a:ext uri="{FF2B5EF4-FFF2-40B4-BE49-F238E27FC236}">
                  <a16:creationId xmlns:a16="http://schemas.microsoft.com/office/drawing/2014/main" id="{942F60EF-36FE-4983-A1B9-96BE6017034D}"/>
                </a:ext>
              </a:extLst>
            </p:cNvPr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544;p70">
              <a:extLst>
                <a:ext uri="{FF2B5EF4-FFF2-40B4-BE49-F238E27FC236}">
                  <a16:creationId xmlns:a16="http://schemas.microsoft.com/office/drawing/2014/main" id="{F6C13D57-337F-4ED2-9245-7B74A748032D}"/>
                </a:ext>
              </a:extLst>
            </p:cNvPr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545;p70">
              <a:extLst>
                <a:ext uri="{FF2B5EF4-FFF2-40B4-BE49-F238E27FC236}">
                  <a16:creationId xmlns:a16="http://schemas.microsoft.com/office/drawing/2014/main" id="{AF8FB04C-39B0-42CD-AC01-920F5C80E582}"/>
                </a:ext>
              </a:extLst>
            </p:cNvPr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546;p70">
              <a:extLst>
                <a:ext uri="{FF2B5EF4-FFF2-40B4-BE49-F238E27FC236}">
                  <a16:creationId xmlns:a16="http://schemas.microsoft.com/office/drawing/2014/main" id="{0FD63693-9059-494C-9C76-7EA5196297EF}"/>
                </a:ext>
              </a:extLst>
            </p:cNvPr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547;p70">
              <a:extLst>
                <a:ext uri="{FF2B5EF4-FFF2-40B4-BE49-F238E27FC236}">
                  <a16:creationId xmlns:a16="http://schemas.microsoft.com/office/drawing/2014/main" id="{E9F29A9B-68D7-4071-95BF-9924FCDE74E4}"/>
                </a:ext>
              </a:extLst>
            </p:cNvPr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548;p70">
              <a:extLst>
                <a:ext uri="{FF2B5EF4-FFF2-40B4-BE49-F238E27FC236}">
                  <a16:creationId xmlns:a16="http://schemas.microsoft.com/office/drawing/2014/main" id="{BDD488B9-A5C3-437A-9926-F2F8ECDD7916}"/>
                </a:ext>
              </a:extLst>
            </p:cNvPr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549;p70">
              <a:extLst>
                <a:ext uri="{FF2B5EF4-FFF2-40B4-BE49-F238E27FC236}">
                  <a16:creationId xmlns:a16="http://schemas.microsoft.com/office/drawing/2014/main" id="{A6AD828B-2FA6-4429-A852-36B4ABE5EE9D}"/>
                </a:ext>
              </a:extLst>
            </p:cNvPr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2306;p58">
            <a:extLst>
              <a:ext uri="{FF2B5EF4-FFF2-40B4-BE49-F238E27FC236}">
                <a16:creationId xmlns:a16="http://schemas.microsoft.com/office/drawing/2014/main" id="{4AFF0450-1962-4212-9DF9-4650FE18D2F3}"/>
              </a:ext>
            </a:extLst>
          </p:cNvPr>
          <p:cNvGrpSpPr/>
          <p:nvPr/>
        </p:nvGrpSpPr>
        <p:grpSpPr>
          <a:xfrm>
            <a:off x="4309207" y="784978"/>
            <a:ext cx="3953755" cy="4182973"/>
            <a:chOff x="2937124" y="3402258"/>
            <a:chExt cx="1490807" cy="1123080"/>
          </a:xfrm>
        </p:grpSpPr>
        <p:grpSp>
          <p:nvGrpSpPr>
            <p:cNvPr id="42" name="Google Shape;2307;p58">
              <a:extLst>
                <a:ext uri="{FF2B5EF4-FFF2-40B4-BE49-F238E27FC236}">
                  <a16:creationId xmlns:a16="http://schemas.microsoft.com/office/drawing/2014/main" id="{340A5052-6FFB-40C6-8DDB-7C838059490F}"/>
                </a:ext>
              </a:extLst>
            </p:cNvPr>
            <p:cNvGrpSpPr/>
            <p:nvPr/>
          </p:nvGrpSpPr>
          <p:grpSpPr>
            <a:xfrm>
              <a:off x="2937124" y="3402258"/>
              <a:ext cx="1490807" cy="1123080"/>
              <a:chOff x="3793086" y="406446"/>
              <a:chExt cx="2496746" cy="1880890"/>
            </a:xfrm>
          </p:grpSpPr>
          <p:sp>
            <p:nvSpPr>
              <p:cNvPr id="44" name="Google Shape;2308;p58">
                <a:extLst>
                  <a:ext uri="{FF2B5EF4-FFF2-40B4-BE49-F238E27FC236}">
                    <a16:creationId xmlns:a16="http://schemas.microsoft.com/office/drawing/2014/main" id="{B714680B-5C3B-42F1-9A81-4FC8465728DE}"/>
                  </a:ext>
                </a:extLst>
              </p:cNvPr>
              <p:cNvSpPr/>
              <p:nvPr/>
            </p:nvSpPr>
            <p:spPr>
              <a:xfrm>
                <a:off x="3882310" y="493402"/>
                <a:ext cx="2407522" cy="1793934"/>
              </a:xfrm>
              <a:custGeom>
                <a:avLst/>
                <a:gdLst/>
                <a:ahLst/>
                <a:cxnLst/>
                <a:rect l="l" t="t" r="r" b="b"/>
                <a:pathLst>
                  <a:path w="192064" h="143114" extrusionOk="0">
                    <a:moveTo>
                      <a:pt x="7995" y="1"/>
                    </a:moveTo>
                    <a:cubicBezTo>
                      <a:pt x="3585" y="1"/>
                      <a:pt x="0" y="3225"/>
                      <a:pt x="0" y="7171"/>
                    </a:cubicBezTo>
                    <a:lnTo>
                      <a:pt x="0" y="135944"/>
                    </a:lnTo>
                    <a:cubicBezTo>
                      <a:pt x="0" y="139890"/>
                      <a:pt x="3585" y="143114"/>
                      <a:pt x="7995" y="143114"/>
                    </a:cubicBezTo>
                    <a:lnTo>
                      <a:pt x="184043" y="143114"/>
                    </a:lnTo>
                    <a:cubicBezTo>
                      <a:pt x="188453" y="143114"/>
                      <a:pt x="192064" y="139890"/>
                      <a:pt x="192064" y="135944"/>
                    </a:cubicBezTo>
                    <a:lnTo>
                      <a:pt x="192064" y="7171"/>
                    </a:lnTo>
                    <a:cubicBezTo>
                      <a:pt x="192064" y="3225"/>
                      <a:pt x="188453" y="1"/>
                      <a:pt x="184043" y="1"/>
                    </a:cubicBezTo>
                    <a:close/>
                  </a:path>
                </a:pathLst>
              </a:custGeom>
              <a:solidFill>
                <a:srgbClr val="1E1E2F">
                  <a:alpha val="36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309;p58">
                <a:extLst>
                  <a:ext uri="{FF2B5EF4-FFF2-40B4-BE49-F238E27FC236}">
                    <a16:creationId xmlns:a16="http://schemas.microsoft.com/office/drawing/2014/main" id="{2C812683-9A8F-41DA-AEA1-D87A01E1EDDD}"/>
                  </a:ext>
                </a:extLst>
              </p:cNvPr>
              <p:cNvSpPr/>
              <p:nvPr/>
            </p:nvSpPr>
            <p:spPr>
              <a:xfrm>
                <a:off x="3793086" y="1942385"/>
                <a:ext cx="206263" cy="254110"/>
              </a:xfrm>
              <a:custGeom>
                <a:avLst/>
                <a:gdLst/>
                <a:ahLst/>
                <a:cxnLst/>
                <a:rect l="l" t="t" r="r" b="b"/>
                <a:pathLst>
                  <a:path w="16455" h="20272" extrusionOk="0">
                    <a:moveTo>
                      <a:pt x="0" y="0"/>
                    </a:moveTo>
                    <a:lnTo>
                      <a:pt x="0" y="12999"/>
                    </a:lnTo>
                    <a:cubicBezTo>
                      <a:pt x="0" y="16867"/>
                      <a:pt x="3688" y="20272"/>
                      <a:pt x="8098" y="20272"/>
                    </a:cubicBezTo>
                    <a:lnTo>
                      <a:pt x="16455" y="20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310;p58">
                <a:extLst>
                  <a:ext uri="{FF2B5EF4-FFF2-40B4-BE49-F238E27FC236}">
                    <a16:creationId xmlns:a16="http://schemas.microsoft.com/office/drawing/2014/main" id="{A4867534-935A-4A07-A0C5-5367D2314A4D}"/>
                  </a:ext>
                </a:extLst>
              </p:cNvPr>
              <p:cNvSpPr/>
              <p:nvPr/>
            </p:nvSpPr>
            <p:spPr>
              <a:xfrm>
                <a:off x="3793086" y="1690532"/>
                <a:ext cx="411549" cy="505963"/>
              </a:xfrm>
              <a:custGeom>
                <a:avLst/>
                <a:gdLst/>
                <a:ahLst/>
                <a:cxnLst/>
                <a:rect l="l" t="t" r="r" b="b"/>
                <a:pathLst>
                  <a:path w="32832" h="40364" extrusionOk="0">
                    <a:moveTo>
                      <a:pt x="0" y="1"/>
                    </a:moveTo>
                    <a:lnTo>
                      <a:pt x="0" y="20092"/>
                    </a:lnTo>
                    <a:lnTo>
                      <a:pt x="16455" y="40364"/>
                    </a:lnTo>
                    <a:lnTo>
                      <a:pt x="32832" y="403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311;p58">
                <a:extLst>
                  <a:ext uri="{FF2B5EF4-FFF2-40B4-BE49-F238E27FC236}">
                    <a16:creationId xmlns:a16="http://schemas.microsoft.com/office/drawing/2014/main" id="{9C300F92-C0D6-4185-9D72-74A7E67DCD1B}"/>
                  </a:ext>
                </a:extLst>
              </p:cNvPr>
              <p:cNvSpPr/>
              <p:nvPr/>
            </p:nvSpPr>
            <p:spPr>
              <a:xfrm>
                <a:off x="3793086" y="1439017"/>
                <a:ext cx="616835" cy="757478"/>
              </a:xfrm>
              <a:custGeom>
                <a:avLst/>
                <a:gdLst/>
                <a:ahLst/>
                <a:cxnLst/>
                <a:rect l="l" t="t" r="r" b="b"/>
                <a:pathLst>
                  <a:path w="49209" h="60429" extrusionOk="0">
                    <a:moveTo>
                      <a:pt x="0" y="1"/>
                    </a:moveTo>
                    <a:lnTo>
                      <a:pt x="0" y="20066"/>
                    </a:lnTo>
                    <a:lnTo>
                      <a:pt x="32832" y="60429"/>
                    </a:lnTo>
                    <a:lnTo>
                      <a:pt x="49209" y="604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312;p58">
                <a:extLst>
                  <a:ext uri="{FF2B5EF4-FFF2-40B4-BE49-F238E27FC236}">
                    <a16:creationId xmlns:a16="http://schemas.microsoft.com/office/drawing/2014/main" id="{40FCB655-D0F0-4A83-AA51-F006C6220D66}"/>
                  </a:ext>
                </a:extLst>
              </p:cNvPr>
              <p:cNvSpPr/>
              <p:nvPr/>
            </p:nvSpPr>
            <p:spPr>
              <a:xfrm>
                <a:off x="3793086" y="1187502"/>
                <a:ext cx="822121" cy="1008992"/>
              </a:xfrm>
              <a:custGeom>
                <a:avLst/>
                <a:gdLst/>
                <a:ahLst/>
                <a:cxnLst/>
                <a:rect l="l" t="t" r="r" b="b"/>
                <a:pathLst>
                  <a:path w="65586" h="80494" extrusionOk="0">
                    <a:moveTo>
                      <a:pt x="0" y="1"/>
                    </a:moveTo>
                    <a:lnTo>
                      <a:pt x="0" y="20066"/>
                    </a:lnTo>
                    <a:lnTo>
                      <a:pt x="49209" y="80494"/>
                    </a:lnTo>
                    <a:lnTo>
                      <a:pt x="65586" y="804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313;p58">
                <a:extLst>
                  <a:ext uri="{FF2B5EF4-FFF2-40B4-BE49-F238E27FC236}">
                    <a16:creationId xmlns:a16="http://schemas.microsoft.com/office/drawing/2014/main" id="{8C40A8BE-2A60-4926-9D86-6FC7A840E080}"/>
                  </a:ext>
                </a:extLst>
              </p:cNvPr>
              <p:cNvSpPr/>
              <p:nvPr/>
            </p:nvSpPr>
            <p:spPr>
              <a:xfrm>
                <a:off x="3793086" y="935661"/>
                <a:ext cx="1027732" cy="1260833"/>
              </a:xfrm>
              <a:custGeom>
                <a:avLst/>
                <a:gdLst/>
                <a:ahLst/>
                <a:cxnLst/>
                <a:rect l="l" t="t" r="r" b="b"/>
                <a:pathLst>
                  <a:path w="81989" h="100585" extrusionOk="0">
                    <a:moveTo>
                      <a:pt x="0" y="1"/>
                    </a:moveTo>
                    <a:lnTo>
                      <a:pt x="0" y="20092"/>
                    </a:lnTo>
                    <a:lnTo>
                      <a:pt x="65586" y="100585"/>
                    </a:lnTo>
                    <a:lnTo>
                      <a:pt x="81989" y="1005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314;p58">
                <a:extLst>
                  <a:ext uri="{FF2B5EF4-FFF2-40B4-BE49-F238E27FC236}">
                    <a16:creationId xmlns:a16="http://schemas.microsoft.com/office/drawing/2014/main" id="{79E2DC74-96A9-4197-A904-C4E7FFB4A889}"/>
                  </a:ext>
                </a:extLst>
              </p:cNvPr>
              <p:cNvSpPr/>
              <p:nvPr/>
            </p:nvSpPr>
            <p:spPr>
              <a:xfrm>
                <a:off x="3793086" y="684147"/>
                <a:ext cx="1233018" cy="1512348"/>
              </a:xfrm>
              <a:custGeom>
                <a:avLst/>
                <a:gdLst/>
                <a:ahLst/>
                <a:cxnLst/>
                <a:rect l="l" t="t" r="r" b="b"/>
                <a:pathLst>
                  <a:path w="98366" h="120650" extrusionOk="0">
                    <a:moveTo>
                      <a:pt x="0" y="0"/>
                    </a:moveTo>
                    <a:lnTo>
                      <a:pt x="0" y="20066"/>
                    </a:lnTo>
                    <a:lnTo>
                      <a:pt x="81989" y="120650"/>
                    </a:lnTo>
                    <a:lnTo>
                      <a:pt x="98366" y="120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315;p58">
                <a:extLst>
                  <a:ext uri="{FF2B5EF4-FFF2-40B4-BE49-F238E27FC236}">
                    <a16:creationId xmlns:a16="http://schemas.microsoft.com/office/drawing/2014/main" id="{8E3864AD-0212-4912-8390-31D301997CE1}"/>
                  </a:ext>
                </a:extLst>
              </p:cNvPr>
              <p:cNvSpPr/>
              <p:nvPr/>
            </p:nvSpPr>
            <p:spPr>
              <a:xfrm>
                <a:off x="3793086" y="449441"/>
                <a:ext cx="1438304" cy="1747053"/>
              </a:xfrm>
              <a:custGeom>
                <a:avLst/>
                <a:gdLst/>
                <a:ahLst/>
                <a:cxnLst/>
                <a:rect l="l" t="t" r="r" b="b"/>
                <a:pathLst>
                  <a:path w="114743" h="139374" extrusionOk="0">
                    <a:moveTo>
                      <a:pt x="1058" y="0"/>
                    </a:moveTo>
                    <a:cubicBezTo>
                      <a:pt x="413" y="1032"/>
                      <a:pt x="0" y="2089"/>
                      <a:pt x="0" y="3327"/>
                    </a:cubicBezTo>
                    <a:lnTo>
                      <a:pt x="0" y="18724"/>
                    </a:lnTo>
                    <a:lnTo>
                      <a:pt x="98366" y="139374"/>
                    </a:lnTo>
                    <a:lnTo>
                      <a:pt x="114743" y="139374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2316;p58">
                <a:extLst>
                  <a:ext uri="{FF2B5EF4-FFF2-40B4-BE49-F238E27FC236}">
                    <a16:creationId xmlns:a16="http://schemas.microsoft.com/office/drawing/2014/main" id="{AA5ABBA4-0D82-415C-B1BA-D341B4627EBF}"/>
                  </a:ext>
                </a:extLst>
              </p:cNvPr>
              <p:cNvSpPr/>
              <p:nvPr/>
            </p:nvSpPr>
            <p:spPr>
              <a:xfrm>
                <a:off x="3806987" y="406446"/>
                <a:ext cx="1629688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30011" h="142804" extrusionOk="0">
                    <a:moveTo>
                      <a:pt x="6989" y="0"/>
                    </a:moveTo>
                    <a:cubicBezTo>
                      <a:pt x="3998" y="0"/>
                      <a:pt x="1367" y="1419"/>
                      <a:pt x="0" y="3585"/>
                    </a:cubicBezTo>
                    <a:lnTo>
                      <a:pt x="113634" y="142804"/>
                    </a:lnTo>
                    <a:lnTo>
                      <a:pt x="130011" y="142804"/>
                    </a:lnTo>
                    <a:lnTo>
                      <a:pt x="13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317;p58">
                <a:extLst>
                  <a:ext uri="{FF2B5EF4-FFF2-40B4-BE49-F238E27FC236}">
                    <a16:creationId xmlns:a16="http://schemas.microsoft.com/office/drawing/2014/main" id="{62BBCB98-6897-49AF-954A-9C162F780943}"/>
                  </a:ext>
                </a:extLst>
              </p:cNvPr>
              <p:cNvSpPr/>
              <p:nvPr/>
            </p:nvSpPr>
            <p:spPr>
              <a:xfrm>
                <a:off x="3975094" y="406446"/>
                <a:ext cx="1666879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32978" h="142804" extrusionOk="0">
                    <a:moveTo>
                      <a:pt x="0" y="0"/>
                    </a:moveTo>
                    <a:lnTo>
                      <a:pt x="116600" y="142804"/>
                    </a:lnTo>
                    <a:lnTo>
                      <a:pt x="132977" y="142804"/>
                    </a:lnTo>
                    <a:lnTo>
                      <a:pt x="163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318;p58">
                <a:extLst>
                  <a:ext uri="{FF2B5EF4-FFF2-40B4-BE49-F238E27FC236}">
                    <a16:creationId xmlns:a16="http://schemas.microsoft.com/office/drawing/2014/main" id="{6794D79D-D694-4DDB-A976-3BC9726627C4}"/>
                  </a:ext>
                </a:extLst>
              </p:cNvPr>
              <p:cNvSpPr/>
              <p:nvPr/>
            </p:nvSpPr>
            <p:spPr>
              <a:xfrm>
                <a:off x="4180380" y="406446"/>
                <a:ext cx="1666879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32978" h="142804" extrusionOk="0">
                    <a:moveTo>
                      <a:pt x="0" y="0"/>
                    </a:moveTo>
                    <a:lnTo>
                      <a:pt x="116600" y="142804"/>
                    </a:lnTo>
                    <a:lnTo>
                      <a:pt x="132977" y="142804"/>
                    </a:lnTo>
                    <a:lnTo>
                      <a:pt x="16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319;p58">
                <a:extLst>
                  <a:ext uri="{FF2B5EF4-FFF2-40B4-BE49-F238E27FC236}">
                    <a16:creationId xmlns:a16="http://schemas.microsoft.com/office/drawing/2014/main" id="{338A11BA-6DF1-4280-AB15-275C2C2C862D}"/>
                  </a:ext>
                </a:extLst>
              </p:cNvPr>
              <p:cNvSpPr/>
              <p:nvPr/>
            </p:nvSpPr>
            <p:spPr>
              <a:xfrm>
                <a:off x="4385666" y="406446"/>
                <a:ext cx="1667205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33004" h="142804" extrusionOk="0">
                    <a:moveTo>
                      <a:pt x="0" y="0"/>
                    </a:moveTo>
                    <a:lnTo>
                      <a:pt x="116600" y="142804"/>
                    </a:lnTo>
                    <a:lnTo>
                      <a:pt x="133003" y="142804"/>
                    </a:lnTo>
                    <a:lnTo>
                      <a:pt x="16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2320;p58">
                <a:extLst>
                  <a:ext uri="{FF2B5EF4-FFF2-40B4-BE49-F238E27FC236}">
                    <a16:creationId xmlns:a16="http://schemas.microsoft.com/office/drawing/2014/main" id="{F60AD361-71A0-4B7F-A519-C339FF349F63}"/>
                  </a:ext>
                </a:extLst>
              </p:cNvPr>
              <p:cNvSpPr/>
              <p:nvPr/>
            </p:nvSpPr>
            <p:spPr>
              <a:xfrm>
                <a:off x="4591277" y="406446"/>
                <a:ext cx="1610622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28490" h="142804" extrusionOk="0">
                    <a:moveTo>
                      <a:pt x="0" y="0"/>
                    </a:moveTo>
                    <a:lnTo>
                      <a:pt x="116600" y="142804"/>
                    </a:lnTo>
                    <a:lnTo>
                      <a:pt x="120675" y="142804"/>
                    </a:lnTo>
                    <a:cubicBezTo>
                      <a:pt x="124466" y="142804"/>
                      <a:pt x="127664" y="140482"/>
                      <a:pt x="128490" y="137336"/>
                    </a:cubicBezTo>
                    <a:lnTo>
                      <a:pt x="16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321;p58">
                <a:extLst>
                  <a:ext uri="{FF2B5EF4-FFF2-40B4-BE49-F238E27FC236}">
                    <a16:creationId xmlns:a16="http://schemas.microsoft.com/office/drawing/2014/main" id="{CF27D084-B4FF-4FFB-A527-A6721AF87F2E}"/>
                  </a:ext>
                </a:extLst>
              </p:cNvPr>
              <p:cNvSpPr/>
              <p:nvPr/>
            </p:nvSpPr>
            <p:spPr>
              <a:xfrm>
                <a:off x="4796563" y="406446"/>
                <a:ext cx="1405336" cy="1720216"/>
              </a:xfrm>
              <a:custGeom>
                <a:avLst/>
                <a:gdLst/>
                <a:ahLst/>
                <a:cxnLst/>
                <a:rect l="l" t="t" r="r" b="b"/>
                <a:pathLst>
                  <a:path w="112113" h="137233" extrusionOk="0">
                    <a:moveTo>
                      <a:pt x="0" y="0"/>
                    </a:moveTo>
                    <a:lnTo>
                      <a:pt x="111984" y="137233"/>
                    </a:lnTo>
                    <a:cubicBezTo>
                      <a:pt x="112113" y="136743"/>
                      <a:pt x="112087" y="136072"/>
                      <a:pt x="112087" y="135531"/>
                    </a:cubicBezTo>
                    <a:lnTo>
                      <a:pt x="112087" y="117271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322;p58">
                <a:extLst>
                  <a:ext uri="{FF2B5EF4-FFF2-40B4-BE49-F238E27FC236}">
                    <a16:creationId xmlns:a16="http://schemas.microsoft.com/office/drawing/2014/main" id="{2FFF1EAA-B27F-4AA0-87D2-E26287FC6605}"/>
                  </a:ext>
                </a:extLst>
              </p:cNvPr>
              <p:cNvSpPr/>
              <p:nvPr/>
            </p:nvSpPr>
            <p:spPr>
              <a:xfrm>
                <a:off x="5001849" y="406446"/>
                <a:ext cx="1199725" cy="1469992"/>
              </a:xfrm>
              <a:custGeom>
                <a:avLst/>
                <a:gdLst/>
                <a:ahLst/>
                <a:cxnLst/>
                <a:rect l="l" t="t" r="r" b="b"/>
                <a:pathLst>
                  <a:path w="95710" h="117271" extrusionOk="0">
                    <a:moveTo>
                      <a:pt x="1" y="0"/>
                    </a:moveTo>
                    <a:lnTo>
                      <a:pt x="95710" y="117271"/>
                    </a:lnTo>
                    <a:lnTo>
                      <a:pt x="95710" y="97205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323;p58">
                <a:extLst>
                  <a:ext uri="{FF2B5EF4-FFF2-40B4-BE49-F238E27FC236}">
                    <a16:creationId xmlns:a16="http://schemas.microsoft.com/office/drawing/2014/main" id="{BCCF1C8A-DC28-4516-B09C-D73DD4FE4878}"/>
                  </a:ext>
                </a:extLst>
              </p:cNvPr>
              <p:cNvSpPr/>
              <p:nvPr/>
            </p:nvSpPr>
            <p:spPr>
              <a:xfrm>
                <a:off x="5207134" y="406446"/>
                <a:ext cx="994439" cy="1218477"/>
              </a:xfrm>
              <a:custGeom>
                <a:avLst/>
                <a:gdLst/>
                <a:ahLst/>
                <a:cxnLst/>
                <a:rect l="l" t="t" r="r" b="b"/>
                <a:pathLst>
                  <a:path w="79333" h="97206" extrusionOk="0">
                    <a:moveTo>
                      <a:pt x="1" y="0"/>
                    </a:moveTo>
                    <a:lnTo>
                      <a:pt x="79333" y="97205"/>
                    </a:lnTo>
                    <a:lnTo>
                      <a:pt x="79333" y="77114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324;p58">
                <a:extLst>
                  <a:ext uri="{FF2B5EF4-FFF2-40B4-BE49-F238E27FC236}">
                    <a16:creationId xmlns:a16="http://schemas.microsoft.com/office/drawing/2014/main" id="{F937A08F-1111-4309-B644-E955189EB377}"/>
                  </a:ext>
                </a:extLst>
              </p:cNvPr>
              <p:cNvSpPr/>
              <p:nvPr/>
            </p:nvSpPr>
            <p:spPr>
              <a:xfrm>
                <a:off x="5412420" y="406446"/>
                <a:ext cx="789153" cy="966637"/>
              </a:xfrm>
              <a:custGeom>
                <a:avLst/>
                <a:gdLst/>
                <a:ahLst/>
                <a:cxnLst/>
                <a:rect l="l" t="t" r="r" b="b"/>
                <a:pathLst>
                  <a:path w="62956" h="77115" extrusionOk="0">
                    <a:moveTo>
                      <a:pt x="1" y="0"/>
                    </a:moveTo>
                    <a:lnTo>
                      <a:pt x="62956" y="77114"/>
                    </a:lnTo>
                    <a:lnTo>
                      <a:pt x="62956" y="57049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325;p58">
                <a:extLst>
                  <a:ext uri="{FF2B5EF4-FFF2-40B4-BE49-F238E27FC236}">
                    <a16:creationId xmlns:a16="http://schemas.microsoft.com/office/drawing/2014/main" id="{C1BA8E60-BF3E-47DE-B658-86909E935DED}"/>
                  </a:ext>
                </a:extLst>
              </p:cNvPr>
              <p:cNvSpPr/>
              <p:nvPr/>
            </p:nvSpPr>
            <p:spPr>
              <a:xfrm>
                <a:off x="5617706" y="406446"/>
                <a:ext cx="583868" cy="715122"/>
              </a:xfrm>
              <a:custGeom>
                <a:avLst/>
                <a:gdLst/>
                <a:ahLst/>
                <a:cxnLst/>
                <a:rect l="l" t="t" r="r" b="b"/>
                <a:pathLst>
                  <a:path w="46579" h="57050" extrusionOk="0">
                    <a:moveTo>
                      <a:pt x="1" y="0"/>
                    </a:moveTo>
                    <a:lnTo>
                      <a:pt x="46579" y="57049"/>
                    </a:lnTo>
                    <a:lnTo>
                      <a:pt x="46579" y="36984"/>
                    </a:lnTo>
                    <a:lnTo>
                      <a:pt x="164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326;p58">
                <a:extLst>
                  <a:ext uri="{FF2B5EF4-FFF2-40B4-BE49-F238E27FC236}">
                    <a16:creationId xmlns:a16="http://schemas.microsoft.com/office/drawing/2014/main" id="{443A469F-5949-4A55-80E6-09E1A70FDEE2}"/>
                  </a:ext>
                </a:extLst>
              </p:cNvPr>
              <p:cNvSpPr/>
              <p:nvPr/>
            </p:nvSpPr>
            <p:spPr>
              <a:xfrm>
                <a:off x="5823317" y="406446"/>
                <a:ext cx="378256" cy="463607"/>
              </a:xfrm>
              <a:custGeom>
                <a:avLst/>
                <a:gdLst/>
                <a:ahLst/>
                <a:cxnLst/>
                <a:rect l="l" t="t" r="r" b="b"/>
                <a:pathLst>
                  <a:path w="30176" h="36985" extrusionOk="0">
                    <a:moveTo>
                      <a:pt x="1" y="0"/>
                    </a:moveTo>
                    <a:lnTo>
                      <a:pt x="30176" y="36984"/>
                    </a:lnTo>
                    <a:lnTo>
                      <a:pt x="30176" y="16893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327;p58">
                <a:extLst>
                  <a:ext uri="{FF2B5EF4-FFF2-40B4-BE49-F238E27FC236}">
                    <a16:creationId xmlns:a16="http://schemas.microsoft.com/office/drawing/2014/main" id="{05A72E9E-95EF-48CF-9D10-5F000EEE5BB5}"/>
                  </a:ext>
                </a:extLst>
              </p:cNvPr>
              <p:cNvSpPr/>
              <p:nvPr/>
            </p:nvSpPr>
            <p:spPr>
              <a:xfrm>
                <a:off x="6028603" y="406446"/>
                <a:ext cx="172970" cy="211766"/>
              </a:xfrm>
              <a:custGeom>
                <a:avLst/>
                <a:gdLst/>
                <a:ahLst/>
                <a:cxnLst/>
                <a:rect l="l" t="t" r="r" b="b"/>
                <a:pathLst>
                  <a:path w="13799" h="16894" extrusionOk="0">
                    <a:moveTo>
                      <a:pt x="1" y="0"/>
                    </a:moveTo>
                    <a:lnTo>
                      <a:pt x="13799" y="16893"/>
                    </a:lnTo>
                    <a:lnTo>
                      <a:pt x="13799" y="6757"/>
                    </a:lnTo>
                    <a:cubicBezTo>
                      <a:pt x="13799" y="2889"/>
                      <a:pt x="10420" y="0"/>
                      <a:pt x="60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2328;p58">
              <a:extLst>
                <a:ext uri="{FF2B5EF4-FFF2-40B4-BE49-F238E27FC236}">
                  <a16:creationId xmlns:a16="http://schemas.microsoft.com/office/drawing/2014/main" id="{AF8E8B58-E3D2-4EDC-8B69-389F7C1B2CC2}"/>
                </a:ext>
              </a:extLst>
            </p:cNvPr>
            <p:cNvSpPr/>
            <p:nvPr/>
          </p:nvSpPr>
          <p:spPr>
            <a:xfrm>
              <a:off x="3040925" y="3500950"/>
              <a:ext cx="1227300" cy="873000"/>
            </a:xfrm>
            <a:prstGeom prst="roundRect">
              <a:avLst>
                <a:gd name="adj" fmla="val 556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4" name="Google Shape;1754;p45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Fonctionnement</a:t>
            </a:r>
            <a:endParaRPr dirty="0"/>
          </a:p>
        </p:txBody>
      </p:sp>
      <p:grpSp>
        <p:nvGrpSpPr>
          <p:cNvPr id="1756" name="Google Shape;1756;p45"/>
          <p:cNvGrpSpPr/>
          <p:nvPr/>
        </p:nvGrpSpPr>
        <p:grpSpPr>
          <a:xfrm>
            <a:off x="905341" y="1152100"/>
            <a:ext cx="2439038" cy="3449250"/>
            <a:chOff x="1423513" y="1507700"/>
            <a:chExt cx="2439038" cy="2127899"/>
          </a:xfrm>
        </p:grpSpPr>
        <p:sp>
          <p:nvSpPr>
            <p:cNvPr id="1757" name="Google Shape;1757;p45"/>
            <p:cNvSpPr/>
            <p:nvPr/>
          </p:nvSpPr>
          <p:spPr>
            <a:xfrm>
              <a:off x="1487114" y="1612394"/>
              <a:ext cx="2375437" cy="2023205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1423525" y="1612400"/>
              <a:ext cx="2375457" cy="1918534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600"/>
                </a:spcAft>
                <a:buNone/>
              </a:pPr>
              <a:endParaRPr lang="fr-FR" sz="1200" dirty="0">
                <a:latin typeface="Tek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600"/>
                </a:spcAft>
                <a:buNone/>
              </a:pPr>
              <a:endParaRPr lang="fr-FR" sz="1200" dirty="0">
                <a:latin typeface="Teko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600"/>
                </a:spcAft>
                <a:buFontTx/>
                <a:buChar char="-"/>
              </a:pPr>
              <a:endParaRPr lang="fr-FR" sz="1200" dirty="0">
                <a:latin typeface="Teko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600"/>
                </a:spcAft>
                <a:buFontTx/>
                <a:buChar char="-"/>
              </a:pPr>
              <a:endParaRPr lang="fr-FR" sz="1200" dirty="0">
                <a:latin typeface="Teko"/>
              </a:endParaRPr>
            </a:p>
            <a:p>
              <a:pPr lvl="0" algn="l" rtl="0">
                <a:spcBef>
                  <a:spcPts val="0"/>
                </a:spcBef>
                <a:spcAft>
                  <a:spcPts val="600"/>
                </a:spcAft>
              </a:pPr>
              <a:endParaRPr lang="fr-FR" sz="1200" dirty="0">
                <a:latin typeface="Teko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600"/>
                </a:spcAft>
                <a:buFontTx/>
                <a:buChar char="-"/>
              </a:pPr>
              <a:r>
                <a:rPr lang="fr-FR" sz="1200" dirty="0">
                  <a:latin typeface="Teko"/>
                </a:rPr>
                <a:t>3 zones : GAUCHE | DROITE et CENTRALE (cellules)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600"/>
                </a:spcAft>
                <a:buFontTx/>
                <a:buChar char="-"/>
              </a:pPr>
              <a:r>
                <a:rPr lang="fr-FR" sz="1200" dirty="0">
                  <a:latin typeface="Teko"/>
                </a:rPr>
                <a:t>Il y a 3 cellules avec 1 prisonnier dedans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600"/>
                </a:spcAft>
                <a:buFontTx/>
                <a:buChar char="-"/>
              </a:pPr>
              <a:r>
                <a:rPr lang="fr-FR" sz="1200" dirty="0">
                  <a:latin typeface="Teko"/>
                </a:rPr>
                <a:t>Chaque cellules a 2 portes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600"/>
                </a:spcAft>
                <a:buFontTx/>
                <a:buChar char="-"/>
              </a:pPr>
              <a:r>
                <a:rPr lang="fr-FR" sz="1200" dirty="0">
                  <a:latin typeface="Teko"/>
                </a:rPr>
                <a:t>Il y a 2 sortie </a:t>
              </a:r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1423513" y="1507700"/>
              <a:ext cx="2375457" cy="216691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60" name="Google Shape;1760;p45"/>
            <p:cNvGrpSpPr/>
            <p:nvPr/>
          </p:nvGrpSpPr>
          <p:grpSpPr>
            <a:xfrm>
              <a:off x="1546115" y="1589081"/>
              <a:ext cx="270113" cy="60548"/>
              <a:chOff x="1546115" y="1589081"/>
              <a:chExt cx="270113" cy="60548"/>
            </a:xfrm>
          </p:grpSpPr>
          <p:sp>
            <p:nvSpPr>
              <p:cNvPr id="1761" name="Google Shape;1761;p45"/>
              <p:cNvSpPr/>
              <p:nvPr/>
            </p:nvSpPr>
            <p:spPr>
              <a:xfrm>
                <a:off x="1546115" y="1589081"/>
                <a:ext cx="60548" cy="605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5"/>
              <p:cNvSpPr/>
              <p:nvPr/>
            </p:nvSpPr>
            <p:spPr>
              <a:xfrm>
                <a:off x="1650888" y="1589081"/>
                <a:ext cx="60568" cy="60548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5"/>
              <p:cNvSpPr/>
              <p:nvPr/>
            </p:nvSpPr>
            <p:spPr>
              <a:xfrm>
                <a:off x="1755680" y="1589081"/>
                <a:ext cx="60548" cy="605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4" name="Google Shape;1764;p45"/>
          <p:cNvGrpSpPr/>
          <p:nvPr/>
        </p:nvGrpSpPr>
        <p:grpSpPr>
          <a:xfrm>
            <a:off x="1467786" y="1541138"/>
            <a:ext cx="1185942" cy="1169159"/>
            <a:chOff x="2076150" y="1141925"/>
            <a:chExt cx="3363525" cy="3315925"/>
          </a:xfrm>
        </p:grpSpPr>
        <p:sp>
          <p:nvSpPr>
            <p:cNvPr id="1765" name="Google Shape;1765;p45"/>
            <p:cNvSpPr/>
            <p:nvPr/>
          </p:nvSpPr>
          <p:spPr>
            <a:xfrm>
              <a:off x="2076150" y="1141925"/>
              <a:ext cx="3363525" cy="3315925"/>
            </a:xfrm>
            <a:custGeom>
              <a:avLst/>
              <a:gdLst/>
              <a:ahLst/>
              <a:cxnLst/>
              <a:rect l="l" t="t" r="r" b="b"/>
              <a:pathLst>
                <a:path w="134541" h="132637" extrusionOk="0">
                  <a:moveTo>
                    <a:pt x="67275" y="1"/>
                  </a:moveTo>
                  <a:cubicBezTo>
                    <a:pt x="64776" y="1"/>
                    <a:pt x="62276" y="953"/>
                    <a:pt x="60365" y="2858"/>
                  </a:cubicBezTo>
                  <a:lnTo>
                    <a:pt x="3810" y="59413"/>
                  </a:lnTo>
                  <a:cubicBezTo>
                    <a:pt x="0" y="63223"/>
                    <a:pt x="0" y="69402"/>
                    <a:pt x="3810" y="73212"/>
                  </a:cubicBezTo>
                  <a:lnTo>
                    <a:pt x="60365" y="129779"/>
                  </a:lnTo>
                  <a:cubicBezTo>
                    <a:pt x="62276" y="131684"/>
                    <a:pt x="64776" y="132636"/>
                    <a:pt x="67275" y="132636"/>
                  </a:cubicBezTo>
                  <a:cubicBezTo>
                    <a:pt x="69774" y="132636"/>
                    <a:pt x="72271" y="131684"/>
                    <a:pt x="74176" y="129779"/>
                  </a:cubicBezTo>
                  <a:lnTo>
                    <a:pt x="130731" y="73212"/>
                  </a:lnTo>
                  <a:cubicBezTo>
                    <a:pt x="134541" y="69402"/>
                    <a:pt x="134541" y="63223"/>
                    <a:pt x="130731" y="59413"/>
                  </a:cubicBezTo>
                  <a:lnTo>
                    <a:pt x="74176" y="2858"/>
                  </a:lnTo>
                  <a:cubicBezTo>
                    <a:pt x="72271" y="953"/>
                    <a:pt x="69774" y="1"/>
                    <a:pt x="67275" y="1"/>
                  </a:cubicBezTo>
                  <a:close/>
                </a:path>
              </a:pathLst>
            </a:custGeom>
            <a:solidFill>
              <a:srgbClr val="FF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>
              <a:off x="2076150" y="1141925"/>
              <a:ext cx="3363525" cy="3315925"/>
            </a:xfrm>
            <a:custGeom>
              <a:avLst/>
              <a:gdLst/>
              <a:ahLst/>
              <a:cxnLst/>
              <a:rect l="l" t="t" r="r" b="b"/>
              <a:pathLst>
                <a:path w="134541" h="132637" extrusionOk="0">
                  <a:moveTo>
                    <a:pt x="67275" y="1"/>
                  </a:moveTo>
                  <a:cubicBezTo>
                    <a:pt x="64776" y="1"/>
                    <a:pt x="62276" y="953"/>
                    <a:pt x="60365" y="2858"/>
                  </a:cubicBezTo>
                  <a:lnTo>
                    <a:pt x="3810" y="59413"/>
                  </a:lnTo>
                  <a:cubicBezTo>
                    <a:pt x="0" y="63223"/>
                    <a:pt x="0" y="69402"/>
                    <a:pt x="3810" y="73212"/>
                  </a:cubicBezTo>
                  <a:lnTo>
                    <a:pt x="60365" y="129779"/>
                  </a:lnTo>
                  <a:cubicBezTo>
                    <a:pt x="62276" y="131684"/>
                    <a:pt x="64776" y="132636"/>
                    <a:pt x="67275" y="132636"/>
                  </a:cubicBezTo>
                  <a:cubicBezTo>
                    <a:pt x="69774" y="132636"/>
                    <a:pt x="72271" y="131684"/>
                    <a:pt x="74176" y="129779"/>
                  </a:cubicBezTo>
                  <a:lnTo>
                    <a:pt x="130731" y="73212"/>
                  </a:lnTo>
                  <a:cubicBezTo>
                    <a:pt x="134541" y="69402"/>
                    <a:pt x="134541" y="63223"/>
                    <a:pt x="130731" y="59413"/>
                  </a:cubicBezTo>
                  <a:lnTo>
                    <a:pt x="74176" y="2858"/>
                  </a:lnTo>
                  <a:cubicBezTo>
                    <a:pt x="72271" y="953"/>
                    <a:pt x="69774" y="1"/>
                    <a:pt x="67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5"/>
            <p:cNvSpPr/>
            <p:nvPr/>
          </p:nvSpPr>
          <p:spPr>
            <a:xfrm>
              <a:off x="2323500" y="1387500"/>
              <a:ext cx="2868825" cy="2824475"/>
            </a:xfrm>
            <a:custGeom>
              <a:avLst/>
              <a:gdLst/>
              <a:ahLst/>
              <a:cxnLst/>
              <a:rect l="l" t="t" r="r" b="b"/>
              <a:pathLst>
                <a:path w="114753" h="112979" extrusionOk="0">
                  <a:moveTo>
                    <a:pt x="57376" y="1"/>
                  </a:moveTo>
                  <a:cubicBezTo>
                    <a:pt x="55067" y="1"/>
                    <a:pt x="52757" y="882"/>
                    <a:pt x="50995" y="2644"/>
                  </a:cubicBezTo>
                  <a:lnTo>
                    <a:pt x="3524" y="50114"/>
                  </a:lnTo>
                  <a:cubicBezTo>
                    <a:pt x="0" y="53638"/>
                    <a:pt x="0" y="59341"/>
                    <a:pt x="3524" y="62865"/>
                  </a:cubicBezTo>
                  <a:lnTo>
                    <a:pt x="50995" y="110336"/>
                  </a:lnTo>
                  <a:cubicBezTo>
                    <a:pt x="52757" y="112098"/>
                    <a:pt x="55067" y="112979"/>
                    <a:pt x="57376" y="112979"/>
                  </a:cubicBezTo>
                  <a:cubicBezTo>
                    <a:pt x="59686" y="112979"/>
                    <a:pt x="61996" y="112098"/>
                    <a:pt x="63758" y="110336"/>
                  </a:cubicBezTo>
                  <a:lnTo>
                    <a:pt x="111228" y="62865"/>
                  </a:lnTo>
                  <a:cubicBezTo>
                    <a:pt x="114753" y="59341"/>
                    <a:pt x="114753" y="53638"/>
                    <a:pt x="111228" y="50114"/>
                  </a:cubicBezTo>
                  <a:lnTo>
                    <a:pt x="63758" y="2644"/>
                  </a:lnTo>
                  <a:cubicBezTo>
                    <a:pt x="61996" y="882"/>
                    <a:pt x="59686" y="1"/>
                    <a:pt x="57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5"/>
            <p:cNvSpPr/>
            <p:nvPr/>
          </p:nvSpPr>
          <p:spPr>
            <a:xfrm>
              <a:off x="2278850" y="1346800"/>
              <a:ext cx="2958125" cy="2905950"/>
            </a:xfrm>
            <a:custGeom>
              <a:avLst/>
              <a:gdLst/>
              <a:ahLst/>
              <a:cxnLst/>
              <a:rect l="l" t="t" r="r" b="b"/>
              <a:pathLst>
                <a:path w="118325" h="116238" extrusionOk="0">
                  <a:moveTo>
                    <a:pt x="59162" y="3260"/>
                  </a:moveTo>
                  <a:cubicBezTo>
                    <a:pt x="61139" y="3260"/>
                    <a:pt x="62984" y="4034"/>
                    <a:pt x="64377" y="5427"/>
                  </a:cubicBezTo>
                  <a:lnTo>
                    <a:pt x="111859" y="52897"/>
                  </a:lnTo>
                  <a:cubicBezTo>
                    <a:pt x="113253" y="54290"/>
                    <a:pt x="114015" y="56147"/>
                    <a:pt x="114015" y="58124"/>
                  </a:cubicBezTo>
                  <a:cubicBezTo>
                    <a:pt x="114015" y="60088"/>
                    <a:pt x="113253" y="61946"/>
                    <a:pt x="111859" y="63339"/>
                  </a:cubicBezTo>
                  <a:lnTo>
                    <a:pt x="64377" y="110809"/>
                  </a:lnTo>
                  <a:cubicBezTo>
                    <a:pt x="62984" y="112202"/>
                    <a:pt x="61139" y="112976"/>
                    <a:pt x="59162" y="112976"/>
                  </a:cubicBezTo>
                  <a:cubicBezTo>
                    <a:pt x="57186" y="112976"/>
                    <a:pt x="55341" y="112202"/>
                    <a:pt x="53947" y="110809"/>
                  </a:cubicBezTo>
                  <a:lnTo>
                    <a:pt x="6465" y="63339"/>
                  </a:lnTo>
                  <a:cubicBezTo>
                    <a:pt x="5072" y="61946"/>
                    <a:pt x="4310" y="60088"/>
                    <a:pt x="4310" y="58124"/>
                  </a:cubicBezTo>
                  <a:cubicBezTo>
                    <a:pt x="4310" y="56147"/>
                    <a:pt x="5072" y="54290"/>
                    <a:pt x="6465" y="52897"/>
                  </a:cubicBezTo>
                  <a:lnTo>
                    <a:pt x="53947" y="5427"/>
                  </a:lnTo>
                  <a:cubicBezTo>
                    <a:pt x="55341" y="4034"/>
                    <a:pt x="57186" y="3260"/>
                    <a:pt x="59162" y="3260"/>
                  </a:cubicBezTo>
                  <a:close/>
                  <a:moveTo>
                    <a:pt x="59162" y="0"/>
                  </a:moveTo>
                  <a:cubicBezTo>
                    <a:pt x="56433" y="0"/>
                    <a:pt x="53703" y="1039"/>
                    <a:pt x="51626" y="3117"/>
                  </a:cubicBezTo>
                  <a:lnTo>
                    <a:pt x="4156" y="50587"/>
                  </a:lnTo>
                  <a:cubicBezTo>
                    <a:pt x="0" y="54742"/>
                    <a:pt x="0" y="61493"/>
                    <a:pt x="4156" y="65648"/>
                  </a:cubicBezTo>
                  <a:lnTo>
                    <a:pt x="51626" y="113130"/>
                  </a:lnTo>
                  <a:cubicBezTo>
                    <a:pt x="53709" y="115202"/>
                    <a:pt x="56436" y="116238"/>
                    <a:pt x="59162" y="116238"/>
                  </a:cubicBezTo>
                  <a:cubicBezTo>
                    <a:pt x="61889" y="116238"/>
                    <a:pt x="64615" y="115202"/>
                    <a:pt x="66699" y="113130"/>
                  </a:cubicBezTo>
                  <a:lnTo>
                    <a:pt x="114169" y="65648"/>
                  </a:lnTo>
                  <a:cubicBezTo>
                    <a:pt x="118325" y="61493"/>
                    <a:pt x="118325" y="54742"/>
                    <a:pt x="114169" y="50587"/>
                  </a:cubicBezTo>
                  <a:lnTo>
                    <a:pt x="66699" y="3117"/>
                  </a:lnTo>
                  <a:cubicBezTo>
                    <a:pt x="64621" y="1039"/>
                    <a:pt x="61892" y="0"/>
                    <a:pt x="59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5"/>
            <p:cNvSpPr/>
            <p:nvPr/>
          </p:nvSpPr>
          <p:spPr>
            <a:xfrm>
              <a:off x="3122400" y="1946850"/>
              <a:ext cx="320600" cy="340800"/>
            </a:xfrm>
            <a:custGeom>
              <a:avLst/>
              <a:gdLst/>
              <a:ahLst/>
              <a:cxnLst/>
              <a:rect l="l" t="t" r="r" b="b"/>
              <a:pathLst>
                <a:path w="12824" h="13632" extrusionOk="0">
                  <a:moveTo>
                    <a:pt x="10406" y="1"/>
                  </a:moveTo>
                  <a:cubicBezTo>
                    <a:pt x="9491" y="1"/>
                    <a:pt x="8451" y="178"/>
                    <a:pt x="7537" y="772"/>
                  </a:cubicBezTo>
                  <a:cubicBezTo>
                    <a:pt x="6204" y="1641"/>
                    <a:pt x="5442" y="3213"/>
                    <a:pt x="5275" y="5428"/>
                  </a:cubicBezTo>
                  <a:cubicBezTo>
                    <a:pt x="4823" y="11333"/>
                    <a:pt x="2810" y="12059"/>
                    <a:pt x="1" y="13083"/>
                  </a:cubicBezTo>
                  <a:lnTo>
                    <a:pt x="203" y="13631"/>
                  </a:lnTo>
                  <a:cubicBezTo>
                    <a:pt x="3096" y="12583"/>
                    <a:pt x="5382" y="11750"/>
                    <a:pt x="5858" y="5475"/>
                  </a:cubicBezTo>
                  <a:cubicBezTo>
                    <a:pt x="6013" y="3451"/>
                    <a:pt x="6680" y="2034"/>
                    <a:pt x="7859" y="1260"/>
                  </a:cubicBezTo>
                  <a:cubicBezTo>
                    <a:pt x="8648" y="744"/>
                    <a:pt x="9569" y="588"/>
                    <a:pt x="10390" y="588"/>
                  </a:cubicBezTo>
                  <a:cubicBezTo>
                    <a:pt x="11611" y="588"/>
                    <a:pt x="12612" y="932"/>
                    <a:pt x="12633" y="939"/>
                  </a:cubicBezTo>
                  <a:lnTo>
                    <a:pt x="12824" y="379"/>
                  </a:lnTo>
                  <a:cubicBezTo>
                    <a:pt x="12754" y="358"/>
                    <a:pt x="11707" y="1"/>
                    <a:pt x="10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5"/>
            <p:cNvSpPr/>
            <p:nvPr/>
          </p:nvSpPr>
          <p:spPr>
            <a:xfrm>
              <a:off x="3282550" y="2226600"/>
              <a:ext cx="242600" cy="334000"/>
            </a:xfrm>
            <a:custGeom>
              <a:avLst/>
              <a:gdLst/>
              <a:ahLst/>
              <a:cxnLst/>
              <a:rect l="l" t="t" r="r" b="b"/>
              <a:pathLst>
                <a:path w="9704" h="13360" extrusionOk="0">
                  <a:moveTo>
                    <a:pt x="6060" y="0"/>
                  </a:moveTo>
                  <a:lnTo>
                    <a:pt x="0" y="11430"/>
                  </a:lnTo>
                  <a:lnTo>
                    <a:pt x="3643" y="13359"/>
                  </a:lnTo>
                  <a:lnTo>
                    <a:pt x="9704" y="1929"/>
                  </a:lnTo>
                  <a:lnTo>
                    <a:pt x="60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5"/>
            <p:cNvSpPr/>
            <p:nvPr/>
          </p:nvSpPr>
          <p:spPr>
            <a:xfrm>
              <a:off x="3101575" y="2468875"/>
              <a:ext cx="231300" cy="103325"/>
            </a:xfrm>
            <a:custGeom>
              <a:avLst/>
              <a:gdLst/>
              <a:ahLst/>
              <a:cxnLst/>
              <a:rect l="l" t="t" r="r" b="b"/>
              <a:pathLst>
                <a:path w="9252" h="4133" extrusionOk="0">
                  <a:moveTo>
                    <a:pt x="9251" y="1"/>
                  </a:moveTo>
                  <a:lnTo>
                    <a:pt x="0" y="13"/>
                  </a:lnTo>
                  <a:lnTo>
                    <a:pt x="12" y="4132"/>
                  </a:lnTo>
                  <a:lnTo>
                    <a:pt x="9251" y="4120"/>
                  </a:lnTo>
                  <a:lnTo>
                    <a:pt x="9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5"/>
            <p:cNvSpPr/>
            <p:nvPr/>
          </p:nvSpPr>
          <p:spPr>
            <a:xfrm>
              <a:off x="4263625" y="2342375"/>
              <a:ext cx="150625" cy="248500"/>
            </a:xfrm>
            <a:custGeom>
              <a:avLst/>
              <a:gdLst/>
              <a:ahLst/>
              <a:cxnLst/>
              <a:rect l="l" t="t" r="r" b="b"/>
              <a:pathLst>
                <a:path w="6025" h="9940" extrusionOk="0">
                  <a:moveTo>
                    <a:pt x="3667" y="1"/>
                  </a:moveTo>
                  <a:lnTo>
                    <a:pt x="0" y="9490"/>
                  </a:lnTo>
                  <a:lnTo>
                    <a:pt x="905" y="9835"/>
                  </a:lnTo>
                  <a:cubicBezTo>
                    <a:pt x="1090" y="9906"/>
                    <a:pt x="1279" y="9939"/>
                    <a:pt x="1465" y="9939"/>
                  </a:cubicBezTo>
                  <a:cubicBezTo>
                    <a:pt x="2096" y="9939"/>
                    <a:pt x="2690" y="9556"/>
                    <a:pt x="2929" y="8930"/>
                  </a:cubicBezTo>
                  <a:lnTo>
                    <a:pt x="6025" y="918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5"/>
            <p:cNvSpPr/>
            <p:nvPr/>
          </p:nvSpPr>
          <p:spPr>
            <a:xfrm>
              <a:off x="3348325" y="2004250"/>
              <a:ext cx="974850" cy="582525"/>
            </a:xfrm>
            <a:custGeom>
              <a:avLst/>
              <a:gdLst/>
              <a:ahLst/>
              <a:cxnLst/>
              <a:rect l="l" t="t" r="r" b="b"/>
              <a:pathLst>
                <a:path w="38994" h="23301" extrusionOk="0">
                  <a:moveTo>
                    <a:pt x="3001" y="0"/>
                  </a:moveTo>
                  <a:lnTo>
                    <a:pt x="870" y="5870"/>
                  </a:lnTo>
                  <a:cubicBezTo>
                    <a:pt x="0" y="8263"/>
                    <a:pt x="1239" y="10918"/>
                    <a:pt x="3632" y="11787"/>
                  </a:cubicBezTo>
                  <a:lnTo>
                    <a:pt x="35279" y="23301"/>
                  </a:lnTo>
                  <a:lnTo>
                    <a:pt x="38993" y="1307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3433450" y="1823275"/>
              <a:ext cx="1125775" cy="509000"/>
            </a:xfrm>
            <a:custGeom>
              <a:avLst/>
              <a:gdLst/>
              <a:ahLst/>
              <a:cxnLst/>
              <a:rect l="l" t="t" r="r" b="b"/>
              <a:pathLst>
                <a:path w="45031" h="20360" extrusionOk="0">
                  <a:moveTo>
                    <a:pt x="2227" y="0"/>
                  </a:moveTo>
                  <a:lnTo>
                    <a:pt x="1834" y="1084"/>
                  </a:lnTo>
                  <a:lnTo>
                    <a:pt x="1" y="6144"/>
                  </a:lnTo>
                  <a:lnTo>
                    <a:pt x="35981" y="19217"/>
                  </a:lnTo>
                  <a:lnTo>
                    <a:pt x="38315" y="20074"/>
                  </a:lnTo>
                  <a:cubicBezTo>
                    <a:pt x="38851" y="20268"/>
                    <a:pt x="39399" y="20359"/>
                    <a:pt x="39939" y="20359"/>
                  </a:cubicBezTo>
                  <a:cubicBezTo>
                    <a:pt x="41891" y="20359"/>
                    <a:pt x="43726" y="19157"/>
                    <a:pt x="44435" y="17217"/>
                  </a:cubicBezTo>
                  <a:lnTo>
                    <a:pt x="45030" y="1556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3196825" y="2393575"/>
              <a:ext cx="236350" cy="236675"/>
            </a:xfrm>
            <a:custGeom>
              <a:avLst/>
              <a:gdLst/>
              <a:ahLst/>
              <a:cxnLst/>
              <a:rect l="l" t="t" r="r" b="b"/>
              <a:pathLst>
                <a:path w="9454" h="9467" extrusionOk="0">
                  <a:moveTo>
                    <a:pt x="4727" y="1"/>
                  </a:moveTo>
                  <a:cubicBezTo>
                    <a:pt x="2119" y="1"/>
                    <a:pt x="0" y="2120"/>
                    <a:pt x="0" y="4739"/>
                  </a:cubicBezTo>
                  <a:cubicBezTo>
                    <a:pt x="0" y="7347"/>
                    <a:pt x="2119" y="9466"/>
                    <a:pt x="4727" y="9466"/>
                  </a:cubicBezTo>
                  <a:cubicBezTo>
                    <a:pt x="7346" y="9466"/>
                    <a:pt x="9454" y="7347"/>
                    <a:pt x="9454" y="4739"/>
                  </a:cubicBezTo>
                  <a:cubicBezTo>
                    <a:pt x="9454" y="2120"/>
                    <a:pt x="7346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3062575" y="2201300"/>
              <a:ext cx="78000" cy="545025"/>
            </a:xfrm>
            <a:custGeom>
              <a:avLst/>
              <a:gdLst/>
              <a:ahLst/>
              <a:cxnLst/>
              <a:rect l="l" t="t" r="r" b="b"/>
              <a:pathLst>
                <a:path w="3120" h="21801" extrusionOk="0">
                  <a:moveTo>
                    <a:pt x="0" y="0"/>
                  </a:moveTo>
                  <a:lnTo>
                    <a:pt x="0" y="21801"/>
                  </a:lnTo>
                  <a:lnTo>
                    <a:pt x="1298" y="21801"/>
                  </a:lnTo>
                  <a:cubicBezTo>
                    <a:pt x="2298" y="21801"/>
                    <a:pt x="3120" y="20979"/>
                    <a:pt x="3120" y="19967"/>
                  </a:cubicBezTo>
                  <a:lnTo>
                    <a:pt x="3120" y="1822"/>
                  </a:lnTo>
                  <a:cubicBezTo>
                    <a:pt x="3120" y="810"/>
                    <a:pt x="2298" y="0"/>
                    <a:pt x="1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4324350" y="2373925"/>
              <a:ext cx="127700" cy="197400"/>
            </a:xfrm>
            <a:custGeom>
              <a:avLst/>
              <a:gdLst/>
              <a:ahLst/>
              <a:cxnLst/>
              <a:rect l="l" t="t" r="r" b="b"/>
              <a:pathLst>
                <a:path w="5108" h="7896" extrusionOk="0">
                  <a:moveTo>
                    <a:pt x="2822" y="1"/>
                  </a:moveTo>
                  <a:cubicBezTo>
                    <a:pt x="1845" y="2620"/>
                    <a:pt x="917" y="5240"/>
                    <a:pt x="0" y="7883"/>
                  </a:cubicBezTo>
                  <a:cubicBezTo>
                    <a:pt x="109" y="7891"/>
                    <a:pt x="219" y="7895"/>
                    <a:pt x="328" y="7895"/>
                  </a:cubicBezTo>
                  <a:cubicBezTo>
                    <a:pt x="2068" y="7895"/>
                    <a:pt x="3720" y="6835"/>
                    <a:pt x="4382" y="5121"/>
                  </a:cubicBezTo>
                  <a:cubicBezTo>
                    <a:pt x="5108" y="3216"/>
                    <a:pt x="4417" y="1120"/>
                    <a:pt x="2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2345525" y="2824288"/>
              <a:ext cx="2800046" cy="1387700"/>
            </a:xfrm>
            <a:custGeom>
              <a:avLst/>
              <a:gdLst/>
              <a:ahLst/>
              <a:cxnLst/>
              <a:rect l="l" t="t" r="r" b="b"/>
              <a:pathLst>
                <a:path w="111146" h="55508" extrusionOk="0">
                  <a:moveTo>
                    <a:pt x="0" y="1"/>
                  </a:moveTo>
                  <a:lnTo>
                    <a:pt x="3465" y="5406"/>
                  </a:lnTo>
                  <a:lnTo>
                    <a:pt x="48637" y="51722"/>
                  </a:lnTo>
                  <a:lnTo>
                    <a:pt x="56495" y="55508"/>
                  </a:lnTo>
                  <a:lnTo>
                    <a:pt x="60353" y="53877"/>
                  </a:lnTo>
                  <a:lnTo>
                    <a:pt x="110347" y="5394"/>
                  </a:lnTo>
                  <a:lnTo>
                    <a:pt x="111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9" name="Google Shape;1779;p45"/>
          <p:cNvSpPr txBox="1"/>
          <p:nvPr/>
        </p:nvSpPr>
        <p:spPr>
          <a:xfrm>
            <a:off x="1420906" y="2064280"/>
            <a:ext cx="1270981" cy="26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SURVEILLANCE</a:t>
            </a:r>
            <a:endParaRPr sz="11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" name="Image 5" descr="Une image contenant texte, noir&#10;&#10;Description générée automatiquement">
            <a:extLst>
              <a:ext uri="{FF2B5EF4-FFF2-40B4-BE49-F238E27FC236}">
                <a16:creationId xmlns:a16="http://schemas.microsoft.com/office/drawing/2014/main" id="{87BA09BA-27F8-4F49-94D9-0341DCAC3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629" y="1241126"/>
            <a:ext cx="3068645" cy="3068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cape Room Social Media by Slidesgo">
  <a:themeElements>
    <a:clrScheme name="Simple Light">
      <a:dk1>
        <a:srgbClr val="FBC010"/>
      </a:dk1>
      <a:lt1>
        <a:srgbClr val="FFFFFF"/>
      </a:lt1>
      <a:dk2>
        <a:srgbClr val="1E1E2F"/>
      </a:dk2>
      <a:lt2>
        <a:srgbClr val="415362"/>
      </a:lt2>
      <a:accent1>
        <a:srgbClr val="FBC010"/>
      </a:accent1>
      <a:accent2>
        <a:srgbClr val="FFFFFF"/>
      </a:accent2>
      <a:accent3>
        <a:srgbClr val="1E1E2F"/>
      </a:accent3>
      <a:accent4>
        <a:srgbClr val="415362"/>
      </a:accent4>
      <a:accent5>
        <a:srgbClr val="000000"/>
      </a:accent5>
      <a:accent6>
        <a:srgbClr val="2A3E5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574</Words>
  <Application>Microsoft Office PowerPoint</Application>
  <PresentationFormat>Affichage à l'écran (16:9)</PresentationFormat>
  <Paragraphs>172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Roboto Condensed</vt:lpstr>
      <vt:lpstr>Teko</vt:lpstr>
      <vt:lpstr>Escape Room Social Media by Slidesgo</vt:lpstr>
      <vt:lpstr>The PRISON</vt:lpstr>
      <vt:lpstr>Présentation PowerPoint</vt:lpstr>
      <vt:lpstr>Introduction</vt:lpstr>
      <vt:lpstr>Concept</vt:lpstr>
      <vt:lpstr>Présentation PowerPoint</vt:lpstr>
      <vt:lpstr>Différences et Objectifs</vt:lpstr>
      <vt:lpstr>Logique</vt:lpstr>
      <vt:lpstr>Prérequis</vt:lpstr>
      <vt:lpstr>Fonctionnement</vt:lpstr>
      <vt:lpstr>Structure</vt:lpstr>
      <vt:lpstr>Structure</vt:lpstr>
      <vt:lpstr>Prisonnier</vt:lpstr>
      <vt:lpstr>Gardien</vt:lpstr>
      <vt:lpstr>Structure</vt:lpstr>
      <vt:lpstr>Structure</vt:lpstr>
      <vt:lpstr>Graphique</vt:lpstr>
      <vt:lpstr>Tile mapping</vt:lpstr>
      <vt:lpstr>Fonctionnement</vt:lpstr>
      <vt:lpstr>Fonctionnement</vt:lpstr>
      <vt:lpstr>Adaptation</vt:lpstr>
      <vt:lpstr>Amélioration</vt:lpstr>
      <vt:lpstr>Conclusion</vt:lpstr>
      <vt:lpstr>Bilan</vt:lpstr>
      <vt:lpstr>Planning</vt:lpstr>
      <vt:lpstr>Amélioration</vt:lpstr>
      <vt:lpstr>Crédits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Room Social Media</dc:title>
  <dc:creator>Chandler NGUYEN</dc:creator>
  <cp:lastModifiedBy>Chandler NGUYEN</cp:lastModifiedBy>
  <cp:revision>1</cp:revision>
  <dcterms:modified xsi:type="dcterms:W3CDTF">2021-06-21T12:24:06Z</dcterms:modified>
</cp:coreProperties>
</file>