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9" r:id="rId5"/>
    <p:sldId id="278" r:id="rId6"/>
    <p:sldId id="279" r:id="rId7"/>
    <p:sldId id="280" r:id="rId8"/>
    <p:sldId id="273" r:id="rId9"/>
    <p:sldId id="258" r:id="rId10"/>
    <p:sldId id="260" r:id="rId11"/>
    <p:sldId id="281" r:id="rId12"/>
    <p:sldId id="262" r:id="rId13"/>
    <p:sldId id="264" r:id="rId14"/>
    <p:sldId id="275" r:id="rId15"/>
    <p:sldId id="263" r:id="rId16"/>
    <p:sldId id="28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6"/>
  </p:normalViewPr>
  <p:slideViewPr>
    <p:cSldViewPr snapToGrid="0" snapToObjects="1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ceuniversityCS691Team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E9D33A-6EAF-F24B-82DE-77D3E9DC5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532585"/>
            <a:ext cx="8637073" cy="17338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Chat </a:t>
            </a:r>
            <a:r>
              <a:rPr lang="en-US" sz="5400" dirty="0" smtClean="0"/>
              <a:t>based</a:t>
            </a:r>
            <a:br>
              <a:rPr lang="en-US" sz="5400" dirty="0" smtClean="0"/>
            </a:br>
            <a:r>
              <a:rPr lang="en-US" sz="5400" dirty="0" smtClean="0"/>
              <a:t>news </a:t>
            </a:r>
            <a:r>
              <a:rPr lang="en-US" sz="5400" dirty="0"/>
              <a:t>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508684-DA00-034C-8DD3-527738424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182464"/>
          </a:xfrm>
        </p:spPr>
        <p:txBody>
          <a:bodyPr>
            <a:normAutofit/>
          </a:bodyPr>
          <a:lstStyle/>
          <a:p>
            <a:r>
              <a:rPr lang="en-US" dirty="0" smtClean="0"/>
              <a:t>Cs691 </a:t>
            </a:r>
            <a:r>
              <a:rPr lang="en-US" dirty="0"/>
              <a:t>: </a:t>
            </a:r>
            <a:r>
              <a:rPr lang="en-US" dirty="0" err="1" smtClean="0"/>
              <a:t>Chandni</a:t>
            </a:r>
            <a:r>
              <a:rPr lang="en-US" dirty="0" smtClean="0"/>
              <a:t> shah</a:t>
            </a:r>
            <a:r>
              <a:rPr lang="en-US" dirty="0"/>
              <a:t>, Guannan </a:t>
            </a:r>
            <a:r>
              <a:rPr lang="en-US" dirty="0" err="1"/>
              <a:t>zou</a:t>
            </a:r>
            <a:r>
              <a:rPr lang="en-US" dirty="0"/>
              <a:t>, Kinnari Jasoliya, Longyuan </a:t>
            </a:r>
            <a:r>
              <a:rPr lang="en-US" dirty="0" err="1"/>
              <a:t>chu</a:t>
            </a:r>
            <a:r>
              <a:rPr lang="en-US" dirty="0"/>
              <a:t>, Pradeep Prakash, Wahidur </a:t>
            </a:r>
            <a:r>
              <a:rPr lang="en-US" dirty="0" err="1"/>
              <a:t>rahman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2F6EC303-456E-5C4D-8E82-1340FB9FB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780" y="5299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1BEA32-5EF0-5C4F-B0CA-725A7978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 Business Logic (control)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5634A5-62AB-7548-9247-3D001194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Implementation of the </a:t>
            </a:r>
            <a:r>
              <a:rPr lang="en-IN" dirty="0" err="1"/>
              <a:t>C</a:t>
            </a:r>
            <a:r>
              <a:rPr lang="en-IN" dirty="0" err="1" smtClean="0"/>
              <a:t>hatbot</a:t>
            </a:r>
            <a:r>
              <a:rPr lang="en-IN" dirty="0" smtClean="0"/>
              <a:t>: </a:t>
            </a:r>
          </a:p>
          <a:p>
            <a:pPr lvl="1"/>
            <a:r>
              <a:rPr lang="en-US" dirty="0" smtClean="0"/>
              <a:t>Chatterbot </a:t>
            </a:r>
            <a:r>
              <a:rPr lang="en-US" dirty="0"/>
              <a:t>: A python </a:t>
            </a:r>
            <a:r>
              <a:rPr lang="en-US" dirty="0" smtClean="0"/>
              <a:t>library to generate automated responses to user’s input</a:t>
            </a:r>
            <a:endParaRPr lang="en-US" sz="1800" dirty="0"/>
          </a:p>
          <a:p>
            <a:pPr lvl="1"/>
            <a:r>
              <a:rPr lang="en-US" sz="2000" dirty="0"/>
              <a:t>Training the bot to give required responses</a:t>
            </a:r>
          </a:p>
          <a:p>
            <a:pPr lvl="2"/>
            <a:r>
              <a:rPr lang="en-US" sz="2000" dirty="0"/>
              <a:t>Using stored chats</a:t>
            </a:r>
          </a:p>
          <a:p>
            <a:pPr lvl="2"/>
            <a:r>
              <a:rPr lang="en-US" sz="2000" dirty="0" smtClean="0"/>
              <a:t>Using Machine Learning models for NLP etc.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2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657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4.5 business logic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Controller:</a:t>
            </a:r>
          </a:p>
          <a:p>
            <a:pPr lvl="1"/>
            <a:r>
              <a:rPr lang="en-US" dirty="0"/>
              <a:t>It will handle UI and Backend two-way bindings</a:t>
            </a:r>
          </a:p>
          <a:p>
            <a:pPr lvl="1"/>
            <a:r>
              <a:rPr lang="en-US" dirty="0"/>
              <a:t>Push Notifications </a:t>
            </a:r>
          </a:p>
          <a:p>
            <a:pPr lvl="1"/>
            <a:r>
              <a:rPr lang="en-US" dirty="0"/>
              <a:t>Communicate with web services</a:t>
            </a:r>
          </a:p>
          <a:p>
            <a:pPr lvl="1"/>
            <a:r>
              <a:rPr lang="en-US" dirty="0"/>
              <a:t>Communicate to Model and View</a:t>
            </a:r>
          </a:p>
          <a:p>
            <a:pPr lvl="1"/>
            <a:r>
              <a:rPr lang="en-US" dirty="0"/>
              <a:t>Keep XML Data up to </a:t>
            </a:r>
            <a:r>
              <a:rPr lang="en-US" dirty="0" smtClean="0"/>
              <a:t>date</a:t>
            </a:r>
          </a:p>
          <a:p>
            <a:r>
              <a:rPr lang="en-IN" dirty="0"/>
              <a:t>Machine </a:t>
            </a:r>
            <a:r>
              <a:rPr lang="en-IN" dirty="0" smtClean="0"/>
              <a:t>Learning/NLP:</a:t>
            </a:r>
          </a:p>
          <a:p>
            <a:pPr lvl="1"/>
            <a:r>
              <a:rPr lang="en-IN" dirty="0" smtClean="0"/>
              <a:t>Front end: </a:t>
            </a:r>
            <a:r>
              <a:rPr lang="en-IN" dirty="0" err="1" smtClean="0"/>
              <a:t>Keras</a:t>
            </a:r>
            <a:r>
              <a:rPr lang="en-IN" dirty="0" smtClean="0"/>
              <a:t> </a:t>
            </a:r>
            <a:r>
              <a:rPr lang="en-US" dirty="0"/>
              <a:t>high-level neural networks API</a:t>
            </a:r>
            <a:endParaRPr lang="en-IN" dirty="0"/>
          </a:p>
          <a:p>
            <a:pPr lvl="1"/>
            <a:r>
              <a:rPr lang="en-IN" dirty="0"/>
              <a:t>Back end:  </a:t>
            </a:r>
            <a:r>
              <a:rPr lang="en-IN" dirty="0" err="1" smtClean="0"/>
              <a:t>Tensorflow</a:t>
            </a:r>
            <a:r>
              <a:rPr lang="en-IN" dirty="0" smtClean="0"/>
              <a:t> open-source ML framework</a:t>
            </a:r>
            <a:endParaRPr lang="en-IN" dirty="0"/>
          </a:p>
          <a:p>
            <a:pPr lvl="1"/>
            <a:endParaRPr lang="en-US" dirty="0"/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7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0C3404-03E4-6B4D-A38F-305F9775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 Architectural </a:t>
            </a:r>
            <a:r>
              <a:rPr lang="en-US" dirty="0"/>
              <a:t>Flow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82" y="1970468"/>
            <a:ext cx="8887684" cy="3817270"/>
          </a:xfrm>
        </p:spPr>
      </p:pic>
    </p:spTree>
    <p:extLst>
      <p:ext uri="{BB962C8B-B14F-4D97-AF65-F5344CB8AC3E}">
        <p14:creationId xmlns:p14="http://schemas.microsoft.com/office/powerpoint/2010/main" val="414271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D31D40-17F9-354D-8D77-6A50B213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4.7 User </a:t>
            </a:r>
            <a:r>
              <a:rPr lang="en-US" dirty="0"/>
              <a:t>flow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D392D8F-B9DD-C549-BE23-F063DA9F72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961" y="1958251"/>
            <a:ext cx="3882510" cy="41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1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5. workflow: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0" y="1841645"/>
            <a:ext cx="8667480" cy="4304719"/>
          </a:xfrm>
        </p:spPr>
      </p:pic>
    </p:spTree>
    <p:extLst>
      <p:ext uri="{BB962C8B-B14F-4D97-AF65-F5344CB8AC3E}">
        <p14:creationId xmlns:p14="http://schemas.microsoft.com/office/powerpoint/2010/main" val="227296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0318E0-A8F3-D044-819A-393284FB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18E2C3-9DB3-B547-84F4-42734E5B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Ability </a:t>
            </a:r>
            <a:r>
              <a:rPr lang="en-US" dirty="0"/>
              <a:t>to provide suggestions based on Contextual Awareness of location, time of day, trending stories </a:t>
            </a:r>
            <a:r>
              <a:rPr lang="en-US" dirty="0" smtClean="0"/>
              <a:t>on Twitter etc.</a:t>
            </a:r>
          </a:p>
          <a:p>
            <a:pPr lvl="0"/>
            <a:r>
              <a:rPr lang="en-IN" dirty="0" smtClean="0"/>
              <a:t>Ability to recognize people using image recognition</a:t>
            </a:r>
            <a:endParaRPr lang="en-US" dirty="0"/>
          </a:p>
          <a:p>
            <a:pPr lvl="0"/>
            <a:r>
              <a:rPr lang="en-US" dirty="0" smtClean="0"/>
              <a:t>Adding Augmented </a:t>
            </a:r>
            <a:r>
              <a:rPr lang="en-US" dirty="0"/>
              <a:t>Reality </a:t>
            </a:r>
            <a:r>
              <a:rPr lang="en-US" dirty="0" smtClean="0"/>
              <a:t>features with layers showing content like </a:t>
            </a:r>
            <a:r>
              <a:rPr lang="en-US" dirty="0"/>
              <a:t>social media </a:t>
            </a:r>
            <a:r>
              <a:rPr lang="en-US" dirty="0" smtClean="0"/>
              <a:t>profiles, news/tweets relevant to context </a:t>
            </a:r>
            <a:r>
              <a:rPr lang="en-US" dirty="0"/>
              <a:t>etc. overlaid on the entities captured using smartphone camera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99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GitHub Team 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github.com/paceuniversityCS691TeamB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60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11BE2A-D578-594E-AE5E-36A32C96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1996227"/>
            <a:ext cx="8643154" cy="122285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9345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341" y="2017343"/>
            <a:ext cx="9925582" cy="344152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Since past few years News consumption has shifted from traditional mediums like Newspapers, TV broadcasts, radio etc. to digital mediums like websites, smartphone apps, podcasts etc. </a:t>
            </a:r>
          </a:p>
          <a:p>
            <a:r>
              <a:rPr lang="en-IN" dirty="0" smtClean="0"/>
              <a:t>These mediums were one-directional</a:t>
            </a:r>
          </a:p>
          <a:p>
            <a:r>
              <a:rPr lang="en-IN" dirty="0" smtClean="0"/>
              <a:t>Nowadays, the average smartphone users frequently use on an average maximum of 3-4 apps on a daily basis.  App fatigue has set in.</a:t>
            </a:r>
          </a:p>
          <a:p>
            <a:r>
              <a:rPr lang="en-IN" dirty="0" smtClean="0"/>
              <a:t>Instead, users spend most of their time on smartphone using instant messaging/social apps like WhatsApp, WeChat, Facebook Messenger etc.</a:t>
            </a:r>
          </a:p>
          <a:p>
            <a:r>
              <a:rPr lang="en-IN" dirty="0" smtClean="0"/>
              <a:t>Due to changing user consumption habits, Instant messaging apps have thus become the next big platforms.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9217" y="2017343"/>
            <a:ext cx="9609706" cy="3441520"/>
          </a:xfrm>
        </p:spPr>
        <p:txBody>
          <a:bodyPr/>
          <a:lstStyle/>
          <a:p>
            <a:r>
              <a:rPr lang="en-IN" dirty="0" smtClean="0"/>
              <a:t>With increasing convenience &amp; simplicity offered by virtual assistants like Google Assistant, Apple Siri , Amazon Alexa etc. </a:t>
            </a:r>
            <a:r>
              <a:rPr lang="en-IN" smtClean="0"/>
              <a:t>,  </a:t>
            </a:r>
            <a:r>
              <a:rPr lang="en-IN" dirty="0" smtClean="0"/>
              <a:t>have started popping up everywhere from smartphones, laptops to Internet connected devices like </a:t>
            </a:r>
            <a:r>
              <a:rPr lang="en-IN" dirty="0"/>
              <a:t>smart speakers, </a:t>
            </a:r>
            <a:r>
              <a:rPr lang="en-IN" dirty="0" smtClean="0"/>
              <a:t>smart appliances etc.</a:t>
            </a:r>
          </a:p>
          <a:p>
            <a:r>
              <a:rPr lang="en-IN" dirty="0" smtClean="0"/>
              <a:t>We wanted to design a News Assistant </a:t>
            </a:r>
            <a:r>
              <a:rPr lang="en-IN" dirty="0" err="1" smtClean="0"/>
              <a:t>Chatbot</a:t>
            </a:r>
            <a:r>
              <a:rPr lang="en-IN" dirty="0" smtClean="0"/>
              <a:t> that combines the convenience of virtual assistants with the interactivity of chatting with a friend via instant messaging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C5FAD6-B495-F348-973B-AD49F3FE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Project </a:t>
            </a:r>
            <a:r>
              <a:rPr lang="en-US" dirty="0"/>
              <a:t>description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B03745EB-A0D5-EF46-A73D-48A055975B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7198" y="2017343"/>
            <a:ext cx="2044037" cy="2044037"/>
          </a:xfrm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D1D37E-3AD9-7343-A41E-0526D196B3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Web based news application with conversational UI</a:t>
            </a:r>
          </a:p>
          <a:p>
            <a:r>
              <a:rPr lang="en-US" dirty="0"/>
              <a:t>Chatbot to provide </a:t>
            </a:r>
            <a:r>
              <a:rPr lang="en-US" dirty="0" smtClean="0"/>
              <a:t>personalized news, recommendations according </a:t>
            </a:r>
            <a:r>
              <a:rPr lang="en-US" dirty="0"/>
              <a:t>to </a:t>
            </a:r>
            <a:r>
              <a:rPr lang="en-US" dirty="0" smtClean="0"/>
              <a:t>users’ </a:t>
            </a:r>
            <a:r>
              <a:rPr lang="en-US" dirty="0"/>
              <a:t>preferences</a:t>
            </a:r>
          </a:p>
          <a:p>
            <a:r>
              <a:rPr lang="en-US" dirty="0"/>
              <a:t>Supports both web and mobile </a:t>
            </a:r>
            <a:r>
              <a:rPr lang="en-US" dirty="0" smtClean="0"/>
              <a:t>platforms</a:t>
            </a:r>
            <a:endParaRPr lang="en-US" dirty="0"/>
          </a:p>
          <a:p>
            <a:r>
              <a:rPr lang="en-US" dirty="0"/>
              <a:t>Provide daily </a:t>
            </a:r>
            <a:r>
              <a:rPr lang="en-US" dirty="0" smtClean="0"/>
              <a:t>news briefings </a:t>
            </a:r>
            <a:r>
              <a:rPr lang="en-US" dirty="0"/>
              <a:t>to the user </a:t>
            </a:r>
            <a:r>
              <a:rPr lang="en-US" dirty="0" smtClean="0"/>
              <a:t>while </a:t>
            </a:r>
            <a:r>
              <a:rPr lang="en-US" dirty="0"/>
              <a:t>avoiding frequent push notifications </a:t>
            </a:r>
            <a:r>
              <a:rPr lang="en-US" dirty="0" smtClean="0"/>
              <a:t>that can be distracting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7118748-C5C9-304A-AF08-9E5728E78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051" y="2553569"/>
            <a:ext cx="3911774" cy="15078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F34665E-C37C-C547-A3CA-50BA22A45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217" y="3923820"/>
            <a:ext cx="3294589" cy="18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3.1 What is a </a:t>
            </a:r>
            <a:r>
              <a:rPr lang="en-IN" dirty="0" err="1" smtClean="0"/>
              <a:t>chatbot</a:t>
            </a:r>
            <a:r>
              <a:rPr lang="en-IN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7521" cy="3448595"/>
          </a:xfrm>
        </p:spPr>
        <p:txBody>
          <a:bodyPr/>
          <a:lstStyle/>
          <a:p>
            <a:r>
              <a:rPr lang="en-US" dirty="0"/>
              <a:t>A Chabot is a service, that communicates with you, most </a:t>
            </a:r>
            <a:br>
              <a:rPr lang="en-US" dirty="0"/>
            </a:br>
            <a:r>
              <a:rPr lang="en-US" dirty="0"/>
              <a:t>commonly using a text/voice interface and uses artificial intelligence techniques like NLP/Machine Learning to understand &amp; respond to user </a:t>
            </a:r>
            <a:r>
              <a:rPr lang="en-US" dirty="0" smtClean="0"/>
              <a:t>queries</a:t>
            </a:r>
          </a:p>
          <a:p>
            <a:r>
              <a:rPr lang="en-US" dirty="0"/>
              <a:t>The service could be any number of things, ranging from functional </a:t>
            </a:r>
            <a:br>
              <a:rPr lang="en-US" dirty="0"/>
            </a:br>
            <a:r>
              <a:rPr lang="en-US" dirty="0"/>
              <a:t>to fun, and it could live inside any major messaging product (like Facebook </a:t>
            </a:r>
            <a:br>
              <a:rPr lang="en-US" dirty="0"/>
            </a:br>
            <a:r>
              <a:rPr lang="en-US" dirty="0"/>
              <a:t>messenger, slack, telegram, text messages, etc.).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6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7521" cy="344859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4.1 Software Design Pattern:</a:t>
            </a:r>
          </a:p>
          <a:p>
            <a:r>
              <a:rPr lang="en-IN" dirty="0" smtClean="0"/>
              <a:t>Single Page Application (SPA)</a:t>
            </a:r>
          </a:p>
          <a:p>
            <a:r>
              <a:rPr lang="en-IN" dirty="0" smtClean="0"/>
              <a:t>Model View Control (MVC)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4.2 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7521" cy="3448595"/>
          </a:xfrm>
        </p:spPr>
        <p:txBody>
          <a:bodyPr/>
          <a:lstStyle/>
          <a:p>
            <a:r>
              <a:rPr lang="en-IN" dirty="0" smtClean="0"/>
              <a:t>UX Design:  </a:t>
            </a:r>
            <a:r>
              <a:rPr lang="en-IN" dirty="0" err="1" smtClean="0"/>
              <a:t>Axure</a:t>
            </a:r>
            <a:r>
              <a:rPr lang="en-IN" dirty="0" smtClean="0"/>
              <a:t> RP and Visio</a:t>
            </a:r>
          </a:p>
          <a:p>
            <a:r>
              <a:rPr lang="en-IN" dirty="0" smtClean="0"/>
              <a:t>Testing: QTP &amp; Load Runner, python unit tests</a:t>
            </a:r>
          </a:p>
          <a:p>
            <a:r>
              <a:rPr lang="en-IN" dirty="0" smtClean="0"/>
              <a:t>Project Monitoring: MS Project</a:t>
            </a:r>
          </a:p>
          <a:p>
            <a:r>
              <a:rPr lang="en-IN" dirty="0" smtClean="0"/>
              <a:t>Code Repository: GitHub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1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137B12-5BEC-954F-BEE5-DEFA0591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 Back end (Model)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F2E833-70F8-F149-8559-2EE62233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431069" cy="3450613"/>
          </a:xfrm>
        </p:spPr>
        <p:txBody>
          <a:bodyPr>
            <a:noAutofit/>
          </a:bodyPr>
          <a:lstStyle/>
          <a:p>
            <a:pPr lvl="1"/>
            <a:r>
              <a:rPr lang="en-US" sz="2000" dirty="0" smtClean="0"/>
              <a:t>Using MySQL database for storage</a:t>
            </a:r>
          </a:p>
          <a:p>
            <a:pPr lvl="1"/>
            <a:r>
              <a:rPr lang="en-US" sz="2000" dirty="0" smtClean="0"/>
              <a:t>Parameter </a:t>
            </a:r>
            <a:r>
              <a:rPr lang="en-US" sz="2000" dirty="0" smtClean="0"/>
              <a:t>passing and receiving from Databases</a:t>
            </a:r>
            <a:endParaRPr lang="en-US" sz="2000" dirty="0"/>
          </a:p>
          <a:p>
            <a:pPr lvl="1"/>
            <a:r>
              <a:rPr lang="en-US" sz="2000" dirty="0" smtClean="0"/>
              <a:t>Handle </a:t>
            </a:r>
            <a:r>
              <a:rPr lang="en-US" sz="2000" dirty="0"/>
              <a:t>registered user, news preferences </a:t>
            </a:r>
            <a:r>
              <a:rPr lang="en-US" sz="2000" dirty="0" smtClean="0"/>
              <a:t>data</a:t>
            </a:r>
            <a:endParaRPr lang="en-US" sz="2000" dirty="0"/>
          </a:p>
          <a:p>
            <a:pPr lvl="1"/>
            <a:r>
              <a:rPr lang="en-US" sz="2000" dirty="0" smtClean="0"/>
              <a:t>Handle data </a:t>
            </a:r>
            <a:r>
              <a:rPr lang="en-US" sz="2000" dirty="0"/>
              <a:t>required for </a:t>
            </a:r>
            <a:r>
              <a:rPr lang="en-US" sz="2000" dirty="0" smtClean="0"/>
              <a:t>language </a:t>
            </a:r>
            <a:r>
              <a:rPr lang="en-US" sz="2000" dirty="0"/>
              <a:t>processing in training bot</a:t>
            </a:r>
          </a:p>
        </p:txBody>
      </p:sp>
    </p:spTree>
    <p:extLst>
      <p:ext uri="{BB962C8B-B14F-4D97-AF65-F5344CB8AC3E}">
        <p14:creationId xmlns:p14="http://schemas.microsoft.com/office/powerpoint/2010/main" val="379146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E706A7-6CF1-DA41-88E4-6BD7BD8C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 Front end (view)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D0EC0B-E8BF-9640-AF2A-8036FF59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Web Design</a:t>
            </a:r>
          </a:p>
          <a:p>
            <a:pPr lvl="1"/>
            <a:r>
              <a:rPr lang="en-US" sz="2000" dirty="0"/>
              <a:t>Using </a:t>
            </a:r>
            <a:r>
              <a:rPr lang="en-US" sz="2000" dirty="0" smtClean="0"/>
              <a:t>Bootstrap component library to create responsive websites for different screen sizes in HTML/CSS</a:t>
            </a:r>
          </a:p>
          <a:p>
            <a:pPr lvl="1"/>
            <a:r>
              <a:rPr lang="en-IN" sz="2000" dirty="0" smtClean="0"/>
              <a:t>React JS : JavaScript library for building UI</a:t>
            </a:r>
            <a:endParaRPr lang="en-US" sz="2000" dirty="0"/>
          </a:p>
          <a:p>
            <a:pPr lvl="1"/>
            <a:r>
              <a:rPr lang="en-US" sz="2000" dirty="0"/>
              <a:t>Python </a:t>
            </a:r>
            <a:r>
              <a:rPr lang="en-US" sz="2000" dirty="0" smtClean="0"/>
              <a:t>flask:  Web server to </a:t>
            </a:r>
            <a:r>
              <a:rPr lang="en-US" sz="2000" dirty="0"/>
              <a:t>deploy the </a:t>
            </a:r>
            <a:r>
              <a:rPr lang="en-US" sz="2000" dirty="0" smtClean="0"/>
              <a:t>python app </a:t>
            </a:r>
            <a:r>
              <a:rPr lang="en-US" sz="2000" dirty="0"/>
              <a:t>on the </a:t>
            </a:r>
            <a:r>
              <a:rPr lang="en-US" sz="2000" dirty="0" smtClean="0"/>
              <a:t>web</a:t>
            </a:r>
            <a:endParaRPr lang="en-US" sz="2000" dirty="0"/>
          </a:p>
          <a:p>
            <a:pPr lvl="1"/>
            <a:r>
              <a:rPr lang="en-US" sz="2000" dirty="0"/>
              <a:t>Chatbot UI </a:t>
            </a:r>
            <a:r>
              <a:rPr lang="en-US" sz="2000" dirty="0" smtClean="0"/>
              <a:t>box:  To </a:t>
            </a:r>
            <a:r>
              <a:rPr lang="en-US" sz="2000" dirty="0"/>
              <a:t>display the chat responses</a:t>
            </a:r>
          </a:p>
        </p:txBody>
      </p:sp>
    </p:spTree>
    <p:extLst>
      <p:ext uri="{BB962C8B-B14F-4D97-AF65-F5344CB8AC3E}">
        <p14:creationId xmlns:p14="http://schemas.microsoft.com/office/powerpoint/2010/main" val="8818602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1534</TotalTime>
  <Words>570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Chat based news assistant</vt:lpstr>
      <vt:lpstr>1. introduction</vt:lpstr>
      <vt:lpstr>2. OBJECTIVE</vt:lpstr>
      <vt:lpstr>3. Project description</vt:lpstr>
      <vt:lpstr>3.1 What is a chatbot?</vt:lpstr>
      <vt:lpstr>4. architecture</vt:lpstr>
      <vt:lpstr>4.2 tools used</vt:lpstr>
      <vt:lpstr>4.3 Back end (Model)</vt:lpstr>
      <vt:lpstr>4.4 Front end (view)</vt:lpstr>
      <vt:lpstr>4.5 Business Logic (control)</vt:lpstr>
      <vt:lpstr>4.5 business logic (continued)</vt:lpstr>
      <vt:lpstr>4.6 Architectural Flow chart</vt:lpstr>
      <vt:lpstr>4.7 User flow chart</vt:lpstr>
      <vt:lpstr>5. workflow:</vt:lpstr>
      <vt:lpstr>6. Future scope</vt:lpstr>
      <vt:lpstr>GitHub Team wiki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based news assistant</dc:title>
  <dc:creator>Microsoft Office User</dc:creator>
  <cp:lastModifiedBy>pradeep prakash</cp:lastModifiedBy>
  <cp:revision>77</cp:revision>
  <dcterms:created xsi:type="dcterms:W3CDTF">2018-03-24T22:21:06Z</dcterms:created>
  <dcterms:modified xsi:type="dcterms:W3CDTF">2018-03-27T22:05:24Z</dcterms:modified>
</cp:coreProperties>
</file>