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>
    <p:pull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515" y="804673"/>
            <a:ext cx="10982098" cy="2139696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YogaHub</a:t>
            </a:r>
            <a:endParaRPr lang="en-US" sz="8800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5339" y="3881696"/>
            <a:ext cx="8915399" cy="2679616"/>
          </a:xfrm>
        </p:spPr>
        <p:txBody>
          <a:bodyPr>
            <a:normAutofit/>
          </a:bodyPr>
          <a:lstStyle/>
          <a:p>
            <a:r>
              <a:rPr lang="en-US" dirty="0" smtClean="0"/>
              <a:t>								</a:t>
            </a:r>
            <a:r>
              <a:rPr lang="en-US" dirty="0" smtClean="0">
                <a:solidFill>
                  <a:schemeClr val="tx1"/>
                </a:solidFill>
              </a:rPr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Team  Members: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													- </a:t>
            </a:r>
            <a:r>
              <a:rPr lang="en-US" sz="2000" b="1" dirty="0" smtClean="0">
                <a:solidFill>
                  <a:schemeClr val="tx1"/>
                </a:solidFill>
              </a:rPr>
              <a:t>Chandni Shah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										- Manisha Gupta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												- Sayali khare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1962587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8" y="201710"/>
            <a:ext cx="11075790" cy="10784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About</a:t>
            </a:r>
            <a:r>
              <a:rPr lang="en-US" sz="6600" b="1" dirty="0" smtClean="0">
                <a:solidFill>
                  <a:srgbClr val="FF0000"/>
                </a:solidFill>
              </a:rPr>
              <a:t>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052" y="1489166"/>
            <a:ext cx="9943312" cy="4379886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YogaHub A </a:t>
            </a:r>
            <a:r>
              <a:rPr lang="en-US" sz="2000" b="1" dirty="0">
                <a:solidFill>
                  <a:schemeClr val="tx1"/>
                </a:solidFill>
              </a:rPr>
              <a:t>project designed for the betterment of the </a:t>
            </a:r>
            <a:r>
              <a:rPr lang="en-US" sz="2000" b="1" dirty="0" smtClean="0">
                <a:solidFill>
                  <a:schemeClr val="tx1"/>
                </a:solidFill>
              </a:rPr>
              <a:t>society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used  HTML and CSS for the front-end and in order to store the database </a:t>
            </a: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used  PHP and </a:t>
            </a:r>
            <a:r>
              <a:rPr lang="en-US" sz="2000" b="1" dirty="0" err="1" smtClean="0">
                <a:solidFill>
                  <a:schemeClr val="tx1"/>
                </a:solidFill>
              </a:rPr>
              <a:t>MySQL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It’s a basic website where users can register, update their information and view all the other users .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-    This website includes functions such as:</a:t>
            </a:r>
            <a:endParaRPr lang="en-US" b="1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chemeClr val="tx1"/>
                </a:solidFill>
              </a:rPr>
              <a:t>	                1.Login</a:t>
            </a:r>
            <a:r>
              <a:rPr lang="en-US" b="1" dirty="0">
                <a:solidFill>
                  <a:schemeClr val="tx1"/>
                </a:solidFill>
              </a:rPr>
              <a:t>/ Register Users</a:t>
            </a:r>
          </a:p>
          <a:p>
            <a:pPr marL="800100" lvl="1" indent="-342900"/>
            <a:r>
              <a:rPr lang="en-US" b="1" dirty="0" smtClean="0">
                <a:solidFill>
                  <a:schemeClr val="tx1"/>
                </a:solidFill>
              </a:rPr>
              <a:t>           </a:t>
            </a:r>
            <a:r>
              <a:rPr lang="en-US" b="1" dirty="0" smtClean="0">
                <a:solidFill>
                  <a:schemeClr val="tx1"/>
                </a:solidFill>
              </a:rPr>
              <a:t> 2.Display  Users.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chemeClr val="tx1"/>
                </a:solidFill>
              </a:rPr>
              <a:t>3</a:t>
            </a:r>
            <a:r>
              <a:rPr lang="en-US" b="1" dirty="0" smtClean="0">
                <a:solidFill>
                  <a:schemeClr val="tx1"/>
                </a:solidFill>
              </a:rPr>
              <a:t>.Logout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  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685205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194" y="497741"/>
            <a:ext cx="11243355" cy="121394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Objective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5737" y="2299515"/>
            <a:ext cx="9688875" cy="39960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-   The main purpose of this project was to design a website that will help the  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    society.</a:t>
            </a:r>
          </a:p>
          <a:p>
            <a:pPr>
              <a:spcBef>
                <a:spcPts val="0"/>
              </a:spcBef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To implement CRUD operations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</a:t>
            </a:r>
            <a:r>
              <a:rPr lang="en-US" sz="2000" b="1" dirty="0">
                <a:solidFill>
                  <a:schemeClr val="tx1"/>
                </a:solidFill>
              </a:rPr>
              <a:t>have designed the website in such a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 way that even a </a:t>
            </a:r>
            <a:r>
              <a:rPr lang="en-US" sz="2000" b="1" dirty="0">
                <a:solidFill>
                  <a:schemeClr val="tx1"/>
                </a:solidFill>
              </a:rPr>
              <a:t>person who is not so </a:t>
            </a:r>
            <a:r>
              <a:rPr lang="en-US" sz="2000" b="1" dirty="0" smtClean="0">
                <a:solidFill>
                  <a:schemeClr val="tx1"/>
                </a:solidFill>
              </a:rPr>
              <a:t>versed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     with </a:t>
            </a:r>
            <a:r>
              <a:rPr lang="en-US" sz="2000" b="1" dirty="0">
                <a:solidFill>
                  <a:schemeClr val="tx1"/>
                </a:solidFill>
              </a:rPr>
              <a:t>the internet and technologies can </a:t>
            </a:r>
            <a:r>
              <a:rPr lang="en-US" sz="2000" b="1" dirty="0" smtClean="0">
                <a:solidFill>
                  <a:schemeClr val="tx1"/>
                </a:solidFill>
              </a:rPr>
              <a:t>still</a:t>
            </a: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     easily </a:t>
            </a:r>
            <a:r>
              <a:rPr lang="en-US" sz="2000" b="1" dirty="0">
                <a:solidFill>
                  <a:schemeClr val="tx1"/>
                </a:solidFill>
              </a:rPr>
              <a:t>access our website and register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     themselves </a:t>
            </a:r>
            <a:r>
              <a:rPr lang="en-US" sz="2000" b="1" dirty="0">
                <a:solidFill>
                  <a:schemeClr val="tx1"/>
                </a:solidFill>
              </a:rPr>
              <a:t>with us.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64062" y="3564127"/>
            <a:ext cx="3440549" cy="200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6989471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703" y="1502229"/>
            <a:ext cx="10985863" cy="47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63" y="346842"/>
            <a:ext cx="11034349" cy="1142324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 Functionalities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372" y="1815738"/>
            <a:ext cx="8840240" cy="441164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</a:rPr>
              <a:t>Functionalities include client and instructor registration. 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/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Client </a:t>
            </a:r>
            <a:r>
              <a:rPr lang="en-US" sz="2200" b="1" dirty="0">
                <a:solidFill>
                  <a:schemeClr val="tx1"/>
                </a:solidFill>
              </a:rPr>
              <a:t>can view </a:t>
            </a:r>
            <a:r>
              <a:rPr lang="en-US" sz="2200" b="1" dirty="0" smtClean="0">
                <a:solidFill>
                  <a:schemeClr val="tx1"/>
                </a:solidFill>
              </a:rPr>
              <a:t>all the instructors </a:t>
            </a:r>
            <a:r>
              <a:rPr lang="en-US" sz="2200" b="1" dirty="0">
                <a:solidFill>
                  <a:schemeClr val="tx1"/>
                </a:solidFill>
              </a:rPr>
              <a:t>and how many students have registered themselves for that particular </a:t>
            </a:r>
            <a:r>
              <a:rPr lang="en-US" sz="2200" b="1" dirty="0" smtClean="0">
                <a:solidFill>
                  <a:schemeClr val="tx1"/>
                </a:solidFill>
              </a:rPr>
              <a:t>instructor.</a:t>
            </a:r>
          </a:p>
          <a:p>
            <a:pPr marL="285750" indent="-285750"/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Client can drop a course if he/she is not satisfied with the instructor’s method of conducting the classes.</a:t>
            </a:r>
          </a:p>
          <a:p>
            <a:pPr marL="285750" indent="-285750"/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>
                <a:solidFill>
                  <a:schemeClr val="tx1"/>
                </a:solidFill>
              </a:rPr>
              <a:t>Client </a:t>
            </a:r>
            <a:r>
              <a:rPr lang="en-US" sz="2200" b="1" dirty="0" smtClean="0">
                <a:solidFill>
                  <a:schemeClr val="tx1"/>
                </a:solidFill>
              </a:rPr>
              <a:t>can </a:t>
            </a:r>
            <a:r>
              <a:rPr lang="en-US" sz="2200" b="1" dirty="0">
                <a:solidFill>
                  <a:schemeClr val="tx1"/>
                </a:solidFill>
              </a:rPr>
              <a:t>switch on to another instructor if he/she is not happy with the </a:t>
            </a:r>
            <a:r>
              <a:rPr lang="en-US" sz="2200" b="1" dirty="0" smtClean="0">
                <a:solidFill>
                  <a:schemeClr val="tx1"/>
                </a:solidFill>
              </a:rPr>
              <a:t>services .</a:t>
            </a:r>
          </a:p>
          <a:p>
            <a:pPr marL="285750" indent="-285750"/>
            <a:endParaRPr lang="en-US" sz="22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Implemented the authorization for client and  instructor page.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486376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8" y="207204"/>
            <a:ext cx="10955972" cy="10094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Working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9429" y="1254034"/>
            <a:ext cx="9545183" cy="529045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The pages of our project are HOME page, Our teachers, About Us, Login and client and instructor registration. 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New users will have to register  themselves first in order to get access to our website.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Users who have not enrolled can see all the instructors but cannot register for our classes unless they signup.</a:t>
            </a:r>
          </a:p>
          <a:p>
            <a:pPr marL="285750" indent="-285750">
              <a:buFontTx/>
              <a:buChar char="-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Members who already have an account can directly login and access the website, they can also update their information anytime.</a:t>
            </a:r>
          </a:p>
          <a:p>
            <a:pPr marL="285750" indent="-285750">
              <a:buFontTx/>
              <a:buChar char="-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If a client is not sure then we also have a 15 day trial option, wherein a user can register themselves try out different options with us and then if satisfied can always enroll with us.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564756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7" y="285581"/>
            <a:ext cx="11212499" cy="95424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Crud operations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309" y="1631731"/>
            <a:ext cx="9362303" cy="487942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 – Create : Create a new record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We have created a database named yogahub with </a:t>
            </a:r>
            <a:r>
              <a:rPr lang="en-US" b="1" dirty="0" smtClean="0">
                <a:solidFill>
                  <a:schemeClr val="tx1"/>
                </a:solidFill>
              </a:rPr>
              <a:t> client, teachers </a:t>
            </a:r>
            <a:r>
              <a:rPr lang="en-US" b="1" smtClean="0">
                <a:solidFill>
                  <a:schemeClr val="tx1"/>
                </a:solidFill>
              </a:rPr>
              <a:t>and role tables </a:t>
            </a:r>
            <a:r>
              <a:rPr lang="en-US" b="1" smtClean="0">
                <a:solidFill>
                  <a:schemeClr val="tx1"/>
                </a:solidFill>
              </a:rPr>
              <a:t>in </a:t>
            </a:r>
            <a:r>
              <a:rPr lang="en-US" b="1" smtClean="0">
                <a:solidFill>
                  <a:schemeClr val="tx1"/>
                </a:solidFill>
              </a:rPr>
              <a:t>it.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R – Read : Display all Records.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 our project we are displaying all the instructors who have registered. Clients who have enrolled themselves and also client can view all the information about a particular instructor even if he is not registered with them.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U – Update : Updating a record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Instructors and clients can update their information anytime. If a new user sign’s up then his/her details will be automatically uploaded in the database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D- Delete : Delete a record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7208297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4" y="236709"/>
            <a:ext cx="10902370" cy="12691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Future Scope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1497" y="1773621"/>
            <a:ext cx="9323115" cy="470555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In future we can add more functionalities such as chat application, online session, deactivation etc.</a:t>
            </a:r>
          </a:p>
          <a:p>
            <a:pPr marL="285750" indent="-285750">
              <a:buFontTx/>
              <a:buChar char="-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can also add a form where in user will be asked few questions regarding their physic and will be given diet chart accordingly.</a:t>
            </a:r>
          </a:p>
          <a:p>
            <a:pPr marL="285750" indent="-285750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If a particular instructor is on leave or his/her class in already full then automatically a message should be displayed as Unavailable whenever a client tries to register for it. </a:t>
            </a:r>
          </a:p>
          <a:p>
            <a:pPr marL="285750" indent="-285750"/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can also add delete operation, whenever a client or instructor leaves the class then the database should be updated.</a:t>
            </a:r>
          </a:p>
          <a:p>
            <a:pPr marL="285750" indent="-285750"/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000" b="1" dirty="0" smtClean="0">
                <a:solidFill>
                  <a:schemeClr val="tx1"/>
                </a:solidFill>
              </a:rPr>
              <a:t>We can keep different prices for different levels (beginner, intermediate and advanced)</a:t>
            </a:r>
          </a:p>
        </p:txBody>
      </p:sp>
    </p:spTree>
    <p:extLst>
      <p:ext uri="{BB962C8B-B14F-4D97-AF65-F5344CB8AC3E}">
        <p14:creationId xmlns:p14="http://schemas.microsoft.com/office/powerpoint/2010/main" xmlns="" val="2851835344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540" y="1874520"/>
            <a:ext cx="8187644" cy="1947041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Thank you…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685846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1406</TotalTime>
  <Words>500</Words>
  <Application>Microsoft Office PowerPoint</Application>
  <PresentationFormat>Custom</PresentationFormat>
  <Paragraphs>77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YogaHub</vt:lpstr>
      <vt:lpstr>     About </vt:lpstr>
      <vt:lpstr>      Objective</vt:lpstr>
      <vt:lpstr>Slide 4</vt:lpstr>
      <vt:lpstr>     Functionalities</vt:lpstr>
      <vt:lpstr>Working</vt:lpstr>
      <vt:lpstr>Crud operations</vt:lpstr>
      <vt:lpstr>Future Scope</vt:lpstr>
      <vt:lpstr>Thank you…</vt:lpstr>
    </vt:vector>
  </TitlesOfParts>
  <Company>Pace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YogaHub</dc:title>
  <dc:creator>chandni</dc:creator>
  <cp:lastModifiedBy>Sayali</cp:lastModifiedBy>
  <cp:revision>25</cp:revision>
  <dcterms:created xsi:type="dcterms:W3CDTF">2018-05-06T22:27:38Z</dcterms:created>
  <dcterms:modified xsi:type="dcterms:W3CDTF">2018-05-11T23:07:59Z</dcterms:modified>
</cp:coreProperties>
</file>