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208168-C54D-400A-B47D-7A7625E3BF27}" type="datetimeFigureOut">
              <a:rPr lang="en-US" smtClean="0"/>
              <a:t>12/07/17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F5C3D3-35F2-4897-B396-6D01FC3AED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/>
              <a:t>RESTful</a:t>
            </a:r>
            <a:r>
              <a:rPr lang="en-US" sz="3600" b="1" dirty="0"/>
              <a:t> Web Service Implementation + </a:t>
            </a:r>
            <a:r>
              <a:rPr lang="en-US" sz="3600" b="1" dirty="0" err="1"/>
              <a:t>Docker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-</a:t>
            </a:r>
            <a:r>
              <a:rPr lang="en-US" sz="3600" dirty="0" err="1" smtClean="0"/>
              <a:t>Chandni</a:t>
            </a:r>
            <a:r>
              <a:rPr lang="en-US" sz="3600" dirty="0" smtClean="0"/>
              <a:t> Shah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848600" cy="1470025"/>
          </a:xfrm>
        </p:spPr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153400" cy="4419600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• My data model consists of a unique id that stores the information of the donut. 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• For example: 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f1{ “name”: “"name": "</a:t>
            </a:r>
            <a:r>
              <a:rPr lang="en-US" sz="2200" dirty="0" err="1" smtClean="0">
                <a:solidFill>
                  <a:schemeClr val="tx1"/>
                </a:solidFill>
              </a:rPr>
              <a:t>Choco</a:t>
            </a:r>
            <a:r>
              <a:rPr lang="en-US" sz="2200" dirty="0" smtClean="0">
                <a:solidFill>
                  <a:schemeClr val="tx1"/>
                </a:solidFill>
              </a:rPr>
              <a:t>",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  "topping_1": "None",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         "topping_2": "Glazed",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         "topping_3": "Sugar",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         "topping_4": "chocolate",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         "topping_5": "</a:t>
            </a:r>
            <a:r>
              <a:rPr lang="en-US" sz="2200" dirty="0" err="1" smtClean="0">
                <a:solidFill>
                  <a:schemeClr val="tx1"/>
                </a:solidFill>
              </a:rPr>
              <a:t>choco</a:t>
            </a:r>
            <a:r>
              <a:rPr lang="en-US" sz="2200" dirty="0" smtClean="0">
                <a:solidFill>
                  <a:schemeClr val="tx1"/>
                </a:solidFill>
              </a:rPr>
              <a:t> powder sprinkle",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         "Price": "$9“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}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90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RESTful Web Service Implementation + Docker </vt:lpstr>
      <vt:lpstr>Data Model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Implementation + Docker </dc:title>
  <dc:creator>pradhyumn parihar</dc:creator>
  <cp:lastModifiedBy>pradhyumn parihar</cp:lastModifiedBy>
  <cp:revision>2</cp:revision>
  <dcterms:created xsi:type="dcterms:W3CDTF">2017-12-08T01:04:40Z</dcterms:created>
  <dcterms:modified xsi:type="dcterms:W3CDTF">2017-12-08T01:12:45Z</dcterms:modified>
</cp:coreProperties>
</file>