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9"/>
  </p:notesMasterIdLst>
  <p:sldIdLst>
    <p:sldId id="312" r:id="rId2"/>
    <p:sldId id="311" r:id="rId3"/>
    <p:sldId id="313" r:id="rId4"/>
    <p:sldId id="314" r:id="rId5"/>
    <p:sldId id="315" r:id="rId6"/>
    <p:sldId id="316" r:id="rId7"/>
    <p:sldId id="317" r:id="rId8"/>
    <p:sldId id="325" r:id="rId9"/>
    <p:sldId id="328" r:id="rId10"/>
    <p:sldId id="318" r:id="rId11"/>
    <p:sldId id="319" r:id="rId12"/>
    <p:sldId id="320" r:id="rId13"/>
    <p:sldId id="324" r:id="rId14"/>
    <p:sldId id="327" r:id="rId15"/>
    <p:sldId id="322" r:id="rId16"/>
    <p:sldId id="323" r:id="rId17"/>
    <p:sldId id="326" r:id="rId18"/>
  </p:sldIdLst>
  <p:sldSz cx="9144000" cy="5143500" type="screen16x9"/>
  <p:notesSz cx="17348200" cy="97536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 JAAGADESH" initials="AJ" lastIdx="1" clrIdx="0">
    <p:extLst>
      <p:ext uri="{19B8F6BF-5375-455C-9EA6-DF929625EA0E}">
        <p15:presenceInfo xmlns:p15="http://schemas.microsoft.com/office/powerpoint/2012/main" userId="b61b7765a3b528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21714C-F039-43FA-8FFE-C4840CE1DC13}">
  <a:tblStyle styleId="{6321714C-F039-43FA-8FFE-C4840CE1DC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1597622" y="296259"/>
            <a:ext cx="5948856" cy="4694195"/>
            <a:chOff x="2256903" y="816487"/>
            <a:chExt cx="4630180" cy="3653639"/>
          </a:xfrm>
        </p:grpSpPr>
        <p:sp>
          <p:nvSpPr>
            <p:cNvPr id="10" name="Google Shape;10;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title"/>
          </p:nvPr>
        </p:nvSpPr>
        <p:spPr>
          <a:xfrm>
            <a:off x="2215050" y="1748638"/>
            <a:ext cx="4713900" cy="12249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accent1"/>
              </a:buClr>
              <a:buSzPts val="6000"/>
              <a:buFont typeface="Joti One"/>
              <a:buNone/>
              <a:defRPr sz="6300" i="0">
                <a:solidFill>
                  <a:schemeClr val="accent1"/>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sp>
        <p:nvSpPr>
          <p:cNvPr id="13" name="Google Shape;13;p2"/>
          <p:cNvSpPr txBox="1">
            <a:spLocks noGrp="1"/>
          </p:cNvSpPr>
          <p:nvPr>
            <p:ph type="subTitle" idx="1"/>
          </p:nvPr>
        </p:nvSpPr>
        <p:spPr>
          <a:xfrm>
            <a:off x="2754750" y="3028763"/>
            <a:ext cx="3634500" cy="289200"/>
          </a:xfrm>
          <a:prstGeom prst="rect">
            <a:avLst/>
          </a:prstGeom>
        </p:spPr>
        <p:txBody>
          <a:bodyPr spcFirstLastPara="1" wrap="square" lIns="0" tIns="0" rIns="0" bIns="0"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4" name="Google Shape;14;p2"/>
          <p:cNvGrpSpPr/>
          <p:nvPr/>
        </p:nvGrpSpPr>
        <p:grpSpPr>
          <a:xfrm>
            <a:off x="307855" y="202772"/>
            <a:ext cx="8584689" cy="4754552"/>
            <a:chOff x="307855" y="202772"/>
            <a:chExt cx="8584689" cy="4754552"/>
          </a:xfrm>
        </p:grpSpPr>
        <p:sp>
          <p:nvSpPr>
            <p:cNvPr id="15" name="Google Shape;15;p2"/>
            <p:cNvSpPr/>
            <p:nvPr/>
          </p:nvSpPr>
          <p:spPr>
            <a:xfrm>
              <a:off x="373196" y="225034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13390" y="17486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58200" y="202772"/>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789221" y="366497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97346" y="256159"/>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ITLE &amp; LIST">
  <p:cSld name="CUSTOM_6_1_2_1">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subTitle" idx="1"/>
          </p:nvPr>
        </p:nvSpPr>
        <p:spPr>
          <a:xfrm>
            <a:off x="712675" y="1079600"/>
            <a:ext cx="7718700" cy="3528900"/>
          </a:xfrm>
          <a:prstGeom prst="rect">
            <a:avLst/>
          </a:prstGeom>
        </p:spPr>
        <p:txBody>
          <a:bodyPr spcFirstLastPara="1" wrap="square" lIns="0" tIns="0" rIns="0" bIns="0" anchor="ctr" anchorCtr="0">
            <a:noAutofit/>
          </a:bodyPr>
          <a:lstStyle>
            <a:lvl1pPr lvl="0" rtl="0">
              <a:spcBef>
                <a:spcPts val="300"/>
              </a:spcBef>
              <a:spcAft>
                <a:spcPts val="0"/>
              </a:spcAft>
              <a:buNone/>
              <a:defRPr sz="1200"/>
            </a:lvl1pPr>
            <a:lvl2pPr lvl="1" rtl="0">
              <a:spcBef>
                <a:spcPts val="300"/>
              </a:spcBef>
              <a:spcAft>
                <a:spcPts val="0"/>
              </a:spcAft>
              <a:buNone/>
              <a:defRPr sz="1200"/>
            </a:lvl2pPr>
            <a:lvl3pPr lvl="2" rtl="0">
              <a:spcBef>
                <a:spcPts val="300"/>
              </a:spcBef>
              <a:spcAft>
                <a:spcPts val="0"/>
              </a:spcAft>
              <a:buNone/>
              <a:defRPr sz="1200"/>
            </a:lvl3pPr>
            <a:lvl4pPr lvl="3" rtl="0">
              <a:spcBef>
                <a:spcPts val="300"/>
              </a:spcBef>
              <a:spcAft>
                <a:spcPts val="0"/>
              </a:spcAft>
              <a:buNone/>
              <a:defRPr sz="1200"/>
            </a:lvl4pPr>
            <a:lvl5pPr lvl="4" rtl="0">
              <a:spcBef>
                <a:spcPts val="300"/>
              </a:spcBef>
              <a:spcAft>
                <a:spcPts val="0"/>
              </a:spcAft>
              <a:buNone/>
              <a:defRPr sz="1200"/>
            </a:lvl5pPr>
            <a:lvl6pPr lvl="5" rtl="0">
              <a:spcBef>
                <a:spcPts val="300"/>
              </a:spcBef>
              <a:spcAft>
                <a:spcPts val="0"/>
              </a:spcAft>
              <a:buNone/>
              <a:defRPr sz="1200"/>
            </a:lvl6pPr>
            <a:lvl7pPr lvl="6" rtl="0">
              <a:spcBef>
                <a:spcPts val="300"/>
              </a:spcBef>
              <a:spcAft>
                <a:spcPts val="0"/>
              </a:spcAft>
              <a:buNone/>
              <a:defRPr sz="1200"/>
            </a:lvl7pPr>
            <a:lvl8pPr lvl="7" rtl="0">
              <a:spcBef>
                <a:spcPts val="300"/>
              </a:spcBef>
              <a:spcAft>
                <a:spcPts val="0"/>
              </a:spcAft>
              <a:buNone/>
              <a:defRPr sz="1200"/>
            </a:lvl8pPr>
            <a:lvl9pPr lvl="8" rtl="0">
              <a:spcBef>
                <a:spcPts val="300"/>
              </a:spcBef>
              <a:spcAft>
                <a:spcPts val="0"/>
              </a:spcAft>
              <a:buNone/>
              <a:defRPr sz="1200"/>
            </a:lvl9pPr>
          </a:lstStyle>
          <a:p>
            <a:endParaRPr/>
          </a:p>
        </p:txBody>
      </p:sp>
      <p:sp>
        <p:nvSpPr>
          <p:cNvPr id="25" name="Google Shape;25;p3"/>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grpSp>
        <p:nvGrpSpPr>
          <p:cNvPr id="26" name="Google Shape;26;p3"/>
          <p:cNvGrpSpPr/>
          <p:nvPr/>
        </p:nvGrpSpPr>
        <p:grpSpPr>
          <a:xfrm>
            <a:off x="646175" y="496497"/>
            <a:ext cx="8246369" cy="4435550"/>
            <a:chOff x="646175" y="496497"/>
            <a:chExt cx="8246369" cy="4435550"/>
          </a:xfrm>
        </p:grpSpPr>
        <p:sp>
          <p:nvSpPr>
            <p:cNvPr id="27" name="Google Shape;27;p3"/>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LINE DESIGN ">
  <p:cSld name="Two Content">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77" name="Google Shape;77;p7"/>
          <p:cNvSpPr txBox="1">
            <a:spLocks noGrp="1"/>
          </p:cNvSpPr>
          <p:nvPr>
            <p:ph type="subTitle" idx="1"/>
          </p:nvPr>
        </p:nvSpPr>
        <p:spPr>
          <a:xfrm>
            <a:off x="2480101" y="388280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grpSp>
        <p:nvGrpSpPr>
          <p:cNvPr id="78" name="Google Shape;78;p7"/>
          <p:cNvGrpSpPr/>
          <p:nvPr/>
        </p:nvGrpSpPr>
        <p:grpSpPr>
          <a:xfrm rot="10800000">
            <a:off x="2326312" y="871270"/>
            <a:ext cx="4491275" cy="3544029"/>
            <a:chOff x="2256903" y="816487"/>
            <a:chExt cx="4630180" cy="3653639"/>
          </a:xfrm>
        </p:grpSpPr>
        <p:sp>
          <p:nvSpPr>
            <p:cNvPr id="79" name="Google Shape;79;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7"/>
          <p:cNvGrpSpPr/>
          <p:nvPr/>
        </p:nvGrpSpPr>
        <p:grpSpPr>
          <a:xfrm>
            <a:off x="329730" y="496497"/>
            <a:ext cx="8562814" cy="4347320"/>
            <a:chOff x="329730" y="496497"/>
            <a:chExt cx="8562814" cy="4347320"/>
          </a:xfrm>
        </p:grpSpPr>
        <p:sp>
          <p:nvSpPr>
            <p:cNvPr id="82" name="Google Shape;82;p7"/>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TEXT LIST">
  <p:cSld name="Title Slide">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712675" y="688400"/>
            <a:ext cx="3636000" cy="13068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700"/>
              <a:buNone/>
              <a:defRPr sz="42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91" name="Google Shape;91;p8"/>
          <p:cNvSpPr txBox="1">
            <a:spLocks noGrp="1"/>
          </p:cNvSpPr>
          <p:nvPr>
            <p:ph type="subTitle" idx="1"/>
          </p:nvPr>
        </p:nvSpPr>
        <p:spPr>
          <a:xfrm>
            <a:off x="712675" y="2294246"/>
            <a:ext cx="7718700" cy="22428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600"/>
            </a:lvl1pPr>
            <a:lvl2pPr lvl="1" rtl="0">
              <a:lnSpc>
                <a:spcPct val="115000"/>
              </a:lnSpc>
              <a:spcBef>
                <a:spcPts val="0"/>
              </a:spcBef>
              <a:spcAft>
                <a:spcPts val="0"/>
              </a:spcAft>
              <a:buNone/>
              <a:defRPr sz="1600"/>
            </a:lvl2pPr>
            <a:lvl3pPr lvl="2" rtl="0">
              <a:lnSpc>
                <a:spcPct val="115000"/>
              </a:lnSpc>
              <a:spcBef>
                <a:spcPts val="0"/>
              </a:spcBef>
              <a:spcAft>
                <a:spcPts val="0"/>
              </a:spcAft>
              <a:buNone/>
              <a:defRPr sz="1600"/>
            </a:lvl3pPr>
            <a:lvl4pPr lvl="3" rtl="0">
              <a:lnSpc>
                <a:spcPct val="115000"/>
              </a:lnSpc>
              <a:spcBef>
                <a:spcPts val="0"/>
              </a:spcBef>
              <a:spcAft>
                <a:spcPts val="0"/>
              </a:spcAft>
              <a:buNone/>
              <a:defRPr sz="1600"/>
            </a:lvl4pPr>
            <a:lvl5pPr lvl="4" rtl="0">
              <a:lnSpc>
                <a:spcPct val="115000"/>
              </a:lnSpc>
              <a:spcBef>
                <a:spcPts val="0"/>
              </a:spcBef>
              <a:spcAft>
                <a:spcPts val="0"/>
              </a:spcAft>
              <a:buNone/>
              <a:defRPr sz="1600"/>
            </a:lvl5pPr>
            <a:lvl6pPr lvl="5" rtl="0">
              <a:lnSpc>
                <a:spcPct val="115000"/>
              </a:lnSpc>
              <a:spcBef>
                <a:spcPts val="0"/>
              </a:spcBef>
              <a:spcAft>
                <a:spcPts val="0"/>
              </a:spcAft>
              <a:buNone/>
              <a:defRPr sz="1600"/>
            </a:lvl6pPr>
            <a:lvl7pPr lvl="6" rtl="0">
              <a:lnSpc>
                <a:spcPct val="115000"/>
              </a:lnSpc>
              <a:spcBef>
                <a:spcPts val="0"/>
              </a:spcBef>
              <a:spcAft>
                <a:spcPts val="0"/>
              </a:spcAft>
              <a:buNone/>
              <a:defRPr sz="1600"/>
            </a:lvl7pPr>
            <a:lvl8pPr lvl="7" rtl="0">
              <a:lnSpc>
                <a:spcPct val="115000"/>
              </a:lnSpc>
              <a:spcBef>
                <a:spcPts val="0"/>
              </a:spcBef>
              <a:spcAft>
                <a:spcPts val="0"/>
              </a:spcAft>
              <a:buNone/>
              <a:defRPr sz="1600"/>
            </a:lvl8pPr>
            <a:lvl9pPr lvl="8" rtl="0">
              <a:lnSpc>
                <a:spcPct val="115000"/>
              </a:lnSpc>
              <a:spcBef>
                <a:spcPts val="0"/>
              </a:spcBef>
              <a:spcAft>
                <a:spcPts val="0"/>
              </a:spcAft>
              <a:buNone/>
              <a:defRPr sz="1600"/>
            </a:lvl9pPr>
          </a:lstStyle>
          <a:p>
            <a:endParaRPr/>
          </a:p>
        </p:txBody>
      </p:sp>
      <p:sp>
        <p:nvSpPr>
          <p:cNvPr id="92" name="Google Shape;92;p8"/>
          <p:cNvSpPr/>
          <p:nvPr/>
        </p:nvSpPr>
        <p:spPr>
          <a:xfrm flipH="1">
            <a:off x="365938" y="481772"/>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8"/>
          <p:cNvGrpSpPr/>
          <p:nvPr/>
        </p:nvGrpSpPr>
        <p:grpSpPr>
          <a:xfrm>
            <a:off x="329730" y="162020"/>
            <a:ext cx="8628146" cy="4650615"/>
            <a:chOff x="329730" y="162020"/>
            <a:chExt cx="8628146" cy="4650615"/>
          </a:xfrm>
        </p:grpSpPr>
        <p:sp>
          <p:nvSpPr>
            <p:cNvPr id="94" name="Google Shape;94;p8"/>
            <p:cNvSpPr/>
            <p:nvPr/>
          </p:nvSpPr>
          <p:spPr>
            <a:xfrm>
              <a:off x="1900171" y="471398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120015" y="16202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8789216" y="4230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p:cSld name="CUSTOM_8">
    <p:bg>
      <p:bgPr>
        <a:blipFill>
          <a:blip r:embed="rId2">
            <a:alphaModFix/>
          </a:blip>
          <a:stretch>
            <a:fillRect/>
          </a:stretch>
        </a:blipFill>
        <a:effectLst/>
      </p:bgPr>
    </p:bg>
    <p:spTree>
      <p:nvGrpSpPr>
        <p:cNvPr id="1" name="Shape 171"/>
        <p:cNvGrpSpPr/>
        <p:nvPr/>
      </p:nvGrpSpPr>
      <p:grpSpPr>
        <a:xfrm>
          <a:off x="0" y="0"/>
          <a:ext cx="0" cy="0"/>
          <a:chOff x="0" y="0"/>
          <a:chExt cx="0" cy="0"/>
        </a:xfrm>
      </p:grpSpPr>
      <p:sp>
        <p:nvSpPr>
          <p:cNvPr id="172" name="Google Shape;172;p15"/>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grpSp>
        <p:nvGrpSpPr>
          <p:cNvPr id="173" name="Google Shape;173;p15"/>
          <p:cNvGrpSpPr/>
          <p:nvPr/>
        </p:nvGrpSpPr>
        <p:grpSpPr>
          <a:xfrm>
            <a:off x="329730" y="281345"/>
            <a:ext cx="8628146" cy="4661127"/>
            <a:chOff x="329730" y="281345"/>
            <a:chExt cx="8628146" cy="4661127"/>
          </a:xfrm>
        </p:grpSpPr>
        <p:sp>
          <p:nvSpPr>
            <p:cNvPr id="174" name="Google Shape;174;p15"/>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X COLUMNS">
  <p:cSld name="Two Content_1_1">
    <p:bg>
      <p:bgPr>
        <a:blipFill>
          <a:blip r:embed="rId2">
            <a:alphaModFix/>
          </a:blip>
          <a:stretch>
            <a:fillRect/>
          </a:stretch>
        </a:blipFill>
        <a:effectLst/>
      </p:bgPr>
    </p:bg>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925020"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dk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206" name="Google Shape;206;p18"/>
          <p:cNvSpPr txBox="1">
            <a:spLocks noGrp="1"/>
          </p:cNvSpPr>
          <p:nvPr>
            <p:ph type="subTitle" idx="1"/>
          </p:nvPr>
        </p:nvSpPr>
        <p:spPr>
          <a:xfrm>
            <a:off x="712675"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endParaRPr/>
          </a:p>
        </p:txBody>
      </p:sp>
      <p:sp>
        <p:nvSpPr>
          <p:cNvPr id="207" name="Google Shape;207;p18"/>
          <p:cNvSpPr txBox="1">
            <a:spLocks noGrp="1"/>
          </p:cNvSpPr>
          <p:nvPr>
            <p:ph type="title" idx="2"/>
          </p:nvPr>
        </p:nvSpPr>
        <p:spPr>
          <a:xfrm>
            <a:off x="6357863"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208" name="Google Shape;208;p18"/>
          <p:cNvSpPr txBox="1">
            <a:spLocks noGrp="1"/>
          </p:cNvSpPr>
          <p:nvPr>
            <p:ph type="subTitle" idx="3"/>
          </p:nvPr>
        </p:nvSpPr>
        <p:spPr>
          <a:xfrm>
            <a:off x="6145523"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endParaRPr/>
          </a:p>
        </p:txBody>
      </p:sp>
      <p:sp>
        <p:nvSpPr>
          <p:cNvPr id="209" name="Google Shape;209;p18"/>
          <p:cNvSpPr txBox="1">
            <a:spLocks noGrp="1"/>
          </p:cNvSpPr>
          <p:nvPr>
            <p:ph type="title" idx="4"/>
          </p:nvPr>
        </p:nvSpPr>
        <p:spPr>
          <a:xfrm>
            <a:off x="3640784"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3"/>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210" name="Google Shape;210;p18"/>
          <p:cNvSpPr txBox="1">
            <a:spLocks noGrp="1"/>
          </p:cNvSpPr>
          <p:nvPr>
            <p:ph type="subTitle" idx="5"/>
          </p:nvPr>
        </p:nvSpPr>
        <p:spPr>
          <a:xfrm>
            <a:off x="3428441"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endParaRPr/>
          </a:p>
        </p:txBody>
      </p:sp>
      <p:sp>
        <p:nvSpPr>
          <p:cNvPr id="211" name="Google Shape;211;p18"/>
          <p:cNvSpPr txBox="1">
            <a:spLocks noGrp="1"/>
          </p:cNvSpPr>
          <p:nvPr>
            <p:ph type="title" idx="6"/>
          </p:nvPr>
        </p:nvSpPr>
        <p:spPr>
          <a:xfrm>
            <a:off x="3640784"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212" name="Google Shape;212;p18"/>
          <p:cNvSpPr txBox="1">
            <a:spLocks noGrp="1"/>
          </p:cNvSpPr>
          <p:nvPr>
            <p:ph type="subTitle" idx="7"/>
          </p:nvPr>
        </p:nvSpPr>
        <p:spPr>
          <a:xfrm>
            <a:off x="3428441"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endParaRPr/>
          </a:p>
        </p:txBody>
      </p:sp>
      <p:sp>
        <p:nvSpPr>
          <p:cNvPr id="213" name="Google Shape;213;p18"/>
          <p:cNvSpPr txBox="1">
            <a:spLocks noGrp="1"/>
          </p:cNvSpPr>
          <p:nvPr>
            <p:ph type="title" idx="8"/>
          </p:nvPr>
        </p:nvSpPr>
        <p:spPr>
          <a:xfrm>
            <a:off x="925020"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214" name="Google Shape;214;p18"/>
          <p:cNvSpPr txBox="1">
            <a:spLocks noGrp="1"/>
          </p:cNvSpPr>
          <p:nvPr>
            <p:ph type="subTitle" idx="9"/>
          </p:nvPr>
        </p:nvSpPr>
        <p:spPr>
          <a:xfrm>
            <a:off x="712675"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endParaRPr/>
          </a:p>
        </p:txBody>
      </p:sp>
      <p:sp>
        <p:nvSpPr>
          <p:cNvPr id="215" name="Google Shape;215;p18"/>
          <p:cNvSpPr txBox="1">
            <a:spLocks noGrp="1"/>
          </p:cNvSpPr>
          <p:nvPr>
            <p:ph type="title" idx="13"/>
          </p:nvPr>
        </p:nvSpPr>
        <p:spPr>
          <a:xfrm>
            <a:off x="6357863"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4"/>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endParaRPr/>
          </a:p>
        </p:txBody>
      </p:sp>
      <p:sp>
        <p:nvSpPr>
          <p:cNvPr id="216" name="Google Shape;216;p18"/>
          <p:cNvSpPr txBox="1">
            <a:spLocks noGrp="1"/>
          </p:cNvSpPr>
          <p:nvPr>
            <p:ph type="subTitle" idx="14"/>
          </p:nvPr>
        </p:nvSpPr>
        <p:spPr>
          <a:xfrm>
            <a:off x="6145523"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endParaRPr/>
          </a:p>
        </p:txBody>
      </p:sp>
      <p:sp>
        <p:nvSpPr>
          <p:cNvPr id="217" name="Google Shape;217;p18"/>
          <p:cNvSpPr txBox="1">
            <a:spLocks noGrp="1"/>
          </p:cNvSpPr>
          <p:nvPr>
            <p:ph type="title" idx="15"/>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grpSp>
        <p:nvGrpSpPr>
          <p:cNvPr id="218" name="Google Shape;218;p18"/>
          <p:cNvGrpSpPr/>
          <p:nvPr/>
        </p:nvGrpSpPr>
        <p:grpSpPr>
          <a:xfrm>
            <a:off x="329730" y="281345"/>
            <a:ext cx="8628146" cy="4661127"/>
            <a:chOff x="329730" y="281345"/>
            <a:chExt cx="8628146" cy="4661127"/>
          </a:xfrm>
        </p:grpSpPr>
        <p:sp>
          <p:nvSpPr>
            <p:cNvPr id="219" name="Google Shape;219;p18"/>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OBJECT_2_1">
    <p:bg>
      <p:bgPr>
        <a:blipFill>
          <a:blip r:embed="rId2">
            <a:alphaModFix/>
          </a:blip>
          <a:stretch>
            <a:fillRect/>
          </a:stretch>
        </a:blipFill>
        <a:effectLst/>
      </p:bgPr>
    </p:bg>
    <p:spTree>
      <p:nvGrpSpPr>
        <p:cNvPr id="1" name="Shape 259"/>
        <p:cNvGrpSpPr/>
        <p:nvPr/>
      </p:nvGrpSpPr>
      <p:grpSpPr>
        <a:xfrm>
          <a:off x="0" y="0"/>
          <a:ext cx="0" cy="0"/>
          <a:chOff x="0" y="0"/>
          <a:chExt cx="0" cy="0"/>
        </a:xfrm>
      </p:grpSpPr>
      <p:grpSp>
        <p:nvGrpSpPr>
          <p:cNvPr id="260" name="Google Shape;260;p22"/>
          <p:cNvGrpSpPr/>
          <p:nvPr/>
        </p:nvGrpSpPr>
        <p:grpSpPr>
          <a:xfrm>
            <a:off x="329730" y="281345"/>
            <a:ext cx="8628146" cy="4661127"/>
            <a:chOff x="329730" y="281345"/>
            <a:chExt cx="8628146" cy="4661127"/>
          </a:xfrm>
        </p:grpSpPr>
        <p:sp>
          <p:nvSpPr>
            <p:cNvPr id="261" name="Google Shape;261;p22"/>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2"/>
          <p:cNvSpPr/>
          <p:nvPr/>
        </p:nvSpPr>
        <p:spPr>
          <a:xfrm>
            <a:off x="1520080" y="249124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7405730" y="129354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075055" y="305686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
  <p:cSld name="CUSTOM_12_3_1">
    <p:bg>
      <p:bgPr>
        <a:solidFill>
          <a:srgbClr val="FFFFFF"/>
        </a:solidFill>
        <a:effectLst/>
      </p:bgPr>
    </p:bg>
    <p:spTree>
      <p:nvGrpSpPr>
        <p:cNvPr id="1" name="Shape 27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lt1"/>
              </a:buClr>
              <a:buSzPts val="700"/>
              <a:buFont typeface="Sue Ellen Francisco"/>
              <a:buNone/>
              <a:defRPr sz="3300" i="0" u="none" strike="noStrike" cap="none">
                <a:solidFill>
                  <a:schemeClr val="lt1"/>
                </a:solidFill>
                <a:latin typeface="Sue Ellen Francisco"/>
                <a:ea typeface="Sue Ellen Francisco"/>
                <a:cs typeface="Sue Ellen Francisco"/>
                <a:sym typeface="Sue Ellen Francisco"/>
              </a:defRPr>
            </a:lvl1pPr>
            <a:lvl2pPr lvl="1">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2pPr>
            <a:lvl3pPr lvl="2">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3pPr>
            <a:lvl4pPr lvl="3">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4pPr>
            <a:lvl5pPr lvl="4">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5pPr>
            <a:lvl6pPr lvl="5">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6pPr>
            <a:lvl7pPr lvl="6">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7pPr>
            <a:lvl8pPr lvl="7">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8pPr>
            <a:lvl9pPr lvl="8">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61" r:id="rId5"/>
    <p:sldLayoutId id="2147483664" r:id="rId6"/>
    <p:sldLayoutId id="2147483668"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23A642F-3A9D-16F3-7707-93025BDFD2B4}"/>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FB60018F-CB24-F568-C9BF-4B3496F0070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512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FA47DF0-7EA2-A96E-4074-E3B2D6C95B0B}"/>
              </a:ext>
            </a:extLst>
          </p:cNvPr>
          <p:cNvSpPr>
            <a:spLocks noGrp="1"/>
          </p:cNvSpPr>
          <p:nvPr>
            <p:ph type="subTitle" idx="1"/>
          </p:nvPr>
        </p:nvSpPr>
        <p:spPr>
          <a:xfrm>
            <a:off x="712650" y="1506070"/>
            <a:ext cx="7718700" cy="3411712"/>
          </a:xfrm>
        </p:spPr>
        <p:txBody>
          <a:bodyPr/>
          <a:lstStyle/>
          <a:p>
            <a:pPr marL="514350" indent="-285750">
              <a:buFont typeface="Wingdings" panose="05000000000000000000" pitchFamily="2" charset="2"/>
              <a:buChar char="q"/>
            </a:pPr>
            <a:r>
              <a:rPr lang="en-US" sz="1500" dirty="0"/>
              <a:t>Traffic congestion is a condition in transport that is characterized by slower speeds, longer trip times, and increased vehicular queueing.</a:t>
            </a:r>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r>
              <a:rPr lang="en-US" sz="1500" dirty="0"/>
              <a:t>When traffic demand is great enough that the interaction between vehicles slows the speed of the traffic stream, this results in some congestion. This leads to a number of problems such as delays, which may result in late arrival for employment, meetings, and education, resulting in lost business, disciplinary action or other personal losses, also blocked traffic may interfere with the passage of emergency vehicles traveling to their destinations where they are urgently needed </a:t>
            </a:r>
            <a:r>
              <a:rPr lang="en-US" sz="1500" dirty="0" err="1"/>
              <a:t>etc</a:t>
            </a:r>
            <a:endParaRPr lang="en-US" sz="1500" dirty="0"/>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r>
              <a:rPr lang="en-US" sz="1500" dirty="0"/>
              <a:t>. According to a study conducted by TomTom traffic index India had 3 cities in the top 10 for the most traffic congestion in 2021. Mumbai’s congestion level was 53% in 2021 followed by Bengaluru and New Delhi (48%) each and Pune (42%). There was a 22% reduction in peak traffic in 2021 compared to pre-pandemic years.</a:t>
            </a:r>
          </a:p>
          <a:p>
            <a:pPr marL="514350" indent="-285750">
              <a:buFont typeface="Wingdings" panose="05000000000000000000" pitchFamily="2" charset="2"/>
              <a:buChar char="q"/>
            </a:pPr>
            <a:endParaRPr lang="en-US" sz="1500" dirty="0"/>
          </a:p>
          <a:p>
            <a:endParaRPr lang="en-IN" dirty="0"/>
          </a:p>
        </p:txBody>
      </p:sp>
      <p:sp>
        <p:nvSpPr>
          <p:cNvPr id="3" name="Title 2">
            <a:extLst>
              <a:ext uri="{FF2B5EF4-FFF2-40B4-BE49-F238E27FC236}">
                <a16:creationId xmlns:a16="http://schemas.microsoft.com/office/drawing/2014/main" id="{B23DDFA2-0030-C1B1-2F32-4D159D9406FD}"/>
              </a:ext>
            </a:extLst>
          </p:cNvPr>
          <p:cNvSpPr>
            <a:spLocks noGrp="1"/>
          </p:cNvSpPr>
          <p:nvPr>
            <p:ph type="title"/>
          </p:nvPr>
        </p:nvSpPr>
        <p:spPr/>
        <p:txBody>
          <a:bodyPr/>
          <a:lstStyle/>
          <a:p>
            <a:r>
              <a:rPr lang="en-IN" sz="4000" dirty="0"/>
              <a:t>Problem Statement</a:t>
            </a:r>
          </a:p>
        </p:txBody>
      </p:sp>
      <p:grpSp>
        <p:nvGrpSpPr>
          <p:cNvPr id="4" name="Google Shape;2953;p59">
            <a:extLst>
              <a:ext uri="{FF2B5EF4-FFF2-40B4-BE49-F238E27FC236}">
                <a16:creationId xmlns:a16="http://schemas.microsoft.com/office/drawing/2014/main" id="{5C19F022-33D5-3518-84C1-D4AC9109079C}"/>
              </a:ext>
            </a:extLst>
          </p:cNvPr>
          <p:cNvGrpSpPr/>
          <p:nvPr/>
        </p:nvGrpSpPr>
        <p:grpSpPr>
          <a:xfrm>
            <a:off x="513418" y="225718"/>
            <a:ext cx="926895" cy="974374"/>
            <a:chOff x="878629" y="1299275"/>
            <a:chExt cx="926895" cy="974374"/>
          </a:xfrm>
        </p:grpSpPr>
        <p:sp>
          <p:nvSpPr>
            <p:cNvPr id="5" name="Google Shape;2954;p59">
              <a:extLst>
                <a:ext uri="{FF2B5EF4-FFF2-40B4-BE49-F238E27FC236}">
                  <a16:creationId xmlns:a16="http://schemas.microsoft.com/office/drawing/2014/main" id="{53FE124E-5A99-7A88-3E6F-3D293DDA54AA}"/>
                </a:ext>
              </a:extLst>
            </p:cNvPr>
            <p:cNvSpPr/>
            <p:nvPr/>
          </p:nvSpPr>
          <p:spPr>
            <a:xfrm>
              <a:off x="878629" y="1430229"/>
              <a:ext cx="894857" cy="843420"/>
            </a:xfrm>
            <a:custGeom>
              <a:avLst/>
              <a:gdLst/>
              <a:ahLst/>
              <a:cxnLst/>
              <a:rect l="l" t="t" r="r" b="b"/>
              <a:pathLst>
                <a:path w="22844" h="21347" extrusionOk="0">
                  <a:moveTo>
                    <a:pt x="6590" y="1538"/>
                  </a:moveTo>
                  <a:cubicBezTo>
                    <a:pt x="6618" y="1538"/>
                    <a:pt x="6635" y="1549"/>
                    <a:pt x="6643" y="1556"/>
                  </a:cubicBezTo>
                  <a:cubicBezTo>
                    <a:pt x="6632" y="1604"/>
                    <a:pt x="6531" y="1704"/>
                    <a:pt x="6376" y="1837"/>
                  </a:cubicBezTo>
                  <a:cubicBezTo>
                    <a:pt x="6372" y="1837"/>
                    <a:pt x="6365" y="1833"/>
                    <a:pt x="6361" y="1833"/>
                  </a:cubicBezTo>
                  <a:cubicBezTo>
                    <a:pt x="6302" y="1833"/>
                    <a:pt x="6233" y="1843"/>
                    <a:pt x="6160" y="1867"/>
                  </a:cubicBezTo>
                  <a:cubicBezTo>
                    <a:pt x="6323" y="1722"/>
                    <a:pt x="6431" y="1621"/>
                    <a:pt x="6504" y="1552"/>
                  </a:cubicBezTo>
                  <a:cubicBezTo>
                    <a:pt x="6534" y="1542"/>
                    <a:pt x="6566" y="1538"/>
                    <a:pt x="6590" y="1538"/>
                  </a:cubicBezTo>
                  <a:close/>
                  <a:moveTo>
                    <a:pt x="6410" y="1954"/>
                  </a:moveTo>
                  <a:cubicBezTo>
                    <a:pt x="6417" y="1957"/>
                    <a:pt x="6421" y="1957"/>
                    <a:pt x="6427" y="1961"/>
                  </a:cubicBezTo>
                  <a:cubicBezTo>
                    <a:pt x="6403" y="1975"/>
                    <a:pt x="6376" y="1989"/>
                    <a:pt x="6352" y="2003"/>
                  </a:cubicBezTo>
                  <a:cubicBezTo>
                    <a:pt x="6372" y="1986"/>
                    <a:pt x="6389" y="1971"/>
                    <a:pt x="6410" y="1954"/>
                  </a:cubicBezTo>
                  <a:close/>
                  <a:moveTo>
                    <a:pt x="6863" y="1926"/>
                  </a:moveTo>
                  <a:cubicBezTo>
                    <a:pt x="6868" y="1926"/>
                    <a:pt x="6873" y="1926"/>
                    <a:pt x="6878" y="1927"/>
                  </a:cubicBezTo>
                  <a:cubicBezTo>
                    <a:pt x="6926" y="1927"/>
                    <a:pt x="6961" y="1941"/>
                    <a:pt x="6988" y="1965"/>
                  </a:cubicBezTo>
                  <a:cubicBezTo>
                    <a:pt x="6979" y="1989"/>
                    <a:pt x="6950" y="2024"/>
                    <a:pt x="6909" y="2072"/>
                  </a:cubicBezTo>
                  <a:cubicBezTo>
                    <a:pt x="6899" y="2069"/>
                    <a:pt x="6885" y="2065"/>
                    <a:pt x="6875" y="2065"/>
                  </a:cubicBezTo>
                  <a:cubicBezTo>
                    <a:pt x="6867" y="2040"/>
                    <a:pt x="6857" y="2024"/>
                    <a:pt x="6846" y="2013"/>
                  </a:cubicBezTo>
                  <a:cubicBezTo>
                    <a:pt x="6830" y="1992"/>
                    <a:pt x="6795" y="1965"/>
                    <a:pt x="6739" y="1965"/>
                  </a:cubicBezTo>
                  <a:cubicBezTo>
                    <a:pt x="6734" y="1964"/>
                    <a:pt x="6728" y="1964"/>
                    <a:pt x="6723" y="1964"/>
                  </a:cubicBezTo>
                  <a:cubicBezTo>
                    <a:pt x="6696" y="1964"/>
                    <a:pt x="6666" y="1971"/>
                    <a:pt x="6632" y="1982"/>
                  </a:cubicBezTo>
                  <a:cubicBezTo>
                    <a:pt x="6722" y="1947"/>
                    <a:pt x="6798" y="1926"/>
                    <a:pt x="6863" y="1926"/>
                  </a:cubicBezTo>
                  <a:close/>
                  <a:moveTo>
                    <a:pt x="6168" y="2256"/>
                  </a:moveTo>
                  <a:lnTo>
                    <a:pt x="5967" y="2432"/>
                  </a:lnTo>
                  <a:cubicBezTo>
                    <a:pt x="5894" y="2481"/>
                    <a:pt x="5818" y="2533"/>
                    <a:pt x="5738" y="2588"/>
                  </a:cubicBezTo>
                  <a:cubicBezTo>
                    <a:pt x="5890" y="2464"/>
                    <a:pt x="6036" y="2349"/>
                    <a:pt x="6168" y="2256"/>
                  </a:cubicBezTo>
                  <a:close/>
                  <a:moveTo>
                    <a:pt x="6213" y="1968"/>
                  </a:moveTo>
                  <a:lnTo>
                    <a:pt x="6213" y="1968"/>
                  </a:lnTo>
                  <a:cubicBezTo>
                    <a:pt x="5936" y="2190"/>
                    <a:pt x="5547" y="2474"/>
                    <a:pt x="5128" y="2772"/>
                  </a:cubicBezTo>
                  <a:cubicBezTo>
                    <a:pt x="5433" y="2509"/>
                    <a:pt x="5675" y="2294"/>
                    <a:pt x="5869" y="2124"/>
                  </a:cubicBezTo>
                  <a:cubicBezTo>
                    <a:pt x="5998" y="2048"/>
                    <a:pt x="6112" y="1996"/>
                    <a:pt x="6213" y="1968"/>
                  </a:cubicBezTo>
                  <a:close/>
                  <a:moveTo>
                    <a:pt x="2901" y="2384"/>
                  </a:moveTo>
                  <a:lnTo>
                    <a:pt x="2901" y="2384"/>
                  </a:lnTo>
                  <a:cubicBezTo>
                    <a:pt x="2585" y="2706"/>
                    <a:pt x="2325" y="2976"/>
                    <a:pt x="2186" y="3126"/>
                  </a:cubicBezTo>
                  <a:cubicBezTo>
                    <a:pt x="2252" y="2959"/>
                    <a:pt x="2526" y="2692"/>
                    <a:pt x="2890" y="2387"/>
                  </a:cubicBezTo>
                  <a:cubicBezTo>
                    <a:pt x="2893" y="2387"/>
                    <a:pt x="2896" y="2387"/>
                    <a:pt x="2901" y="2384"/>
                  </a:cubicBezTo>
                  <a:close/>
                  <a:moveTo>
                    <a:pt x="6954" y="3430"/>
                  </a:moveTo>
                  <a:cubicBezTo>
                    <a:pt x="6843" y="3527"/>
                    <a:pt x="6708" y="3645"/>
                    <a:pt x="6552" y="3770"/>
                  </a:cubicBezTo>
                  <a:cubicBezTo>
                    <a:pt x="6534" y="3783"/>
                    <a:pt x="6521" y="3794"/>
                    <a:pt x="6504" y="3808"/>
                  </a:cubicBezTo>
                  <a:lnTo>
                    <a:pt x="6954" y="3430"/>
                  </a:lnTo>
                  <a:close/>
                  <a:moveTo>
                    <a:pt x="5197" y="3652"/>
                  </a:moveTo>
                  <a:lnTo>
                    <a:pt x="5197" y="3652"/>
                  </a:lnTo>
                  <a:cubicBezTo>
                    <a:pt x="5117" y="3721"/>
                    <a:pt x="5034" y="3791"/>
                    <a:pt x="4951" y="3863"/>
                  </a:cubicBezTo>
                  <a:cubicBezTo>
                    <a:pt x="4903" y="3901"/>
                    <a:pt x="4858" y="3940"/>
                    <a:pt x="4809" y="3978"/>
                  </a:cubicBezTo>
                  <a:cubicBezTo>
                    <a:pt x="4941" y="3863"/>
                    <a:pt x="5069" y="3753"/>
                    <a:pt x="5197" y="3652"/>
                  </a:cubicBezTo>
                  <a:close/>
                  <a:moveTo>
                    <a:pt x="6219" y="1164"/>
                  </a:moveTo>
                  <a:cubicBezTo>
                    <a:pt x="6240" y="1164"/>
                    <a:pt x="6261" y="1171"/>
                    <a:pt x="6275" y="1178"/>
                  </a:cubicBezTo>
                  <a:cubicBezTo>
                    <a:pt x="6001" y="1413"/>
                    <a:pt x="4702" y="2544"/>
                    <a:pt x="3427" y="3673"/>
                  </a:cubicBezTo>
                  <a:cubicBezTo>
                    <a:pt x="3278" y="3804"/>
                    <a:pt x="3139" y="3929"/>
                    <a:pt x="3008" y="4047"/>
                  </a:cubicBezTo>
                  <a:cubicBezTo>
                    <a:pt x="3074" y="3978"/>
                    <a:pt x="3139" y="3908"/>
                    <a:pt x="3205" y="3836"/>
                  </a:cubicBezTo>
                  <a:cubicBezTo>
                    <a:pt x="3614" y="3403"/>
                    <a:pt x="4044" y="2945"/>
                    <a:pt x="4452" y="2536"/>
                  </a:cubicBezTo>
                  <a:cubicBezTo>
                    <a:pt x="4550" y="2453"/>
                    <a:pt x="4647" y="2373"/>
                    <a:pt x="4737" y="2297"/>
                  </a:cubicBezTo>
                  <a:cubicBezTo>
                    <a:pt x="5512" y="1653"/>
                    <a:pt x="5866" y="1359"/>
                    <a:pt x="6026" y="1213"/>
                  </a:cubicBezTo>
                  <a:cubicBezTo>
                    <a:pt x="6098" y="1181"/>
                    <a:pt x="6164" y="1164"/>
                    <a:pt x="6219" y="1164"/>
                  </a:cubicBezTo>
                  <a:close/>
                  <a:moveTo>
                    <a:pt x="6742" y="2186"/>
                  </a:moveTo>
                  <a:lnTo>
                    <a:pt x="6742" y="2186"/>
                  </a:lnTo>
                  <a:cubicBezTo>
                    <a:pt x="6722" y="2232"/>
                    <a:pt x="6684" y="2290"/>
                    <a:pt x="6632" y="2356"/>
                  </a:cubicBezTo>
                  <a:cubicBezTo>
                    <a:pt x="6531" y="2453"/>
                    <a:pt x="6410" y="2568"/>
                    <a:pt x="6275" y="2692"/>
                  </a:cubicBezTo>
                  <a:cubicBezTo>
                    <a:pt x="5616" y="3118"/>
                    <a:pt x="4580" y="3999"/>
                    <a:pt x="3545" y="4934"/>
                  </a:cubicBezTo>
                  <a:cubicBezTo>
                    <a:pt x="3652" y="4826"/>
                    <a:pt x="3760" y="4722"/>
                    <a:pt x="3867" y="4612"/>
                  </a:cubicBezTo>
                  <a:cubicBezTo>
                    <a:pt x="4653" y="3828"/>
                    <a:pt x="5506" y="2973"/>
                    <a:pt x="6088" y="2484"/>
                  </a:cubicBezTo>
                  <a:cubicBezTo>
                    <a:pt x="6352" y="2318"/>
                    <a:pt x="6576" y="2214"/>
                    <a:pt x="6742" y="2186"/>
                  </a:cubicBezTo>
                  <a:close/>
                  <a:moveTo>
                    <a:pt x="3957" y="4362"/>
                  </a:moveTo>
                  <a:cubicBezTo>
                    <a:pt x="3898" y="4418"/>
                    <a:pt x="3843" y="4473"/>
                    <a:pt x="3787" y="4532"/>
                  </a:cubicBezTo>
                  <a:cubicBezTo>
                    <a:pt x="3451" y="4868"/>
                    <a:pt x="3104" y="5214"/>
                    <a:pt x="2765" y="5544"/>
                  </a:cubicBezTo>
                  <a:cubicBezTo>
                    <a:pt x="2689" y="5603"/>
                    <a:pt x="2610" y="5662"/>
                    <a:pt x="2536" y="5720"/>
                  </a:cubicBezTo>
                  <a:cubicBezTo>
                    <a:pt x="2616" y="5634"/>
                    <a:pt x="2703" y="5547"/>
                    <a:pt x="2789" y="5457"/>
                  </a:cubicBezTo>
                  <a:cubicBezTo>
                    <a:pt x="2931" y="5308"/>
                    <a:pt x="3080" y="5155"/>
                    <a:pt x="3233" y="5000"/>
                  </a:cubicBezTo>
                  <a:lnTo>
                    <a:pt x="3957" y="4362"/>
                  </a:lnTo>
                  <a:close/>
                  <a:moveTo>
                    <a:pt x="3628" y="3222"/>
                  </a:moveTo>
                  <a:lnTo>
                    <a:pt x="3628" y="3222"/>
                  </a:lnTo>
                  <a:cubicBezTo>
                    <a:pt x="3462" y="3399"/>
                    <a:pt x="3291" y="3579"/>
                    <a:pt x="3122" y="3759"/>
                  </a:cubicBezTo>
                  <a:cubicBezTo>
                    <a:pt x="2619" y="4290"/>
                    <a:pt x="2111" y="4834"/>
                    <a:pt x="1687" y="5242"/>
                  </a:cubicBezTo>
                  <a:cubicBezTo>
                    <a:pt x="1580" y="5339"/>
                    <a:pt x="1483" y="5429"/>
                    <a:pt x="1396" y="5509"/>
                  </a:cubicBezTo>
                  <a:cubicBezTo>
                    <a:pt x="1112" y="5766"/>
                    <a:pt x="885" y="5925"/>
                    <a:pt x="766" y="5925"/>
                  </a:cubicBezTo>
                  <a:cubicBezTo>
                    <a:pt x="765" y="5925"/>
                    <a:pt x="764" y="5925"/>
                    <a:pt x="763" y="5925"/>
                  </a:cubicBezTo>
                  <a:cubicBezTo>
                    <a:pt x="745" y="5925"/>
                    <a:pt x="734" y="5918"/>
                    <a:pt x="731" y="5918"/>
                  </a:cubicBezTo>
                  <a:lnTo>
                    <a:pt x="728" y="5918"/>
                  </a:lnTo>
                  <a:cubicBezTo>
                    <a:pt x="718" y="5699"/>
                    <a:pt x="2273" y="4359"/>
                    <a:pt x="3628" y="3222"/>
                  </a:cubicBezTo>
                  <a:close/>
                  <a:moveTo>
                    <a:pt x="7332" y="3406"/>
                  </a:moveTo>
                  <a:cubicBezTo>
                    <a:pt x="6916" y="3724"/>
                    <a:pt x="5499" y="4820"/>
                    <a:pt x="4023" y="6032"/>
                  </a:cubicBezTo>
                  <a:cubicBezTo>
                    <a:pt x="4653" y="5475"/>
                    <a:pt x="5232" y="4972"/>
                    <a:pt x="5731" y="4563"/>
                  </a:cubicBezTo>
                  <a:cubicBezTo>
                    <a:pt x="6126" y="4262"/>
                    <a:pt x="6451" y="4005"/>
                    <a:pt x="6705" y="3794"/>
                  </a:cubicBezTo>
                  <a:cubicBezTo>
                    <a:pt x="6992" y="3583"/>
                    <a:pt x="7211" y="3447"/>
                    <a:pt x="7332" y="3406"/>
                  </a:cubicBezTo>
                  <a:close/>
                  <a:moveTo>
                    <a:pt x="2072" y="6212"/>
                  </a:moveTo>
                  <a:lnTo>
                    <a:pt x="2072" y="6212"/>
                  </a:lnTo>
                  <a:cubicBezTo>
                    <a:pt x="1999" y="6278"/>
                    <a:pt x="1930" y="6344"/>
                    <a:pt x="1864" y="6406"/>
                  </a:cubicBezTo>
                  <a:cubicBezTo>
                    <a:pt x="1909" y="6361"/>
                    <a:pt x="1954" y="6313"/>
                    <a:pt x="2002" y="6265"/>
                  </a:cubicBezTo>
                  <a:cubicBezTo>
                    <a:pt x="2023" y="6247"/>
                    <a:pt x="2048" y="6230"/>
                    <a:pt x="2072" y="6212"/>
                  </a:cubicBezTo>
                  <a:close/>
                  <a:moveTo>
                    <a:pt x="2706" y="4730"/>
                  </a:moveTo>
                  <a:lnTo>
                    <a:pt x="2706" y="4730"/>
                  </a:lnTo>
                  <a:cubicBezTo>
                    <a:pt x="1913" y="5419"/>
                    <a:pt x="1123" y="6102"/>
                    <a:pt x="482" y="6660"/>
                  </a:cubicBezTo>
                  <a:cubicBezTo>
                    <a:pt x="531" y="6587"/>
                    <a:pt x="593" y="6510"/>
                    <a:pt x="662" y="6431"/>
                  </a:cubicBezTo>
                  <a:cubicBezTo>
                    <a:pt x="672" y="6427"/>
                    <a:pt x="686" y="6424"/>
                    <a:pt x="697" y="6417"/>
                  </a:cubicBezTo>
                  <a:lnTo>
                    <a:pt x="2706" y="4730"/>
                  </a:lnTo>
                  <a:close/>
                  <a:moveTo>
                    <a:pt x="5468" y="2668"/>
                  </a:moveTo>
                  <a:lnTo>
                    <a:pt x="5468" y="2668"/>
                  </a:lnTo>
                  <a:cubicBezTo>
                    <a:pt x="5090" y="2993"/>
                    <a:pt x="4674" y="3388"/>
                    <a:pt x="4244" y="3815"/>
                  </a:cubicBezTo>
                  <a:cubicBezTo>
                    <a:pt x="3603" y="4390"/>
                    <a:pt x="2935" y="5038"/>
                    <a:pt x="2332" y="5644"/>
                  </a:cubicBezTo>
                  <a:lnTo>
                    <a:pt x="1057" y="6770"/>
                  </a:lnTo>
                  <a:cubicBezTo>
                    <a:pt x="1379" y="6455"/>
                    <a:pt x="1805" y="6008"/>
                    <a:pt x="2353" y="5429"/>
                  </a:cubicBezTo>
                  <a:cubicBezTo>
                    <a:pt x="2786" y="4972"/>
                    <a:pt x="3267" y="4459"/>
                    <a:pt x="3745" y="3974"/>
                  </a:cubicBezTo>
                  <a:cubicBezTo>
                    <a:pt x="3919" y="3825"/>
                    <a:pt x="4081" y="3687"/>
                    <a:pt x="4231" y="3555"/>
                  </a:cubicBezTo>
                  <a:cubicBezTo>
                    <a:pt x="4369" y="3454"/>
                    <a:pt x="4508" y="3358"/>
                    <a:pt x="4639" y="3264"/>
                  </a:cubicBezTo>
                  <a:cubicBezTo>
                    <a:pt x="4948" y="3042"/>
                    <a:pt x="5225" y="2845"/>
                    <a:pt x="5468" y="2668"/>
                  </a:cubicBezTo>
                  <a:close/>
                  <a:moveTo>
                    <a:pt x="4110" y="5267"/>
                  </a:moveTo>
                  <a:lnTo>
                    <a:pt x="2290" y="6791"/>
                  </a:lnTo>
                  <a:cubicBezTo>
                    <a:pt x="2851" y="6306"/>
                    <a:pt x="3475" y="5782"/>
                    <a:pt x="4110" y="5267"/>
                  </a:cubicBezTo>
                  <a:close/>
                  <a:moveTo>
                    <a:pt x="6459" y="3444"/>
                  </a:moveTo>
                  <a:cubicBezTo>
                    <a:pt x="5624" y="4369"/>
                    <a:pt x="3870" y="5734"/>
                    <a:pt x="2460" y="6798"/>
                  </a:cubicBezTo>
                  <a:lnTo>
                    <a:pt x="6459" y="3444"/>
                  </a:lnTo>
                  <a:close/>
                  <a:moveTo>
                    <a:pt x="3548" y="5291"/>
                  </a:moveTo>
                  <a:lnTo>
                    <a:pt x="3548" y="5291"/>
                  </a:lnTo>
                  <a:cubicBezTo>
                    <a:pt x="2896" y="5849"/>
                    <a:pt x="2280" y="6375"/>
                    <a:pt x="1753" y="6815"/>
                  </a:cubicBezTo>
                  <a:cubicBezTo>
                    <a:pt x="2273" y="6369"/>
                    <a:pt x="2890" y="5841"/>
                    <a:pt x="3548" y="5291"/>
                  </a:cubicBezTo>
                  <a:close/>
                  <a:moveTo>
                    <a:pt x="2547" y="5021"/>
                  </a:moveTo>
                  <a:lnTo>
                    <a:pt x="2547" y="5021"/>
                  </a:lnTo>
                  <a:cubicBezTo>
                    <a:pt x="1607" y="5963"/>
                    <a:pt x="755" y="6777"/>
                    <a:pt x="437" y="6847"/>
                  </a:cubicBezTo>
                  <a:cubicBezTo>
                    <a:pt x="704" y="6618"/>
                    <a:pt x="1556" y="5880"/>
                    <a:pt x="2547" y="5021"/>
                  </a:cubicBezTo>
                  <a:close/>
                  <a:moveTo>
                    <a:pt x="8025" y="6240"/>
                  </a:moveTo>
                  <a:cubicBezTo>
                    <a:pt x="8031" y="6257"/>
                    <a:pt x="8035" y="6278"/>
                    <a:pt x="8035" y="6299"/>
                  </a:cubicBezTo>
                  <a:cubicBezTo>
                    <a:pt x="7828" y="6510"/>
                    <a:pt x="7585" y="6746"/>
                    <a:pt x="7311" y="6999"/>
                  </a:cubicBezTo>
                  <a:cubicBezTo>
                    <a:pt x="7297" y="6988"/>
                    <a:pt x="7280" y="6982"/>
                    <a:pt x="7255" y="6982"/>
                  </a:cubicBezTo>
                  <a:lnTo>
                    <a:pt x="7241" y="6982"/>
                  </a:lnTo>
                  <a:cubicBezTo>
                    <a:pt x="7626" y="6618"/>
                    <a:pt x="7907" y="6351"/>
                    <a:pt x="8025" y="6240"/>
                  </a:cubicBezTo>
                  <a:close/>
                  <a:moveTo>
                    <a:pt x="1212" y="6452"/>
                  </a:moveTo>
                  <a:cubicBezTo>
                    <a:pt x="796" y="6875"/>
                    <a:pt x="469" y="7187"/>
                    <a:pt x="367" y="7187"/>
                  </a:cubicBezTo>
                  <a:cubicBezTo>
                    <a:pt x="364" y="7187"/>
                    <a:pt x="362" y="7186"/>
                    <a:pt x="360" y="7186"/>
                  </a:cubicBezTo>
                  <a:cubicBezTo>
                    <a:pt x="323" y="7141"/>
                    <a:pt x="309" y="7086"/>
                    <a:pt x="319" y="7016"/>
                  </a:cubicBezTo>
                  <a:cubicBezTo>
                    <a:pt x="319" y="6996"/>
                    <a:pt x="326" y="6975"/>
                    <a:pt x="329" y="6957"/>
                  </a:cubicBezTo>
                  <a:cubicBezTo>
                    <a:pt x="347" y="6964"/>
                    <a:pt x="368" y="6967"/>
                    <a:pt x="385" y="6967"/>
                  </a:cubicBezTo>
                  <a:cubicBezTo>
                    <a:pt x="387" y="6967"/>
                    <a:pt x="389" y="6967"/>
                    <a:pt x="390" y="6967"/>
                  </a:cubicBezTo>
                  <a:cubicBezTo>
                    <a:pt x="547" y="6967"/>
                    <a:pt x="822" y="6787"/>
                    <a:pt x="1212" y="6452"/>
                  </a:cubicBezTo>
                  <a:close/>
                  <a:moveTo>
                    <a:pt x="7969" y="6518"/>
                  </a:moveTo>
                  <a:cubicBezTo>
                    <a:pt x="7865" y="6722"/>
                    <a:pt x="7636" y="6978"/>
                    <a:pt x="7321" y="7269"/>
                  </a:cubicBezTo>
                  <a:cubicBezTo>
                    <a:pt x="7324" y="7231"/>
                    <a:pt x="7314" y="7207"/>
                    <a:pt x="7300" y="7193"/>
                  </a:cubicBezTo>
                  <a:cubicBezTo>
                    <a:pt x="7294" y="7186"/>
                    <a:pt x="7290" y="7179"/>
                    <a:pt x="7283" y="7172"/>
                  </a:cubicBezTo>
                  <a:cubicBezTo>
                    <a:pt x="7536" y="6943"/>
                    <a:pt x="7768" y="6722"/>
                    <a:pt x="7969" y="6518"/>
                  </a:cubicBezTo>
                  <a:close/>
                  <a:moveTo>
                    <a:pt x="908" y="7110"/>
                  </a:moveTo>
                  <a:lnTo>
                    <a:pt x="908" y="7110"/>
                  </a:lnTo>
                  <a:cubicBezTo>
                    <a:pt x="846" y="7172"/>
                    <a:pt x="790" y="7234"/>
                    <a:pt x="734" y="7290"/>
                  </a:cubicBezTo>
                  <a:cubicBezTo>
                    <a:pt x="704" y="7308"/>
                    <a:pt x="672" y="7318"/>
                    <a:pt x="645" y="7328"/>
                  </a:cubicBezTo>
                  <a:cubicBezTo>
                    <a:pt x="718" y="7266"/>
                    <a:pt x="804" y="7193"/>
                    <a:pt x="908" y="7110"/>
                  </a:cubicBezTo>
                  <a:close/>
                  <a:moveTo>
                    <a:pt x="513" y="7446"/>
                  </a:moveTo>
                  <a:cubicBezTo>
                    <a:pt x="526" y="7450"/>
                    <a:pt x="541" y="7453"/>
                    <a:pt x="555" y="7453"/>
                  </a:cubicBezTo>
                  <a:cubicBezTo>
                    <a:pt x="516" y="7477"/>
                    <a:pt x="489" y="7491"/>
                    <a:pt x="464" y="7498"/>
                  </a:cubicBezTo>
                  <a:cubicBezTo>
                    <a:pt x="478" y="7484"/>
                    <a:pt x="492" y="7466"/>
                    <a:pt x="513" y="7446"/>
                  </a:cubicBezTo>
                  <a:close/>
                  <a:moveTo>
                    <a:pt x="7876" y="6022"/>
                  </a:moveTo>
                  <a:lnTo>
                    <a:pt x="7876" y="6022"/>
                  </a:lnTo>
                  <a:cubicBezTo>
                    <a:pt x="7394" y="6468"/>
                    <a:pt x="6726" y="7020"/>
                    <a:pt x="5991" y="7602"/>
                  </a:cubicBezTo>
                  <a:lnTo>
                    <a:pt x="7876" y="6022"/>
                  </a:lnTo>
                  <a:close/>
                  <a:moveTo>
                    <a:pt x="7869" y="5429"/>
                  </a:moveTo>
                  <a:lnTo>
                    <a:pt x="5194" y="7674"/>
                  </a:lnTo>
                  <a:cubicBezTo>
                    <a:pt x="5437" y="7439"/>
                    <a:pt x="5675" y="7207"/>
                    <a:pt x="5907" y="6982"/>
                  </a:cubicBezTo>
                  <a:cubicBezTo>
                    <a:pt x="6670" y="6323"/>
                    <a:pt x="7356" y="5772"/>
                    <a:pt x="7869" y="5429"/>
                  </a:cubicBezTo>
                  <a:close/>
                  <a:moveTo>
                    <a:pt x="8717" y="5315"/>
                  </a:moveTo>
                  <a:cubicBezTo>
                    <a:pt x="8717" y="5325"/>
                    <a:pt x="8717" y="5336"/>
                    <a:pt x="8714" y="5346"/>
                  </a:cubicBezTo>
                  <a:cubicBezTo>
                    <a:pt x="8693" y="5526"/>
                    <a:pt x="8479" y="5824"/>
                    <a:pt x="8129" y="6195"/>
                  </a:cubicBezTo>
                  <a:cubicBezTo>
                    <a:pt x="8119" y="6167"/>
                    <a:pt x="8101" y="6136"/>
                    <a:pt x="8080" y="6112"/>
                  </a:cubicBezTo>
                  <a:cubicBezTo>
                    <a:pt x="8070" y="6098"/>
                    <a:pt x="8056" y="6091"/>
                    <a:pt x="8039" y="6091"/>
                  </a:cubicBezTo>
                  <a:cubicBezTo>
                    <a:pt x="8025" y="6091"/>
                    <a:pt x="8007" y="6094"/>
                    <a:pt x="7997" y="6108"/>
                  </a:cubicBezTo>
                  <a:cubicBezTo>
                    <a:pt x="7685" y="6406"/>
                    <a:pt x="7287" y="6784"/>
                    <a:pt x="6836" y="7207"/>
                  </a:cubicBezTo>
                  <a:cubicBezTo>
                    <a:pt x="6618" y="7308"/>
                    <a:pt x="6337" y="7491"/>
                    <a:pt x="6011" y="7730"/>
                  </a:cubicBezTo>
                  <a:cubicBezTo>
                    <a:pt x="7204" y="6791"/>
                    <a:pt x="8205" y="5939"/>
                    <a:pt x="8586" y="5422"/>
                  </a:cubicBezTo>
                  <a:lnTo>
                    <a:pt x="8717" y="5315"/>
                  </a:lnTo>
                  <a:close/>
                  <a:moveTo>
                    <a:pt x="7196" y="7248"/>
                  </a:moveTo>
                  <a:cubicBezTo>
                    <a:pt x="7204" y="7252"/>
                    <a:pt x="7207" y="7255"/>
                    <a:pt x="7207" y="7255"/>
                  </a:cubicBezTo>
                  <a:cubicBezTo>
                    <a:pt x="7211" y="7321"/>
                    <a:pt x="7044" y="7491"/>
                    <a:pt x="6777" y="7723"/>
                  </a:cubicBezTo>
                  <a:cubicBezTo>
                    <a:pt x="6771" y="7723"/>
                    <a:pt x="6760" y="7723"/>
                    <a:pt x="6753" y="7720"/>
                  </a:cubicBezTo>
                  <a:cubicBezTo>
                    <a:pt x="6718" y="7720"/>
                    <a:pt x="6680" y="7730"/>
                    <a:pt x="6632" y="7751"/>
                  </a:cubicBezTo>
                  <a:cubicBezTo>
                    <a:pt x="6830" y="7581"/>
                    <a:pt x="7017" y="7411"/>
                    <a:pt x="7196" y="7248"/>
                  </a:cubicBezTo>
                  <a:close/>
                  <a:moveTo>
                    <a:pt x="4986" y="6919"/>
                  </a:moveTo>
                  <a:lnTo>
                    <a:pt x="4089" y="7720"/>
                  </a:lnTo>
                  <a:cubicBezTo>
                    <a:pt x="3915" y="7848"/>
                    <a:pt x="3745" y="7976"/>
                    <a:pt x="3576" y="8104"/>
                  </a:cubicBezTo>
                  <a:lnTo>
                    <a:pt x="4986" y="6919"/>
                  </a:lnTo>
                  <a:close/>
                  <a:moveTo>
                    <a:pt x="6542" y="7924"/>
                  </a:moveTo>
                  <a:lnTo>
                    <a:pt x="6542" y="7924"/>
                  </a:lnTo>
                  <a:cubicBezTo>
                    <a:pt x="6472" y="7983"/>
                    <a:pt x="6396" y="8042"/>
                    <a:pt x="6317" y="8107"/>
                  </a:cubicBezTo>
                  <a:cubicBezTo>
                    <a:pt x="6268" y="8146"/>
                    <a:pt x="6216" y="8184"/>
                    <a:pt x="6164" y="8222"/>
                  </a:cubicBezTo>
                  <a:cubicBezTo>
                    <a:pt x="6313" y="8094"/>
                    <a:pt x="6441" y="7990"/>
                    <a:pt x="6542" y="7924"/>
                  </a:cubicBezTo>
                  <a:close/>
                  <a:moveTo>
                    <a:pt x="6469" y="8547"/>
                  </a:moveTo>
                  <a:lnTo>
                    <a:pt x="6469" y="8547"/>
                  </a:lnTo>
                  <a:cubicBezTo>
                    <a:pt x="6465" y="8576"/>
                    <a:pt x="6445" y="8617"/>
                    <a:pt x="6403" y="8672"/>
                  </a:cubicBezTo>
                  <a:cubicBezTo>
                    <a:pt x="6358" y="8680"/>
                    <a:pt x="6302" y="8693"/>
                    <a:pt x="6240" y="8718"/>
                  </a:cubicBezTo>
                  <a:cubicBezTo>
                    <a:pt x="6306" y="8662"/>
                    <a:pt x="6372" y="8606"/>
                    <a:pt x="6438" y="8552"/>
                  </a:cubicBezTo>
                  <a:cubicBezTo>
                    <a:pt x="6442" y="8552"/>
                    <a:pt x="6447" y="8550"/>
                    <a:pt x="6452" y="8550"/>
                  </a:cubicBezTo>
                  <a:cubicBezTo>
                    <a:pt x="6454" y="8550"/>
                    <a:pt x="6456" y="8550"/>
                    <a:pt x="6459" y="8552"/>
                  </a:cubicBezTo>
                  <a:cubicBezTo>
                    <a:pt x="6462" y="8552"/>
                    <a:pt x="6465" y="8552"/>
                    <a:pt x="6469" y="8547"/>
                  </a:cubicBezTo>
                  <a:close/>
                  <a:moveTo>
                    <a:pt x="2023" y="7269"/>
                  </a:moveTo>
                  <a:lnTo>
                    <a:pt x="2023" y="7269"/>
                  </a:lnTo>
                  <a:cubicBezTo>
                    <a:pt x="1337" y="7834"/>
                    <a:pt x="766" y="8347"/>
                    <a:pt x="437" y="8749"/>
                  </a:cubicBezTo>
                  <a:lnTo>
                    <a:pt x="181" y="8963"/>
                  </a:lnTo>
                  <a:cubicBezTo>
                    <a:pt x="219" y="8825"/>
                    <a:pt x="398" y="8593"/>
                    <a:pt x="679" y="8295"/>
                  </a:cubicBezTo>
                  <a:lnTo>
                    <a:pt x="863" y="8142"/>
                  </a:lnTo>
                  <a:cubicBezTo>
                    <a:pt x="1081" y="7976"/>
                    <a:pt x="1337" y="7782"/>
                    <a:pt x="1607" y="7581"/>
                  </a:cubicBezTo>
                  <a:cubicBezTo>
                    <a:pt x="1746" y="7477"/>
                    <a:pt x="1889" y="7373"/>
                    <a:pt x="2023" y="7269"/>
                  </a:cubicBezTo>
                  <a:close/>
                  <a:moveTo>
                    <a:pt x="6115" y="6531"/>
                  </a:moveTo>
                  <a:cubicBezTo>
                    <a:pt x="5242" y="7308"/>
                    <a:pt x="4196" y="8222"/>
                    <a:pt x="3136" y="9134"/>
                  </a:cubicBezTo>
                  <a:cubicBezTo>
                    <a:pt x="4179" y="8205"/>
                    <a:pt x="5229" y="7283"/>
                    <a:pt x="6115" y="6531"/>
                  </a:cubicBezTo>
                  <a:close/>
                  <a:moveTo>
                    <a:pt x="3760" y="6108"/>
                  </a:moveTo>
                  <a:lnTo>
                    <a:pt x="3760" y="6108"/>
                  </a:lnTo>
                  <a:cubicBezTo>
                    <a:pt x="2218" y="7487"/>
                    <a:pt x="686" y="8936"/>
                    <a:pt x="260" y="9345"/>
                  </a:cubicBezTo>
                  <a:cubicBezTo>
                    <a:pt x="256" y="9327"/>
                    <a:pt x="256" y="9310"/>
                    <a:pt x="256" y="9292"/>
                  </a:cubicBezTo>
                  <a:cubicBezTo>
                    <a:pt x="270" y="9175"/>
                    <a:pt x="357" y="9022"/>
                    <a:pt x="506" y="8843"/>
                  </a:cubicBezTo>
                  <a:lnTo>
                    <a:pt x="3760" y="6108"/>
                  </a:lnTo>
                  <a:close/>
                  <a:moveTo>
                    <a:pt x="6667" y="9016"/>
                  </a:moveTo>
                  <a:lnTo>
                    <a:pt x="6667" y="9040"/>
                  </a:lnTo>
                  <a:cubicBezTo>
                    <a:pt x="6653" y="9158"/>
                    <a:pt x="6545" y="9327"/>
                    <a:pt x="6368" y="9535"/>
                  </a:cubicBezTo>
                  <a:cubicBezTo>
                    <a:pt x="6331" y="9504"/>
                    <a:pt x="6282" y="9487"/>
                    <a:pt x="6227" y="9487"/>
                  </a:cubicBezTo>
                  <a:lnTo>
                    <a:pt x="6219" y="9487"/>
                  </a:lnTo>
                  <a:cubicBezTo>
                    <a:pt x="6174" y="9487"/>
                    <a:pt x="6126" y="9494"/>
                    <a:pt x="6070" y="9514"/>
                  </a:cubicBezTo>
                  <a:lnTo>
                    <a:pt x="6667" y="9016"/>
                  </a:lnTo>
                  <a:close/>
                  <a:moveTo>
                    <a:pt x="3434" y="7595"/>
                  </a:moveTo>
                  <a:lnTo>
                    <a:pt x="3434" y="7595"/>
                  </a:lnTo>
                  <a:cubicBezTo>
                    <a:pt x="2730" y="8250"/>
                    <a:pt x="1982" y="8942"/>
                    <a:pt x="1383" y="9473"/>
                  </a:cubicBezTo>
                  <a:cubicBezTo>
                    <a:pt x="1321" y="9521"/>
                    <a:pt x="1258" y="9563"/>
                    <a:pt x="1199" y="9604"/>
                  </a:cubicBezTo>
                  <a:lnTo>
                    <a:pt x="3434" y="7595"/>
                  </a:lnTo>
                  <a:close/>
                  <a:moveTo>
                    <a:pt x="780" y="9996"/>
                  </a:moveTo>
                  <a:lnTo>
                    <a:pt x="780" y="9996"/>
                  </a:lnTo>
                  <a:cubicBezTo>
                    <a:pt x="728" y="10038"/>
                    <a:pt x="676" y="10079"/>
                    <a:pt x="630" y="10117"/>
                  </a:cubicBezTo>
                  <a:lnTo>
                    <a:pt x="745" y="10010"/>
                  </a:lnTo>
                  <a:cubicBezTo>
                    <a:pt x="755" y="10007"/>
                    <a:pt x="769" y="9999"/>
                    <a:pt x="780" y="9996"/>
                  </a:cubicBezTo>
                  <a:close/>
                  <a:moveTo>
                    <a:pt x="6500" y="7522"/>
                  </a:moveTo>
                  <a:lnTo>
                    <a:pt x="6500" y="7522"/>
                  </a:lnTo>
                  <a:cubicBezTo>
                    <a:pt x="5877" y="8104"/>
                    <a:pt x="5173" y="8752"/>
                    <a:pt x="4470" y="9386"/>
                  </a:cubicBezTo>
                  <a:cubicBezTo>
                    <a:pt x="4151" y="9639"/>
                    <a:pt x="3829" y="9892"/>
                    <a:pt x="3517" y="10135"/>
                  </a:cubicBezTo>
                  <a:cubicBezTo>
                    <a:pt x="3371" y="10239"/>
                    <a:pt x="3226" y="10339"/>
                    <a:pt x="3080" y="10439"/>
                  </a:cubicBezTo>
                  <a:cubicBezTo>
                    <a:pt x="4366" y="9223"/>
                    <a:pt x="5693" y="8045"/>
                    <a:pt x="6500" y="7522"/>
                  </a:cubicBezTo>
                  <a:close/>
                  <a:moveTo>
                    <a:pt x="2869" y="8804"/>
                  </a:moveTo>
                  <a:lnTo>
                    <a:pt x="921" y="10533"/>
                  </a:lnTo>
                  <a:cubicBezTo>
                    <a:pt x="1407" y="10017"/>
                    <a:pt x="2100" y="9417"/>
                    <a:pt x="2869" y="8804"/>
                  </a:cubicBezTo>
                  <a:close/>
                  <a:moveTo>
                    <a:pt x="8638" y="5052"/>
                  </a:moveTo>
                  <a:cubicBezTo>
                    <a:pt x="8642" y="5062"/>
                    <a:pt x="8642" y="5072"/>
                    <a:pt x="8638" y="5083"/>
                  </a:cubicBezTo>
                  <a:lnTo>
                    <a:pt x="8638" y="5090"/>
                  </a:lnTo>
                  <a:lnTo>
                    <a:pt x="3261" y="9691"/>
                  </a:lnTo>
                  <a:cubicBezTo>
                    <a:pt x="3192" y="9746"/>
                    <a:pt x="3122" y="9799"/>
                    <a:pt x="3053" y="9850"/>
                  </a:cubicBezTo>
                  <a:cubicBezTo>
                    <a:pt x="2589" y="10201"/>
                    <a:pt x="2186" y="10506"/>
                    <a:pt x="1844" y="10765"/>
                  </a:cubicBezTo>
                  <a:lnTo>
                    <a:pt x="7183" y="6185"/>
                  </a:lnTo>
                  <a:cubicBezTo>
                    <a:pt x="7948" y="5550"/>
                    <a:pt x="8489" y="5125"/>
                    <a:pt x="8638" y="5052"/>
                  </a:cubicBezTo>
                  <a:close/>
                  <a:moveTo>
                    <a:pt x="3947" y="8582"/>
                  </a:moveTo>
                  <a:lnTo>
                    <a:pt x="3947" y="8582"/>
                  </a:lnTo>
                  <a:cubicBezTo>
                    <a:pt x="3458" y="9033"/>
                    <a:pt x="2984" y="9480"/>
                    <a:pt x="2540" y="9899"/>
                  </a:cubicBezTo>
                  <a:lnTo>
                    <a:pt x="1684" y="10620"/>
                  </a:lnTo>
                  <a:cubicBezTo>
                    <a:pt x="1462" y="10786"/>
                    <a:pt x="1254" y="10931"/>
                    <a:pt x="1067" y="11046"/>
                  </a:cubicBezTo>
                  <a:cubicBezTo>
                    <a:pt x="1743" y="10474"/>
                    <a:pt x="2824" y="9553"/>
                    <a:pt x="3947" y="8582"/>
                  </a:cubicBezTo>
                  <a:close/>
                  <a:moveTo>
                    <a:pt x="5170" y="10949"/>
                  </a:moveTo>
                  <a:cubicBezTo>
                    <a:pt x="5087" y="11025"/>
                    <a:pt x="5004" y="11101"/>
                    <a:pt x="4917" y="11181"/>
                  </a:cubicBezTo>
                  <a:cubicBezTo>
                    <a:pt x="4871" y="11213"/>
                    <a:pt x="4826" y="11243"/>
                    <a:pt x="4782" y="11278"/>
                  </a:cubicBezTo>
                  <a:cubicBezTo>
                    <a:pt x="4906" y="11171"/>
                    <a:pt x="5034" y="11063"/>
                    <a:pt x="5170" y="10949"/>
                  </a:cubicBezTo>
                  <a:close/>
                  <a:moveTo>
                    <a:pt x="5904" y="6562"/>
                  </a:moveTo>
                  <a:lnTo>
                    <a:pt x="5904" y="6562"/>
                  </a:lnTo>
                  <a:cubicBezTo>
                    <a:pt x="3940" y="8222"/>
                    <a:pt x="1435" y="10506"/>
                    <a:pt x="547" y="11320"/>
                  </a:cubicBezTo>
                  <a:cubicBezTo>
                    <a:pt x="447" y="11358"/>
                    <a:pt x="360" y="11379"/>
                    <a:pt x="288" y="11379"/>
                  </a:cubicBezTo>
                  <a:cubicBezTo>
                    <a:pt x="329" y="11296"/>
                    <a:pt x="381" y="11205"/>
                    <a:pt x="447" y="11109"/>
                  </a:cubicBezTo>
                  <a:lnTo>
                    <a:pt x="4127" y="7837"/>
                  </a:lnTo>
                  <a:cubicBezTo>
                    <a:pt x="4730" y="7391"/>
                    <a:pt x="5340" y="6954"/>
                    <a:pt x="5904" y="6562"/>
                  </a:cubicBezTo>
                  <a:close/>
                  <a:moveTo>
                    <a:pt x="4764" y="9691"/>
                  </a:moveTo>
                  <a:lnTo>
                    <a:pt x="4764" y="9691"/>
                  </a:lnTo>
                  <a:cubicBezTo>
                    <a:pt x="4318" y="10093"/>
                    <a:pt x="3804" y="10578"/>
                    <a:pt x="3237" y="11119"/>
                  </a:cubicBezTo>
                  <a:cubicBezTo>
                    <a:pt x="3122" y="11213"/>
                    <a:pt x="3011" y="11309"/>
                    <a:pt x="2901" y="11400"/>
                  </a:cubicBezTo>
                  <a:cubicBezTo>
                    <a:pt x="3326" y="10990"/>
                    <a:pt x="3780" y="10540"/>
                    <a:pt x="4227" y="10093"/>
                  </a:cubicBezTo>
                  <a:cubicBezTo>
                    <a:pt x="4227" y="10090"/>
                    <a:pt x="4227" y="10090"/>
                    <a:pt x="4231" y="10090"/>
                  </a:cubicBezTo>
                  <a:cubicBezTo>
                    <a:pt x="4248" y="10072"/>
                    <a:pt x="4265" y="10058"/>
                    <a:pt x="4283" y="10041"/>
                  </a:cubicBezTo>
                  <a:cubicBezTo>
                    <a:pt x="4446" y="9924"/>
                    <a:pt x="4605" y="9806"/>
                    <a:pt x="4764" y="9691"/>
                  </a:cubicBezTo>
                  <a:close/>
                  <a:moveTo>
                    <a:pt x="918" y="11264"/>
                  </a:moveTo>
                  <a:lnTo>
                    <a:pt x="235" y="11832"/>
                  </a:lnTo>
                  <a:cubicBezTo>
                    <a:pt x="205" y="11777"/>
                    <a:pt x="198" y="11704"/>
                    <a:pt x="208" y="11621"/>
                  </a:cubicBezTo>
                  <a:cubicBezTo>
                    <a:pt x="215" y="11579"/>
                    <a:pt x="225" y="11538"/>
                    <a:pt x="243" y="11493"/>
                  </a:cubicBezTo>
                  <a:lnTo>
                    <a:pt x="260" y="11493"/>
                  </a:lnTo>
                  <a:cubicBezTo>
                    <a:pt x="269" y="11494"/>
                    <a:pt x="277" y="11494"/>
                    <a:pt x="287" y="11494"/>
                  </a:cubicBezTo>
                  <a:cubicBezTo>
                    <a:pt x="312" y="11494"/>
                    <a:pt x="340" y="11491"/>
                    <a:pt x="368" y="11486"/>
                  </a:cubicBezTo>
                  <a:lnTo>
                    <a:pt x="368" y="11486"/>
                  </a:lnTo>
                  <a:cubicBezTo>
                    <a:pt x="336" y="11514"/>
                    <a:pt x="312" y="11534"/>
                    <a:pt x="291" y="11555"/>
                  </a:cubicBezTo>
                  <a:cubicBezTo>
                    <a:pt x="267" y="11576"/>
                    <a:pt x="267" y="11611"/>
                    <a:pt x="288" y="11635"/>
                  </a:cubicBezTo>
                  <a:cubicBezTo>
                    <a:pt x="299" y="11648"/>
                    <a:pt x="315" y="11655"/>
                    <a:pt x="331" y="11655"/>
                  </a:cubicBezTo>
                  <a:cubicBezTo>
                    <a:pt x="344" y="11655"/>
                    <a:pt x="357" y="11651"/>
                    <a:pt x="368" y="11642"/>
                  </a:cubicBezTo>
                  <a:cubicBezTo>
                    <a:pt x="371" y="11638"/>
                    <a:pt x="478" y="11548"/>
                    <a:pt x="662" y="11389"/>
                  </a:cubicBezTo>
                  <a:cubicBezTo>
                    <a:pt x="742" y="11354"/>
                    <a:pt x="828" y="11312"/>
                    <a:pt x="918" y="11264"/>
                  </a:cubicBezTo>
                  <a:close/>
                  <a:moveTo>
                    <a:pt x="6223" y="9601"/>
                  </a:moveTo>
                  <a:cubicBezTo>
                    <a:pt x="6240" y="9601"/>
                    <a:pt x="6254" y="9604"/>
                    <a:pt x="6268" y="9608"/>
                  </a:cubicBezTo>
                  <a:lnTo>
                    <a:pt x="3697" y="11891"/>
                  </a:lnTo>
                  <a:cubicBezTo>
                    <a:pt x="3686" y="11902"/>
                    <a:pt x="3673" y="11909"/>
                    <a:pt x="3662" y="11919"/>
                  </a:cubicBezTo>
                  <a:cubicBezTo>
                    <a:pt x="4663" y="10828"/>
                    <a:pt x="5797" y="9601"/>
                    <a:pt x="6219" y="9601"/>
                  </a:cubicBezTo>
                  <a:close/>
                  <a:moveTo>
                    <a:pt x="3819" y="11940"/>
                  </a:moveTo>
                  <a:lnTo>
                    <a:pt x="3819" y="11940"/>
                  </a:lnTo>
                  <a:cubicBezTo>
                    <a:pt x="3787" y="11968"/>
                    <a:pt x="3760" y="11992"/>
                    <a:pt x="3728" y="12019"/>
                  </a:cubicBezTo>
                  <a:lnTo>
                    <a:pt x="3777" y="11974"/>
                  </a:lnTo>
                  <a:cubicBezTo>
                    <a:pt x="3790" y="11961"/>
                    <a:pt x="3804" y="11950"/>
                    <a:pt x="3819" y="11940"/>
                  </a:cubicBezTo>
                  <a:close/>
                  <a:moveTo>
                    <a:pt x="18585" y="11642"/>
                  </a:moveTo>
                  <a:cubicBezTo>
                    <a:pt x="18443" y="11736"/>
                    <a:pt x="18264" y="11864"/>
                    <a:pt x="18059" y="12023"/>
                  </a:cubicBezTo>
                  <a:cubicBezTo>
                    <a:pt x="18118" y="11971"/>
                    <a:pt x="18176" y="11923"/>
                    <a:pt x="18235" y="11874"/>
                  </a:cubicBezTo>
                  <a:lnTo>
                    <a:pt x="18440" y="11701"/>
                  </a:lnTo>
                  <a:cubicBezTo>
                    <a:pt x="18488" y="11680"/>
                    <a:pt x="18540" y="11659"/>
                    <a:pt x="18585" y="11642"/>
                  </a:cubicBezTo>
                  <a:close/>
                  <a:moveTo>
                    <a:pt x="20554" y="11961"/>
                  </a:moveTo>
                  <a:lnTo>
                    <a:pt x="20554" y="11968"/>
                  </a:lnTo>
                  <a:cubicBezTo>
                    <a:pt x="20522" y="11992"/>
                    <a:pt x="20488" y="12016"/>
                    <a:pt x="20453" y="12044"/>
                  </a:cubicBezTo>
                  <a:cubicBezTo>
                    <a:pt x="20488" y="12016"/>
                    <a:pt x="20522" y="11988"/>
                    <a:pt x="20554" y="11961"/>
                  </a:cubicBezTo>
                  <a:close/>
                  <a:moveTo>
                    <a:pt x="17952" y="11961"/>
                  </a:moveTo>
                  <a:lnTo>
                    <a:pt x="17747" y="12134"/>
                  </a:lnTo>
                  <a:cubicBezTo>
                    <a:pt x="17768" y="12106"/>
                    <a:pt x="17789" y="12075"/>
                    <a:pt x="17810" y="12047"/>
                  </a:cubicBezTo>
                  <a:cubicBezTo>
                    <a:pt x="17858" y="12016"/>
                    <a:pt x="17906" y="11988"/>
                    <a:pt x="17952" y="11961"/>
                  </a:cubicBezTo>
                  <a:close/>
                  <a:moveTo>
                    <a:pt x="1820" y="10925"/>
                  </a:moveTo>
                  <a:lnTo>
                    <a:pt x="368" y="12172"/>
                  </a:lnTo>
                  <a:cubicBezTo>
                    <a:pt x="531" y="12006"/>
                    <a:pt x="707" y="11832"/>
                    <a:pt x="891" y="11652"/>
                  </a:cubicBezTo>
                  <a:cubicBezTo>
                    <a:pt x="1143" y="11448"/>
                    <a:pt x="1466" y="11198"/>
                    <a:pt x="1820" y="10925"/>
                  </a:cubicBezTo>
                  <a:close/>
                  <a:moveTo>
                    <a:pt x="21201" y="11739"/>
                  </a:moveTo>
                  <a:cubicBezTo>
                    <a:pt x="21208" y="11739"/>
                    <a:pt x="21211" y="11739"/>
                    <a:pt x="21219" y="11742"/>
                  </a:cubicBezTo>
                  <a:lnTo>
                    <a:pt x="20658" y="12231"/>
                  </a:lnTo>
                  <a:cubicBezTo>
                    <a:pt x="20671" y="12193"/>
                    <a:pt x="20678" y="12158"/>
                    <a:pt x="20685" y="12123"/>
                  </a:cubicBezTo>
                  <a:cubicBezTo>
                    <a:pt x="20688" y="12081"/>
                    <a:pt x="20688" y="12044"/>
                    <a:pt x="20685" y="12006"/>
                  </a:cubicBezTo>
                  <a:cubicBezTo>
                    <a:pt x="20914" y="11836"/>
                    <a:pt x="21091" y="11739"/>
                    <a:pt x="21201" y="11739"/>
                  </a:cubicBezTo>
                  <a:close/>
                  <a:moveTo>
                    <a:pt x="1975" y="12106"/>
                  </a:moveTo>
                  <a:cubicBezTo>
                    <a:pt x="1820" y="12244"/>
                    <a:pt x="1670" y="12373"/>
                    <a:pt x="1535" y="12484"/>
                  </a:cubicBezTo>
                  <a:cubicBezTo>
                    <a:pt x="1577" y="12449"/>
                    <a:pt x="1618" y="12407"/>
                    <a:pt x="1660" y="12369"/>
                  </a:cubicBezTo>
                  <a:cubicBezTo>
                    <a:pt x="1760" y="12286"/>
                    <a:pt x="1868" y="12200"/>
                    <a:pt x="1975" y="12106"/>
                  </a:cubicBezTo>
                  <a:close/>
                  <a:moveTo>
                    <a:pt x="2928" y="11077"/>
                  </a:moveTo>
                  <a:cubicBezTo>
                    <a:pt x="2921" y="11084"/>
                    <a:pt x="2911" y="11094"/>
                    <a:pt x="2901" y="11104"/>
                  </a:cubicBezTo>
                  <a:cubicBezTo>
                    <a:pt x="2328" y="11608"/>
                    <a:pt x="1892" y="11998"/>
                    <a:pt x="1559" y="12307"/>
                  </a:cubicBezTo>
                  <a:cubicBezTo>
                    <a:pt x="1473" y="12373"/>
                    <a:pt x="1390" y="12439"/>
                    <a:pt x="1313" y="12497"/>
                  </a:cubicBezTo>
                  <a:cubicBezTo>
                    <a:pt x="1684" y="12102"/>
                    <a:pt x="2266" y="11603"/>
                    <a:pt x="2928" y="11077"/>
                  </a:cubicBezTo>
                  <a:close/>
                  <a:moveTo>
                    <a:pt x="17941" y="11451"/>
                  </a:moveTo>
                  <a:cubicBezTo>
                    <a:pt x="17948" y="11475"/>
                    <a:pt x="17948" y="11499"/>
                    <a:pt x="17944" y="11531"/>
                  </a:cubicBezTo>
                  <a:cubicBezTo>
                    <a:pt x="17934" y="11603"/>
                    <a:pt x="17903" y="11691"/>
                    <a:pt x="17848" y="11790"/>
                  </a:cubicBezTo>
                  <a:cubicBezTo>
                    <a:pt x="17602" y="11985"/>
                    <a:pt x="17290" y="12235"/>
                    <a:pt x="16929" y="12522"/>
                  </a:cubicBezTo>
                  <a:cubicBezTo>
                    <a:pt x="17439" y="11988"/>
                    <a:pt x="17799" y="11603"/>
                    <a:pt x="17941" y="11451"/>
                  </a:cubicBezTo>
                  <a:close/>
                  <a:moveTo>
                    <a:pt x="1487" y="11832"/>
                  </a:moveTo>
                  <a:cubicBezTo>
                    <a:pt x="1386" y="11933"/>
                    <a:pt x="1289" y="12027"/>
                    <a:pt x="1199" y="12116"/>
                  </a:cubicBezTo>
                  <a:cubicBezTo>
                    <a:pt x="1150" y="12158"/>
                    <a:pt x="1105" y="12203"/>
                    <a:pt x="1060" y="12241"/>
                  </a:cubicBezTo>
                  <a:cubicBezTo>
                    <a:pt x="835" y="12401"/>
                    <a:pt x="651" y="12515"/>
                    <a:pt x="520" y="12564"/>
                  </a:cubicBezTo>
                  <a:cubicBezTo>
                    <a:pt x="537" y="12546"/>
                    <a:pt x="555" y="12529"/>
                    <a:pt x="572" y="12511"/>
                  </a:cubicBezTo>
                  <a:cubicBezTo>
                    <a:pt x="769" y="12366"/>
                    <a:pt x="1088" y="12131"/>
                    <a:pt x="1487" y="11832"/>
                  </a:cubicBezTo>
                  <a:close/>
                  <a:moveTo>
                    <a:pt x="6278" y="8822"/>
                  </a:moveTo>
                  <a:cubicBezTo>
                    <a:pt x="5645" y="9532"/>
                    <a:pt x="3517" y="11320"/>
                    <a:pt x="1711" y="12782"/>
                  </a:cubicBezTo>
                  <a:cubicBezTo>
                    <a:pt x="2259" y="12248"/>
                    <a:pt x="3008" y="11520"/>
                    <a:pt x="3756" y="10831"/>
                  </a:cubicBezTo>
                  <a:cubicBezTo>
                    <a:pt x="4314" y="10360"/>
                    <a:pt x="4969" y="9802"/>
                    <a:pt x="5741" y="9144"/>
                  </a:cubicBezTo>
                  <a:cubicBezTo>
                    <a:pt x="5957" y="8991"/>
                    <a:pt x="6139" y="8877"/>
                    <a:pt x="6278" y="8822"/>
                  </a:cubicBezTo>
                  <a:close/>
                  <a:moveTo>
                    <a:pt x="3950" y="10069"/>
                  </a:moveTo>
                  <a:lnTo>
                    <a:pt x="3950" y="10069"/>
                  </a:lnTo>
                  <a:cubicBezTo>
                    <a:pt x="3843" y="10176"/>
                    <a:pt x="3735" y="10284"/>
                    <a:pt x="3628" y="10391"/>
                  </a:cubicBezTo>
                  <a:cubicBezTo>
                    <a:pt x="2516" y="11237"/>
                    <a:pt x="1414" y="12144"/>
                    <a:pt x="967" y="12730"/>
                  </a:cubicBezTo>
                  <a:cubicBezTo>
                    <a:pt x="852" y="12799"/>
                    <a:pt x="752" y="12847"/>
                    <a:pt x="665" y="12879"/>
                  </a:cubicBezTo>
                  <a:cubicBezTo>
                    <a:pt x="672" y="12855"/>
                    <a:pt x="686" y="12827"/>
                    <a:pt x="707" y="12796"/>
                  </a:cubicBezTo>
                  <a:lnTo>
                    <a:pt x="2353" y="11379"/>
                  </a:lnTo>
                  <a:cubicBezTo>
                    <a:pt x="2685" y="11104"/>
                    <a:pt x="3039" y="10803"/>
                    <a:pt x="3406" y="10485"/>
                  </a:cubicBezTo>
                  <a:cubicBezTo>
                    <a:pt x="3587" y="10346"/>
                    <a:pt x="3770" y="10204"/>
                    <a:pt x="3950" y="10069"/>
                  </a:cubicBezTo>
                  <a:close/>
                  <a:moveTo>
                    <a:pt x="734" y="12577"/>
                  </a:moveTo>
                  <a:lnTo>
                    <a:pt x="734" y="12577"/>
                  </a:lnTo>
                  <a:cubicBezTo>
                    <a:pt x="728" y="12588"/>
                    <a:pt x="721" y="12595"/>
                    <a:pt x="718" y="12601"/>
                  </a:cubicBezTo>
                  <a:cubicBezTo>
                    <a:pt x="586" y="12733"/>
                    <a:pt x="499" y="12820"/>
                    <a:pt x="475" y="12844"/>
                  </a:cubicBezTo>
                  <a:cubicBezTo>
                    <a:pt x="457" y="12862"/>
                    <a:pt x="454" y="12889"/>
                    <a:pt x="464" y="12910"/>
                  </a:cubicBezTo>
                  <a:cubicBezTo>
                    <a:pt x="423" y="12906"/>
                    <a:pt x="392" y="12889"/>
                    <a:pt x="368" y="12862"/>
                  </a:cubicBezTo>
                  <a:cubicBezTo>
                    <a:pt x="364" y="12855"/>
                    <a:pt x="357" y="12844"/>
                    <a:pt x="360" y="12823"/>
                  </a:cubicBezTo>
                  <a:cubicBezTo>
                    <a:pt x="364" y="12792"/>
                    <a:pt x="378" y="12754"/>
                    <a:pt x="406" y="12709"/>
                  </a:cubicBezTo>
                  <a:cubicBezTo>
                    <a:pt x="482" y="12702"/>
                    <a:pt x="596" y="12657"/>
                    <a:pt x="734" y="12577"/>
                  </a:cubicBezTo>
                  <a:close/>
                  <a:moveTo>
                    <a:pt x="835" y="12927"/>
                  </a:moveTo>
                  <a:cubicBezTo>
                    <a:pt x="832" y="12938"/>
                    <a:pt x="825" y="12945"/>
                    <a:pt x="822" y="12955"/>
                  </a:cubicBezTo>
                  <a:cubicBezTo>
                    <a:pt x="790" y="12965"/>
                    <a:pt x="759" y="12972"/>
                    <a:pt x="734" y="12972"/>
                  </a:cubicBezTo>
                  <a:cubicBezTo>
                    <a:pt x="766" y="12959"/>
                    <a:pt x="801" y="12945"/>
                    <a:pt x="835" y="12927"/>
                  </a:cubicBezTo>
                  <a:close/>
                  <a:moveTo>
                    <a:pt x="17282" y="12491"/>
                  </a:moveTo>
                  <a:cubicBezTo>
                    <a:pt x="17227" y="12550"/>
                    <a:pt x="17165" y="12612"/>
                    <a:pt x="17103" y="12674"/>
                  </a:cubicBezTo>
                  <a:lnTo>
                    <a:pt x="16566" y="13125"/>
                  </a:lnTo>
                  <a:cubicBezTo>
                    <a:pt x="16825" y="12896"/>
                    <a:pt x="17064" y="12684"/>
                    <a:pt x="17282" y="12491"/>
                  </a:cubicBezTo>
                  <a:close/>
                  <a:moveTo>
                    <a:pt x="1757" y="12511"/>
                  </a:moveTo>
                  <a:lnTo>
                    <a:pt x="1757" y="12511"/>
                  </a:lnTo>
                  <a:cubicBezTo>
                    <a:pt x="1337" y="12892"/>
                    <a:pt x="1009" y="13177"/>
                    <a:pt x="894" y="13218"/>
                  </a:cubicBezTo>
                  <a:cubicBezTo>
                    <a:pt x="1067" y="13079"/>
                    <a:pt x="1337" y="12858"/>
                    <a:pt x="1757" y="12511"/>
                  </a:cubicBezTo>
                  <a:close/>
                  <a:moveTo>
                    <a:pt x="16756" y="12806"/>
                  </a:moveTo>
                  <a:lnTo>
                    <a:pt x="16756" y="12806"/>
                  </a:lnTo>
                  <a:cubicBezTo>
                    <a:pt x="16531" y="13000"/>
                    <a:pt x="16305" y="13201"/>
                    <a:pt x="16081" y="13399"/>
                  </a:cubicBezTo>
                  <a:cubicBezTo>
                    <a:pt x="16160" y="13319"/>
                    <a:pt x="16240" y="13236"/>
                    <a:pt x="16316" y="13156"/>
                  </a:cubicBezTo>
                  <a:cubicBezTo>
                    <a:pt x="16465" y="13038"/>
                    <a:pt x="16610" y="12921"/>
                    <a:pt x="16756" y="12806"/>
                  </a:cubicBezTo>
                  <a:close/>
                  <a:moveTo>
                    <a:pt x="7068" y="11899"/>
                  </a:moveTo>
                  <a:cubicBezTo>
                    <a:pt x="7075" y="11905"/>
                    <a:pt x="7082" y="11919"/>
                    <a:pt x="7079" y="11943"/>
                  </a:cubicBezTo>
                  <a:cubicBezTo>
                    <a:pt x="7044" y="12206"/>
                    <a:pt x="6192" y="12855"/>
                    <a:pt x="5287" y="13503"/>
                  </a:cubicBezTo>
                  <a:cubicBezTo>
                    <a:pt x="6070" y="12684"/>
                    <a:pt x="6836" y="11899"/>
                    <a:pt x="7065" y="11899"/>
                  </a:cubicBezTo>
                  <a:close/>
                  <a:moveTo>
                    <a:pt x="6368" y="12996"/>
                  </a:moveTo>
                  <a:cubicBezTo>
                    <a:pt x="6192" y="13167"/>
                    <a:pt x="5991" y="13357"/>
                    <a:pt x="5769" y="13562"/>
                  </a:cubicBezTo>
                  <a:cubicBezTo>
                    <a:pt x="5952" y="13385"/>
                    <a:pt x="6126" y="13212"/>
                    <a:pt x="6285" y="13055"/>
                  </a:cubicBezTo>
                  <a:cubicBezTo>
                    <a:pt x="6313" y="13034"/>
                    <a:pt x="6341" y="13017"/>
                    <a:pt x="6368" y="12996"/>
                  </a:cubicBezTo>
                  <a:close/>
                  <a:moveTo>
                    <a:pt x="7054" y="12955"/>
                  </a:moveTo>
                  <a:cubicBezTo>
                    <a:pt x="6867" y="13156"/>
                    <a:pt x="6563" y="13402"/>
                    <a:pt x="6202" y="13676"/>
                  </a:cubicBezTo>
                  <a:cubicBezTo>
                    <a:pt x="6469" y="13450"/>
                    <a:pt x="6750" y="13212"/>
                    <a:pt x="7054" y="12955"/>
                  </a:cubicBezTo>
                  <a:close/>
                  <a:moveTo>
                    <a:pt x="22366" y="13118"/>
                  </a:moveTo>
                  <a:cubicBezTo>
                    <a:pt x="22366" y="13125"/>
                    <a:pt x="22362" y="13132"/>
                    <a:pt x="22362" y="13135"/>
                  </a:cubicBezTo>
                  <a:cubicBezTo>
                    <a:pt x="22234" y="13312"/>
                    <a:pt x="22071" y="13503"/>
                    <a:pt x="21887" y="13703"/>
                  </a:cubicBezTo>
                  <a:lnTo>
                    <a:pt x="21867" y="13703"/>
                  </a:lnTo>
                  <a:cubicBezTo>
                    <a:pt x="21861" y="13703"/>
                    <a:pt x="21855" y="13702"/>
                    <a:pt x="21848" y="13702"/>
                  </a:cubicBezTo>
                  <a:cubicBezTo>
                    <a:pt x="21805" y="13702"/>
                    <a:pt x="21755" y="13712"/>
                    <a:pt x="21700" y="13724"/>
                  </a:cubicBezTo>
                  <a:cubicBezTo>
                    <a:pt x="21998" y="13458"/>
                    <a:pt x="22227" y="13246"/>
                    <a:pt x="22366" y="13118"/>
                  </a:cubicBezTo>
                  <a:close/>
                  <a:moveTo>
                    <a:pt x="6718" y="11104"/>
                  </a:moveTo>
                  <a:lnTo>
                    <a:pt x="6718" y="11104"/>
                  </a:lnTo>
                  <a:cubicBezTo>
                    <a:pt x="6248" y="11479"/>
                    <a:pt x="4722" y="12695"/>
                    <a:pt x="3469" y="13800"/>
                  </a:cubicBezTo>
                  <a:lnTo>
                    <a:pt x="5242" y="12144"/>
                  </a:lnTo>
                  <a:cubicBezTo>
                    <a:pt x="5911" y="11576"/>
                    <a:pt x="6469" y="11160"/>
                    <a:pt x="6718" y="11104"/>
                  </a:cubicBezTo>
                  <a:close/>
                  <a:moveTo>
                    <a:pt x="2387" y="13055"/>
                  </a:moveTo>
                  <a:lnTo>
                    <a:pt x="1282" y="14036"/>
                  </a:lnTo>
                  <a:cubicBezTo>
                    <a:pt x="1233" y="14056"/>
                    <a:pt x="1192" y="14067"/>
                    <a:pt x="1154" y="14067"/>
                  </a:cubicBezTo>
                  <a:cubicBezTo>
                    <a:pt x="1140" y="14067"/>
                    <a:pt x="1126" y="14064"/>
                    <a:pt x="1116" y="14061"/>
                  </a:cubicBezTo>
                  <a:cubicBezTo>
                    <a:pt x="1233" y="13939"/>
                    <a:pt x="1716" y="13572"/>
                    <a:pt x="2263" y="13153"/>
                  </a:cubicBezTo>
                  <a:cubicBezTo>
                    <a:pt x="2304" y="13121"/>
                    <a:pt x="2346" y="13087"/>
                    <a:pt x="2387" y="13055"/>
                  </a:cubicBezTo>
                  <a:close/>
                  <a:moveTo>
                    <a:pt x="19025" y="11548"/>
                  </a:moveTo>
                  <a:cubicBezTo>
                    <a:pt x="19129" y="11548"/>
                    <a:pt x="19206" y="11579"/>
                    <a:pt x="19265" y="11635"/>
                  </a:cubicBezTo>
                  <a:cubicBezTo>
                    <a:pt x="19123" y="11822"/>
                    <a:pt x="17952" y="12716"/>
                    <a:pt x="16607" y="13749"/>
                  </a:cubicBezTo>
                  <a:cubicBezTo>
                    <a:pt x="16368" y="13932"/>
                    <a:pt x="16132" y="14112"/>
                    <a:pt x="15897" y="14293"/>
                  </a:cubicBezTo>
                  <a:lnTo>
                    <a:pt x="19015" y="11558"/>
                  </a:lnTo>
                  <a:cubicBezTo>
                    <a:pt x="19019" y="11555"/>
                    <a:pt x="19022" y="11552"/>
                    <a:pt x="19025" y="11548"/>
                  </a:cubicBezTo>
                  <a:close/>
                  <a:moveTo>
                    <a:pt x="4099" y="11926"/>
                  </a:moveTo>
                  <a:lnTo>
                    <a:pt x="4099" y="11926"/>
                  </a:lnTo>
                  <a:cubicBezTo>
                    <a:pt x="3222" y="12719"/>
                    <a:pt x="2245" y="13603"/>
                    <a:pt x="1390" y="14368"/>
                  </a:cubicBezTo>
                  <a:cubicBezTo>
                    <a:pt x="1598" y="14036"/>
                    <a:pt x="2052" y="13589"/>
                    <a:pt x="2610" y="13111"/>
                  </a:cubicBezTo>
                  <a:cubicBezTo>
                    <a:pt x="2717" y="13021"/>
                    <a:pt x="2838" y="12921"/>
                    <a:pt x="2966" y="12813"/>
                  </a:cubicBezTo>
                  <a:cubicBezTo>
                    <a:pt x="3323" y="12518"/>
                    <a:pt x="3711" y="12217"/>
                    <a:pt x="4099" y="11926"/>
                  </a:cubicBezTo>
                  <a:close/>
                  <a:moveTo>
                    <a:pt x="20574" y="12092"/>
                  </a:moveTo>
                  <a:cubicBezTo>
                    <a:pt x="20571" y="12096"/>
                    <a:pt x="20571" y="12102"/>
                    <a:pt x="20571" y="12106"/>
                  </a:cubicBezTo>
                  <a:cubicBezTo>
                    <a:pt x="20557" y="12203"/>
                    <a:pt x="20509" y="12310"/>
                    <a:pt x="20429" y="12432"/>
                  </a:cubicBezTo>
                  <a:lnTo>
                    <a:pt x="18160" y="14424"/>
                  </a:lnTo>
                  <a:cubicBezTo>
                    <a:pt x="19123" y="13423"/>
                    <a:pt x="19989" y="12553"/>
                    <a:pt x="20574" y="12092"/>
                  </a:cubicBezTo>
                  <a:close/>
                  <a:moveTo>
                    <a:pt x="4975" y="13953"/>
                  </a:moveTo>
                  <a:lnTo>
                    <a:pt x="4345" y="14483"/>
                  </a:lnTo>
                  <a:cubicBezTo>
                    <a:pt x="4439" y="14386"/>
                    <a:pt x="4539" y="14285"/>
                    <a:pt x="4636" y="14181"/>
                  </a:cubicBezTo>
                  <a:cubicBezTo>
                    <a:pt x="4751" y="14106"/>
                    <a:pt x="4865" y="14029"/>
                    <a:pt x="4975" y="13953"/>
                  </a:cubicBezTo>
                  <a:close/>
                  <a:moveTo>
                    <a:pt x="5915" y="11292"/>
                  </a:moveTo>
                  <a:lnTo>
                    <a:pt x="5915" y="11292"/>
                  </a:lnTo>
                  <a:cubicBezTo>
                    <a:pt x="4650" y="12359"/>
                    <a:pt x="3032" y="13720"/>
                    <a:pt x="2100" y="14501"/>
                  </a:cubicBezTo>
                  <a:lnTo>
                    <a:pt x="3614" y="13163"/>
                  </a:lnTo>
                  <a:cubicBezTo>
                    <a:pt x="4348" y="12550"/>
                    <a:pt x="5173" y="11884"/>
                    <a:pt x="5915" y="11292"/>
                  </a:cubicBezTo>
                  <a:close/>
                  <a:moveTo>
                    <a:pt x="5544" y="14081"/>
                  </a:moveTo>
                  <a:lnTo>
                    <a:pt x="5544" y="14081"/>
                  </a:lnTo>
                  <a:cubicBezTo>
                    <a:pt x="5374" y="14227"/>
                    <a:pt x="5201" y="14372"/>
                    <a:pt x="5028" y="14518"/>
                  </a:cubicBezTo>
                  <a:cubicBezTo>
                    <a:pt x="5024" y="14521"/>
                    <a:pt x="5017" y="14525"/>
                    <a:pt x="5010" y="14528"/>
                  </a:cubicBezTo>
                  <a:lnTo>
                    <a:pt x="5544" y="14081"/>
                  </a:lnTo>
                  <a:close/>
                  <a:moveTo>
                    <a:pt x="7495" y="13263"/>
                  </a:moveTo>
                  <a:lnTo>
                    <a:pt x="7495" y="13263"/>
                  </a:lnTo>
                  <a:cubicBezTo>
                    <a:pt x="7422" y="13350"/>
                    <a:pt x="7304" y="13468"/>
                    <a:pt x="7155" y="13610"/>
                  </a:cubicBezTo>
                  <a:lnTo>
                    <a:pt x="5952" y="14622"/>
                  </a:lnTo>
                  <a:cubicBezTo>
                    <a:pt x="6587" y="14050"/>
                    <a:pt x="7214" y="13485"/>
                    <a:pt x="7495" y="13263"/>
                  </a:cubicBezTo>
                  <a:close/>
                  <a:moveTo>
                    <a:pt x="5263" y="11074"/>
                  </a:moveTo>
                  <a:cubicBezTo>
                    <a:pt x="4989" y="11337"/>
                    <a:pt x="4678" y="11642"/>
                    <a:pt x="4328" y="11985"/>
                  </a:cubicBezTo>
                  <a:cubicBezTo>
                    <a:pt x="3957" y="12345"/>
                    <a:pt x="3562" y="12730"/>
                    <a:pt x="3181" y="13097"/>
                  </a:cubicBezTo>
                  <a:cubicBezTo>
                    <a:pt x="2557" y="13631"/>
                    <a:pt x="1958" y="14154"/>
                    <a:pt x="1487" y="14563"/>
                  </a:cubicBezTo>
                  <a:cubicBezTo>
                    <a:pt x="1404" y="14618"/>
                    <a:pt x="1331" y="14659"/>
                    <a:pt x="1268" y="14688"/>
                  </a:cubicBezTo>
                  <a:cubicBezTo>
                    <a:pt x="1268" y="14673"/>
                    <a:pt x="1272" y="14663"/>
                    <a:pt x="1272" y="14649"/>
                  </a:cubicBezTo>
                  <a:cubicBezTo>
                    <a:pt x="1272" y="14643"/>
                    <a:pt x="1275" y="14635"/>
                    <a:pt x="1275" y="14625"/>
                  </a:cubicBezTo>
                  <a:cubicBezTo>
                    <a:pt x="1701" y="14248"/>
                    <a:pt x="2810" y="13250"/>
                    <a:pt x="3902" y="12259"/>
                  </a:cubicBezTo>
                  <a:cubicBezTo>
                    <a:pt x="4321" y="11878"/>
                    <a:pt x="4678" y="11555"/>
                    <a:pt x="4983" y="11278"/>
                  </a:cubicBezTo>
                  <a:cubicBezTo>
                    <a:pt x="5076" y="11208"/>
                    <a:pt x="5170" y="11139"/>
                    <a:pt x="5263" y="11074"/>
                  </a:cubicBezTo>
                  <a:close/>
                  <a:moveTo>
                    <a:pt x="8119" y="13624"/>
                  </a:moveTo>
                  <a:cubicBezTo>
                    <a:pt x="7907" y="13911"/>
                    <a:pt x="7236" y="14413"/>
                    <a:pt x="6485" y="14942"/>
                  </a:cubicBezTo>
                  <a:lnTo>
                    <a:pt x="6485" y="14942"/>
                  </a:lnTo>
                  <a:cubicBezTo>
                    <a:pt x="6494" y="14936"/>
                    <a:pt x="6501" y="14926"/>
                    <a:pt x="6510" y="14916"/>
                  </a:cubicBezTo>
                  <a:cubicBezTo>
                    <a:pt x="7162" y="14368"/>
                    <a:pt x="7748" y="13877"/>
                    <a:pt x="8045" y="13627"/>
                  </a:cubicBezTo>
                  <a:cubicBezTo>
                    <a:pt x="8063" y="13627"/>
                    <a:pt x="8080" y="13624"/>
                    <a:pt x="8098" y="13624"/>
                  </a:cubicBezTo>
                  <a:close/>
                  <a:moveTo>
                    <a:pt x="9926" y="14836"/>
                  </a:moveTo>
                  <a:lnTo>
                    <a:pt x="9757" y="14996"/>
                  </a:lnTo>
                  <a:cubicBezTo>
                    <a:pt x="9816" y="14937"/>
                    <a:pt x="9875" y="14884"/>
                    <a:pt x="9926" y="14836"/>
                  </a:cubicBezTo>
                  <a:close/>
                  <a:moveTo>
                    <a:pt x="10852" y="14722"/>
                  </a:moveTo>
                  <a:lnTo>
                    <a:pt x="10852" y="14747"/>
                  </a:lnTo>
                  <a:cubicBezTo>
                    <a:pt x="10845" y="14777"/>
                    <a:pt x="10834" y="14816"/>
                    <a:pt x="10814" y="14861"/>
                  </a:cubicBezTo>
                  <a:cubicBezTo>
                    <a:pt x="10783" y="14881"/>
                    <a:pt x="10751" y="14902"/>
                    <a:pt x="10721" y="14926"/>
                  </a:cubicBezTo>
                  <a:cubicBezTo>
                    <a:pt x="10661" y="14968"/>
                    <a:pt x="10596" y="15017"/>
                    <a:pt x="10530" y="15065"/>
                  </a:cubicBezTo>
                  <a:cubicBezTo>
                    <a:pt x="10644" y="14947"/>
                    <a:pt x="10730" y="14851"/>
                    <a:pt x="10775" y="14777"/>
                  </a:cubicBezTo>
                  <a:cubicBezTo>
                    <a:pt x="10807" y="14753"/>
                    <a:pt x="10831" y="14736"/>
                    <a:pt x="10852" y="14722"/>
                  </a:cubicBezTo>
                  <a:close/>
                  <a:moveTo>
                    <a:pt x="21444" y="12951"/>
                  </a:moveTo>
                  <a:lnTo>
                    <a:pt x="21444" y="12951"/>
                  </a:lnTo>
                  <a:cubicBezTo>
                    <a:pt x="20983" y="13544"/>
                    <a:pt x="20130" y="14344"/>
                    <a:pt x="19108" y="15217"/>
                  </a:cubicBezTo>
                  <a:cubicBezTo>
                    <a:pt x="20047" y="14323"/>
                    <a:pt x="20872" y="13516"/>
                    <a:pt x="21444" y="12951"/>
                  </a:cubicBezTo>
                  <a:close/>
                  <a:moveTo>
                    <a:pt x="4081" y="14144"/>
                  </a:moveTo>
                  <a:lnTo>
                    <a:pt x="4081" y="14144"/>
                  </a:lnTo>
                  <a:cubicBezTo>
                    <a:pt x="3558" y="14629"/>
                    <a:pt x="3059" y="15062"/>
                    <a:pt x="2654" y="15359"/>
                  </a:cubicBezTo>
                  <a:cubicBezTo>
                    <a:pt x="2693" y="15318"/>
                    <a:pt x="2734" y="15280"/>
                    <a:pt x="2779" y="15238"/>
                  </a:cubicBezTo>
                  <a:lnTo>
                    <a:pt x="4081" y="14144"/>
                  </a:lnTo>
                  <a:close/>
                  <a:moveTo>
                    <a:pt x="15346" y="13981"/>
                  </a:moveTo>
                  <a:cubicBezTo>
                    <a:pt x="15187" y="14140"/>
                    <a:pt x="15020" y="14306"/>
                    <a:pt x="14850" y="14476"/>
                  </a:cubicBezTo>
                  <a:cubicBezTo>
                    <a:pt x="14507" y="14774"/>
                    <a:pt x="14164" y="15075"/>
                    <a:pt x="13825" y="15370"/>
                  </a:cubicBezTo>
                  <a:cubicBezTo>
                    <a:pt x="14334" y="14888"/>
                    <a:pt x="14847" y="14417"/>
                    <a:pt x="15346" y="13981"/>
                  </a:cubicBezTo>
                  <a:close/>
                  <a:moveTo>
                    <a:pt x="9553" y="14388"/>
                  </a:moveTo>
                  <a:cubicBezTo>
                    <a:pt x="9558" y="14388"/>
                    <a:pt x="9564" y="14388"/>
                    <a:pt x="9570" y="14389"/>
                  </a:cubicBezTo>
                  <a:cubicBezTo>
                    <a:pt x="9580" y="14389"/>
                    <a:pt x="9590" y="14389"/>
                    <a:pt x="9601" y="14393"/>
                  </a:cubicBezTo>
                  <a:cubicBezTo>
                    <a:pt x="9486" y="14528"/>
                    <a:pt x="8888" y="14996"/>
                    <a:pt x="8257" y="15488"/>
                  </a:cubicBezTo>
                  <a:cubicBezTo>
                    <a:pt x="8250" y="15495"/>
                    <a:pt x="8243" y="15502"/>
                    <a:pt x="8236" y="15505"/>
                  </a:cubicBezTo>
                  <a:lnTo>
                    <a:pt x="9497" y="14397"/>
                  </a:lnTo>
                  <a:cubicBezTo>
                    <a:pt x="9518" y="14391"/>
                    <a:pt x="9536" y="14388"/>
                    <a:pt x="9553" y="14388"/>
                  </a:cubicBezTo>
                  <a:close/>
                  <a:moveTo>
                    <a:pt x="21773" y="13824"/>
                  </a:moveTo>
                  <a:cubicBezTo>
                    <a:pt x="21635" y="13973"/>
                    <a:pt x="21482" y="14123"/>
                    <a:pt x="21320" y="14282"/>
                  </a:cubicBezTo>
                  <a:cubicBezTo>
                    <a:pt x="21288" y="14310"/>
                    <a:pt x="21253" y="14338"/>
                    <a:pt x="21222" y="14368"/>
                  </a:cubicBezTo>
                  <a:cubicBezTo>
                    <a:pt x="20862" y="14659"/>
                    <a:pt x="20426" y="15020"/>
                    <a:pt x="19937" y="15429"/>
                  </a:cubicBezTo>
                  <a:cubicBezTo>
                    <a:pt x="19885" y="15470"/>
                    <a:pt x="19829" y="15516"/>
                    <a:pt x="19774" y="15557"/>
                  </a:cubicBezTo>
                  <a:cubicBezTo>
                    <a:pt x="20308" y="15048"/>
                    <a:pt x="20792" y="14576"/>
                    <a:pt x="21195" y="14185"/>
                  </a:cubicBezTo>
                  <a:cubicBezTo>
                    <a:pt x="21285" y="14106"/>
                    <a:pt x="21371" y="14026"/>
                    <a:pt x="21454" y="13949"/>
                  </a:cubicBezTo>
                  <a:cubicBezTo>
                    <a:pt x="21572" y="13883"/>
                    <a:pt x="21680" y="13842"/>
                    <a:pt x="21773" y="13824"/>
                  </a:cubicBezTo>
                  <a:close/>
                  <a:moveTo>
                    <a:pt x="11261" y="14795"/>
                  </a:moveTo>
                  <a:cubicBezTo>
                    <a:pt x="11285" y="14795"/>
                    <a:pt x="11299" y="14802"/>
                    <a:pt x="11309" y="14809"/>
                  </a:cubicBezTo>
                  <a:cubicBezTo>
                    <a:pt x="11268" y="14920"/>
                    <a:pt x="10824" y="15273"/>
                    <a:pt x="10266" y="15689"/>
                  </a:cubicBezTo>
                  <a:cubicBezTo>
                    <a:pt x="10516" y="15439"/>
                    <a:pt x="10713" y="15214"/>
                    <a:pt x="10834" y="15038"/>
                  </a:cubicBezTo>
                  <a:cubicBezTo>
                    <a:pt x="10949" y="14958"/>
                    <a:pt x="11060" y="14881"/>
                    <a:pt x="11164" y="14809"/>
                  </a:cubicBezTo>
                  <a:cubicBezTo>
                    <a:pt x="11202" y="14798"/>
                    <a:pt x="11233" y="14795"/>
                    <a:pt x="11261" y="14795"/>
                  </a:cubicBezTo>
                  <a:close/>
                  <a:moveTo>
                    <a:pt x="8236" y="13911"/>
                  </a:moveTo>
                  <a:lnTo>
                    <a:pt x="8236" y="13911"/>
                  </a:lnTo>
                  <a:cubicBezTo>
                    <a:pt x="8149" y="14160"/>
                    <a:pt x="7661" y="14673"/>
                    <a:pt x="7017" y="15270"/>
                  </a:cubicBezTo>
                  <a:lnTo>
                    <a:pt x="6438" y="15754"/>
                  </a:lnTo>
                  <a:cubicBezTo>
                    <a:pt x="6992" y="15211"/>
                    <a:pt x="7553" y="14629"/>
                    <a:pt x="8056" y="14102"/>
                  </a:cubicBezTo>
                  <a:cubicBezTo>
                    <a:pt x="8125" y="14026"/>
                    <a:pt x="8188" y="13960"/>
                    <a:pt x="8236" y="13911"/>
                  </a:cubicBezTo>
                  <a:close/>
                  <a:moveTo>
                    <a:pt x="1933" y="15449"/>
                  </a:moveTo>
                  <a:lnTo>
                    <a:pt x="1933" y="15449"/>
                  </a:lnTo>
                  <a:cubicBezTo>
                    <a:pt x="1868" y="15547"/>
                    <a:pt x="1826" y="15633"/>
                    <a:pt x="1815" y="15703"/>
                  </a:cubicBezTo>
                  <a:cubicBezTo>
                    <a:pt x="1812" y="15727"/>
                    <a:pt x="1812" y="15748"/>
                    <a:pt x="1815" y="15765"/>
                  </a:cubicBezTo>
                  <a:cubicBezTo>
                    <a:pt x="1799" y="15761"/>
                    <a:pt x="1785" y="15751"/>
                    <a:pt x="1778" y="15740"/>
                  </a:cubicBezTo>
                  <a:cubicBezTo>
                    <a:pt x="1774" y="15740"/>
                    <a:pt x="1774" y="15734"/>
                    <a:pt x="1774" y="15724"/>
                  </a:cubicBezTo>
                  <a:cubicBezTo>
                    <a:pt x="1781" y="15665"/>
                    <a:pt x="1836" y="15571"/>
                    <a:pt x="1933" y="15449"/>
                  </a:cubicBezTo>
                  <a:close/>
                  <a:moveTo>
                    <a:pt x="5973" y="12203"/>
                  </a:moveTo>
                  <a:lnTo>
                    <a:pt x="5973" y="12203"/>
                  </a:lnTo>
                  <a:cubicBezTo>
                    <a:pt x="5769" y="12397"/>
                    <a:pt x="5527" y="12650"/>
                    <a:pt x="5239" y="12951"/>
                  </a:cubicBezTo>
                  <a:cubicBezTo>
                    <a:pt x="4439" y="13599"/>
                    <a:pt x="3489" y="14397"/>
                    <a:pt x="2834" y="15024"/>
                  </a:cubicBezTo>
                  <a:lnTo>
                    <a:pt x="1982" y="15751"/>
                  </a:lnTo>
                  <a:cubicBezTo>
                    <a:pt x="1965" y="15758"/>
                    <a:pt x="1948" y="15761"/>
                    <a:pt x="1933" y="15765"/>
                  </a:cubicBezTo>
                  <a:cubicBezTo>
                    <a:pt x="1930" y="15754"/>
                    <a:pt x="1927" y="15740"/>
                    <a:pt x="1930" y="15720"/>
                  </a:cubicBezTo>
                  <a:cubicBezTo>
                    <a:pt x="2002" y="15176"/>
                    <a:pt x="4442" y="13308"/>
                    <a:pt x="5973" y="12203"/>
                  </a:cubicBezTo>
                  <a:close/>
                  <a:moveTo>
                    <a:pt x="2575" y="15550"/>
                  </a:moveTo>
                  <a:lnTo>
                    <a:pt x="2575" y="15550"/>
                  </a:lnTo>
                  <a:cubicBezTo>
                    <a:pt x="2522" y="15595"/>
                    <a:pt x="2474" y="15644"/>
                    <a:pt x="2426" y="15689"/>
                  </a:cubicBezTo>
                  <a:cubicBezTo>
                    <a:pt x="2377" y="15716"/>
                    <a:pt x="2332" y="15745"/>
                    <a:pt x="2290" y="15765"/>
                  </a:cubicBezTo>
                  <a:cubicBezTo>
                    <a:pt x="2304" y="15745"/>
                    <a:pt x="2322" y="15724"/>
                    <a:pt x="2339" y="15703"/>
                  </a:cubicBezTo>
                  <a:cubicBezTo>
                    <a:pt x="2415" y="15657"/>
                    <a:pt x="2491" y="15606"/>
                    <a:pt x="2575" y="15550"/>
                  </a:cubicBezTo>
                  <a:close/>
                  <a:moveTo>
                    <a:pt x="9069" y="14347"/>
                  </a:moveTo>
                  <a:cubicBezTo>
                    <a:pt x="9073" y="14347"/>
                    <a:pt x="9078" y="14347"/>
                    <a:pt x="9082" y="14347"/>
                  </a:cubicBezTo>
                  <a:cubicBezTo>
                    <a:pt x="9091" y="14347"/>
                    <a:pt x="9099" y="14347"/>
                    <a:pt x="9109" y="14352"/>
                  </a:cubicBezTo>
                  <a:cubicBezTo>
                    <a:pt x="8953" y="14459"/>
                    <a:pt x="8766" y="14614"/>
                    <a:pt x="8544" y="14819"/>
                  </a:cubicBezTo>
                  <a:cubicBezTo>
                    <a:pt x="8212" y="15086"/>
                    <a:pt x="7793" y="15425"/>
                    <a:pt x="7342" y="15796"/>
                  </a:cubicBezTo>
                  <a:cubicBezTo>
                    <a:pt x="7387" y="15751"/>
                    <a:pt x="7433" y="15706"/>
                    <a:pt x="7477" y="15661"/>
                  </a:cubicBezTo>
                  <a:cubicBezTo>
                    <a:pt x="7682" y="15474"/>
                    <a:pt x="7886" y="15283"/>
                    <a:pt x="8087" y="15093"/>
                  </a:cubicBezTo>
                  <a:lnTo>
                    <a:pt x="8829" y="14414"/>
                  </a:lnTo>
                  <a:cubicBezTo>
                    <a:pt x="8923" y="14371"/>
                    <a:pt x="9005" y="14347"/>
                    <a:pt x="9069" y="14347"/>
                  </a:cubicBezTo>
                  <a:close/>
                  <a:moveTo>
                    <a:pt x="19611" y="13495"/>
                  </a:moveTo>
                  <a:lnTo>
                    <a:pt x="16777" y="15869"/>
                  </a:lnTo>
                  <a:cubicBezTo>
                    <a:pt x="16881" y="15765"/>
                    <a:pt x="16981" y="15657"/>
                    <a:pt x="17082" y="15553"/>
                  </a:cubicBezTo>
                  <a:cubicBezTo>
                    <a:pt x="17141" y="15491"/>
                    <a:pt x="17199" y="15429"/>
                    <a:pt x="17258" y="15366"/>
                  </a:cubicBezTo>
                  <a:lnTo>
                    <a:pt x="17657" y="15017"/>
                  </a:lnTo>
                  <a:cubicBezTo>
                    <a:pt x="18322" y="14490"/>
                    <a:pt x="18984" y="13977"/>
                    <a:pt x="19611" y="13495"/>
                  </a:cubicBezTo>
                  <a:close/>
                  <a:moveTo>
                    <a:pt x="9112" y="14580"/>
                  </a:moveTo>
                  <a:lnTo>
                    <a:pt x="7502" y="15997"/>
                  </a:lnTo>
                  <a:cubicBezTo>
                    <a:pt x="7817" y="15678"/>
                    <a:pt x="8132" y="15363"/>
                    <a:pt x="8416" y="15093"/>
                  </a:cubicBezTo>
                  <a:cubicBezTo>
                    <a:pt x="8680" y="14881"/>
                    <a:pt x="8919" y="14705"/>
                    <a:pt x="9112" y="14580"/>
                  </a:cubicBezTo>
                  <a:close/>
                  <a:moveTo>
                    <a:pt x="4161" y="14504"/>
                  </a:moveTo>
                  <a:lnTo>
                    <a:pt x="4161" y="14504"/>
                  </a:lnTo>
                  <a:cubicBezTo>
                    <a:pt x="3424" y="15256"/>
                    <a:pt x="2703" y="15932"/>
                    <a:pt x="2339" y="16036"/>
                  </a:cubicBezTo>
                  <a:cubicBezTo>
                    <a:pt x="2367" y="15956"/>
                    <a:pt x="2439" y="15855"/>
                    <a:pt x="2550" y="15740"/>
                  </a:cubicBezTo>
                  <a:cubicBezTo>
                    <a:pt x="2772" y="15592"/>
                    <a:pt x="3035" y="15370"/>
                    <a:pt x="3316" y="15107"/>
                  </a:cubicBezTo>
                  <a:cubicBezTo>
                    <a:pt x="3579" y="14913"/>
                    <a:pt x="3867" y="14708"/>
                    <a:pt x="4161" y="14504"/>
                  </a:cubicBezTo>
                  <a:close/>
                  <a:moveTo>
                    <a:pt x="8613" y="14077"/>
                  </a:moveTo>
                  <a:lnTo>
                    <a:pt x="8613" y="14077"/>
                  </a:lnTo>
                  <a:cubicBezTo>
                    <a:pt x="8514" y="14414"/>
                    <a:pt x="7363" y="15273"/>
                    <a:pt x="6313" y="16052"/>
                  </a:cubicBezTo>
                  <a:cubicBezTo>
                    <a:pt x="6584" y="15817"/>
                    <a:pt x="6843" y="15585"/>
                    <a:pt x="7089" y="15359"/>
                  </a:cubicBezTo>
                  <a:lnTo>
                    <a:pt x="8613" y="14077"/>
                  </a:lnTo>
                  <a:close/>
                  <a:moveTo>
                    <a:pt x="5495" y="13666"/>
                  </a:moveTo>
                  <a:cubicBezTo>
                    <a:pt x="4401" y="14718"/>
                    <a:pt x="3150" y="15844"/>
                    <a:pt x="2589" y="16105"/>
                  </a:cubicBezTo>
                  <a:lnTo>
                    <a:pt x="5495" y="13666"/>
                  </a:lnTo>
                  <a:close/>
                  <a:moveTo>
                    <a:pt x="9494" y="15789"/>
                  </a:moveTo>
                  <a:cubicBezTo>
                    <a:pt x="9403" y="15876"/>
                    <a:pt x="9307" y="15966"/>
                    <a:pt x="9203" y="16066"/>
                  </a:cubicBezTo>
                  <a:cubicBezTo>
                    <a:pt x="9200" y="16066"/>
                    <a:pt x="9195" y="16070"/>
                    <a:pt x="9195" y="16073"/>
                  </a:cubicBezTo>
                  <a:cubicBezTo>
                    <a:pt x="9091" y="16149"/>
                    <a:pt x="8988" y="16226"/>
                    <a:pt x="8884" y="16302"/>
                  </a:cubicBezTo>
                  <a:lnTo>
                    <a:pt x="9494" y="15789"/>
                  </a:lnTo>
                  <a:close/>
                  <a:moveTo>
                    <a:pt x="2180" y="16156"/>
                  </a:moveTo>
                  <a:cubicBezTo>
                    <a:pt x="2194" y="16160"/>
                    <a:pt x="2207" y="16160"/>
                    <a:pt x="2225" y="16164"/>
                  </a:cubicBezTo>
                  <a:cubicBezTo>
                    <a:pt x="2231" y="16184"/>
                    <a:pt x="2242" y="16202"/>
                    <a:pt x="2256" y="16218"/>
                  </a:cubicBezTo>
                  <a:cubicBezTo>
                    <a:pt x="2259" y="16223"/>
                    <a:pt x="2263" y="16226"/>
                    <a:pt x="2266" y="16229"/>
                  </a:cubicBezTo>
                  <a:lnTo>
                    <a:pt x="2131" y="16340"/>
                  </a:lnTo>
                  <a:cubicBezTo>
                    <a:pt x="2127" y="16322"/>
                    <a:pt x="2127" y="16306"/>
                    <a:pt x="2131" y="16285"/>
                  </a:cubicBezTo>
                  <a:cubicBezTo>
                    <a:pt x="2138" y="16247"/>
                    <a:pt x="2155" y="16202"/>
                    <a:pt x="2180" y="16156"/>
                  </a:cubicBezTo>
                  <a:close/>
                  <a:moveTo>
                    <a:pt x="19933" y="12497"/>
                  </a:moveTo>
                  <a:lnTo>
                    <a:pt x="19933" y="12497"/>
                  </a:lnTo>
                  <a:cubicBezTo>
                    <a:pt x="19289" y="13087"/>
                    <a:pt x="18475" y="13925"/>
                    <a:pt x="17584" y="14861"/>
                  </a:cubicBezTo>
                  <a:cubicBezTo>
                    <a:pt x="16905" y="15345"/>
                    <a:pt x="16167" y="15855"/>
                    <a:pt x="15436" y="16357"/>
                  </a:cubicBezTo>
                  <a:cubicBezTo>
                    <a:pt x="17183" y="14871"/>
                    <a:pt x="18897" y="13388"/>
                    <a:pt x="19933" y="12497"/>
                  </a:cubicBezTo>
                  <a:close/>
                  <a:moveTo>
                    <a:pt x="10523" y="15256"/>
                  </a:moveTo>
                  <a:cubicBezTo>
                    <a:pt x="10273" y="15537"/>
                    <a:pt x="9899" y="15893"/>
                    <a:pt x="9462" y="16278"/>
                  </a:cubicBezTo>
                  <a:cubicBezTo>
                    <a:pt x="9397" y="16322"/>
                    <a:pt x="9334" y="16368"/>
                    <a:pt x="9275" y="16413"/>
                  </a:cubicBezTo>
                  <a:cubicBezTo>
                    <a:pt x="9168" y="16489"/>
                    <a:pt x="9064" y="16565"/>
                    <a:pt x="8960" y="16642"/>
                  </a:cubicBezTo>
                  <a:cubicBezTo>
                    <a:pt x="9397" y="16215"/>
                    <a:pt x="9827" y="15807"/>
                    <a:pt x="10201" y="15484"/>
                  </a:cubicBezTo>
                  <a:cubicBezTo>
                    <a:pt x="10308" y="15404"/>
                    <a:pt x="10419" y="15329"/>
                    <a:pt x="10523" y="15256"/>
                  </a:cubicBezTo>
                  <a:close/>
                  <a:moveTo>
                    <a:pt x="4081" y="15315"/>
                  </a:moveTo>
                  <a:lnTo>
                    <a:pt x="4081" y="15315"/>
                  </a:lnTo>
                  <a:cubicBezTo>
                    <a:pt x="3261" y="16004"/>
                    <a:pt x="2585" y="16572"/>
                    <a:pt x="2367" y="16746"/>
                  </a:cubicBezTo>
                  <a:cubicBezTo>
                    <a:pt x="2381" y="16701"/>
                    <a:pt x="2418" y="16645"/>
                    <a:pt x="2474" y="16583"/>
                  </a:cubicBezTo>
                  <a:cubicBezTo>
                    <a:pt x="2486" y="16596"/>
                    <a:pt x="2501" y="16603"/>
                    <a:pt x="2517" y="16603"/>
                  </a:cubicBezTo>
                  <a:cubicBezTo>
                    <a:pt x="2530" y="16603"/>
                    <a:pt x="2543" y="16599"/>
                    <a:pt x="2554" y="16589"/>
                  </a:cubicBezTo>
                  <a:lnTo>
                    <a:pt x="4044" y="15342"/>
                  </a:lnTo>
                  <a:cubicBezTo>
                    <a:pt x="4057" y="15332"/>
                    <a:pt x="4068" y="15321"/>
                    <a:pt x="4081" y="15315"/>
                  </a:cubicBezTo>
                  <a:close/>
                  <a:moveTo>
                    <a:pt x="12488" y="14688"/>
                  </a:moveTo>
                  <a:cubicBezTo>
                    <a:pt x="12494" y="14688"/>
                    <a:pt x="12505" y="14688"/>
                    <a:pt x="12512" y="14691"/>
                  </a:cubicBezTo>
                  <a:lnTo>
                    <a:pt x="10142" y="16815"/>
                  </a:lnTo>
                  <a:cubicBezTo>
                    <a:pt x="10339" y="16597"/>
                    <a:pt x="10537" y="16381"/>
                    <a:pt x="10727" y="16177"/>
                  </a:cubicBezTo>
                  <a:lnTo>
                    <a:pt x="12429" y="14694"/>
                  </a:lnTo>
                  <a:cubicBezTo>
                    <a:pt x="12449" y="14688"/>
                    <a:pt x="12467" y="14688"/>
                    <a:pt x="12488" y="14688"/>
                  </a:cubicBezTo>
                  <a:close/>
                  <a:moveTo>
                    <a:pt x="7716" y="14168"/>
                  </a:moveTo>
                  <a:cubicBezTo>
                    <a:pt x="7179" y="14643"/>
                    <a:pt x="6306" y="15342"/>
                    <a:pt x="5603" y="15907"/>
                  </a:cubicBezTo>
                  <a:cubicBezTo>
                    <a:pt x="5121" y="16292"/>
                    <a:pt x="4733" y="16604"/>
                    <a:pt x="4428" y="16853"/>
                  </a:cubicBezTo>
                  <a:cubicBezTo>
                    <a:pt x="4525" y="16756"/>
                    <a:pt x="4629" y="16648"/>
                    <a:pt x="4740" y="16530"/>
                  </a:cubicBezTo>
                  <a:cubicBezTo>
                    <a:pt x="4785" y="16482"/>
                    <a:pt x="4834" y="16434"/>
                    <a:pt x="4882" y="16381"/>
                  </a:cubicBezTo>
                  <a:cubicBezTo>
                    <a:pt x="5191" y="16119"/>
                    <a:pt x="5512" y="15831"/>
                    <a:pt x="5832" y="15540"/>
                  </a:cubicBezTo>
                  <a:cubicBezTo>
                    <a:pt x="5883" y="15505"/>
                    <a:pt x="5932" y="15470"/>
                    <a:pt x="5981" y="15436"/>
                  </a:cubicBezTo>
                  <a:cubicBezTo>
                    <a:pt x="6726" y="14916"/>
                    <a:pt x="7318" y="14497"/>
                    <a:pt x="7716" y="14168"/>
                  </a:cubicBezTo>
                  <a:close/>
                  <a:moveTo>
                    <a:pt x="3382" y="16735"/>
                  </a:moveTo>
                  <a:lnTo>
                    <a:pt x="3382" y="16735"/>
                  </a:lnTo>
                  <a:cubicBezTo>
                    <a:pt x="3330" y="16780"/>
                    <a:pt x="3278" y="16818"/>
                    <a:pt x="3229" y="16856"/>
                  </a:cubicBezTo>
                  <a:lnTo>
                    <a:pt x="3323" y="16776"/>
                  </a:lnTo>
                  <a:cubicBezTo>
                    <a:pt x="3344" y="16763"/>
                    <a:pt x="3361" y="16749"/>
                    <a:pt x="3382" y="16735"/>
                  </a:cubicBezTo>
                  <a:close/>
                  <a:moveTo>
                    <a:pt x="3392" y="16562"/>
                  </a:moveTo>
                  <a:lnTo>
                    <a:pt x="3205" y="16728"/>
                  </a:lnTo>
                  <a:cubicBezTo>
                    <a:pt x="3108" y="16794"/>
                    <a:pt x="3029" y="16839"/>
                    <a:pt x="2966" y="16870"/>
                  </a:cubicBezTo>
                  <a:cubicBezTo>
                    <a:pt x="3070" y="16797"/>
                    <a:pt x="3216" y="16690"/>
                    <a:pt x="3392" y="16562"/>
                  </a:cubicBezTo>
                  <a:close/>
                  <a:moveTo>
                    <a:pt x="20872" y="15983"/>
                  </a:moveTo>
                  <a:lnTo>
                    <a:pt x="20872" y="15983"/>
                  </a:lnTo>
                  <a:cubicBezTo>
                    <a:pt x="20595" y="16268"/>
                    <a:pt x="20242" y="16593"/>
                    <a:pt x="19844" y="16939"/>
                  </a:cubicBezTo>
                  <a:lnTo>
                    <a:pt x="20872" y="15983"/>
                  </a:lnTo>
                  <a:close/>
                  <a:moveTo>
                    <a:pt x="21461" y="14950"/>
                  </a:moveTo>
                  <a:cubicBezTo>
                    <a:pt x="21475" y="14958"/>
                    <a:pt x="21493" y="14968"/>
                    <a:pt x="21502" y="14985"/>
                  </a:cubicBezTo>
                  <a:cubicBezTo>
                    <a:pt x="21523" y="15006"/>
                    <a:pt x="21531" y="15038"/>
                    <a:pt x="21523" y="15083"/>
                  </a:cubicBezTo>
                  <a:cubicBezTo>
                    <a:pt x="21507" y="15217"/>
                    <a:pt x="21378" y="15419"/>
                    <a:pt x="21167" y="15665"/>
                  </a:cubicBezTo>
                  <a:cubicBezTo>
                    <a:pt x="21163" y="15657"/>
                    <a:pt x="21160" y="15651"/>
                    <a:pt x="21157" y="15644"/>
                  </a:cubicBezTo>
                  <a:cubicBezTo>
                    <a:pt x="21145" y="15633"/>
                    <a:pt x="21130" y="15627"/>
                    <a:pt x="21114" y="15627"/>
                  </a:cubicBezTo>
                  <a:cubicBezTo>
                    <a:pt x="21101" y="15627"/>
                    <a:pt x="21088" y="15631"/>
                    <a:pt x="21077" y="15641"/>
                  </a:cubicBezTo>
                  <a:lnTo>
                    <a:pt x="19414" y="17037"/>
                  </a:lnTo>
                  <a:cubicBezTo>
                    <a:pt x="20248" y="16212"/>
                    <a:pt x="20994" y="15439"/>
                    <a:pt x="21461" y="14950"/>
                  </a:cubicBezTo>
                  <a:close/>
                  <a:moveTo>
                    <a:pt x="7695" y="15290"/>
                  </a:moveTo>
                  <a:lnTo>
                    <a:pt x="7695" y="15290"/>
                  </a:lnTo>
                  <a:cubicBezTo>
                    <a:pt x="7661" y="15325"/>
                    <a:pt x="7630" y="15356"/>
                    <a:pt x="7595" y="15391"/>
                  </a:cubicBezTo>
                  <a:lnTo>
                    <a:pt x="6029" y="16826"/>
                  </a:lnTo>
                  <a:cubicBezTo>
                    <a:pt x="5904" y="16936"/>
                    <a:pt x="5779" y="17047"/>
                    <a:pt x="5658" y="17151"/>
                  </a:cubicBezTo>
                  <a:cubicBezTo>
                    <a:pt x="6150" y="16648"/>
                    <a:pt x="6677" y="16132"/>
                    <a:pt x="7176" y="15678"/>
                  </a:cubicBezTo>
                  <a:cubicBezTo>
                    <a:pt x="7359" y="15543"/>
                    <a:pt x="7532" y="15412"/>
                    <a:pt x="7695" y="15290"/>
                  </a:cubicBezTo>
                  <a:close/>
                  <a:moveTo>
                    <a:pt x="18665" y="11711"/>
                  </a:moveTo>
                  <a:lnTo>
                    <a:pt x="14431" y="15425"/>
                  </a:lnTo>
                  <a:cubicBezTo>
                    <a:pt x="13655" y="16031"/>
                    <a:pt x="12921" y="16610"/>
                    <a:pt x="12251" y="17154"/>
                  </a:cubicBezTo>
                  <a:cubicBezTo>
                    <a:pt x="12667" y="16770"/>
                    <a:pt x="13087" y="16372"/>
                    <a:pt x="13495" y="15977"/>
                  </a:cubicBezTo>
                  <a:cubicBezTo>
                    <a:pt x="15824" y="13963"/>
                    <a:pt x="17903" y="12217"/>
                    <a:pt x="18665" y="11711"/>
                  </a:cubicBezTo>
                  <a:close/>
                  <a:moveTo>
                    <a:pt x="7540" y="13447"/>
                  </a:moveTo>
                  <a:lnTo>
                    <a:pt x="7540" y="13447"/>
                  </a:lnTo>
                  <a:cubicBezTo>
                    <a:pt x="7179" y="13835"/>
                    <a:pt x="6739" y="14293"/>
                    <a:pt x="6278" y="14750"/>
                  </a:cubicBezTo>
                  <a:cubicBezTo>
                    <a:pt x="5458" y="15484"/>
                    <a:pt x="4425" y="16364"/>
                    <a:pt x="3541" y="17099"/>
                  </a:cubicBezTo>
                  <a:cubicBezTo>
                    <a:pt x="3413" y="17165"/>
                    <a:pt x="3306" y="17200"/>
                    <a:pt x="3229" y="17200"/>
                  </a:cubicBezTo>
                  <a:cubicBezTo>
                    <a:pt x="3216" y="17200"/>
                    <a:pt x="3202" y="17196"/>
                    <a:pt x="3192" y="17192"/>
                  </a:cubicBezTo>
                  <a:lnTo>
                    <a:pt x="5093" y="15553"/>
                  </a:lnTo>
                  <a:cubicBezTo>
                    <a:pt x="5783" y="14982"/>
                    <a:pt x="6483" y="14389"/>
                    <a:pt x="6979" y="13928"/>
                  </a:cubicBezTo>
                  <a:lnTo>
                    <a:pt x="7540" y="13447"/>
                  </a:lnTo>
                  <a:close/>
                  <a:moveTo>
                    <a:pt x="8600" y="16832"/>
                  </a:moveTo>
                  <a:cubicBezTo>
                    <a:pt x="8509" y="16922"/>
                    <a:pt x="8420" y="17013"/>
                    <a:pt x="8330" y="17102"/>
                  </a:cubicBezTo>
                  <a:cubicBezTo>
                    <a:pt x="8247" y="17161"/>
                    <a:pt x="8167" y="17224"/>
                    <a:pt x="8087" y="17283"/>
                  </a:cubicBezTo>
                  <a:cubicBezTo>
                    <a:pt x="8260" y="17130"/>
                    <a:pt x="8430" y="16981"/>
                    <a:pt x="8600" y="16832"/>
                  </a:cubicBezTo>
                  <a:close/>
                  <a:moveTo>
                    <a:pt x="7017" y="16327"/>
                  </a:moveTo>
                  <a:lnTo>
                    <a:pt x="7017" y="16327"/>
                  </a:lnTo>
                  <a:cubicBezTo>
                    <a:pt x="6999" y="16347"/>
                    <a:pt x="6979" y="16368"/>
                    <a:pt x="6958" y="16389"/>
                  </a:cubicBezTo>
                  <a:cubicBezTo>
                    <a:pt x="6756" y="16593"/>
                    <a:pt x="6549" y="16805"/>
                    <a:pt x="6344" y="17013"/>
                  </a:cubicBezTo>
                  <a:cubicBezTo>
                    <a:pt x="6216" y="17120"/>
                    <a:pt x="6091" y="17224"/>
                    <a:pt x="5970" y="17328"/>
                  </a:cubicBezTo>
                  <a:cubicBezTo>
                    <a:pt x="6306" y="16998"/>
                    <a:pt x="6663" y="16659"/>
                    <a:pt x="7017" y="16327"/>
                  </a:cubicBezTo>
                  <a:close/>
                  <a:moveTo>
                    <a:pt x="7636" y="17408"/>
                  </a:moveTo>
                  <a:cubicBezTo>
                    <a:pt x="7553" y="17477"/>
                    <a:pt x="7467" y="17546"/>
                    <a:pt x="7380" y="17616"/>
                  </a:cubicBezTo>
                  <a:cubicBezTo>
                    <a:pt x="7463" y="17546"/>
                    <a:pt x="7550" y="17477"/>
                    <a:pt x="7636" y="17408"/>
                  </a:cubicBezTo>
                  <a:close/>
                  <a:moveTo>
                    <a:pt x="16295" y="16212"/>
                  </a:moveTo>
                  <a:lnTo>
                    <a:pt x="16295" y="16212"/>
                  </a:lnTo>
                  <a:cubicBezTo>
                    <a:pt x="16191" y="16319"/>
                    <a:pt x="16084" y="16431"/>
                    <a:pt x="15980" y="16541"/>
                  </a:cubicBezTo>
                  <a:lnTo>
                    <a:pt x="14597" y="17702"/>
                  </a:lnTo>
                  <a:lnTo>
                    <a:pt x="16295" y="16212"/>
                  </a:lnTo>
                  <a:close/>
                  <a:moveTo>
                    <a:pt x="7543" y="14469"/>
                  </a:moveTo>
                  <a:lnTo>
                    <a:pt x="7543" y="14469"/>
                  </a:lnTo>
                  <a:cubicBezTo>
                    <a:pt x="5458" y="16634"/>
                    <a:pt x="4175" y="17726"/>
                    <a:pt x="3728" y="17726"/>
                  </a:cubicBezTo>
                  <a:lnTo>
                    <a:pt x="3718" y="17726"/>
                  </a:lnTo>
                  <a:cubicBezTo>
                    <a:pt x="3691" y="17726"/>
                    <a:pt x="3666" y="17719"/>
                    <a:pt x="3649" y="17709"/>
                  </a:cubicBezTo>
                  <a:cubicBezTo>
                    <a:pt x="3763" y="17528"/>
                    <a:pt x="4775" y="16714"/>
                    <a:pt x="5675" y="15994"/>
                  </a:cubicBezTo>
                  <a:cubicBezTo>
                    <a:pt x="6455" y="15370"/>
                    <a:pt x="7089" y="14857"/>
                    <a:pt x="7543" y="14469"/>
                  </a:cubicBezTo>
                  <a:close/>
                  <a:moveTo>
                    <a:pt x="4099" y="17029"/>
                  </a:moveTo>
                  <a:lnTo>
                    <a:pt x="4099" y="17029"/>
                  </a:lnTo>
                  <a:cubicBezTo>
                    <a:pt x="3725" y="17414"/>
                    <a:pt x="3409" y="17723"/>
                    <a:pt x="3306" y="17764"/>
                  </a:cubicBezTo>
                  <a:cubicBezTo>
                    <a:pt x="3296" y="17744"/>
                    <a:pt x="3291" y="17723"/>
                    <a:pt x="3296" y="17695"/>
                  </a:cubicBezTo>
                  <a:cubicBezTo>
                    <a:pt x="3302" y="17664"/>
                    <a:pt x="3312" y="17629"/>
                    <a:pt x="3330" y="17591"/>
                  </a:cubicBezTo>
                  <a:cubicBezTo>
                    <a:pt x="3368" y="17563"/>
                    <a:pt x="3416" y="17525"/>
                    <a:pt x="3483" y="17470"/>
                  </a:cubicBezTo>
                  <a:cubicBezTo>
                    <a:pt x="3649" y="17369"/>
                    <a:pt x="3860" y="17216"/>
                    <a:pt x="4099" y="17029"/>
                  </a:cubicBezTo>
                  <a:close/>
                  <a:moveTo>
                    <a:pt x="14098" y="14950"/>
                  </a:moveTo>
                  <a:lnTo>
                    <a:pt x="14098" y="14950"/>
                  </a:lnTo>
                  <a:cubicBezTo>
                    <a:pt x="13644" y="15370"/>
                    <a:pt x="13191" y="15807"/>
                    <a:pt x="12744" y="16239"/>
                  </a:cubicBezTo>
                  <a:cubicBezTo>
                    <a:pt x="12259" y="16610"/>
                    <a:pt x="11773" y="16974"/>
                    <a:pt x="11306" y="17324"/>
                  </a:cubicBezTo>
                  <a:cubicBezTo>
                    <a:pt x="11077" y="17497"/>
                    <a:pt x="10859" y="17660"/>
                    <a:pt x="10651" y="17816"/>
                  </a:cubicBezTo>
                  <a:cubicBezTo>
                    <a:pt x="11666" y="16950"/>
                    <a:pt x="12865" y="15956"/>
                    <a:pt x="14098" y="14950"/>
                  </a:cubicBezTo>
                  <a:close/>
                  <a:moveTo>
                    <a:pt x="8139" y="17536"/>
                  </a:moveTo>
                  <a:lnTo>
                    <a:pt x="7626" y="17965"/>
                  </a:lnTo>
                  <a:cubicBezTo>
                    <a:pt x="7661" y="17927"/>
                    <a:pt x="7699" y="17892"/>
                    <a:pt x="7734" y="17857"/>
                  </a:cubicBezTo>
                  <a:cubicBezTo>
                    <a:pt x="7869" y="17754"/>
                    <a:pt x="8004" y="17643"/>
                    <a:pt x="8139" y="17536"/>
                  </a:cubicBezTo>
                  <a:close/>
                  <a:moveTo>
                    <a:pt x="4574" y="17532"/>
                  </a:moveTo>
                  <a:cubicBezTo>
                    <a:pt x="4203" y="17857"/>
                    <a:pt x="3988" y="18097"/>
                    <a:pt x="3964" y="18246"/>
                  </a:cubicBezTo>
                  <a:cubicBezTo>
                    <a:pt x="3961" y="18243"/>
                    <a:pt x="3957" y="18232"/>
                    <a:pt x="3961" y="18214"/>
                  </a:cubicBezTo>
                  <a:cubicBezTo>
                    <a:pt x="3977" y="18083"/>
                    <a:pt x="4217" y="17833"/>
                    <a:pt x="4574" y="17532"/>
                  </a:cubicBezTo>
                  <a:close/>
                  <a:moveTo>
                    <a:pt x="6410" y="16247"/>
                  </a:moveTo>
                  <a:cubicBezTo>
                    <a:pt x="5811" y="16826"/>
                    <a:pt x="5242" y="17414"/>
                    <a:pt x="4855" y="17823"/>
                  </a:cubicBezTo>
                  <a:cubicBezTo>
                    <a:pt x="4730" y="17923"/>
                    <a:pt x="4615" y="18011"/>
                    <a:pt x="4511" y="18083"/>
                  </a:cubicBezTo>
                  <a:cubicBezTo>
                    <a:pt x="4331" y="18193"/>
                    <a:pt x="4182" y="18263"/>
                    <a:pt x="4078" y="18277"/>
                  </a:cubicBezTo>
                  <a:lnTo>
                    <a:pt x="4078" y="18267"/>
                  </a:lnTo>
                  <a:cubicBezTo>
                    <a:pt x="4113" y="17982"/>
                    <a:pt x="5284" y="17082"/>
                    <a:pt x="6410" y="16247"/>
                  </a:cubicBezTo>
                  <a:close/>
                  <a:moveTo>
                    <a:pt x="21246" y="15006"/>
                  </a:moveTo>
                  <a:lnTo>
                    <a:pt x="21246" y="15006"/>
                  </a:lnTo>
                  <a:cubicBezTo>
                    <a:pt x="20536" y="15748"/>
                    <a:pt x="19313" y="16998"/>
                    <a:pt x="18097" y="18139"/>
                  </a:cubicBezTo>
                  <a:lnTo>
                    <a:pt x="17757" y="18422"/>
                  </a:lnTo>
                  <a:cubicBezTo>
                    <a:pt x="17986" y="18173"/>
                    <a:pt x="18222" y="17917"/>
                    <a:pt x="18461" y="17657"/>
                  </a:cubicBezTo>
                  <a:cubicBezTo>
                    <a:pt x="18932" y="17137"/>
                    <a:pt x="19410" y="16613"/>
                    <a:pt x="19844" y="16167"/>
                  </a:cubicBezTo>
                  <a:cubicBezTo>
                    <a:pt x="20322" y="15769"/>
                    <a:pt x="20796" y="15377"/>
                    <a:pt x="21246" y="15006"/>
                  </a:cubicBezTo>
                  <a:close/>
                  <a:moveTo>
                    <a:pt x="20931" y="13291"/>
                  </a:moveTo>
                  <a:lnTo>
                    <a:pt x="20931" y="13291"/>
                  </a:lnTo>
                  <a:cubicBezTo>
                    <a:pt x="20103" y="14106"/>
                    <a:pt x="18945" y="15225"/>
                    <a:pt x="17716" y="16368"/>
                  </a:cubicBezTo>
                  <a:cubicBezTo>
                    <a:pt x="16815" y="17096"/>
                    <a:pt x="15862" y="17827"/>
                    <a:pt x="14979" y="18495"/>
                  </a:cubicBezTo>
                  <a:cubicBezTo>
                    <a:pt x="16822" y="16867"/>
                    <a:pt x="19192" y="14805"/>
                    <a:pt x="20931" y="13291"/>
                  </a:cubicBezTo>
                  <a:close/>
                  <a:moveTo>
                    <a:pt x="7754" y="17674"/>
                  </a:moveTo>
                  <a:cubicBezTo>
                    <a:pt x="7727" y="17705"/>
                    <a:pt x="7695" y="17736"/>
                    <a:pt x="7665" y="17764"/>
                  </a:cubicBezTo>
                  <a:cubicBezTo>
                    <a:pt x="7318" y="18038"/>
                    <a:pt x="6979" y="18305"/>
                    <a:pt x="6667" y="18544"/>
                  </a:cubicBezTo>
                  <a:cubicBezTo>
                    <a:pt x="6975" y="18277"/>
                    <a:pt x="7356" y="17979"/>
                    <a:pt x="7754" y="17674"/>
                  </a:cubicBezTo>
                  <a:close/>
                  <a:moveTo>
                    <a:pt x="13288" y="14275"/>
                  </a:moveTo>
                  <a:cubicBezTo>
                    <a:pt x="13290" y="14275"/>
                    <a:pt x="13293" y="14275"/>
                    <a:pt x="13295" y="14275"/>
                  </a:cubicBezTo>
                  <a:cubicBezTo>
                    <a:pt x="13347" y="14275"/>
                    <a:pt x="13385" y="14289"/>
                    <a:pt x="13412" y="14313"/>
                  </a:cubicBezTo>
                  <a:cubicBezTo>
                    <a:pt x="13236" y="14618"/>
                    <a:pt x="10668" y="16770"/>
                    <a:pt x="8957" y="18204"/>
                  </a:cubicBezTo>
                  <a:cubicBezTo>
                    <a:pt x="8797" y="18339"/>
                    <a:pt x="8638" y="18471"/>
                    <a:pt x="8489" y="18599"/>
                  </a:cubicBezTo>
                  <a:lnTo>
                    <a:pt x="8489" y="18599"/>
                  </a:lnTo>
                  <a:cubicBezTo>
                    <a:pt x="8773" y="18305"/>
                    <a:pt x="9067" y="17986"/>
                    <a:pt x="9366" y="17664"/>
                  </a:cubicBezTo>
                  <a:lnTo>
                    <a:pt x="12643" y="14726"/>
                  </a:lnTo>
                  <a:cubicBezTo>
                    <a:pt x="12667" y="14705"/>
                    <a:pt x="12667" y="14670"/>
                    <a:pt x="12651" y="14646"/>
                  </a:cubicBezTo>
                  <a:cubicBezTo>
                    <a:pt x="12622" y="14618"/>
                    <a:pt x="12592" y="14594"/>
                    <a:pt x="12557" y="14584"/>
                  </a:cubicBezTo>
                  <a:cubicBezTo>
                    <a:pt x="12864" y="14389"/>
                    <a:pt x="13117" y="14275"/>
                    <a:pt x="13288" y="14275"/>
                  </a:cubicBezTo>
                  <a:close/>
                  <a:moveTo>
                    <a:pt x="6614" y="16548"/>
                  </a:moveTo>
                  <a:lnTo>
                    <a:pt x="6614" y="16548"/>
                  </a:lnTo>
                  <a:cubicBezTo>
                    <a:pt x="5557" y="17546"/>
                    <a:pt x="4622" y="18516"/>
                    <a:pt x="4543" y="18599"/>
                  </a:cubicBezTo>
                  <a:cubicBezTo>
                    <a:pt x="4535" y="18609"/>
                    <a:pt x="4529" y="18620"/>
                    <a:pt x="4529" y="18630"/>
                  </a:cubicBezTo>
                  <a:cubicBezTo>
                    <a:pt x="4452" y="18672"/>
                    <a:pt x="4390" y="18689"/>
                    <a:pt x="4348" y="18689"/>
                  </a:cubicBezTo>
                  <a:cubicBezTo>
                    <a:pt x="4331" y="18689"/>
                    <a:pt x="4321" y="18686"/>
                    <a:pt x="4314" y="18679"/>
                  </a:cubicBezTo>
                  <a:cubicBezTo>
                    <a:pt x="4359" y="18489"/>
                    <a:pt x="5388" y="17574"/>
                    <a:pt x="6614" y="16548"/>
                  </a:cubicBezTo>
                  <a:close/>
                  <a:moveTo>
                    <a:pt x="19372" y="17221"/>
                  </a:moveTo>
                  <a:lnTo>
                    <a:pt x="18333" y="18183"/>
                  </a:lnTo>
                  <a:cubicBezTo>
                    <a:pt x="18090" y="18374"/>
                    <a:pt x="17844" y="18564"/>
                    <a:pt x="17602" y="18751"/>
                  </a:cubicBezTo>
                  <a:cubicBezTo>
                    <a:pt x="17799" y="18575"/>
                    <a:pt x="17997" y="18391"/>
                    <a:pt x="18197" y="18204"/>
                  </a:cubicBezTo>
                  <a:lnTo>
                    <a:pt x="19372" y="17221"/>
                  </a:lnTo>
                  <a:close/>
                  <a:moveTo>
                    <a:pt x="20730" y="16489"/>
                  </a:moveTo>
                  <a:cubicBezTo>
                    <a:pt x="20629" y="16780"/>
                    <a:pt x="19923" y="17432"/>
                    <a:pt x="19247" y="18000"/>
                  </a:cubicBezTo>
                  <a:cubicBezTo>
                    <a:pt x="19240" y="17998"/>
                    <a:pt x="19234" y="17996"/>
                    <a:pt x="19227" y="17996"/>
                  </a:cubicBezTo>
                  <a:cubicBezTo>
                    <a:pt x="19214" y="17996"/>
                    <a:pt x="19201" y="18001"/>
                    <a:pt x="19192" y="18011"/>
                  </a:cubicBezTo>
                  <a:lnTo>
                    <a:pt x="18260" y="18788"/>
                  </a:lnTo>
                  <a:lnTo>
                    <a:pt x="18260" y="18788"/>
                  </a:lnTo>
                  <a:cubicBezTo>
                    <a:pt x="19249" y="17925"/>
                    <a:pt x="20366" y="16845"/>
                    <a:pt x="20730" y="16489"/>
                  </a:cubicBezTo>
                  <a:close/>
                  <a:moveTo>
                    <a:pt x="8839" y="17317"/>
                  </a:moveTo>
                  <a:lnTo>
                    <a:pt x="6954" y="18900"/>
                  </a:lnTo>
                  <a:cubicBezTo>
                    <a:pt x="7412" y="18457"/>
                    <a:pt x="8104" y="17889"/>
                    <a:pt x="8839" y="17317"/>
                  </a:cubicBezTo>
                  <a:close/>
                  <a:moveTo>
                    <a:pt x="9553" y="15034"/>
                  </a:moveTo>
                  <a:lnTo>
                    <a:pt x="9553" y="15034"/>
                  </a:lnTo>
                  <a:cubicBezTo>
                    <a:pt x="9262" y="15318"/>
                    <a:pt x="8894" y="15695"/>
                    <a:pt x="8444" y="16164"/>
                  </a:cubicBezTo>
                  <a:cubicBezTo>
                    <a:pt x="8267" y="16347"/>
                    <a:pt x="8080" y="16541"/>
                    <a:pt x="7890" y="16738"/>
                  </a:cubicBezTo>
                  <a:lnTo>
                    <a:pt x="5738" y="18745"/>
                  </a:lnTo>
                  <a:cubicBezTo>
                    <a:pt x="5471" y="18942"/>
                    <a:pt x="5253" y="19053"/>
                    <a:pt x="5108" y="19053"/>
                  </a:cubicBezTo>
                  <a:cubicBezTo>
                    <a:pt x="5087" y="19053"/>
                    <a:pt x="5066" y="19046"/>
                    <a:pt x="5048" y="19039"/>
                  </a:cubicBezTo>
                  <a:lnTo>
                    <a:pt x="9553" y="15034"/>
                  </a:lnTo>
                  <a:close/>
                  <a:moveTo>
                    <a:pt x="9920" y="16884"/>
                  </a:moveTo>
                  <a:lnTo>
                    <a:pt x="9920" y="16884"/>
                  </a:lnTo>
                  <a:cubicBezTo>
                    <a:pt x="9857" y="16950"/>
                    <a:pt x="9795" y="17019"/>
                    <a:pt x="9733" y="17088"/>
                  </a:cubicBezTo>
                  <a:cubicBezTo>
                    <a:pt x="9584" y="17251"/>
                    <a:pt x="9435" y="17414"/>
                    <a:pt x="9283" y="17581"/>
                  </a:cubicBezTo>
                  <a:lnTo>
                    <a:pt x="7623" y="19067"/>
                  </a:lnTo>
                  <a:cubicBezTo>
                    <a:pt x="7994" y="18686"/>
                    <a:pt x="8440" y="18232"/>
                    <a:pt x="8922" y="17757"/>
                  </a:cubicBezTo>
                  <a:lnTo>
                    <a:pt x="9920" y="16884"/>
                  </a:lnTo>
                  <a:close/>
                  <a:moveTo>
                    <a:pt x="7211" y="17902"/>
                  </a:moveTo>
                  <a:lnTo>
                    <a:pt x="7211" y="17902"/>
                  </a:lnTo>
                  <a:cubicBezTo>
                    <a:pt x="6971" y="18114"/>
                    <a:pt x="6747" y="18315"/>
                    <a:pt x="6539" y="18499"/>
                  </a:cubicBezTo>
                  <a:cubicBezTo>
                    <a:pt x="6258" y="18738"/>
                    <a:pt x="6005" y="18946"/>
                    <a:pt x="5794" y="19102"/>
                  </a:cubicBezTo>
                  <a:cubicBezTo>
                    <a:pt x="5848" y="19029"/>
                    <a:pt x="5918" y="18953"/>
                    <a:pt x="5994" y="18870"/>
                  </a:cubicBezTo>
                  <a:cubicBezTo>
                    <a:pt x="6337" y="18599"/>
                    <a:pt x="6760" y="18263"/>
                    <a:pt x="7211" y="17902"/>
                  </a:cubicBezTo>
                  <a:close/>
                  <a:moveTo>
                    <a:pt x="15588" y="13028"/>
                  </a:moveTo>
                  <a:cubicBezTo>
                    <a:pt x="13222" y="15273"/>
                    <a:pt x="10318" y="17923"/>
                    <a:pt x="8506" y="19299"/>
                  </a:cubicBezTo>
                  <a:lnTo>
                    <a:pt x="15588" y="13028"/>
                  </a:lnTo>
                  <a:close/>
                  <a:moveTo>
                    <a:pt x="14403" y="13835"/>
                  </a:moveTo>
                  <a:cubicBezTo>
                    <a:pt x="13610" y="14677"/>
                    <a:pt x="10492" y="17231"/>
                    <a:pt x="7872" y="19313"/>
                  </a:cubicBezTo>
                  <a:lnTo>
                    <a:pt x="14403" y="13835"/>
                  </a:lnTo>
                  <a:close/>
                  <a:moveTo>
                    <a:pt x="5596" y="19185"/>
                  </a:moveTo>
                  <a:cubicBezTo>
                    <a:pt x="5572" y="19216"/>
                    <a:pt x="5551" y="19250"/>
                    <a:pt x="5533" y="19282"/>
                  </a:cubicBezTo>
                  <a:cubicBezTo>
                    <a:pt x="5461" y="19327"/>
                    <a:pt x="5395" y="19362"/>
                    <a:pt x="5340" y="19383"/>
                  </a:cubicBezTo>
                  <a:cubicBezTo>
                    <a:pt x="5409" y="19330"/>
                    <a:pt x="5495" y="19264"/>
                    <a:pt x="5596" y="19185"/>
                  </a:cubicBezTo>
                  <a:close/>
                  <a:moveTo>
                    <a:pt x="6964" y="18457"/>
                  </a:moveTo>
                  <a:cubicBezTo>
                    <a:pt x="6791" y="18627"/>
                    <a:pt x="6625" y="18790"/>
                    <a:pt x="6465" y="18939"/>
                  </a:cubicBezTo>
                  <a:lnTo>
                    <a:pt x="5890" y="19420"/>
                  </a:lnTo>
                  <a:cubicBezTo>
                    <a:pt x="5901" y="19358"/>
                    <a:pt x="5946" y="19271"/>
                    <a:pt x="6026" y="19175"/>
                  </a:cubicBezTo>
                  <a:cubicBezTo>
                    <a:pt x="6258" y="18998"/>
                    <a:pt x="6587" y="18751"/>
                    <a:pt x="6964" y="18457"/>
                  </a:cubicBezTo>
                  <a:close/>
                  <a:moveTo>
                    <a:pt x="5790" y="19348"/>
                  </a:moveTo>
                  <a:cubicBezTo>
                    <a:pt x="5783" y="19368"/>
                    <a:pt x="5779" y="19393"/>
                    <a:pt x="5776" y="19410"/>
                  </a:cubicBezTo>
                  <a:cubicBezTo>
                    <a:pt x="5769" y="19455"/>
                    <a:pt x="5776" y="19493"/>
                    <a:pt x="5794" y="19524"/>
                  </a:cubicBezTo>
                  <a:cubicBezTo>
                    <a:pt x="5697" y="19596"/>
                    <a:pt x="5628" y="19637"/>
                    <a:pt x="5590" y="19637"/>
                  </a:cubicBezTo>
                  <a:cubicBezTo>
                    <a:pt x="5585" y="19637"/>
                    <a:pt x="5582" y="19636"/>
                    <a:pt x="5578" y="19635"/>
                  </a:cubicBezTo>
                  <a:cubicBezTo>
                    <a:pt x="5554" y="19611"/>
                    <a:pt x="5547" y="19576"/>
                    <a:pt x="5554" y="19531"/>
                  </a:cubicBezTo>
                  <a:cubicBezTo>
                    <a:pt x="5557" y="19496"/>
                    <a:pt x="5568" y="19462"/>
                    <a:pt x="5586" y="19420"/>
                  </a:cubicBezTo>
                  <a:cubicBezTo>
                    <a:pt x="5589" y="19424"/>
                    <a:pt x="5589" y="19427"/>
                    <a:pt x="5589" y="19427"/>
                  </a:cubicBezTo>
                  <a:cubicBezTo>
                    <a:pt x="5601" y="19441"/>
                    <a:pt x="5618" y="19448"/>
                    <a:pt x="5635" y="19448"/>
                  </a:cubicBezTo>
                  <a:cubicBezTo>
                    <a:pt x="5647" y="19448"/>
                    <a:pt x="5659" y="19445"/>
                    <a:pt x="5669" y="19437"/>
                  </a:cubicBezTo>
                  <a:cubicBezTo>
                    <a:pt x="5686" y="19427"/>
                    <a:pt x="5728" y="19396"/>
                    <a:pt x="5790" y="19348"/>
                  </a:cubicBezTo>
                  <a:close/>
                  <a:moveTo>
                    <a:pt x="19753" y="15252"/>
                  </a:moveTo>
                  <a:cubicBezTo>
                    <a:pt x="19580" y="15425"/>
                    <a:pt x="19399" y="15612"/>
                    <a:pt x="19216" y="15810"/>
                  </a:cubicBezTo>
                  <a:cubicBezTo>
                    <a:pt x="18624" y="16337"/>
                    <a:pt x="18024" y="16863"/>
                    <a:pt x="17449" y="17369"/>
                  </a:cubicBezTo>
                  <a:cubicBezTo>
                    <a:pt x="16222" y="18315"/>
                    <a:pt x="15242" y="19084"/>
                    <a:pt x="14559" y="19666"/>
                  </a:cubicBezTo>
                  <a:cubicBezTo>
                    <a:pt x="14514" y="19698"/>
                    <a:pt x="14473" y="19729"/>
                    <a:pt x="14431" y="19760"/>
                  </a:cubicBezTo>
                  <a:lnTo>
                    <a:pt x="19753" y="15252"/>
                  </a:lnTo>
                  <a:close/>
                  <a:moveTo>
                    <a:pt x="12775" y="16877"/>
                  </a:moveTo>
                  <a:lnTo>
                    <a:pt x="9435" y="19808"/>
                  </a:lnTo>
                  <a:cubicBezTo>
                    <a:pt x="10128" y="19063"/>
                    <a:pt x="11392" y="17990"/>
                    <a:pt x="12775" y="16877"/>
                  </a:cubicBezTo>
                  <a:close/>
                  <a:moveTo>
                    <a:pt x="14667" y="19736"/>
                  </a:moveTo>
                  <a:lnTo>
                    <a:pt x="14667" y="19736"/>
                  </a:lnTo>
                  <a:cubicBezTo>
                    <a:pt x="14615" y="19776"/>
                    <a:pt x="14566" y="19815"/>
                    <a:pt x="14517" y="19855"/>
                  </a:cubicBezTo>
                  <a:lnTo>
                    <a:pt x="14517" y="19855"/>
                  </a:lnTo>
                  <a:cubicBezTo>
                    <a:pt x="14545" y="19831"/>
                    <a:pt x="14574" y="19806"/>
                    <a:pt x="14605" y="19781"/>
                  </a:cubicBezTo>
                  <a:cubicBezTo>
                    <a:pt x="14626" y="19763"/>
                    <a:pt x="14646" y="19749"/>
                    <a:pt x="14667" y="19736"/>
                  </a:cubicBezTo>
                  <a:close/>
                  <a:moveTo>
                    <a:pt x="8381" y="18544"/>
                  </a:moveTo>
                  <a:lnTo>
                    <a:pt x="8381" y="18544"/>
                  </a:lnTo>
                  <a:cubicBezTo>
                    <a:pt x="7817" y="19126"/>
                    <a:pt x="7294" y="19621"/>
                    <a:pt x="6895" y="19871"/>
                  </a:cubicBezTo>
                  <a:lnTo>
                    <a:pt x="8381" y="18544"/>
                  </a:lnTo>
                  <a:close/>
                  <a:moveTo>
                    <a:pt x="15630" y="16642"/>
                  </a:moveTo>
                  <a:lnTo>
                    <a:pt x="11805" y="19999"/>
                  </a:lnTo>
                  <a:cubicBezTo>
                    <a:pt x="12646" y="19140"/>
                    <a:pt x="14064" y="17923"/>
                    <a:pt x="15630" y="16642"/>
                  </a:cubicBezTo>
                  <a:close/>
                  <a:moveTo>
                    <a:pt x="7685" y="18838"/>
                  </a:moveTo>
                  <a:cubicBezTo>
                    <a:pt x="7065" y="19476"/>
                    <a:pt x="6625" y="19947"/>
                    <a:pt x="6539" y="20040"/>
                  </a:cubicBezTo>
                  <a:cubicBezTo>
                    <a:pt x="6504" y="20048"/>
                    <a:pt x="6472" y="20051"/>
                    <a:pt x="6441" y="20051"/>
                  </a:cubicBezTo>
                  <a:cubicBezTo>
                    <a:pt x="6400" y="20048"/>
                    <a:pt x="6365" y="20037"/>
                    <a:pt x="6334" y="20020"/>
                  </a:cubicBezTo>
                  <a:lnTo>
                    <a:pt x="7685" y="18838"/>
                  </a:lnTo>
                  <a:close/>
                  <a:moveTo>
                    <a:pt x="9556" y="19154"/>
                  </a:moveTo>
                  <a:lnTo>
                    <a:pt x="9556" y="19154"/>
                  </a:lnTo>
                  <a:cubicBezTo>
                    <a:pt x="9216" y="19458"/>
                    <a:pt x="8957" y="19698"/>
                    <a:pt x="8763" y="19882"/>
                  </a:cubicBezTo>
                  <a:cubicBezTo>
                    <a:pt x="8666" y="19944"/>
                    <a:pt x="8572" y="20002"/>
                    <a:pt x="8482" y="20058"/>
                  </a:cubicBezTo>
                  <a:lnTo>
                    <a:pt x="9556" y="19154"/>
                  </a:lnTo>
                  <a:close/>
                  <a:moveTo>
                    <a:pt x="11965" y="16974"/>
                  </a:moveTo>
                  <a:cubicBezTo>
                    <a:pt x="11565" y="17314"/>
                    <a:pt x="11178" y="17643"/>
                    <a:pt x="10814" y="17951"/>
                  </a:cubicBezTo>
                  <a:lnTo>
                    <a:pt x="10260" y="18415"/>
                  </a:lnTo>
                  <a:cubicBezTo>
                    <a:pt x="9299" y="19220"/>
                    <a:pt x="8527" y="19840"/>
                    <a:pt x="8084" y="20152"/>
                  </a:cubicBezTo>
                  <a:cubicBezTo>
                    <a:pt x="8351" y="19864"/>
                    <a:pt x="8787" y="19455"/>
                    <a:pt x="9341" y="18959"/>
                  </a:cubicBezTo>
                  <a:cubicBezTo>
                    <a:pt x="9948" y="18489"/>
                    <a:pt x="10665" y="17948"/>
                    <a:pt x="11375" y="17418"/>
                  </a:cubicBezTo>
                  <a:cubicBezTo>
                    <a:pt x="11570" y="17269"/>
                    <a:pt x="11767" y="17123"/>
                    <a:pt x="11965" y="16974"/>
                  </a:cubicBezTo>
                  <a:close/>
                  <a:moveTo>
                    <a:pt x="10977" y="16957"/>
                  </a:moveTo>
                  <a:lnTo>
                    <a:pt x="7650" y="19902"/>
                  </a:lnTo>
                  <a:cubicBezTo>
                    <a:pt x="7314" y="20114"/>
                    <a:pt x="7060" y="20231"/>
                    <a:pt x="6915" y="20231"/>
                  </a:cubicBezTo>
                  <a:cubicBezTo>
                    <a:pt x="6911" y="20231"/>
                    <a:pt x="6906" y="20231"/>
                    <a:pt x="6902" y="20231"/>
                  </a:cubicBezTo>
                  <a:lnTo>
                    <a:pt x="6895" y="20231"/>
                  </a:lnTo>
                  <a:cubicBezTo>
                    <a:pt x="7412" y="19826"/>
                    <a:pt x="9224" y="18395"/>
                    <a:pt x="10977" y="16957"/>
                  </a:cubicBezTo>
                  <a:close/>
                  <a:moveTo>
                    <a:pt x="13534" y="17819"/>
                  </a:moveTo>
                  <a:lnTo>
                    <a:pt x="13534" y="17819"/>
                  </a:lnTo>
                  <a:cubicBezTo>
                    <a:pt x="12355" y="18817"/>
                    <a:pt x="11295" y="19704"/>
                    <a:pt x="10561" y="20301"/>
                  </a:cubicBezTo>
                  <a:lnTo>
                    <a:pt x="12640" y="18471"/>
                  </a:lnTo>
                  <a:cubicBezTo>
                    <a:pt x="12924" y="18260"/>
                    <a:pt x="13222" y="18041"/>
                    <a:pt x="13534" y="17819"/>
                  </a:cubicBezTo>
                  <a:close/>
                  <a:moveTo>
                    <a:pt x="8223" y="19857"/>
                  </a:moveTo>
                  <a:lnTo>
                    <a:pt x="8223" y="19857"/>
                  </a:lnTo>
                  <a:cubicBezTo>
                    <a:pt x="8035" y="20051"/>
                    <a:pt x="7890" y="20210"/>
                    <a:pt x="7793" y="20335"/>
                  </a:cubicBezTo>
                  <a:cubicBezTo>
                    <a:pt x="7772" y="20349"/>
                    <a:pt x="7751" y="20360"/>
                    <a:pt x="7734" y="20363"/>
                  </a:cubicBezTo>
                  <a:cubicBezTo>
                    <a:pt x="7765" y="20276"/>
                    <a:pt x="7945" y="20099"/>
                    <a:pt x="8223" y="19857"/>
                  </a:cubicBezTo>
                  <a:close/>
                  <a:moveTo>
                    <a:pt x="9750" y="18447"/>
                  </a:moveTo>
                  <a:cubicBezTo>
                    <a:pt x="9595" y="18582"/>
                    <a:pt x="9445" y="18713"/>
                    <a:pt x="9304" y="18842"/>
                  </a:cubicBezTo>
                  <a:cubicBezTo>
                    <a:pt x="8226" y="19677"/>
                    <a:pt x="7636" y="20183"/>
                    <a:pt x="7612" y="20376"/>
                  </a:cubicBezTo>
                  <a:cubicBezTo>
                    <a:pt x="7612" y="20397"/>
                    <a:pt x="7615" y="20415"/>
                    <a:pt x="7620" y="20429"/>
                  </a:cubicBezTo>
                  <a:cubicBezTo>
                    <a:pt x="7571" y="20435"/>
                    <a:pt x="7526" y="20439"/>
                    <a:pt x="7484" y="20439"/>
                  </a:cubicBezTo>
                  <a:cubicBezTo>
                    <a:pt x="7401" y="20435"/>
                    <a:pt x="7335" y="20415"/>
                    <a:pt x="7287" y="20376"/>
                  </a:cubicBezTo>
                  <a:lnTo>
                    <a:pt x="7751" y="19965"/>
                  </a:lnTo>
                  <a:cubicBezTo>
                    <a:pt x="8274" y="19628"/>
                    <a:pt x="8971" y="19095"/>
                    <a:pt x="9750" y="18447"/>
                  </a:cubicBezTo>
                  <a:close/>
                  <a:moveTo>
                    <a:pt x="19098" y="16791"/>
                  </a:moveTo>
                  <a:cubicBezTo>
                    <a:pt x="18862" y="17043"/>
                    <a:pt x="18620" y="17310"/>
                    <a:pt x="18374" y="17577"/>
                  </a:cubicBezTo>
                  <a:cubicBezTo>
                    <a:pt x="17923" y="18073"/>
                    <a:pt x="17453" y="18588"/>
                    <a:pt x="17005" y="19053"/>
                  </a:cubicBezTo>
                  <a:lnTo>
                    <a:pt x="15529" y="20293"/>
                  </a:lnTo>
                  <a:cubicBezTo>
                    <a:pt x="15526" y="20293"/>
                    <a:pt x="15526" y="20297"/>
                    <a:pt x="15523" y="20301"/>
                  </a:cubicBezTo>
                  <a:cubicBezTo>
                    <a:pt x="15346" y="20418"/>
                    <a:pt x="15183" y="20515"/>
                    <a:pt x="15041" y="20588"/>
                  </a:cubicBezTo>
                  <a:cubicBezTo>
                    <a:pt x="14989" y="20584"/>
                    <a:pt x="14947" y="20568"/>
                    <a:pt x="14917" y="20536"/>
                  </a:cubicBezTo>
                  <a:cubicBezTo>
                    <a:pt x="14920" y="20529"/>
                    <a:pt x="14923" y="20522"/>
                    <a:pt x="14927" y="20515"/>
                  </a:cubicBezTo>
                  <a:cubicBezTo>
                    <a:pt x="15294" y="20197"/>
                    <a:pt x="15713" y="19781"/>
                    <a:pt x="16160" y="19309"/>
                  </a:cubicBezTo>
                  <a:cubicBezTo>
                    <a:pt x="16936" y="18617"/>
                    <a:pt x="17997" y="17712"/>
                    <a:pt x="19098" y="16791"/>
                  </a:cubicBezTo>
                  <a:close/>
                  <a:moveTo>
                    <a:pt x="15613" y="19098"/>
                  </a:moveTo>
                  <a:cubicBezTo>
                    <a:pt x="15114" y="19524"/>
                    <a:pt x="14639" y="19933"/>
                    <a:pt x="14216" y="20297"/>
                  </a:cubicBezTo>
                  <a:cubicBezTo>
                    <a:pt x="14036" y="20425"/>
                    <a:pt x="13870" y="20539"/>
                    <a:pt x="13721" y="20633"/>
                  </a:cubicBezTo>
                  <a:cubicBezTo>
                    <a:pt x="13735" y="20612"/>
                    <a:pt x="13752" y="20595"/>
                    <a:pt x="13769" y="20574"/>
                  </a:cubicBezTo>
                  <a:cubicBezTo>
                    <a:pt x="14255" y="20217"/>
                    <a:pt x="14896" y="19701"/>
                    <a:pt x="15613" y="19098"/>
                  </a:cubicBezTo>
                  <a:close/>
                  <a:moveTo>
                    <a:pt x="17210" y="18006"/>
                  </a:moveTo>
                  <a:cubicBezTo>
                    <a:pt x="16815" y="18440"/>
                    <a:pt x="16423" y="18870"/>
                    <a:pt x="16049" y="19261"/>
                  </a:cubicBezTo>
                  <a:cubicBezTo>
                    <a:pt x="15460" y="19788"/>
                    <a:pt x="15020" y="20210"/>
                    <a:pt x="14861" y="20418"/>
                  </a:cubicBezTo>
                  <a:cubicBezTo>
                    <a:pt x="14736" y="20529"/>
                    <a:pt x="14615" y="20630"/>
                    <a:pt x="14504" y="20713"/>
                  </a:cubicBezTo>
                  <a:cubicBezTo>
                    <a:pt x="14473" y="20702"/>
                    <a:pt x="14448" y="20688"/>
                    <a:pt x="14431" y="20664"/>
                  </a:cubicBezTo>
                  <a:cubicBezTo>
                    <a:pt x="14424" y="20657"/>
                    <a:pt x="14424" y="20643"/>
                    <a:pt x="14424" y="20630"/>
                  </a:cubicBezTo>
                  <a:cubicBezTo>
                    <a:pt x="14438" y="20509"/>
                    <a:pt x="14615" y="20272"/>
                    <a:pt x="14906" y="19965"/>
                  </a:cubicBezTo>
                  <a:lnTo>
                    <a:pt x="17210" y="18006"/>
                  </a:lnTo>
                  <a:close/>
                  <a:moveTo>
                    <a:pt x="14823" y="20602"/>
                  </a:moveTo>
                  <a:cubicBezTo>
                    <a:pt x="14840" y="20626"/>
                    <a:pt x="14864" y="20643"/>
                    <a:pt x="14885" y="20657"/>
                  </a:cubicBezTo>
                  <a:cubicBezTo>
                    <a:pt x="14813" y="20685"/>
                    <a:pt x="14743" y="20706"/>
                    <a:pt x="14680" y="20720"/>
                  </a:cubicBezTo>
                  <a:cubicBezTo>
                    <a:pt x="14729" y="20681"/>
                    <a:pt x="14774" y="20643"/>
                    <a:pt x="14823" y="20602"/>
                  </a:cubicBezTo>
                  <a:close/>
                  <a:moveTo>
                    <a:pt x="15218" y="17331"/>
                  </a:moveTo>
                  <a:cubicBezTo>
                    <a:pt x="14795" y="17761"/>
                    <a:pt x="14379" y="18180"/>
                    <a:pt x="13977" y="18575"/>
                  </a:cubicBezTo>
                  <a:lnTo>
                    <a:pt x="11403" y="20734"/>
                  </a:lnTo>
                  <a:cubicBezTo>
                    <a:pt x="11278" y="20806"/>
                    <a:pt x="11160" y="20865"/>
                    <a:pt x="11056" y="20907"/>
                  </a:cubicBezTo>
                  <a:cubicBezTo>
                    <a:pt x="11081" y="20854"/>
                    <a:pt x="11119" y="20796"/>
                    <a:pt x="11164" y="20730"/>
                  </a:cubicBezTo>
                  <a:lnTo>
                    <a:pt x="15218" y="17331"/>
                  </a:lnTo>
                  <a:close/>
                  <a:moveTo>
                    <a:pt x="16506" y="17473"/>
                  </a:moveTo>
                  <a:cubicBezTo>
                    <a:pt x="14684" y="19032"/>
                    <a:pt x="13129" y="20328"/>
                    <a:pt x="12435" y="20824"/>
                  </a:cubicBezTo>
                  <a:cubicBezTo>
                    <a:pt x="12390" y="20851"/>
                    <a:pt x="12342" y="20883"/>
                    <a:pt x="12297" y="20910"/>
                  </a:cubicBezTo>
                  <a:cubicBezTo>
                    <a:pt x="12581" y="20633"/>
                    <a:pt x="13166" y="20106"/>
                    <a:pt x="13922" y="19431"/>
                  </a:cubicBezTo>
                  <a:cubicBezTo>
                    <a:pt x="14709" y="18849"/>
                    <a:pt x="15606" y="18173"/>
                    <a:pt x="16506" y="17473"/>
                  </a:cubicBezTo>
                  <a:close/>
                  <a:moveTo>
                    <a:pt x="13856" y="20311"/>
                  </a:moveTo>
                  <a:cubicBezTo>
                    <a:pt x="13783" y="20387"/>
                    <a:pt x="13721" y="20456"/>
                    <a:pt x="13669" y="20518"/>
                  </a:cubicBezTo>
                  <a:cubicBezTo>
                    <a:pt x="13395" y="20723"/>
                    <a:pt x="13184" y="20865"/>
                    <a:pt x="13052" y="20928"/>
                  </a:cubicBezTo>
                  <a:lnTo>
                    <a:pt x="13388" y="20640"/>
                  </a:lnTo>
                  <a:cubicBezTo>
                    <a:pt x="13524" y="20547"/>
                    <a:pt x="13679" y="20435"/>
                    <a:pt x="13856" y="20311"/>
                  </a:cubicBezTo>
                  <a:close/>
                  <a:moveTo>
                    <a:pt x="16801" y="15550"/>
                  </a:moveTo>
                  <a:lnTo>
                    <a:pt x="16801" y="15550"/>
                  </a:lnTo>
                  <a:cubicBezTo>
                    <a:pt x="14455" y="17424"/>
                    <a:pt x="11940" y="19535"/>
                    <a:pt x="11143" y="20581"/>
                  </a:cubicBezTo>
                  <a:lnTo>
                    <a:pt x="10671" y="20993"/>
                  </a:lnTo>
                  <a:lnTo>
                    <a:pt x="10668" y="20993"/>
                  </a:lnTo>
                  <a:cubicBezTo>
                    <a:pt x="10558" y="20990"/>
                    <a:pt x="10474" y="20952"/>
                    <a:pt x="10415" y="20879"/>
                  </a:cubicBezTo>
                  <a:cubicBezTo>
                    <a:pt x="10370" y="20827"/>
                    <a:pt x="10356" y="20765"/>
                    <a:pt x="10367" y="20688"/>
                  </a:cubicBezTo>
                  <a:cubicBezTo>
                    <a:pt x="10370" y="20651"/>
                    <a:pt x="10380" y="20612"/>
                    <a:pt x="10398" y="20571"/>
                  </a:cubicBezTo>
                  <a:cubicBezTo>
                    <a:pt x="11333" y="19826"/>
                    <a:pt x="12917" y="18502"/>
                    <a:pt x="14570" y="17096"/>
                  </a:cubicBezTo>
                  <a:cubicBezTo>
                    <a:pt x="14867" y="16888"/>
                    <a:pt x="15173" y="16680"/>
                    <a:pt x="15474" y="16472"/>
                  </a:cubicBezTo>
                  <a:cubicBezTo>
                    <a:pt x="15924" y="16160"/>
                    <a:pt x="16372" y="15852"/>
                    <a:pt x="16801" y="15550"/>
                  </a:cubicBezTo>
                  <a:close/>
                  <a:moveTo>
                    <a:pt x="14424" y="20373"/>
                  </a:moveTo>
                  <a:cubicBezTo>
                    <a:pt x="14359" y="20474"/>
                    <a:pt x="14317" y="20557"/>
                    <a:pt x="14310" y="20619"/>
                  </a:cubicBezTo>
                  <a:cubicBezTo>
                    <a:pt x="14306" y="20667"/>
                    <a:pt x="14317" y="20706"/>
                    <a:pt x="14344" y="20741"/>
                  </a:cubicBezTo>
                  <a:cubicBezTo>
                    <a:pt x="14359" y="20758"/>
                    <a:pt x="14379" y="20775"/>
                    <a:pt x="14400" y="20789"/>
                  </a:cubicBezTo>
                  <a:cubicBezTo>
                    <a:pt x="14147" y="20969"/>
                    <a:pt x="13932" y="21066"/>
                    <a:pt x="13780" y="21066"/>
                  </a:cubicBezTo>
                  <a:cubicBezTo>
                    <a:pt x="13727" y="21066"/>
                    <a:pt x="13686" y="21056"/>
                    <a:pt x="13652" y="21032"/>
                  </a:cubicBezTo>
                  <a:lnTo>
                    <a:pt x="14424" y="20373"/>
                  </a:lnTo>
                  <a:close/>
                  <a:moveTo>
                    <a:pt x="11053" y="21028"/>
                  </a:moveTo>
                  <a:lnTo>
                    <a:pt x="10997" y="21073"/>
                  </a:lnTo>
                  <a:cubicBezTo>
                    <a:pt x="10997" y="21070"/>
                    <a:pt x="11001" y="21070"/>
                    <a:pt x="11001" y="21066"/>
                  </a:cubicBezTo>
                  <a:cubicBezTo>
                    <a:pt x="11001" y="21059"/>
                    <a:pt x="11001" y="21052"/>
                    <a:pt x="11004" y="21046"/>
                  </a:cubicBezTo>
                  <a:cubicBezTo>
                    <a:pt x="11018" y="21038"/>
                    <a:pt x="11036" y="21035"/>
                    <a:pt x="11053" y="21028"/>
                  </a:cubicBezTo>
                  <a:close/>
                  <a:moveTo>
                    <a:pt x="12976" y="20123"/>
                  </a:moveTo>
                  <a:cubicBezTo>
                    <a:pt x="12262" y="20771"/>
                    <a:pt x="12061" y="20987"/>
                    <a:pt x="12016" y="21066"/>
                  </a:cubicBezTo>
                  <a:cubicBezTo>
                    <a:pt x="11804" y="21174"/>
                    <a:pt x="11637" y="21233"/>
                    <a:pt x="11517" y="21233"/>
                  </a:cubicBezTo>
                  <a:cubicBezTo>
                    <a:pt x="11514" y="21233"/>
                    <a:pt x="11510" y="21233"/>
                    <a:pt x="11507" y="21233"/>
                  </a:cubicBezTo>
                  <a:cubicBezTo>
                    <a:pt x="11486" y="21229"/>
                    <a:pt x="11466" y="21225"/>
                    <a:pt x="11451" y="21222"/>
                  </a:cubicBezTo>
                  <a:cubicBezTo>
                    <a:pt x="11653" y="21080"/>
                    <a:pt x="12214" y="20681"/>
                    <a:pt x="12976" y="20123"/>
                  </a:cubicBezTo>
                  <a:close/>
                  <a:moveTo>
                    <a:pt x="5589" y="0"/>
                  </a:moveTo>
                  <a:cubicBezTo>
                    <a:pt x="5575" y="0"/>
                    <a:pt x="5561" y="5"/>
                    <a:pt x="5551" y="14"/>
                  </a:cubicBezTo>
                  <a:lnTo>
                    <a:pt x="5208" y="302"/>
                  </a:lnTo>
                  <a:cubicBezTo>
                    <a:pt x="5117" y="364"/>
                    <a:pt x="5021" y="433"/>
                    <a:pt x="4924" y="513"/>
                  </a:cubicBezTo>
                  <a:cubicBezTo>
                    <a:pt x="4941" y="471"/>
                    <a:pt x="4934" y="447"/>
                    <a:pt x="4917" y="426"/>
                  </a:cubicBezTo>
                  <a:cubicBezTo>
                    <a:pt x="4903" y="409"/>
                    <a:pt x="4882" y="398"/>
                    <a:pt x="4861" y="398"/>
                  </a:cubicBezTo>
                  <a:cubicBezTo>
                    <a:pt x="4860" y="398"/>
                    <a:pt x="4858" y="398"/>
                    <a:pt x="4856" y="398"/>
                  </a:cubicBezTo>
                  <a:cubicBezTo>
                    <a:pt x="4751" y="398"/>
                    <a:pt x="4535" y="600"/>
                    <a:pt x="4065" y="1057"/>
                  </a:cubicBezTo>
                  <a:cubicBezTo>
                    <a:pt x="3853" y="1261"/>
                    <a:pt x="3590" y="1517"/>
                    <a:pt x="3513" y="1556"/>
                  </a:cubicBezTo>
                  <a:cubicBezTo>
                    <a:pt x="3509" y="1555"/>
                    <a:pt x="3505" y="1554"/>
                    <a:pt x="3501" y="1554"/>
                  </a:cubicBezTo>
                  <a:cubicBezTo>
                    <a:pt x="3488" y="1554"/>
                    <a:pt x="3476" y="1558"/>
                    <a:pt x="3469" y="1566"/>
                  </a:cubicBezTo>
                  <a:cubicBezTo>
                    <a:pt x="3444" y="1587"/>
                    <a:pt x="3441" y="1625"/>
                    <a:pt x="3458" y="1650"/>
                  </a:cubicBezTo>
                  <a:cubicBezTo>
                    <a:pt x="3465" y="1656"/>
                    <a:pt x="3478" y="1663"/>
                    <a:pt x="3489" y="1666"/>
                  </a:cubicBezTo>
                  <a:cubicBezTo>
                    <a:pt x="3018" y="2072"/>
                    <a:pt x="2862" y="2221"/>
                    <a:pt x="2824" y="2294"/>
                  </a:cubicBezTo>
                  <a:cubicBezTo>
                    <a:pt x="2363" y="2682"/>
                    <a:pt x="2079" y="2976"/>
                    <a:pt x="2055" y="3167"/>
                  </a:cubicBezTo>
                  <a:cubicBezTo>
                    <a:pt x="2052" y="3215"/>
                    <a:pt x="2062" y="3260"/>
                    <a:pt x="2093" y="3295"/>
                  </a:cubicBezTo>
                  <a:cubicBezTo>
                    <a:pt x="2103" y="3309"/>
                    <a:pt x="2117" y="3316"/>
                    <a:pt x="2135" y="3316"/>
                  </a:cubicBezTo>
                  <a:cubicBezTo>
                    <a:pt x="2138" y="3317"/>
                    <a:pt x="2141" y="3317"/>
                    <a:pt x="2143" y="3317"/>
                  </a:cubicBezTo>
                  <a:cubicBezTo>
                    <a:pt x="2157" y="3317"/>
                    <a:pt x="2168" y="3310"/>
                    <a:pt x="2180" y="3299"/>
                  </a:cubicBezTo>
                  <a:cubicBezTo>
                    <a:pt x="2530" y="2921"/>
                    <a:pt x="3146" y="2290"/>
                    <a:pt x="3774" y="1687"/>
                  </a:cubicBezTo>
                  <a:cubicBezTo>
                    <a:pt x="3919" y="1576"/>
                    <a:pt x="4065" y="1469"/>
                    <a:pt x="4203" y="1362"/>
                  </a:cubicBezTo>
                  <a:cubicBezTo>
                    <a:pt x="4972" y="783"/>
                    <a:pt x="5461" y="409"/>
                    <a:pt x="5606" y="198"/>
                  </a:cubicBezTo>
                  <a:cubicBezTo>
                    <a:pt x="5661" y="174"/>
                    <a:pt x="5710" y="159"/>
                    <a:pt x="5749" y="159"/>
                  </a:cubicBezTo>
                  <a:lnTo>
                    <a:pt x="1420" y="4199"/>
                  </a:lnTo>
                  <a:cubicBezTo>
                    <a:pt x="1400" y="4220"/>
                    <a:pt x="1396" y="4255"/>
                    <a:pt x="1417" y="4279"/>
                  </a:cubicBezTo>
                  <a:cubicBezTo>
                    <a:pt x="1428" y="4290"/>
                    <a:pt x="1444" y="4296"/>
                    <a:pt x="1459" y="4296"/>
                  </a:cubicBezTo>
                  <a:cubicBezTo>
                    <a:pt x="1472" y="4296"/>
                    <a:pt x="1486" y="4292"/>
                    <a:pt x="1497" y="4282"/>
                  </a:cubicBezTo>
                  <a:lnTo>
                    <a:pt x="3691" y="2443"/>
                  </a:lnTo>
                  <a:lnTo>
                    <a:pt x="3691" y="2443"/>
                  </a:lnTo>
                  <a:cubicBezTo>
                    <a:pt x="2543" y="3475"/>
                    <a:pt x="1400" y="4591"/>
                    <a:pt x="1171" y="4813"/>
                  </a:cubicBezTo>
                  <a:cubicBezTo>
                    <a:pt x="1147" y="4834"/>
                    <a:pt x="1147" y="4872"/>
                    <a:pt x="1168" y="4893"/>
                  </a:cubicBezTo>
                  <a:cubicBezTo>
                    <a:pt x="1178" y="4905"/>
                    <a:pt x="1193" y="4911"/>
                    <a:pt x="1208" y="4911"/>
                  </a:cubicBezTo>
                  <a:cubicBezTo>
                    <a:pt x="1222" y="4911"/>
                    <a:pt x="1236" y="4906"/>
                    <a:pt x="1247" y="4896"/>
                  </a:cubicBezTo>
                  <a:cubicBezTo>
                    <a:pt x="1262" y="4885"/>
                    <a:pt x="2447" y="3828"/>
                    <a:pt x="3611" y="2772"/>
                  </a:cubicBezTo>
                  <a:cubicBezTo>
                    <a:pt x="4411" y="2048"/>
                    <a:pt x="4938" y="1559"/>
                    <a:pt x="5287" y="1230"/>
                  </a:cubicBezTo>
                  <a:cubicBezTo>
                    <a:pt x="5669" y="925"/>
                    <a:pt x="5952" y="731"/>
                    <a:pt x="6098" y="683"/>
                  </a:cubicBezTo>
                  <a:lnTo>
                    <a:pt x="6098" y="683"/>
                  </a:lnTo>
                  <a:lnTo>
                    <a:pt x="921" y="5322"/>
                  </a:lnTo>
                  <a:cubicBezTo>
                    <a:pt x="897" y="5343"/>
                    <a:pt x="894" y="5381"/>
                    <a:pt x="915" y="5402"/>
                  </a:cubicBezTo>
                  <a:cubicBezTo>
                    <a:pt x="927" y="5416"/>
                    <a:pt x="945" y="5423"/>
                    <a:pt x="963" y="5423"/>
                  </a:cubicBezTo>
                  <a:cubicBezTo>
                    <a:pt x="967" y="5423"/>
                    <a:pt x="970" y="5423"/>
                    <a:pt x="974" y="5422"/>
                  </a:cubicBezTo>
                  <a:lnTo>
                    <a:pt x="974" y="5422"/>
                  </a:lnTo>
                  <a:cubicBezTo>
                    <a:pt x="752" y="5651"/>
                    <a:pt x="624" y="5817"/>
                    <a:pt x="617" y="5907"/>
                  </a:cubicBezTo>
                  <a:cubicBezTo>
                    <a:pt x="614" y="5942"/>
                    <a:pt x="624" y="5966"/>
                    <a:pt x="638" y="5980"/>
                  </a:cubicBezTo>
                  <a:cubicBezTo>
                    <a:pt x="669" y="6019"/>
                    <a:pt x="710" y="6036"/>
                    <a:pt x="759" y="6039"/>
                  </a:cubicBezTo>
                  <a:cubicBezTo>
                    <a:pt x="793" y="6039"/>
                    <a:pt x="832" y="6032"/>
                    <a:pt x="877" y="6015"/>
                  </a:cubicBezTo>
                  <a:lnTo>
                    <a:pt x="877" y="6015"/>
                  </a:lnTo>
                  <a:cubicBezTo>
                    <a:pt x="752" y="6143"/>
                    <a:pt x="683" y="6227"/>
                    <a:pt x="645" y="6281"/>
                  </a:cubicBezTo>
                  <a:cubicBezTo>
                    <a:pt x="388" y="6562"/>
                    <a:pt x="229" y="6809"/>
                    <a:pt x="205" y="6999"/>
                  </a:cubicBezTo>
                  <a:cubicBezTo>
                    <a:pt x="191" y="7103"/>
                    <a:pt x="215" y="7189"/>
                    <a:pt x="274" y="7263"/>
                  </a:cubicBezTo>
                  <a:cubicBezTo>
                    <a:pt x="288" y="7276"/>
                    <a:pt x="312" y="7297"/>
                    <a:pt x="350" y="7297"/>
                  </a:cubicBezTo>
                  <a:cubicBezTo>
                    <a:pt x="352" y="7297"/>
                    <a:pt x="354" y="7297"/>
                    <a:pt x="357" y="7297"/>
                  </a:cubicBezTo>
                  <a:cubicBezTo>
                    <a:pt x="408" y="7297"/>
                    <a:pt x="482" y="7260"/>
                    <a:pt x="579" y="7189"/>
                  </a:cubicBezTo>
                  <a:lnTo>
                    <a:pt x="579" y="7189"/>
                  </a:lnTo>
                  <a:lnTo>
                    <a:pt x="437" y="7314"/>
                  </a:lnTo>
                  <a:cubicBezTo>
                    <a:pt x="419" y="7332"/>
                    <a:pt x="413" y="7359"/>
                    <a:pt x="423" y="7380"/>
                  </a:cubicBezTo>
                  <a:cubicBezTo>
                    <a:pt x="360" y="7442"/>
                    <a:pt x="329" y="7487"/>
                    <a:pt x="326" y="7519"/>
                  </a:cubicBezTo>
                  <a:cubicBezTo>
                    <a:pt x="326" y="7533"/>
                    <a:pt x="333" y="7560"/>
                    <a:pt x="344" y="7574"/>
                  </a:cubicBezTo>
                  <a:cubicBezTo>
                    <a:pt x="357" y="7588"/>
                    <a:pt x="381" y="7609"/>
                    <a:pt x="427" y="7612"/>
                  </a:cubicBezTo>
                  <a:lnTo>
                    <a:pt x="437" y="7612"/>
                  </a:lnTo>
                  <a:cubicBezTo>
                    <a:pt x="326" y="7730"/>
                    <a:pt x="253" y="7810"/>
                    <a:pt x="232" y="7831"/>
                  </a:cubicBezTo>
                  <a:cubicBezTo>
                    <a:pt x="211" y="7855"/>
                    <a:pt x="211" y="7890"/>
                    <a:pt x="232" y="7910"/>
                  </a:cubicBezTo>
                  <a:cubicBezTo>
                    <a:pt x="240" y="7917"/>
                    <a:pt x="243" y="7920"/>
                    <a:pt x="250" y="7924"/>
                  </a:cubicBezTo>
                  <a:lnTo>
                    <a:pt x="28" y="8115"/>
                  </a:lnTo>
                  <a:cubicBezTo>
                    <a:pt x="3" y="8136"/>
                    <a:pt x="0" y="8170"/>
                    <a:pt x="21" y="8194"/>
                  </a:cubicBezTo>
                  <a:cubicBezTo>
                    <a:pt x="28" y="8208"/>
                    <a:pt x="56" y="8219"/>
                    <a:pt x="69" y="8219"/>
                  </a:cubicBezTo>
                  <a:cubicBezTo>
                    <a:pt x="72" y="8220"/>
                    <a:pt x="75" y="8220"/>
                    <a:pt x="78" y="8220"/>
                  </a:cubicBezTo>
                  <a:cubicBezTo>
                    <a:pt x="86" y="8220"/>
                    <a:pt x="94" y="8218"/>
                    <a:pt x="104" y="8215"/>
                  </a:cubicBezTo>
                  <a:cubicBezTo>
                    <a:pt x="104" y="8226"/>
                    <a:pt x="111" y="8236"/>
                    <a:pt x="115" y="8243"/>
                  </a:cubicBezTo>
                  <a:cubicBezTo>
                    <a:pt x="125" y="8256"/>
                    <a:pt x="142" y="8264"/>
                    <a:pt x="156" y="8264"/>
                  </a:cubicBezTo>
                  <a:cubicBezTo>
                    <a:pt x="173" y="8264"/>
                    <a:pt x="187" y="8256"/>
                    <a:pt x="201" y="8246"/>
                  </a:cubicBezTo>
                  <a:cubicBezTo>
                    <a:pt x="284" y="8167"/>
                    <a:pt x="374" y="8077"/>
                    <a:pt x="472" y="7983"/>
                  </a:cubicBezTo>
                  <a:cubicBezTo>
                    <a:pt x="1726" y="7071"/>
                    <a:pt x="5461" y="3783"/>
                    <a:pt x="6875" y="2533"/>
                  </a:cubicBezTo>
                  <a:cubicBezTo>
                    <a:pt x="6895" y="2536"/>
                    <a:pt x="6902" y="2544"/>
                    <a:pt x="6905" y="2547"/>
                  </a:cubicBezTo>
                  <a:cubicBezTo>
                    <a:pt x="6934" y="2581"/>
                    <a:pt x="6947" y="2630"/>
                    <a:pt x="6940" y="2689"/>
                  </a:cubicBezTo>
                  <a:cubicBezTo>
                    <a:pt x="6929" y="2765"/>
                    <a:pt x="6892" y="2859"/>
                    <a:pt x="6830" y="2963"/>
                  </a:cubicBezTo>
                  <a:cubicBezTo>
                    <a:pt x="5744" y="3801"/>
                    <a:pt x="2152" y="6614"/>
                    <a:pt x="686" y="8132"/>
                  </a:cubicBezTo>
                  <a:cubicBezTo>
                    <a:pt x="205" y="8499"/>
                    <a:pt x="66" y="8621"/>
                    <a:pt x="59" y="8680"/>
                  </a:cubicBezTo>
                  <a:cubicBezTo>
                    <a:pt x="59" y="8693"/>
                    <a:pt x="62" y="8714"/>
                    <a:pt x="73" y="8728"/>
                  </a:cubicBezTo>
                  <a:cubicBezTo>
                    <a:pt x="85" y="8741"/>
                    <a:pt x="101" y="8748"/>
                    <a:pt x="118" y="8748"/>
                  </a:cubicBezTo>
                  <a:cubicBezTo>
                    <a:pt x="132" y="8748"/>
                    <a:pt x="145" y="8744"/>
                    <a:pt x="156" y="8734"/>
                  </a:cubicBezTo>
                  <a:lnTo>
                    <a:pt x="201" y="8697"/>
                  </a:lnTo>
                  <a:lnTo>
                    <a:pt x="201" y="8697"/>
                  </a:lnTo>
                  <a:cubicBezTo>
                    <a:pt x="118" y="8818"/>
                    <a:pt x="66" y="8915"/>
                    <a:pt x="59" y="8988"/>
                  </a:cubicBezTo>
                  <a:cubicBezTo>
                    <a:pt x="52" y="9036"/>
                    <a:pt x="66" y="9081"/>
                    <a:pt x="94" y="9113"/>
                  </a:cubicBezTo>
                  <a:cubicBezTo>
                    <a:pt x="103" y="9126"/>
                    <a:pt x="119" y="9133"/>
                    <a:pt x="136" y="9133"/>
                  </a:cubicBezTo>
                  <a:cubicBezTo>
                    <a:pt x="149" y="9133"/>
                    <a:pt x="162" y="9129"/>
                    <a:pt x="173" y="9119"/>
                  </a:cubicBezTo>
                  <a:lnTo>
                    <a:pt x="205" y="9092"/>
                  </a:lnTo>
                  <a:lnTo>
                    <a:pt x="205" y="9092"/>
                  </a:lnTo>
                  <a:cubicBezTo>
                    <a:pt x="170" y="9161"/>
                    <a:pt x="149" y="9223"/>
                    <a:pt x="142" y="9279"/>
                  </a:cubicBezTo>
                  <a:cubicBezTo>
                    <a:pt x="136" y="9358"/>
                    <a:pt x="152" y="9425"/>
                    <a:pt x="198" y="9476"/>
                  </a:cubicBezTo>
                  <a:cubicBezTo>
                    <a:pt x="208" y="9490"/>
                    <a:pt x="222" y="9497"/>
                    <a:pt x="240" y="9497"/>
                  </a:cubicBezTo>
                  <a:cubicBezTo>
                    <a:pt x="242" y="9498"/>
                    <a:pt x="244" y="9498"/>
                    <a:pt x="247" y="9498"/>
                  </a:cubicBezTo>
                  <a:cubicBezTo>
                    <a:pt x="258" y="9498"/>
                    <a:pt x="269" y="9492"/>
                    <a:pt x="277" y="9483"/>
                  </a:cubicBezTo>
                  <a:lnTo>
                    <a:pt x="277" y="9483"/>
                  </a:lnTo>
                  <a:cubicBezTo>
                    <a:pt x="142" y="9663"/>
                    <a:pt x="59" y="9812"/>
                    <a:pt x="48" y="9916"/>
                  </a:cubicBezTo>
                  <a:cubicBezTo>
                    <a:pt x="42" y="9975"/>
                    <a:pt x="56" y="10028"/>
                    <a:pt x="87" y="10065"/>
                  </a:cubicBezTo>
                  <a:cubicBezTo>
                    <a:pt x="136" y="10121"/>
                    <a:pt x="201" y="10148"/>
                    <a:pt x="284" y="10152"/>
                  </a:cubicBezTo>
                  <a:cubicBezTo>
                    <a:pt x="292" y="10153"/>
                    <a:pt x="299" y="10153"/>
                    <a:pt x="307" y="10153"/>
                  </a:cubicBezTo>
                  <a:cubicBezTo>
                    <a:pt x="346" y="10153"/>
                    <a:pt x="390" y="10146"/>
                    <a:pt x="440" y="10135"/>
                  </a:cubicBezTo>
                  <a:lnTo>
                    <a:pt x="440" y="10135"/>
                  </a:lnTo>
                  <a:lnTo>
                    <a:pt x="149" y="10394"/>
                  </a:lnTo>
                  <a:cubicBezTo>
                    <a:pt x="125" y="10415"/>
                    <a:pt x="125" y="10450"/>
                    <a:pt x="142" y="10474"/>
                  </a:cubicBezTo>
                  <a:cubicBezTo>
                    <a:pt x="152" y="10485"/>
                    <a:pt x="173" y="10502"/>
                    <a:pt x="205" y="10502"/>
                  </a:cubicBezTo>
                  <a:cubicBezTo>
                    <a:pt x="207" y="10502"/>
                    <a:pt x="209" y="10502"/>
                    <a:pt x="211" y="10502"/>
                  </a:cubicBezTo>
                  <a:cubicBezTo>
                    <a:pt x="357" y="10502"/>
                    <a:pt x="780" y="10163"/>
                    <a:pt x="1487" y="9535"/>
                  </a:cubicBezTo>
                  <a:cubicBezTo>
                    <a:pt x="2748" y="8603"/>
                    <a:pt x="4594" y="6801"/>
                    <a:pt x="6005" y="5402"/>
                  </a:cubicBezTo>
                  <a:cubicBezTo>
                    <a:pt x="6854" y="4650"/>
                    <a:pt x="7581" y="4044"/>
                    <a:pt x="7862" y="3929"/>
                  </a:cubicBezTo>
                  <a:lnTo>
                    <a:pt x="7862" y="3929"/>
                  </a:lnTo>
                  <a:lnTo>
                    <a:pt x="173" y="10810"/>
                  </a:lnTo>
                  <a:cubicBezTo>
                    <a:pt x="149" y="10831"/>
                    <a:pt x="149" y="10866"/>
                    <a:pt x="170" y="10890"/>
                  </a:cubicBezTo>
                  <a:cubicBezTo>
                    <a:pt x="181" y="10903"/>
                    <a:pt x="197" y="10910"/>
                    <a:pt x="213" y="10910"/>
                  </a:cubicBezTo>
                  <a:cubicBezTo>
                    <a:pt x="226" y="10910"/>
                    <a:pt x="239" y="10906"/>
                    <a:pt x="250" y="10897"/>
                  </a:cubicBezTo>
                  <a:lnTo>
                    <a:pt x="1161" y="10131"/>
                  </a:lnTo>
                  <a:lnTo>
                    <a:pt x="1161" y="10131"/>
                  </a:lnTo>
                  <a:cubicBezTo>
                    <a:pt x="832" y="10453"/>
                    <a:pt x="561" y="10755"/>
                    <a:pt x="374" y="11021"/>
                  </a:cubicBezTo>
                  <a:lnTo>
                    <a:pt x="42" y="11316"/>
                  </a:lnTo>
                  <a:cubicBezTo>
                    <a:pt x="18" y="11337"/>
                    <a:pt x="18" y="11371"/>
                    <a:pt x="35" y="11395"/>
                  </a:cubicBezTo>
                  <a:cubicBezTo>
                    <a:pt x="62" y="11427"/>
                    <a:pt x="94" y="11451"/>
                    <a:pt x="131" y="11469"/>
                  </a:cubicBezTo>
                  <a:cubicBezTo>
                    <a:pt x="115" y="11514"/>
                    <a:pt x="104" y="11562"/>
                    <a:pt x="97" y="11603"/>
                  </a:cubicBezTo>
                  <a:cubicBezTo>
                    <a:pt x="73" y="11746"/>
                    <a:pt x="104" y="11864"/>
                    <a:pt x="181" y="11953"/>
                  </a:cubicBezTo>
                  <a:cubicBezTo>
                    <a:pt x="191" y="11968"/>
                    <a:pt x="205" y="11974"/>
                    <a:pt x="219" y="11974"/>
                  </a:cubicBezTo>
                  <a:cubicBezTo>
                    <a:pt x="222" y="11975"/>
                    <a:pt x="225" y="11975"/>
                    <a:pt x="228" y="11975"/>
                  </a:cubicBezTo>
                  <a:cubicBezTo>
                    <a:pt x="240" y="11975"/>
                    <a:pt x="252" y="11970"/>
                    <a:pt x="260" y="11964"/>
                  </a:cubicBezTo>
                  <a:lnTo>
                    <a:pt x="506" y="11760"/>
                  </a:lnTo>
                  <a:lnTo>
                    <a:pt x="506" y="11760"/>
                  </a:lnTo>
                  <a:cubicBezTo>
                    <a:pt x="413" y="11840"/>
                    <a:pt x="333" y="11909"/>
                    <a:pt x="267" y="11964"/>
                  </a:cubicBezTo>
                  <a:cubicBezTo>
                    <a:pt x="243" y="11985"/>
                    <a:pt x="243" y="12023"/>
                    <a:pt x="264" y="12047"/>
                  </a:cubicBezTo>
                  <a:cubicBezTo>
                    <a:pt x="264" y="12051"/>
                    <a:pt x="267" y="12054"/>
                    <a:pt x="270" y="12054"/>
                  </a:cubicBezTo>
                  <a:cubicBezTo>
                    <a:pt x="232" y="12102"/>
                    <a:pt x="211" y="12141"/>
                    <a:pt x="208" y="12165"/>
                  </a:cubicBezTo>
                  <a:cubicBezTo>
                    <a:pt x="205" y="12185"/>
                    <a:pt x="211" y="12210"/>
                    <a:pt x="225" y="12224"/>
                  </a:cubicBezTo>
                  <a:cubicBezTo>
                    <a:pt x="235" y="12238"/>
                    <a:pt x="250" y="12244"/>
                    <a:pt x="264" y="12244"/>
                  </a:cubicBezTo>
                  <a:lnTo>
                    <a:pt x="277" y="12244"/>
                  </a:lnTo>
                  <a:cubicBezTo>
                    <a:pt x="253" y="12265"/>
                    <a:pt x="250" y="12304"/>
                    <a:pt x="270" y="12328"/>
                  </a:cubicBezTo>
                  <a:cubicBezTo>
                    <a:pt x="282" y="12341"/>
                    <a:pt x="297" y="12347"/>
                    <a:pt x="313" y="12347"/>
                  </a:cubicBezTo>
                  <a:cubicBezTo>
                    <a:pt x="326" y="12347"/>
                    <a:pt x="339" y="12343"/>
                    <a:pt x="350" y="12335"/>
                  </a:cubicBezTo>
                  <a:lnTo>
                    <a:pt x="3923" y="9337"/>
                  </a:lnTo>
                  <a:cubicBezTo>
                    <a:pt x="4435" y="8950"/>
                    <a:pt x="4959" y="8552"/>
                    <a:pt x="5461" y="8163"/>
                  </a:cubicBezTo>
                  <a:lnTo>
                    <a:pt x="5461" y="8163"/>
                  </a:lnTo>
                  <a:cubicBezTo>
                    <a:pt x="4529" y="8922"/>
                    <a:pt x="3403" y="9972"/>
                    <a:pt x="2453" y="10887"/>
                  </a:cubicBezTo>
                  <a:cubicBezTo>
                    <a:pt x="1594" y="11499"/>
                    <a:pt x="884" y="12033"/>
                    <a:pt x="513" y="12411"/>
                  </a:cubicBezTo>
                  <a:cubicBezTo>
                    <a:pt x="371" y="12515"/>
                    <a:pt x="291" y="12574"/>
                    <a:pt x="281" y="12580"/>
                  </a:cubicBezTo>
                  <a:cubicBezTo>
                    <a:pt x="270" y="12591"/>
                    <a:pt x="260" y="12605"/>
                    <a:pt x="260" y="12619"/>
                  </a:cubicBezTo>
                  <a:cubicBezTo>
                    <a:pt x="256" y="12636"/>
                    <a:pt x="264" y="12654"/>
                    <a:pt x="270" y="12664"/>
                  </a:cubicBezTo>
                  <a:cubicBezTo>
                    <a:pt x="277" y="12671"/>
                    <a:pt x="284" y="12678"/>
                    <a:pt x="291" y="12684"/>
                  </a:cubicBezTo>
                  <a:cubicBezTo>
                    <a:pt x="267" y="12730"/>
                    <a:pt x="250" y="12772"/>
                    <a:pt x="246" y="12806"/>
                  </a:cubicBezTo>
                  <a:cubicBezTo>
                    <a:pt x="240" y="12858"/>
                    <a:pt x="250" y="12900"/>
                    <a:pt x="281" y="12934"/>
                  </a:cubicBezTo>
                  <a:cubicBezTo>
                    <a:pt x="329" y="12993"/>
                    <a:pt x="395" y="13024"/>
                    <a:pt x="478" y="13028"/>
                  </a:cubicBezTo>
                  <a:cubicBezTo>
                    <a:pt x="506" y="13028"/>
                    <a:pt x="537" y="13024"/>
                    <a:pt x="568" y="13021"/>
                  </a:cubicBezTo>
                  <a:lnTo>
                    <a:pt x="568" y="13024"/>
                  </a:lnTo>
                  <a:cubicBezTo>
                    <a:pt x="603" y="13063"/>
                    <a:pt x="651" y="13084"/>
                    <a:pt x="707" y="13087"/>
                  </a:cubicBezTo>
                  <a:lnTo>
                    <a:pt x="742" y="13087"/>
                  </a:lnTo>
                  <a:cubicBezTo>
                    <a:pt x="472" y="13367"/>
                    <a:pt x="499" y="13402"/>
                    <a:pt x="526" y="13433"/>
                  </a:cubicBezTo>
                  <a:cubicBezTo>
                    <a:pt x="537" y="13444"/>
                    <a:pt x="551" y="13450"/>
                    <a:pt x="568" y="13454"/>
                  </a:cubicBezTo>
                  <a:cubicBezTo>
                    <a:pt x="576" y="13454"/>
                    <a:pt x="593" y="13454"/>
                    <a:pt x="797" y="13295"/>
                  </a:cubicBezTo>
                  <a:cubicBezTo>
                    <a:pt x="801" y="13298"/>
                    <a:pt x="804" y="13305"/>
                    <a:pt x="808" y="13308"/>
                  </a:cubicBezTo>
                  <a:cubicBezTo>
                    <a:pt x="822" y="13326"/>
                    <a:pt x="842" y="13336"/>
                    <a:pt x="867" y="13336"/>
                  </a:cubicBezTo>
                  <a:cubicBezTo>
                    <a:pt x="869" y="13336"/>
                    <a:pt x="871" y="13337"/>
                    <a:pt x="873" y="13337"/>
                  </a:cubicBezTo>
                  <a:cubicBezTo>
                    <a:pt x="918" y="13337"/>
                    <a:pt x="989" y="13301"/>
                    <a:pt x="1092" y="13229"/>
                  </a:cubicBezTo>
                  <a:lnTo>
                    <a:pt x="1092" y="13229"/>
                  </a:lnTo>
                  <a:cubicBezTo>
                    <a:pt x="942" y="13375"/>
                    <a:pt x="822" y="13488"/>
                    <a:pt x="755" y="13548"/>
                  </a:cubicBezTo>
                  <a:cubicBezTo>
                    <a:pt x="734" y="13565"/>
                    <a:pt x="714" y="13582"/>
                    <a:pt x="693" y="13599"/>
                  </a:cubicBezTo>
                  <a:cubicBezTo>
                    <a:pt x="679" y="13610"/>
                    <a:pt x="672" y="13624"/>
                    <a:pt x="669" y="13641"/>
                  </a:cubicBezTo>
                  <a:cubicBezTo>
                    <a:pt x="669" y="13655"/>
                    <a:pt x="672" y="13669"/>
                    <a:pt x="683" y="13682"/>
                  </a:cubicBezTo>
                  <a:cubicBezTo>
                    <a:pt x="693" y="13693"/>
                    <a:pt x="710" y="13703"/>
                    <a:pt x="724" y="13703"/>
                  </a:cubicBezTo>
                  <a:cubicBezTo>
                    <a:pt x="745" y="13703"/>
                    <a:pt x="755" y="13703"/>
                    <a:pt x="828" y="13637"/>
                  </a:cubicBezTo>
                  <a:cubicBezTo>
                    <a:pt x="1081" y="13437"/>
                    <a:pt x="1711" y="12931"/>
                    <a:pt x="2471" y="12310"/>
                  </a:cubicBezTo>
                  <a:lnTo>
                    <a:pt x="2471" y="12310"/>
                  </a:lnTo>
                  <a:lnTo>
                    <a:pt x="974" y="13645"/>
                  </a:lnTo>
                  <a:cubicBezTo>
                    <a:pt x="950" y="13666"/>
                    <a:pt x="946" y="13700"/>
                    <a:pt x="967" y="13724"/>
                  </a:cubicBezTo>
                  <a:cubicBezTo>
                    <a:pt x="979" y="13738"/>
                    <a:pt x="995" y="13745"/>
                    <a:pt x="1010" y="13745"/>
                  </a:cubicBezTo>
                  <a:cubicBezTo>
                    <a:pt x="1023" y="13745"/>
                    <a:pt x="1036" y="13740"/>
                    <a:pt x="1046" y="13731"/>
                  </a:cubicBezTo>
                  <a:lnTo>
                    <a:pt x="4584" y="10762"/>
                  </a:lnTo>
                  <a:lnTo>
                    <a:pt x="4584" y="10762"/>
                  </a:lnTo>
                  <a:cubicBezTo>
                    <a:pt x="4262" y="11098"/>
                    <a:pt x="3915" y="11475"/>
                    <a:pt x="3566" y="11857"/>
                  </a:cubicBezTo>
                  <a:cubicBezTo>
                    <a:pt x="3409" y="12027"/>
                    <a:pt x="3254" y="12193"/>
                    <a:pt x="3101" y="12359"/>
                  </a:cubicBezTo>
                  <a:cubicBezTo>
                    <a:pt x="2772" y="12615"/>
                    <a:pt x="2464" y="12855"/>
                    <a:pt x="2194" y="13063"/>
                  </a:cubicBezTo>
                  <a:cubicBezTo>
                    <a:pt x="1134" y="13874"/>
                    <a:pt x="988" y="13994"/>
                    <a:pt x="980" y="14061"/>
                  </a:cubicBezTo>
                  <a:cubicBezTo>
                    <a:pt x="977" y="14077"/>
                    <a:pt x="984" y="14095"/>
                    <a:pt x="995" y="14109"/>
                  </a:cubicBezTo>
                  <a:cubicBezTo>
                    <a:pt x="1033" y="14154"/>
                    <a:pt x="1088" y="14178"/>
                    <a:pt x="1150" y="14181"/>
                  </a:cubicBezTo>
                  <a:lnTo>
                    <a:pt x="1161" y="14181"/>
                  </a:lnTo>
                  <a:cubicBezTo>
                    <a:pt x="1161" y="14192"/>
                    <a:pt x="1164" y="14199"/>
                    <a:pt x="1171" y="14209"/>
                  </a:cubicBezTo>
                  <a:cubicBezTo>
                    <a:pt x="1182" y="14219"/>
                    <a:pt x="1199" y="14227"/>
                    <a:pt x="1212" y="14230"/>
                  </a:cubicBezTo>
                  <a:cubicBezTo>
                    <a:pt x="1217" y="14230"/>
                    <a:pt x="1223" y="14230"/>
                    <a:pt x="1251" y="14213"/>
                  </a:cubicBezTo>
                  <a:lnTo>
                    <a:pt x="1254" y="14216"/>
                  </a:lnTo>
                  <a:lnTo>
                    <a:pt x="1275" y="14195"/>
                  </a:lnTo>
                  <a:cubicBezTo>
                    <a:pt x="1303" y="14178"/>
                    <a:pt x="1341" y="14147"/>
                    <a:pt x="1396" y="14106"/>
                  </a:cubicBezTo>
                  <a:cubicBezTo>
                    <a:pt x="1428" y="14088"/>
                    <a:pt x="1455" y="14071"/>
                    <a:pt x="1487" y="14053"/>
                  </a:cubicBezTo>
                  <a:lnTo>
                    <a:pt x="1487" y="14053"/>
                  </a:lnTo>
                  <a:cubicBezTo>
                    <a:pt x="1327" y="14248"/>
                    <a:pt x="1217" y="14421"/>
                    <a:pt x="1175" y="14563"/>
                  </a:cubicBezTo>
                  <a:cubicBezTo>
                    <a:pt x="1123" y="14611"/>
                    <a:pt x="1071" y="14656"/>
                    <a:pt x="1022" y="14701"/>
                  </a:cubicBezTo>
                  <a:cubicBezTo>
                    <a:pt x="998" y="14722"/>
                    <a:pt x="995" y="14757"/>
                    <a:pt x="1015" y="14781"/>
                  </a:cubicBezTo>
                  <a:cubicBezTo>
                    <a:pt x="1033" y="14802"/>
                    <a:pt x="1071" y="14830"/>
                    <a:pt x="1129" y="14833"/>
                  </a:cubicBezTo>
                  <a:cubicBezTo>
                    <a:pt x="1134" y="14834"/>
                    <a:pt x="1140" y="14835"/>
                    <a:pt x="1145" y="14835"/>
                  </a:cubicBezTo>
                  <a:cubicBezTo>
                    <a:pt x="1159" y="14835"/>
                    <a:pt x="1174" y="14832"/>
                    <a:pt x="1188" y="14830"/>
                  </a:cubicBezTo>
                  <a:cubicBezTo>
                    <a:pt x="1196" y="14843"/>
                    <a:pt x="1206" y="14857"/>
                    <a:pt x="1217" y="14871"/>
                  </a:cubicBezTo>
                  <a:cubicBezTo>
                    <a:pt x="1220" y="14875"/>
                    <a:pt x="1220" y="14875"/>
                    <a:pt x="1223" y="14878"/>
                  </a:cubicBezTo>
                  <a:lnTo>
                    <a:pt x="1129" y="14958"/>
                  </a:lnTo>
                  <a:cubicBezTo>
                    <a:pt x="1105" y="14979"/>
                    <a:pt x="1102" y="15013"/>
                    <a:pt x="1123" y="15038"/>
                  </a:cubicBezTo>
                  <a:cubicBezTo>
                    <a:pt x="1134" y="15051"/>
                    <a:pt x="1150" y="15058"/>
                    <a:pt x="1166" y="15058"/>
                  </a:cubicBezTo>
                  <a:cubicBezTo>
                    <a:pt x="1179" y="15058"/>
                    <a:pt x="1192" y="15054"/>
                    <a:pt x="1203" y="15044"/>
                  </a:cubicBezTo>
                  <a:lnTo>
                    <a:pt x="2373" y="14061"/>
                  </a:lnTo>
                  <a:lnTo>
                    <a:pt x="2373" y="14061"/>
                  </a:lnTo>
                  <a:cubicBezTo>
                    <a:pt x="2017" y="14376"/>
                    <a:pt x="1722" y="14646"/>
                    <a:pt x="1535" y="14843"/>
                  </a:cubicBezTo>
                  <a:cubicBezTo>
                    <a:pt x="1524" y="14857"/>
                    <a:pt x="1511" y="14867"/>
                    <a:pt x="1504" y="14875"/>
                  </a:cubicBezTo>
                  <a:cubicBezTo>
                    <a:pt x="1497" y="14881"/>
                    <a:pt x="1490" y="14888"/>
                    <a:pt x="1490" y="14895"/>
                  </a:cubicBezTo>
                  <a:cubicBezTo>
                    <a:pt x="1383" y="15013"/>
                    <a:pt x="1324" y="15096"/>
                    <a:pt x="1316" y="15142"/>
                  </a:cubicBezTo>
                  <a:cubicBezTo>
                    <a:pt x="1313" y="15172"/>
                    <a:pt x="1327" y="15193"/>
                    <a:pt x="1334" y="15204"/>
                  </a:cubicBezTo>
                  <a:cubicBezTo>
                    <a:pt x="1345" y="15214"/>
                    <a:pt x="1358" y="15225"/>
                    <a:pt x="1375" y="15225"/>
                  </a:cubicBezTo>
                  <a:cubicBezTo>
                    <a:pt x="1376" y="15225"/>
                    <a:pt x="1377" y="15225"/>
                    <a:pt x="1378" y="15225"/>
                  </a:cubicBezTo>
                  <a:cubicBezTo>
                    <a:pt x="1402" y="15225"/>
                    <a:pt x="1528" y="15137"/>
                    <a:pt x="4570" y="12574"/>
                  </a:cubicBezTo>
                  <a:lnTo>
                    <a:pt x="4570" y="12574"/>
                  </a:lnTo>
                  <a:cubicBezTo>
                    <a:pt x="3136" y="13845"/>
                    <a:pt x="1545" y="15433"/>
                    <a:pt x="1435" y="15543"/>
                  </a:cubicBezTo>
                  <a:cubicBezTo>
                    <a:pt x="1414" y="15564"/>
                    <a:pt x="1414" y="15599"/>
                    <a:pt x="1435" y="15623"/>
                  </a:cubicBezTo>
                  <a:cubicBezTo>
                    <a:pt x="1446" y="15634"/>
                    <a:pt x="1461" y="15640"/>
                    <a:pt x="1477" y="15640"/>
                  </a:cubicBezTo>
                  <a:cubicBezTo>
                    <a:pt x="1490" y="15640"/>
                    <a:pt x="1503" y="15636"/>
                    <a:pt x="1514" y="15626"/>
                  </a:cubicBezTo>
                  <a:lnTo>
                    <a:pt x="2225" y="14961"/>
                  </a:lnTo>
                  <a:lnTo>
                    <a:pt x="2225" y="14961"/>
                  </a:lnTo>
                  <a:cubicBezTo>
                    <a:pt x="1889" y="15308"/>
                    <a:pt x="1674" y="15574"/>
                    <a:pt x="1660" y="15713"/>
                  </a:cubicBezTo>
                  <a:cubicBezTo>
                    <a:pt x="1657" y="15761"/>
                    <a:pt x="1674" y="15796"/>
                    <a:pt x="1687" y="15814"/>
                  </a:cubicBezTo>
                  <a:cubicBezTo>
                    <a:pt x="1722" y="15855"/>
                    <a:pt x="1767" y="15879"/>
                    <a:pt x="1826" y="15886"/>
                  </a:cubicBezTo>
                  <a:lnTo>
                    <a:pt x="1785" y="15921"/>
                  </a:lnTo>
                  <a:cubicBezTo>
                    <a:pt x="1760" y="15942"/>
                    <a:pt x="1757" y="15977"/>
                    <a:pt x="1778" y="16001"/>
                  </a:cubicBezTo>
                  <a:cubicBezTo>
                    <a:pt x="1790" y="16014"/>
                    <a:pt x="1806" y="16021"/>
                    <a:pt x="1823" y="16021"/>
                  </a:cubicBezTo>
                  <a:cubicBezTo>
                    <a:pt x="1836" y="16021"/>
                    <a:pt x="1850" y="16017"/>
                    <a:pt x="1861" y="16007"/>
                  </a:cubicBezTo>
                  <a:lnTo>
                    <a:pt x="1954" y="15927"/>
                  </a:lnTo>
                  <a:cubicBezTo>
                    <a:pt x="1982" y="15942"/>
                    <a:pt x="2013" y="15945"/>
                    <a:pt x="2048" y="15948"/>
                  </a:cubicBezTo>
                  <a:lnTo>
                    <a:pt x="2055" y="15948"/>
                  </a:lnTo>
                  <a:cubicBezTo>
                    <a:pt x="2052" y="15959"/>
                    <a:pt x="2048" y="15973"/>
                    <a:pt x="2048" y="15983"/>
                  </a:cubicBezTo>
                  <a:cubicBezTo>
                    <a:pt x="2041" y="16036"/>
                    <a:pt x="2062" y="16070"/>
                    <a:pt x="2076" y="16087"/>
                  </a:cubicBezTo>
                  <a:cubicBezTo>
                    <a:pt x="2079" y="16090"/>
                    <a:pt x="2082" y="16094"/>
                    <a:pt x="2082" y="16098"/>
                  </a:cubicBezTo>
                  <a:cubicBezTo>
                    <a:pt x="2048" y="16156"/>
                    <a:pt x="2027" y="16215"/>
                    <a:pt x="2020" y="16268"/>
                  </a:cubicBezTo>
                  <a:cubicBezTo>
                    <a:pt x="2007" y="16343"/>
                    <a:pt x="2027" y="16410"/>
                    <a:pt x="2072" y="16465"/>
                  </a:cubicBezTo>
                  <a:cubicBezTo>
                    <a:pt x="2079" y="16475"/>
                    <a:pt x="2093" y="16485"/>
                    <a:pt x="2111" y="16485"/>
                  </a:cubicBezTo>
                  <a:cubicBezTo>
                    <a:pt x="2124" y="16485"/>
                    <a:pt x="2141" y="16482"/>
                    <a:pt x="2152" y="16472"/>
                  </a:cubicBezTo>
                  <a:lnTo>
                    <a:pt x="2384" y="16278"/>
                  </a:lnTo>
                  <a:cubicBezTo>
                    <a:pt x="2387" y="16278"/>
                    <a:pt x="2389" y="16278"/>
                    <a:pt x="2392" y="16278"/>
                  </a:cubicBezTo>
                  <a:cubicBezTo>
                    <a:pt x="2492" y="16278"/>
                    <a:pt x="2642" y="16212"/>
                    <a:pt x="2827" y="16098"/>
                  </a:cubicBezTo>
                  <a:lnTo>
                    <a:pt x="2827" y="16098"/>
                  </a:lnTo>
                  <a:cubicBezTo>
                    <a:pt x="2467" y="16392"/>
                    <a:pt x="2266" y="16610"/>
                    <a:pt x="2245" y="16759"/>
                  </a:cubicBezTo>
                  <a:cubicBezTo>
                    <a:pt x="2239" y="16808"/>
                    <a:pt x="2249" y="16853"/>
                    <a:pt x="2280" y="16884"/>
                  </a:cubicBezTo>
                  <a:cubicBezTo>
                    <a:pt x="2287" y="16898"/>
                    <a:pt x="2304" y="16905"/>
                    <a:pt x="2318" y="16905"/>
                  </a:cubicBezTo>
                  <a:cubicBezTo>
                    <a:pt x="2320" y="16905"/>
                    <a:pt x="2321" y="16905"/>
                    <a:pt x="2322" y="16905"/>
                  </a:cubicBezTo>
                  <a:cubicBezTo>
                    <a:pt x="2352" y="16905"/>
                    <a:pt x="2481" y="16815"/>
                    <a:pt x="5104" y="14604"/>
                  </a:cubicBezTo>
                  <a:cubicBezTo>
                    <a:pt x="6060" y="13939"/>
                    <a:pt x="6916" y="13326"/>
                    <a:pt x="7235" y="12917"/>
                  </a:cubicBezTo>
                  <a:lnTo>
                    <a:pt x="7235" y="12917"/>
                  </a:lnTo>
                  <a:cubicBezTo>
                    <a:pt x="7196" y="13055"/>
                    <a:pt x="7079" y="13232"/>
                    <a:pt x="6905" y="13437"/>
                  </a:cubicBezTo>
                  <a:lnTo>
                    <a:pt x="4508" y="15571"/>
                  </a:lnTo>
                  <a:cubicBezTo>
                    <a:pt x="3572" y="16302"/>
                    <a:pt x="2755" y="16884"/>
                    <a:pt x="2734" y="16895"/>
                  </a:cubicBezTo>
                  <a:cubicBezTo>
                    <a:pt x="2723" y="16905"/>
                    <a:pt x="2713" y="16919"/>
                    <a:pt x="2713" y="16936"/>
                  </a:cubicBezTo>
                  <a:cubicBezTo>
                    <a:pt x="2709" y="16950"/>
                    <a:pt x="2713" y="16967"/>
                    <a:pt x="2723" y="16981"/>
                  </a:cubicBezTo>
                  <a:cubicBezTo>
                    <a:pt x="2741" y="16998"/>
                    <a:pt x="2768" y="17019"/>
                    <a:pt x="2817" y="17023"/>
                  </a:cubicBezTo>
                  <a:cubicBezTo>
                    <a:pt x="2834" y="17023"/>
                    <a:pt x="2859" y="17019"/>
                    <a:pt x="2886" y="17013"/>
                  </a:cubicBezTo>
                  <a:lnTo>
                    <a:pt x="2886" y="17013"/>
                  </a:lnTo>
                  <a:lnTo>
                    <a:pt x="2679" y="17196"/>
                  </a:lnTo>
                  <a:cubicBezTo>
                    <a:pt x="2658" y="17216"/>
                    <a:pt x="2654" y="17251"/>
                    <a:pt x="2675" y="17275"/>
                  </a:cubicBezTo>
                  <a:cubicBezTo>
                    <a:pt x="2682" y="17286"/>
                    <a:pt x="2703" y="17300"/>
                    <a:pt x="2730" y="17304"/>
                  </a:cubicBezTo>
                  <a:cubicBezTo>
                    <a:pt x="2741" y="17304"/>
                    <a:pt x="2748" y="17304"/>
                    <a:pt x="2758" y="17300"/>
                  </a:cubicBezTo>
                  <a:lnTo>
                    <a:pt x="2758" y="17300"/>
                  </a:lnTo>
                  <a:lnTo>
                    <a:pt x="2717" y="17334"/>
                  </a:lnTo>
                  <a:cubicBezTo>
                    <a:pt x="2696" y="17355"/>
                    <a:pt x="2693" y="17390"/>
                    <a:pt x="2709" y="17414"/>
                  </a:cubicBezTo>
                  <a:cubicBezTo>
                    <a:pt x="2721" y="17428"/>
                    <a:pt x="2738" y="17435"/>
                    <a:pt x="2755" y="17435"/>
                  </a:cubicBezTo>
                  <a:cubicBezTo>
                    <a:pt x="2767" y="17435"/>
                    <a:pt x="2779" y="17432"/>
                    <a:pt x="2789" y="17424"/>
                  </a:cubicBezTo>
                  <a:cubicBezTo>
                    <a:pt x="2855" y="17373"/>
                    <a:pt x="2942" y="17304"/>
                    <a:pt x="3042" y="17221"/>
                  </a:cubicBezTo>
                  <a:cubicBezTo>
                    <a:pt x="3046" y="17227"/>
                    <a:pt x="3049" y="17231"/>
                    <a:pt x="3053" y="17237"/>
                  </a:cubicBezTo>
                  <a:cubicBezTo>
                    <a:pt x="3094" y="17286"/>
                    <a:pt x="3153" y="17310"/>
                    <a:pt x="3226" y="17314"/>
                  </a:cubicBezTo>
                  <a:cubicBezTo>
                    <a:pt x="3246" y="17314"/>
                    <a:pt x="3267" y="17310"/>
                    <a:pt x="3291" y="17307"/>
                  </a:cubicBezTo>
                  <a:lnTo>
                    <a:pt x="3291" y="17307"/>
                  </a:lnTo>
                  <a:cubicBezTo>
                    <a:pt x="3222" y="17366"/>
                    <a:pt x="3157" y="17421"/>
                    <a:pt x="3091" y="17473"/>
                  </a:cubicBezTo>
                  <a:cubicBezTo>
                    <a:pt x="3077" y="17483"/>
                    <a:pt x="3070" y="17497"/>
                    <a:pt x="3070" y="17512"/>
                  </a:cubicBezTo>
                  <a:cubicBezTo>
                    <a:pt x="3067" y="17528"/>
                    <a:pt x="3074" y="17542"/>
                    <a:pt x="3084" y="17553"/>
                  </a:cubicBezTo>
                  <a:cubicBezTo>
                    <a:pt x="3098" y="17570"/>
                    <a:pt x="3122" y="17591"/>
                    <a:pt x="3171" y="17595"/>
                  </a:cubicBezTo>
                  <a:cubicBezTo>
                    <a:pt x="3171" y="17601"/>
                    <a:pt x="3171" y="17611"/>
                    <a:pt x="3174" y="17619"/>
                  </a:cubicBezTo>
                  <a:cubicBezTo>
                    <a:pt x="3177" y="17629"/>
                    <a:pt x="3184" y="17636"/>
                    <a:pt x="3192" y="17643"/>
                  </a:cubicBezTo>
                  <a:cubicBezTo>
                    <a:pt x="3187" y="17657"/>
                    <a:pt x="3184" y="17667"/>
                    <a:pt x="3184" y="17681"/>
                  </a:cubicBezTo>
                  <a:cubicBezTo>
                    <a:pt x="3174" y="17747"/>
                    <a:pt x="3192" y="17806"/>
                    <a:pt x="3229" y="17854"/>
                  </a:cubicBezTo>
                  <a:cubicBezTo>
                    <a:pt x="3246" y="17872"/>
                    <a:pt x="3267" y="17882"/>
                    <a:pt x="3291" y="17882"/>
                  </a:cubicBezTo>
                  <a:cubicBezTo>
                    <a:pt x="3293" y="17882"/>
                    <a:pt x="3295" y="17882"/>
                    <a:pt x="3297" y="17882"/>
                  </a:cubicBezTo>
                  <a:cubicBezTo>
                    <a:pt x="3344" y="17882"/>
                    <a:pt x="3418" y="17836"/>
                    <a:pt x="3531" y="17744"/>
                  </a:cubicBezTo>
                  <a:cubicBezTo>
                    <a:pt x="3531" y="17750"/>
                    <a:pt x="3538" y="17757"/>
                    <a:pt x="3541" y="17764"/>
                  </a:cubicBezTo>
                  <a:cubicBezTo>
                    <a:pt x="3582" y="17813"/>
                    <a:pt x="3641" y="17840"/>
                    <a:pt x="3715" y="17840"/>
                  </a:cubicBezTo>
                  <a:cubicBezTo>
                    <a:pt x="3722" y="17841"/>
                    <a:pt x="3730" y="17841"/>
                    <a:pt x="3737" y="17841"/>
                  </a:cubicBezTo>
                  <a:cubicBezTo>
                    <a:pt x="3830" y="17841"/>
                    <a:pt x="3948" y="17800"/>
                    <a:pt x="4089" y="17726"/>
                  </a:cubicBezTo>
                  <a:lnTo>
                    <a:pt x="4089" y="17726"/>
                  </a:lnTo>
                  <a:lnTo>
                    <a:pt x="3569" y="18163"/>
                  </a:lnTo>
                  <a:cubicBezTo>
                    <a:pt x="3548" y="18180"/>
                    <a:pt x="3545" y="18218"/>
                    <a:pt x="3562" y="18243"/>
                  </a:cubicBezTo>
                  <a:cubicBezTo>
                    <a:pt x="3573" y="18256"/>
                    <a:pt x="3589" y="18263"/>
                    <a:pt x="3605" y="18263"/>
                  </a:cubicBezTo>
                  <a:cubicBezTo>
                    <a:pt x="3618" y="18263"/>
                    <a:pt x="3631" y="18258"/>
                    <a:pt x="3641" y="18249"/>
                  </a:cubicBezTo>
                  <a:cubicBezTo>
                    <a:pt x="3666" y="18232"/>
                    <a:pt x="3766" y="18152"/>
                    <a:pt x="3919" y="18031"/>
                  </a:cubicBezTo>
                  <a:lnTo>
                    <a:pt x="3919" y="18031"/>
                  </a:lnTo>
                  <a:cubicBezTo>
                    <a:pt x="3878" y="18097"/>
                    <a:pt x="3853" y="18152"/>
                    <a:pt x="3846" y="18201"/>
                  </a:cubicBezTo>
                  <a:cubicBezTo>
                    <a:pt x="3843" y="18249"/>
                    <a:pt x="3853" y="18294"/>
                    <a:pt x="3881" y="18326"/>
                  </a:cubicBezTo>
                  <a:cubicBezTo>
                    <a:pt x="3915" y="18371"/>
                    <a:pt x="3967" y="18391"/>
                    <a:pt x="4033" y="18395"/>
                  </a:cubicBezTo>
                  <a:cubicBezTo>
                    <a:pt x="4047" y="18398"/>
                    <a:pt x="4061" y="18405"/>
                    <a:pt x="4081" y="18405"/>
                  </a:cubicBezTo>
                  <a:cubicBezTo>
                    <a:pt x="4084" y="18406"/>
                    <a:pt x="4086" y="18406"/>
                    <a:pt x="4088" y="18406"/>
                  </a:cubicBezTo>
                  <a:cubicBezTo>
                    <a:pt x="4168" y="18406"/>
                    <a:pt x="4298" y="18347"/>
                    <a:pt x="4470" y="18235"/>
                  </a:cubicBezTo>
                  <a:lnTo>
                    <a:pt x="4470" y="18235"/>
                  </a:lnTo>
                  <a:cubicBezTo>
                    <a:pt x="4404" y="18305"/>
                    <a:pt x="4366" y="18350"/>
                    <a:pt x="4352" y="18364"/>
                  </a:cubicBezTo>
                  <a:cubicBezTo>
                    <a:pt x="4331" y="18388"/>
                    <a:pt x="4331" y="18419"/>
                    <a:pt x="4348" y="18440"/>
                  </a:cubicBezTo>
                  <a:cubicBezTo>
                    <a:pt x="4258" y="18551"/>
                    <a:pt x="4203" y="18630"/>
                    <a:pt x="4199" y="18679"/>
                  </a:cubicBezTo>
                  <a:cubicBezTo>
                    <a:pt x="4196" y="18710"/>
                    <a:pt x="4206" y="18734"/>
                    <a:pt x="4220" y="18745"/>
                  </a:cubicBezTo>
                  <a:cubicBezTo>
                    <a:pt x="4248" y="18783"/>
                    <a:pt x="4293" y="18800"/>
                    <a:pt x="4342" y="18804"/>
                  </a:cubicBezTo>
                  <a:cubicBezTo>
                    <a:pt x="4345" y="18804"/>
                    <a:pt x="4348" y="18804"/>
                    <a:pt x="4352" y="18804"/>
                  </a:cubicBezTo>
                  <a:cubicBezTo>
                    <a:pt x="4427" y="18804"/>
                    <a:pt x="4520" y="18769"/>
                    <a:pt x="4633" y="18700"/>
                  </a:cubicBezTo>
                  <a:lnTo>
                    <a:pt x="4633" y="18700"/>
                  </a:lnTo>
                  <a:cubicBezTo>
                    <a:pt x="4580" y="18790"/>
                    <a:pt x="4550" y="18870"/>
                    <a:pt x="4543" y="18935"/>
                  </a:cubicBezTo>
                  <a:cubicBezTo>
                    <a:pt x="4532" y="19004"/>
                    <a:pt x="4550" y="19060"/>
                    <a:pt x="4588" y="19102"/>
                  </a:cubicBezTo>
                  <a:cubicBezTo>
                    <a:pt x="4597" y="19115"/>
                    <a:pt x="4613" y="19122"/>
                    <a:pt x="4630" y="19122"/>
                  </a:cubicBezTo>
                  <a:cubicBezTo>
                    <a:pt x="4643" y="19122"/>
                    <a:pt x="4657" y="19117"/>
                    <a:pt x="4668" y="19108"/>
                  </a:cubicBezTo>
                  <a:lnTo>
                    <a:pt x="7009" y="17144"/>
                  </a:lnTo>
                  <a:lnTo>
                    <a:pt x="7009" y="17144"/>
                  </a:lnTo>
                  <a:lnTo>
                    <a:pt x="4924" y="19001"/>
                  </a:lnTo>
                  <a:cubicBezTo>
                    <a:pt x="4900" y="19022"/>
                    <a:pt x="4896" y="19057"/>
                    <a:pt x="4917" y="19081"/>
                  </a:cubicBezTo>
                  <a:cubicBezTo>
                    <a:pt x="4962" y="19136"/>
                    <a:pt x="5024" y="19164"/>
                    <a:pt x="5104" y="19167"/>
                  </a:cubicBezTo>
                  <a:cubicBezTo>
                    <a:pt x="5173" y="19167"/>
                    <a:pt x="5253" y="19150"/>
                    <a:pt x="5346" y="19112"/>
                  </a:cubicBezTo>
                  <a:lnTo>
                    <a:pt x="5346" y="19112"/>
                  </a:lnTo>
                  <a:lnTo>
                    <a:pt x="5229" y="19220"/>
                  </a:lnTo>
                  <a:cubicBezTo>
                    <a:pt x="5208" y="19240"/>
                    <a:pt x="5204" y="19274"/>
                    <a:pt x="5225" y="19299"/>
                  </a:cubicBezTo>
                  <a:cubicBezTo>
                    <a:pt x="5232" y="19306"/>
                    <a:pt x="5239" y="19309"/>
                    <a:pt x="5246" y="19313"/>
                  </a:cubicBezTo>
                  <a:cubicBezTo>
                    <a:pt x="5208" y="19341"/>
                    <a:pt x="5173" y="19368"/>
                    <a:pt x="5138" y="19396"/>
                  </a:cubicBezTo>
                  <a:cubicBezTo>
                    <a:pt x="5125" y="19407"/>
                    <a:pt x="5117" y="19420"/>
                    <a:pt x="5117" y="19434"/>
                  </a:cubicBezTo>
                  <a:cubicBezTo>
                    <a:pt x="5114" y="19452"/>
                    <a:pt x="5121" y="19466"/>
                    <a:pt x="5132" y="19479"/>
                  </a:cubicBezTo>
                  <a:cubicBezTo>
                    <a:pt x="5146" y="19496"/>
                    <a:pt x="5173" y="19521"/>
                    <a:pt x="5225" y="19521"/>
                  </a:cubicBezTo>
                  <a:cubicBezTo>
                    <a:pt x="5231" y="19521"/>
                    <a:pt x="5237" y="19522"/>
                    <a:pt x="5243" y="19522"/>
                  </a:cubicBezTo>
                  <a:cubicBezTo>
                    <a:pt x="5297" y="19522"/>
                    <a:pt x="5367" y="19495"/>
                    <a:pt x="5453" y="19452"/>
                  </a:cubicBezTo>
                  <a:lnTo>
                    <a:pt x="5453" y="19452"/>
                  </a:lnTo>
                  <a:cubicBezTo>
                    <a:pt x="5447" y="19472"/>
                    <a:pt x="5443" y="19493"/>
                    <a:pt x="5440" y="19514"/>
                  </a:cubicBezTo>
                  <a:cubicBezTo>
                    <a:pt x="5429" y="19594"/>
                    <a:pt x="5447" y="19659"/>
                    <a:pt x="5488" y="19708"/>
                  </a:cubicBezTo>
                  <a:cubicBezTo>
                    <a:pt x="5502" y="19725"/>
                    <a:pt x="5527" y="19746"/>
                    <a:pt x="5568" y="19746"/>
                  </a:cubicBezTo>
                  <a:cubicBezTo>
                    <a:pt x="5570" y="19746"/>
                    <a:pt x="5572" y="19746"/>
                    <a:pt x="5574" y="19746"/>
                  </a:cubicBezTo>
                  <a:cubicBezTo>
                    <a:pt x="5722" y="19746"/>
                    <a:pt x="6046" y="19487"/>
                    <a:pt x="6539" y="19025"/>
                  </a:cubicBezTo>
                  <a:lnTo>
                    <a:pt x="7335" y="18356"/>
                  </a:lnTo>
                  <a:lnTo>
                    <a:pt x="7335" y="18356"/>
                  </a:lnTo>
                  <a:cubicBezTo>
                    <a:pt x="5890" y="19669"/>
                    <a:pt x="5942" y="19729"/>
                    <a:pt x="5987" y="19784"/>
                  </a:cubicBezTo>
                  <a:cubicBezTo>
                    <a:pt x="5998" y="19798"/>
                    <a:pt x="6011" y="19805"/>
                    <a:pt x="6026" y="19805"/>
                  </a:cubicBezTo>
                  <a:cubicBezTo>
                    <a:pt x="6029" y="19806"/>
                    <a:pt x="6032" y="19806"/>
                    <a:pt x="6034" y="19806"/>
                  </a:cubicBezTo>
                  <a:cubicBezTo>
                    <a:pt x="6048" y="19806"/>
                    <a:pt x="6058" y="19800"/>
                    <a:pt x="6067" y="19791"/>
                  </a:cubicBezTo>
                  <a:lnTo>
                    <a:pt x="6254" y="19639"/>
                  </a:lnTo>
                  <a:lnTo>
                    <a:pt x="6254" y="19639"/>
                  </a:lnTo>
                  <a:cubicBezTo>
                    <a:pt x="6251" y="19642"/>
                    <a:pt x="6251" y="19649"/>
                    <a:pt x="6251" y="19653"/>
                  </a:cubicBezTo>
                  <a:cubicBezTo>
                    <a:pt x="6248" y="19669"/>
                    <a:pt x="6258" y="19698"/>
                    <a:pt x="6264" y="19708"/>
                  </a:cubicBezTo>
                  <a:cubicBezTo>
                    <a:pt x="6275" y="19719"/>
                    <a:pt x="6289" y="19729"/>
                    <a:pt x="6306" y="19729"/>
                  </a:cubicBezTo>
                  <a:lnTo>
                    <a:pt x="6320" y="19729"/>
                  </a:lnTo>
                  <a:cubicBezTo>
                    <a:pt x="6323" y="19729"/>
                    <a:pt x="6323" y="19732"/>
                    <a:pt x="6327" y="19736"/>
                  </a:cubicBezTo>
                  <a:cubicBezTo>
                    <a:pt x="6337" y="19746"/>
                    <a:pt x="6352" y="19753"/>
                    <a:pt x="6368" y="19753"/>
                  </a:cubicBezTo>
                  <a:cubicBezTo>
                    <a:pt x="6371" y="19753"/>
                    <a:pt x="6374" y="19754"/>
                    <a:pt x="6377" y="19754"/>
                  </a:cubicBezTo>
                  <a:cubicBezTo>
                    <a:pt x="6389" y="19754"/>
                    <a:pt x="6402" y="19747"/>
                    <a:pt x="6410" y="19739"/>
                  </a:cubicBezTo>
                  <a:cubicBezTo>
                    <a:pt x="6809" y="19362"/>
                    <a:pt x="7214" y="18980"/>
                    <a:pt x="7620" y="18606"/>
                  </a:cubicBezTo>
                  <a:cubicBezTo>
                    <a:pt x="8087" y="18201"/>
                    <a:pt x="8568" y="17782"/>
                    <a:pt x="9040" y="17379"/>
                  </a:cubicBezTo>
                  <a:cubicBezTo>
                    <a:pt x="9071" y="17355"/>
                    <a:pt x="9099" y="17328"/>
                    <a:pt x="9130" y="17304"/>
                  </a:cubicBezTo>
                  <a:cubicBezTo>
                    <a:pt x="9320" y="17151"/>
                    <a:pt x="9497" y="17008"/>
                    <a:pt x="9667" y="16870"/>
                  </a:cubicBezTo>
                  <a:lnTo>
                    <a:pt x="9667" y="16870"/>
                  </a:lnTo>
                  <a:cubicBezTo>
                    <a:pt x="9376" y="17147"/>
                    <a:pt x="9091" y="17424"/>
                    <a:pt x="8815" y="17699"/>
                  </a:cubicBezTo>
                  <a:lnTo>
                    <a:pt x="6209" y="19975"/>
                  </a:lnTo>
                  <a:cubicBezTo>
                    <a:pt x="6185" y="19995"/>
                    <a:pt x="6185" y="20030"/>
                    <a:pt x="6202" y="20054"/>
                  </a:cubicBezTo>
                  <a:cubicBezTo>
                    <a:pt x="6261" y="20123"/>
                    <a:pt x="6341" y="20162"/>
                    <a:pt x="6441" y="20165"/>
                  </a:cubicBezTo>
                  <a:cubicBezTo>
                    <a:pt x="6528" y="20165"/>
                    <a:pt x="6635" y="20138"/>
                    <a:pt x="6753" y="20082"/>
                  </a:cubicBezTo>
                  <a:lnTo>
                    <a:pt x="6753" y="20082"/>
                  </a:lnTo>
                  <a:cubicBezTo>
                    <a:pt x="6628" y="20200"/>
                    <a:pt x="6643" y="20217"/>
                    <a:pt x="6667" y="20248"/>
                  </a:cubicBezTo>
                  <a:cubicBezTo>
                    <a:pt x="6678" y="20262"/>
                    <a:pt x="6694" y="20270"/>
                    <a:pt x="6710" y="20270"/>
                  </a:cubicBezTo>
                  <a:cubicBezTo>
                    <a:pt x="6718" y="20270"/>
                    <a:pt x="6727" y="20267"/>
                    <a:pt x="6736" y="20262"/>
                  </a:cubicBezTo>
                  <a:cubicBezTo>
                    <a:pt x="6739" y="20269"/>
                    <a:pt x="6742" y="20272"/>
                    <a:pt x="6747" y="20280"/>
                  </a:cubicBezTo>
                  <a:cubicBezTo>
                    <a:pt x="6781" y="20321"/>
                    <a:pt x="6830" y="20342"/>
                    <a:pt x="6895" y="20346"/>
                  </a:cubicBezTo>
                  <a:cubicBezTo>
                    <a:pt x="6902" y="20346"/>
                    <a:pt x="6909" y="20346"/>
                    <a:pt x="6916" y="20346"/>
                  </a:cubicBezTo>
                  <a:cubicBezTo>
                    <a:pt x="7004" y="20346"/>
                    <a:pt x="7122" y="20309"/>
                    <a:pt x="7266" y="20242"/>
                  </a:cubicBezTo>
                  <a:lnTo>
                    <a:pt x="7266" y="20242"/>
                  </a:lnTo>
                  <a:lnTo>
                    <a:pt x="7162" y="20331"/>
                  </a:lnTo>
                  <a:cubicBezTo>
                    <a:pt x="7141" y="20352"/>
                    <a:pt x="7137" y="20387"/>
                    <a:pt x="7158" y="20411"/>
                  </a:cubicBezTo>
                  <a:cubicBezTo>
                    <a:pt x="7231" y="20501"/>
                    <a:pt x="7342" y="20550"/>
                    <a:pt x="7481" y="20553"/>
                  </a:cubicBezTo>
                  <a:cubicBezTo>
                    <a:pt x="7540" y="20553"/>
                    <a:pt x="7606" y="20547"/>
                    <a:pt x="7678" y="20533"/>
                  </a:cubicBezTo>
                  <a:lnTo>
                    <a:pt x="7678" y="20533"/>
                  </a:lnTo>
                  <a:cubicBezTo>
                    <a:pt x="7675" y="20543"/>
                    <a:pt x="7675" y="20550"/>
                    <a:pt x="7675" y="20557"/>
                  </a:cubicBezTo>
                  <a:cubicBezTo>
                    <a:pt x="7671" y="20598"/>
                    <a:pt x="7685" y="20626"/>
                    <a:pt x="7695" y="20640"/>
                  </a:cubicBezTo>
                  <a:cubicBezTo>
                    <a:pt x="7707" y="20653"/>
                    <a:pt x="7724" y="20660"/>
                    <a:pt x="7741" y="20660"/>
                  </a:cubicBezTo>
                  <a:cubicBezTo>
                    <a:pt x="7754" y="20660"/>
                    <a:pt x="7768" y="20656"/>
                    <a:pt x="7778" y="20647"/>
                  </a:cubicBezTo>
                  <a:lnTo>
                    <a:pt x="8080" y="20394"/>
                  </a:lnTo>
                  <a:cubicBezTo>
                    <a:pt x="8184" y="20346"/>
                    <a:pt x="8295" y="20290"/>
                    <a:pt x="8410" y="20227"/>
                  </a:cubicBezTo>
                  <a:lnTo>
                    <a:pt x="8410" y="20227"/>
                  </a:lnTo>
                  <a:cubicBezTo>
                    <a:pt x="8135" y="20509"/>
                    <a:pt x="8163" y="20539"/>
                    <a:pt x="8188" y="20571"/>
                  </a:cubicBezTo>
                  <a:cubicBezTo>
                    <a:pt x="8198" y="20581"/>
                    <a:pt x="8212" y="20588"/>
                    <a:pt x="8226" y="20592"/>
                  </a:cubicBezTo>
                  <a:cubicBezTo>
                    <a:pt x="8243" y="20592"/>
                    <a:pt x="8257" y="20584"/>
                    <a:pt x="8271" y="20574"/>
                  </a:cubicBezTo>
                  <a:cubicBezTo>
                    <a:pt x="8624" y="20259"/>
                    <a:pt x="8995" y="19926"/>
                    <a:pt x="9379" y="19586"/>
                  </a:cubicBezTo>
                  <a:cubicBezTo>
                    <a:pt x="9459" y="19528"/>
                    <a:pt x="9542" y="19466"/>
                    <a:pt x="9625" y="19403"/>
                  </a:cubicBezTo>
                  <a:lnTo>
                    <a:pt x="9625" y="19403"/>
                  </a:lnTo>
                  <a:cubicBezTo>
                    <a:pt x="8909" y="20155"/>
                    <a:pt x="8430" y="20675"/>
                    <a:pt x="8351" y="20761"/>
                  </a:cubicBezTo>
                  <a:cubicBezTo>
                    <a:pt x="8330" y="20782"/>
                    <a:pt x="8330" y="20817"/>
                    <a:pt x="8351" y="20841"/>
                  </a:cubicBezTo>
                  <a:cubicBezTo>
                    <a:pt x="8361" y="20852"/>
                    <a:pt x="8376" y="20857"/>
                    <a:pt x="8391" y="20857"/>
                  </a:cubicBezTo>
                  <a:cubicBezTo>
                    <a:pt x="8404" y="20857"/>
                    <a:pt x="8418" y="20853"/>
                    <a:pt x="8430" y="20844"/>
                  </a:cubicBezTo>
                  <a:lnTo>
                    <a:pt x="8787" y="20529"/>
                  </a:lnTo>
                  <a:lnTo>
                    <a:pt x="8787" y="20529"/>
                  </a:lnTo>
                  <a:cubicBezTo>
                    <a:pt x="8776" y="20557"/>
                    <a:pt x="8773" y="20581"/>
                    <a:pt x="8770" y="20605"/>
                  </a:cubicBezTo>
                  <a:cubicBezTo>
                    <a:pt x="8763" y="20678"/>
                    <a:pt x="8776" y="20737"/>
                    <a:pt x="8818" y="20782"/>
                  </a:cubicBezTo>
                  <a:cubicBezTo>
                    <a:pt x="8825" y="20796"/>
                    <a:pt x="8842" y="20803"/>
                    <a:pt x="8856" y="20803"/>
                  </a:cubicBezTo>
                  <a:cubicBezTo>
                    <a:pt x="8859" y="20803"/>
                    <a:pt x="8861" y="20804"/>
                    <a:pt x="8864" y="20804"/>
                  </a:cubicBezTo>
                  <a:cubicBezTo>
                    <a:pt x="8876" y="20804"/>
                    <a:pt x="8890" y="20798"/>
                    <a:pt x="8898" y="20792"/>
                  </a:cubicBezTo>
                  <a:lnTo>
                    <a:pt x="16576" y="14347"/>
                  </a:lnTo>
                  <a:lnTo>
                    <a:pt x="9286" y="20817"/>
                  </a:lnTo>
                  <a:cubicBezTo>
                    <a:pt x="9262" y="20838"/>
                    <a:pt x="9262" y="20875"/>
                    <a:pt x="9283" y="20900"/>
                  </a:cubicBezTo>
                  <a:cubicBezTo>
                    <a:pt x="9294" y="20911"/>
                    <a:pt x="9309" y="20918"/>
                    <a:pt x="9324" y="20918"/>
                  </a:cubicBezTo>
                  <a:cubicBezTo>
                    <a:pt x="9337" y="20918"/>
                    <a:pt x="9351" y="20913"/>
                    <a:pt x="9362" y="20903"/>
                  </a:cubicBezTo>
                  <a:cubicBezTo>
                    <a:pt x="12750" y="17944"/>
                    <a:pt x="17584" y="13786"/>
                    <a:pt x="19410" y="12352"/>
                  </a:cubicBezTo>
                  <a:lnTo>
                    <a:pt x="19410" y="12352"/>
                  </a:lnTo>
                  <a:lnTo>
                    <a:pt x="12574" y="18374"/>
                  </a:lnTo>
                  <a:cubicBezTo>
                    <a:pt x="11594" y="19102"/>
                    <a:pt x="10821" y="19746"/>
                    <a:pt x="10464" y="20235"/>
                  </a:cubicBezTo>
                  <a:lnTo>
                    <a:pt x="9494" y="21087"/>
                  </a:lnTo>
                  <a:cubicBezTo>
                    <a:pt x="9470" y="21108"/>
                    <a:pt x="9470" y="21142"/>
                    <a:pt x="9486" y="21166"/>
                  </a:cubicBezTo>
                  <a:cubicBezTo>
                    <a:pt x="9497" y="21180"/>
                    <a:pt x="9518" y="21187"/>
                    <a:pt x="9532" y="21191"/>
                  </a:cubicBezTo>
                  <a:cubicBezTo>
                    <a:pt x="9533" y="21191"/>
                    <a:pt x="9533" y="21191"/>
                    <a:pt x="9534" y="21191"/>
                  </a:cubicBezTo>
                  <a:cubicBezTo>
                    <a:pt x="9592" y="21191"/>
                    <a:pt x="9843" y="21005"/>
                    <a:pt x="10249" y="20688"/>
                  </a:cubicBezTo>
                  <a:lnTo>
                    <a:pt x="10249" y="20688"/>
                  </a:lnTo>
                  <a:cubicBezTo>
                    <a:pt x="10239" y="20789"/>
                    <a:pt x="10266" y="20879"/>
                    <a:pt x="10326" y="20952"/>
                  </a:cubicBezTo>
                  <a:cubicBezTo>
                    <a:pt x="10391" y="21032"/>
                    <a:pt x="10478" y="21080"/>
                    <a:pt x="10582" y="21097"/>
                  </a:cubicBezTo>
                  <a:cubicBezTo>
                    <a:pt x="10582" y="21111"/>
                    <a:pt x="10585" y="21125"/>
                    <a:pt x="10596" y="21135"/>
                  </a:cubicBezTo>
                  <a:cubicBezTo>
                    <a:pt x="10607" y="21147"/>
                    <a:pt x="10622" y="21153"/>
                    <a:pt x="10638" y="21153"/>
                  </a:cubicBezTo>
                  <a:cubicBezTo>
                    <a:pt x="10651" y="21153"/>
                    <a:pt x="10664" y="21148"/>
                    <a:pt x="10676" y="21139"/>
                  </a:cubicBezTo>
                  <a:lnTo>
                    <a:pt x="10717" y="21108"/>
                  </a:lnTo>
                  <a:cubicBezTo>
                    <a:pt x="10769" y="21104"/>
                    <a:pt x="10824" y="21094"/>
                    <a:pt x="10884" y="21080"/>
                  </a:cubicBezTo>
                  <a:cubicBezTo>
                    <a:pt x="10884" y="21132"/>
                    <a:pt x="10897" y="21174"/>
                    <a:pt x="10925" y="21208"/>
                  </a:cubicBezTo>
                  <a:cubicBezTo>
                    <a:pt x="10937" y="21222"/>
                    <a:pt x="10954" y="21229"/>
                    <a:pt x="10970" y="21229"/>
                  </a:cubicBezTo>
                  <a:cubicBezTo>
                    <a:pt x="10984" y="21229"/>
                    <a:pt x="10997" y="21224"/>
                    <a:pt x="11008" y="21215"/>
                  </a:cubicBezTo>
                  <a:lnTo>
                    <a:pt x="11496" y="20806"/>
                  </a:lnTo>
                  <a:cubicBezTo>
                    <a:pt x="12176" y="20397"/>
                    <a:pt x="13066" y="19615"/>
                    <a:pt x="14039" y="18672"/>
                  </a:cubicBezTo>
                  <a:lnTo>
                    <a:pt x="21801" y="12158"/>
                  </a:lnTo>
                  <a:cubicBezTo>
                    <a:pt x="21814" y="12190"/>
                    <a:pt x="21818" y="12231"/>
                    <a:pt x="21811" y="12276"/>
                  </a:cubicBezTo>
                  <a:cubicBezTo>
                    <a:pt x="21804" y="12318"/>
                    <a:pt x="21794" y="12363"/>
                    <a:pt x="21777" y="12411"/>
                  </a:cubicBezTo>
                  <a:cubicBezTo>
                    <a:pt x="20955" y="13121"/>
                    <a:pt x="18995" y="14819"/>
                    <a:pt x="17064" y="16510"/>
                  </a:cubicBezTo>
                  <a:cubicBezTo>
                    <a:pt x="15633" y="17761"/>
                    <a:pt x="14605" y="18668"/>
                    <a:pt x="13863" y="19327"/>
                  </a:cubicBezTo>
                  <a:cubicBezTo>
                    <a:pt x="12418" y="20397"/>
                    <a:pt x="11351" y="21153"/>
                    <a:pt x="11316" y="21177"/>
                  </a:cubicBezTo>
                  <a:cubicBezTo>
                    <a:pt x="11306" y="21184"/>
                    <a:pt x="11295" y="21198"/>
                    <a:pt x="11292" y="21215"/>
                  </a:cubicBezTo>
                  <a:cubicBezTo>
                    <a:pt x="11292" y="21233"/>
                    <a:pt x="11295" y="21246"/>
                    <a:pt x="11306" y="21260"/>
                  </a:cubicBezTo>
                  <a:cubicBezTo>
                    <a:pt x="11351" y="21312"/>
                    <a:pt x="11417" y="21340"/>
                    <a:pt x="11500" y="21347"/>
                  </a:cubicBezTo>
                  <a:lnTo>
                    <a:pt x="11517" y="21347"/>
                  </a:lnTo>
                  <a:cubicBezTo>
                    <a:pt x="11656" y="21347"/>
                    <a:pt x="11850" y="21278"/>
                    <a:pt x="12089" y="21150"/>
                  </a:cubicBezTo>
                  <a:cubicBezTo>
                    <a:pt x="12147" y="21135"/>
                    <a:pt x="12269" y="21066"/>
                    <a:pt x="12439" y="20948"/>
                  </a:cubicBezTo>
                  <a:cubicBezTo>
                    <a:pt x="13492" y="20290"/>
                    <a:pt x="15124" y="18897"/>
                    <a:pt x="16756" y="17411"/>
                  </a:cubicBezTo>
                  <a:cubicBezTo>
                    <a:pt x="19292" y="15241"/>
                    <a:pt x="22036" y="12823"/>
                    <a:pt x="22687" y="12248"/>
                  </a:cubicBezTo>
                  <a:cubicBezTo>
                    <a:pt x="22716" y="12300"/>
                    <a:pt x="22722" y="12363"/>
                    <a:pt x="22712" y="12439"/>
                  </a:cubicBezTo>
                  <a:cubicBezTo>
                    <a:pt x="22692" y="12595"/>
                    <a:pt x="22604" y="12782"/>
                    <a:pt x="22459" y="12996"/>
                  </a:cubicBezTo>
                  <a:cubicBezTo>
                    <a:pt x="22455" y="12990"/>
                    <a:pt x="22449" y="12980"/>
                    <a:pt x="22445" y="12972"/>
                  </a:cubicBezTo>
                  <a:cubicBezTo>
                    <a:pt x="22435" y="12962"/>
                    <a:pt x="22417" y="12955"/>
                    <a:pt x="22404" y="12951"/>
                  </a:cubicBezTo>
                  <a:cubicBezTo>
                    <a:pt x="22390" y="12951"/>
                    <a:pt x="22372" y="12959"/>
                    <a:pt x="22362" y="12969"/>
                  </a:cubicBezTo>
                  <a:cubicBezTo>
                    <a:pt x="22345" y="12983"/>
                    <a:pt x="22324" y="13000"/>
                    <a:pt x="22307" y="13017"/>
                  </a:cubicBezTo>
                  <a:cubicBezTo>
                    <a:pt x="22307" y="13014"/>
                    <a:pt x="22307" y="13014"/>
                    <a:pt x="22303" y="13010"/>
                  </a:cubicBezTo>
                  <a:cubicBezTo>
                    <a:pt x="22292" y="12999"/>
                    <a:pt x="22277" y="12993"/>
                    <a:pt x="22261" y="12993"/>
                  </a:cubicBezTo>
                  <a:cubicBezTo>
                    <a:pt x="22248" y="12993"/>
                    <a:pt x="22235" y="12997"/>
                    <a:pt x="22223" y="13007"/>
                  </a:cubicBezTo>
                  <a:lnTo>
                    <a:pt x="13326" y="20543"/>
                  </a:lnTo>
                  <a:cubicBezTo>
                    <a:pt x="13017" y="20761"/>
                    <a:pt x="12834" y="20889"/>
                    <a:pt x="12824" y="20896"/>
                  </a:cubicBezTo>
                  <a:cubicBezTo>
                    <a:pt x="12809" y="20907"/>
                    <a:pt x="12799" y="20921"/>
                    <a:pt x="12799" y="20938"/>
                  </a:cubicBezTo>
                  <a:cubicBezTo>
                    <a:pt x="12796" y="20952"/>
                    <a:pt x="12799" y="20969"/>
                    <a:pt x="12809" y="20979"/>
                  </a:cubicBezTo>
                  <a:cubicBezTo>
                    <a:pt x="12813" y="20983"/>
                    <a:pt x="12817" y="20990"/>
                    <a:pt x="12820" y="20990"/>
                  </a:cubicBezTo>
                  <a:cubicBezTo>
                    <a:pt x="12817" y="21007"/>
                    <a:pt x="12820" y="21025"/>
                    <a:pt x="12834" y="21038"/>
                  </a:cubicBezTo>
                  <a:cubicBezTo>
                    <a:pt x="12844" y="21052"/>
                    <a:pt x="12868" y="21070"/>
                    <a:pt x="12907" y="21073"/>
                  </a:cubicBezTo>
                  <a:cubicBezTo>
                    <a:pt x="12931" y="21073"/>
                    <a:pt x="12958" y="21070"/>
                    <a:pt x="12993" y="21059"/>
                  </a:cubicBezTo>
                  <a:cubicBezTo>
                    <a:pt x="13104" y="21052"/>
                    <a:pt x="13270" y="21004"/>
                    <a:pt x="13471" y="20900"/>
                  </a:cubicBezTo>
                  <a:cubicBezTo>
                    <a:pt x="13475" y="20938"/>
                    <a:pt x="13489" y="20966"/>
                    <a:pt x="13503" y="20983"/>
                  </a:cubicBezTo>
                  <a:cubicBezTo>
                    <a:pt x="13510" y="20990"/>
                    <a:pt x="13513" y="20993"/>
                    <a:pt x="13520" y="20997"/>
                  </a:cubicBezTo>
                  <a:cubicBezTo>
                    <a:pt x="13506" y="21017"/>
                    <a:pt x="13506" y="21046"/>
                    <a:pt x="13524" y="21066"/>
                  </a:cubicBezTo>
                  <a:cubicBezTo>
                    <a:pt x="13586" y="21142"/>
                    <a:pt x="13673" y="21180"/>
                    <a:pt x="13776" y="21180"/>
                  </a:cubicBezTo>
                  <a:cubicBezTo>
                    <a:pt x="13779" y="21180"/>
                    <a:pt x="13782" y="21180"/>
                    <a:pt x="13784" y="21180"/>
                  </a:cubicBezTo>
                  <a:cubicBezTo>
                    <a:pt x="13977" y="21180"/>
                    <a:pt x="14227" y="21056"/>
                    <a:pt x="14525" y="20838"/>
                  </a:cubicBezTo>
                  <a:cubicBezTo>
                    <a:pt x="14542" y="20838"/>
                    <a:pt x="14559" y="20841"/>
                    <a:pt x="14576" y="20841"/>
                  </a:cubicBezTo>
                  <a:cubicBezTo>
                    <a:pt x="14581" y="20841"/>
                    <a:pt x="14585" y="20841"/>
                    <a:pt x="14589" y="20841"/>
                  </a:cubicBezTo>
                  <a:cubicBezTo>
                    <a:pt x="14715" y="20841"/>
                    <a:pt x="14867" y="20793"/>
                    <a:pt x="15051" y="20702"/>
                  </a:cubicBezTo>
                  <a:lnTo>
                    <a:pt x="15055" y="20702"/>
                  </a:lnTo>
                  <a:cubicBezTo>
                    <a:pt x="15377" y="20702"/>
                    <a:pt x="15894" y="20311"/>
                    <a:pt x="16510" y="19719"/>
                  </a:cubicBezTo>
                  <a:cubicBezTo>
                    <a:pt x="16767" y="19528"/>
                    <a:pt x="17068" y="19303"/>
                    <a:pt x="17386" y="19057"/>
                  </a:cubicBezTo>
                  <a:lnTo>
                    <a:pt x="17386" y="19057"/>
                  </a:lnTo>
                  <a:lnTo>
                    <a:pt x="16538" y="19843"/>
                  </a:lnTo>
                  <a:cubicBezTo>
                    <a:pt x="16517" y="19864"/>
                    <a:pt x="16513" y="19898"/>
                    <a:pt x="16534" y="19923"/>
                  </a:cubicBezTo>
                  <a:cubicBezTo>
                    <a:pt x="16548" y="19940"/>
                    <a:pt x="16576" y="19961"/>
                    <a:pt x="16621" y="19961"/>
                  </a:cubicBezTo>
                  <a:lnTo>
                    <a:pt x="16625" y="19965"/>
                  </a:lnTo>
                  <a:cubicBezTo>
                    <a:pt x="16840" y="19963"/>
                    <a:pt x="17478" y="19467"/>
                    <a:pt x="18195" y="18845"/>
                  </a:cubicBezTo>
                  <a:lnTo>
                    <a:pt x="18195" y="18845"/>
                  </a:lnTo>
                  <a:cubicBezTo>
                    <a:pt x="18180" y="18866"/>
                    <a:pt x="18179" y="18894"/>
                    <a:pt x="18197" y="18914"/>
                  </a:cubicBezTo>
                  <a:cubicBezTo>
                    <a:pt x="18210" y="18929"/>
                    <a:pt x="18227" y="18937"/>
                    <a:pt x="18244" y="18937"/>
                  </a:cubicBezTo>
                  <a:cubicBezTo>
                    <a:pt x="18256" y="18937"/>
                    <a:pt x="18267" y="18934"/>
                    <a:pt x="18277" y="18925"/>
                  </a:cubicBezTo>
                  <a:cubicBezTo>
                    <a:pt x="18534" y="18727"/>
                    <a:pt x="20796" y="16988"/>
                    <a:pt x="20855" y="16451"/>
                  </a:cubicBezTo>
                  <a:cubicBezTo>
                    <a:pt x="20862" y="16399"/>
                    <a:pt x="20851" y="16357"/>
                    <a:pt x="20824" y="16322"/>
                  </a:cubicBezTo>
                  <a:cubicBezTo>
                    <a:pt x="20813" y="16312"/>
                    <a:pt x="20796" y="16306"/>
                    <a:pt x="20782" y="16306"/>
                  </a:cubicBezTo>
                  <a:cubicBezTo>
                    <a:pt x="20779" y="16305"/>
                    <a:pt x="20776" y="16305"/>
                    <a:pt x="20773" y="16305"/>
                  </a:cubicBezTo>
                  <a:cubicBezTo>
                    <a:pt x="20759" y="16305"/>
                    <a:pt x="20748" y="16311"/>
                    <a:pt x="20737" y="16319"/>
                  </a:cubicBezTo>
                  <a:cubicBezTo>
                    <a:pt x="19054" y="17972"/>
                    <a:pt x="17199" y="19628"/>
                    <a:pt x="16721" y="19832"/>
                  </a:cubicBezTo>
                  <a:lnTo>
                    <a:pt x="18422" y="18252"/>
                  </a:lnTo>
                  <a:cubicBezTo>
                    <a:pt x="19961" y="17037"/>
                    <a:pt x="21569" y="15644"/>
                    <a:pt x="21638" y="15096"/>
                  </a:cubicBezTo>
                  <a:cubicBezTo>
                    <a:pt x="21648" y="15020"/>
                    <a:pt x="21631" y="14958"/>
                    <a:pt x="21590" y="14909"/>
                  </a:cubicBezTo>
                  <a:cubicBezTo>
                    <a:pt x="21576" y="14892"/>
                    <a:pt x="21558" y="14878"/>
                    <a:pt x="21541" y="14864"/>
                  </a:cubicBezTo>
                  <a:cubicBezTo>
                    <a:pt x="21777" y="14618"/>
                    <a:pt x="21926" y="14459"/>
                    <a:pt x="21960" y="14421"/>
                  </a:cubicBezTo>
                  <a:cubicBezTo>
                    <a:pt x="21981" y="14400"/>
                    <a:pt x="21981" y="14365"/>
                    <a:pt x="21960" y="14344"/>
                  </a:cubicBezTo>
                  <a:cubicBezTo>
                    <a:pt x="21949" y="14331"/>
                    <a:pt x="21933" y="14325"/>
                    <a:pt x="21918" y="14325"/>
                  </a:cubicBezTo>
                  <a:cubicBezTo>
                    <a:pt x="21905" y="14325"/>
                    <a:pt x="21892" y="14329"/>
                    <a:pt x="21881" y="14338"/>
                  </a:cubicBezTo>
                  <a:cubicBezTo>
                    <a:pt x="21777" y="14424"/>
                    <a:pt x="21555" y="14604"/>
                    <a:pt x="21253" y="14854"/>
                  </a:cubicBezTo>
                  <a:cubicBezTo>
                    <a:pt x="20910" y="14971"/>
                    <a:pt x="20384" y="15449"/>
                    <a:pt x="19767" y="16084"/>
                  </a:cubicBezTo>
                  <a:cubicBezTo>
                    <a:pt x="18862" y="16836"/>
                    <a:pt x="17820" y="17709"/>
                    <a:pt x="16926" y="18489"/>
                  </a:cubicBezTo>
                  <a:cubicBezTo>
                    <a:pt x="17203" y="18183"/>
                    <a:pt x="17490" y="17868"/>
                    <a:pt x="17778" y="17549"/>
                  </a:cubicBezTo>
                  <a:cubicBezTo>
                    <a:pt x="17813" y="17512"/>
                    <a:pt x="17844" y="17473"/>
                    <a:pt x="17879" y="17435"/>
                  </a:cubicBezTo>
                  <a:lnTo>
                    <a:pt x="20806" y="14947"/>
                  </a:lnTo>
                  <a:cubicBezTo>
                    <a:pt x="21320" y="14545"/>
                    <a:pt x="21777" y="14189"/>
                    <a:pt x="22137" y="13911"/>
                  </a:cubicBezTo>
                  <a:cubicBezTo>
                    <a:pt x="22147" y="13904"/>
                    <a:pt x="22158" y="13890"/>
                    <a:pt x="22158" y="13874"/>
                  </a:cubicBezTo>
                  <a:cubicBezTo>
                    <a:pt x="22161" y="13859"/>
                    <a:pt x="22154" y="13842"/>
                    <a:pt x="22144" y="13832"/>
                  </a:cubicBezTo>
                  <a:cubicBezTo>
                    <a:pt x="22140" y="13824"/>
                    <a:pt x="22137" y="13821"/>
                    <a:pt x="22134" y="13818"/>
                  </a:cubicBezTo>
                  <a:lnTo>
                    <a:pt x="22234" y="13731"/>
                  </a:lnTo>
                  <a:cubicBezTo>
                    <a:pt x="22258" y="13711"/>
                    <a:pt x="22262" y="13676"/>
                    <a:pt x="22241" y="13651"/>
                  </a:cubicBezTo>
                  <a:cubicBezTo>
                    <a:pt x="22230" y="13641"/>
                    <a:pt x="22213" y="13631"/>
                    <a:pt x="22199" y="13631"/>
                  </a:cubicBezTo>
                  <a:cubicBezTo>
                    <a:pt x="22193" y="13631"/>
                    <a:pt x="22179" y="13634"/>
                    <a:pt x="22161" y="13645"/>
                  </a:cubicBezTo>
                  <a:lnTo>
                    <a:pt x="22158" y="13648"/>
                  </a:lnTo>
                  <a:cubicBezTo>
                    <a:pt x="22147" y="13655"/>
                    <a:pt x="22137" y="13658"/>
                    <a:pt x="22126" y="13666"/>
                  </a:cubicBezTo>
                  <a:cubicBezTo>
                    <a:pt x="22307" y="13468"/>
                    <a:pt x="22425" y="13301"/>
                    <a:pt x="22466" y="13180"/>
                  </a:cubicBezTo>
                  <a:cubicBezTo>
                    <a:pt x="22674" y="12896"/>
                    <a:pt x="22799" y="12650"/>
                    <a:pt x="22826" y="12456"/>
                  </a:cubicBezTo>
                  <a:cubicBezTo>
                    <a:pt x="22844" y="12321"/>
                    <a:pt x="22816" y="12210"/>
                    <a:pt x="22743" y="12123"/>
                  </a:cubicBezTo>
                  <a:cubicBezTo>
                    <a:pt x="22733" y="12113"/>
                    <a:pt x="22719" y="12106"/>
                    <a:pt x="22705" y="12102"/>
                  </a:cubicBezTo>
                  <a:cubicBezTo>
                    <a:pt x="22687" y="12102"/>
                    <a:pt x="22674" y="12106"/>
                    <a:pt x="22663" y="12116"/>
                  </a:cubicBezTo>
                  <a:cubicBezTo>
                    <a:pt x="22203" y="12522"/>
                    <a:pt x="21718" y="12951"/>
                    <a:pt x="21216" y="13391"/>
                  </a:cubicBezTo>
                  <a:cubicBezTo>
                    <a:pt x="21499" y="13076"/>
                    <a:pt x="21707" y="12802"/>
                    <a:pt x="21825" y="12577"/>
                  </a:cubicBezTo>
                  <a:cubicBezTo>
                    <a:pt x="22064" y="12338"/>
                    <a:pt x="22217" y="12185"/>
                    <a:pt x="22258" y="12144"/>
                  </a:cubicBezTo>
                  <a:cubicBezTo>
                    <a:pt x="22279" y="12123"/>
                    <a:pt x="22279" y="12089"/>
                    <a:pt x="22258" y="12065"/>
                  </a:cubicBezTo>
                  <a:cubicBezTo>
                    <a:pt x="22247" y="12053"/>
                    <a:pt x="22231" y="12047"/>
                    <a:pt x="22215" y="12047"/>
                  </a:cubicBezTo>
                  <a:cubicBezTo>
                    <a:pt x="22202" y="12047"/>
                    <a:pt x="22189" y="12051"/>
                    <a:pt x="22179" y="12061"/>
                  </a:cubicBezTo>
                  <a:cubicBezTo>
                    <a:pt x="22175" y="12065"/>
                    <a:pt x="22085" y="12144"/>
                    <a:pt x="21926" y="12279"/>
                  </a:cubicBezTo>
                  <a:cubicBezTo>
                    <a:pt x="21936" y="12182"/>
                    <a:pt x="21915" y="12096"/>
                    <a:pt x="21860" y="12033"/>
                  </a:cubicBezTo>
                  <a:cubicBezTo>
                    <a:pt x="21849" y="12020"/>
                    <a:pt x="21833" y="12013"/>
                    <a:pt x="21817" y="12013"/>
                  </a:cubicBezTo>
                  <a:cubicBezTo>
                    <a:pt x="21804" y="12013"/>
                    <a:pt x="21791" y="12017"/>
                    <a:pt x="21780" y="12027"/>
                  </a:cubicBezTo>
                  <a:lnTo>
                    <a:pt x="14996" y="17719"/>
                  </a:lnTo>
                  <a:cubicBezTo>
                    <a:pt x="15349" y="17362"/>
                    <a:pt x="15702" y="16995"/>
                    <a:pt x="16060" y="16624"/>
                  </a:cubicBezTo>
                  <a:lnTo>
                    <a:pt x="21513" y="12047"/>
                  </a:lnTo>
                  <a:cubicBezTo>
                    <a:pt x="21537" y="12027"/>
                    <a:pt x="21541" y="11992"/>
                    <a:pt x="21520" y="11968"/>
                  </a:cubicBezTo>
                  <a:cubicBezTo>
                    <a:pt x="21510" y="11953"/>
                    <a:pt x="21494" y="11946"/>
                    <a:pt x="21477" y="11946"/>
                  </a:cubicBezTo>
                  <a:cubicBezTo>
                    <a:pt x="21464" y="11946"/>
                    <a:pt x="21452" y="11950"/>
                    <a:pt x="21440" y="11957"/>
                  </a:cubicBezTo>
                  <a:cubicBezTo>
                    <a:pt x="21357" y="12023"/>
                    <a:pt x="20879" y="12380"/>
                    <a:pt x="20169" y="12924"/>
                  </a:cubicBezTo>
                  <a:cubicBezTo>
                    <a:pt x="20308" y="12778"/>
                    <a:pt x="20426" y="12639"/>
                    <a:pt x="20509" y="12515"/>
                  </a:cubicBezTo>
                  <a:lnTo>
                    <a:pt x="21354" y="11774"/>
                  </a:lnTo>
                  <a:cubicBezTo>
                    <a:pt x="21378" y="11753"/>
                    <a:pt x="21382" y="11718"/>
                    <a:pt x="21361" y="11694"/>
                  </a:cubicBezTo>
                  <a:cubicBezTo>
                    <a:pt x="21323" y="11652"/>
                    <a:pt x="21274" y="11628"/>
                    <a:pt x="21211" y="11624"/>
                  </a:cubicBezTo>
                  <a:cubicBezTo>
                    <a:pt x="21209" y="11624"/>
                    <a:pt x="21207" y="11624"/>
                    <a:pt x="21205" y="11624"/>
                  </a:cubicBezTo>
                  <a:cubicBezTo>
                    <a:pt x="21084" y="11624"/>
                    <a:pt x="20889" y="11721"/>
                    <a:pt x="20647" y="11894"/>
                  </a:cubicBezTo>
                  <a:cubicBezTo>
                    <a:pt x="20637" y="11874"/>
                    <a:pt x="20623" y="11857"/>
                    <a:pt x="20609" y="11836"/>
                  </a:cubicBezTo>
                  <a:cubicBezTo>
                    <a:pt x="20599" y="11825"/>
                    <a:pt x="20584" y="11819"/>
                    <a:pt x="20567" y="11815"/>
                  </a:cubicBezTo>
                  <a:cubicBezTo>
                    <a:pt x="20554" y="11815"/>
                    <a:pt x="20540" y="11822"/>
                    <a:pt x="20525" y="11829"/>
                  </a:cubicBezTo>
                  <a:cubicBezTo>
                    <a:pt x="19147" y="13024"/>
                    <a:pt x="16714" y="15121"/>
                    <a:pt x="14487" y="17016"/>
                  </a:cubicBezTo>
                  <a:cubicBezTo>
                    <a:pt x="14161" y="17237"/>
                    <a:pt x="13846" y="17459"/>
                    <a:pt x="13537" y="17678"/>
                  </a:cubicBezTo>
                  <a:lnTo>
                    <a:pt x="20172" y="11832"/>
                  </a:lnTo>
                  <a:cubicBezTo>
                    <a:pt x="20197" y="11811"/>
                    <a:pt x="20200" y="11777"/>
                    <a:pt x="20179" y="11753"/>
                  </a:cubicBezTo>
                  <a:cubicBezTo>
                    <a:pt x="20169" y="11739"/>
                    <a:pt x="20148" y="11728"/>
                    <a:pt x="20135" y="11728"/>
                  </a:cubicBezTo>
                  <a:cubicBezTo>
                    <a:pt x="20133" y="11728"/>
                    <a:pt x="20132" y="11728"/>
                    <a:pt x="20131" y="11728"/>
                  </a:cubicBezTo>
                  <a:cubicBezTo>
                    <a:pt x="19925" y="11728"/>
                    <a:pt x="17853" y="13454"/>
                    <a:pt x="15547" y="15412"/>
                  </a:cubicBezTo>
                  <a:lnTo>
                    <a:pt x="19732" y="11697"/>
                  </a:lnTo>
                  <a:cubicBezTo>
                    <a:pt x="19756" y="11677"/>
                    <a:pt x="19760" y="11642"/>
                    <a:pt x="19740" y="11617"/>
                  </a:cubicBezTo>
                  <a:cubicBezTo>
                    <a:pt x="19728" y="11604"/>
                    <a:pt x="19713" y="11598"/>
                    <a:pt x="19697" y="11598"/>
                  </a:cubicBezTo>
                  <a:cubicBezTo>
                    <a:pt x="19684" y="11598"/>
                    <a:pt x="19671" y="11603"/>
                    <a:pt x="19660" y="11611"/>
                  </a:cubicBezTo>
                  <a:lnTo>
                    <a:pt x="8884" y="20654"/>
                  </a:lnTo>
                  <a:lnTo>
                    <a:pt x="8884" y="20619"/>
                  </a:lnTo>
                  <a:cubicBezTo>
                    <a:pt x="8891" y="20543"/>
                    <a:pt x="8933" y="20449"/>
                    <a:pt x="9005" y="20339"/>
                  </a:cubicBezTo>
                  <a:lnTo>
                    <a:pt x="14517" y="15505"/>
                  </a:lnTo>
                  <a:cubicBezTo>
                    <a:pt x="15283" y="14905"/>
                    <a:pt x="16028" y="14334"/>
                    <a:pt x="16676" y="13839"/>
                  </a:cubicBezTo>
                  <a:cubicBezTo>
                    <a:pt x="18717" y="12276"/>
                    <a:pt x="19375" y="11760"/>
                    <a:pt x="19389" y="11635"/>
                  </a:cubicBezTo>
                  <a:cubicBezTo>
                    <a:pt x="19393" y="11621"/>
                    <a:pt x="19386" y="11597"/>
                    <a:pt x="19375" y="11583"/>
                  </a:cubicBezTo>
                  <a:cubicBezTo>
                    <a:pt x="19292" y="11486"/>
                    <a:pt x="19178" y="11437"/>
                    <a:pt x="19025" y="11434"/>
                  </a:cubicBezTo>
                  <a:cubicBezTo>
                    <a:pt x="19018" y="11433"/>
                    <a:pt x="19010" y="11433"/>
                    <a:pt x="19003" y="11433"/>
                  </a:cubicBezTo>
                  <a:cubicBezTo>
                    <a:pt x="18914" y="11433"/>
                    <a:pt x="18811" y="11451"/>
                    <a:pt x="18696" y="11486"/>
                  </a:cubicBezTo>
                  <a:lnTo>
                    <a:pt x="18911" y="11306"/>
                  </a:lnTo>
                  <a:cubicBezTo>
                    <a:pt x="18935" y="11285"/>
                    <a:pt x="18939" y="11250"/>
                    <a:pt x="18918" y="11226"/>
                  </a:cubicBezTo>
                  <a:cubicBezTo>
                    <a:pt x="18906" y="11212"/>
                    <a:pt x="18891" y="11205"/>
                    <a:pt x="18875" y="11205"/>
                  </a:cubicBezTo>
                  <a:cubicBezTo>
                    <a:pt x="18862" y="11205"/>
                    <a:pt x="18849" y="11210"/>
                    <a:pt x="18838" y="11219"/>
                  </a:cubicBezTo>
                  <a:lnTo>
                    <a:pt x="18835" y="11219"/>
                  </a:lnTo>
                  <a:cubicBezTo>
                    <a:pt x="18825" y="11229"/>
                    <a:pt x="18745" y="11296"/>
                    <a:pt x="18617" y="11406"/>
                  </a:cubicBezTo>
                  <a:lnTo>
                    <a:pt x="18368" y="11614"/>
                  </a:lnTo>
                  <a:cubicBezTo>
                    <a:pt x="18298" y="11645"/>
                    <a:pt x="18229" y="11680"/>
                    <a:pt x="18155" y="11718"/>
                  </a:cubicBezTo>
                  <a:cubicBezTo>
                    <a:pt x="18270" y="11614"/>
                    <a:pt x="18363" y="11534"/>
                    <a:pt x="18426" y="11479"/>
                  </a:cubicBezTo>
                  <a:cubicBezTo>
                    <a:pt x="18447" y="11458"/>
                    <a:pt x="18451" y="11424"/>
                    <a:pt x="18430" y="11400"/>
                  </a:cubicBezTo>
                  <a:cubicBezTo>
                    <a:pt x="18420" y="11386"/>
                    <a:pt x="18404" y="11378"/>
                    <a:pt x="18387" y="11378"/>
                  </a:cubicBezTo>
                  <a:cubicBezTo>
                    <a:pt x="18374" y="11378"/>
                    <a:pt x="18361" y="11383"/>
                    <a:pt x="18350" y="11392"/>
                  </a:cubicBezTo>
                  <a:cubicBezTo>
                    <a:pt x="18280" y="11448"/>
                    <a:pt x="18173" y="11531"/>
                    <a:pt x="18038" y="11638"/>
                  </a:cubicBezTo>
                  <a:cubicBezTo>
                    <a:pt x="18048" y="11608"/>
                    <a:pt x="18056" y="11573"/>
                    <a:pt x="18059" y="11545"/>
                  </a:cubicBezTo>
                  <a:cubicBezTo>
                    <a:pt x="18069" y="11451"/>
                    <a:pt x="18048" y="11375"/>
                    <a:pt x="17997" y="11316"/>
                  </a:cubicBezTo>
                  <a:cubicBezTo>
                    <a:pt x="17986" y="11302"/>
                    <a:pt x="17973" y="11296"/>
                    <a:pt x="17955" y="11296"/>
                  </a:cubicBezTo>
                  <a:cubicBezTo>
                    <a:pt x="17938" y="11296"/>
                    <a:pt x="17923" y="11302"/>
                    <a:pt x="17913" y="11312"/>
                  </a:cubicBezTo>
                  <a:cubicBezTo>
                    <a:pt x="17889" y="11341"/>
                    <a:pt x="17224" y="12051"/>
                    <a:pt x="16236" y="13069"/>
                  </a:cubicBezTo>
                  <a:cubicBezTo>
                    <a:pt x="16160" y="13132"/>
                    <a:pt x="16084" y="13194"/>
                    <a:pt x="16008" y="13260"/>
                  </a:cubicBezTo>
                  <a:cubicBezTo>
                    <a:pt x="14635" y="14358"/>
                    <a:pt x="12900" y="15769"/>
                    <a:pt x="11368" y="17058"/>
                  </a:cubicBezTo>
                  <a:cubicBezTo>
                    <a:pt x="14247" y="14518"/>
                    <a:pt x="17453" y="11400"/>
                    <a:pt x="17677" y="11181"/>
                  </a:cubicBezTo>
                  <a:cubicBezTo>
                    <a:pt x="17698" y="11157"/>
                    <a:pt x="17702" y="11122"/>
                    <a:pt x="17681" y="11101"/>
                  </a:cubicBezTo>
                  <a:cubicBezTo>
                    <a:pt x="17668" y="11088"/>
                    <a:pt x="17652" y="11082"/>
                    <a:pt x="17636" y="11082"/>
                  </a:cubicBezTo>
                  <a:cubicBezTo>
                    <a:pt x="17623" y="11082"/>
                    <a:pt x="17609" y="11086"/>
                    <a:pt x="17598" y="11094"/>
                  </a:cubicBezTo>
                  <a:lnTo>
                    <a:pt x="14635" y="13720"/>
                  </a:lnTo>
                  <a:cubicBezTo>
                    <a:pt x="14677" y="13661"/>
                    <a:pt x="14701" y="13617"/>
                    <a:pt x="14705" y="13589"/>
                  </a:cubicBezTo>
                  <a:cubicBezTo>
                    <a:pt x="14709" y="13554"/>
                    <a:pt x="14698" y="13533"/>
                    <a:pt x="14688" y="13520"/>
                  </a:cubicBezTo>
                  <a:cubicBezTo>
                    <a:pt x="14676" y="13506"/>
                    <a:pt x="14659" y="13499"/>
                    <a:pt x="14642" y="13499"/>
                  </a:cubicBezTo>
                  <a:cubicBezTo>
                    <a:pt x="14629" y="13499"/>
                    <a:pt x="14615" y="13503"/>
                    <a:pt x="14605" y="13513"/>
                  </a:cubicBezTo>
                  <a:lnTo>
                    <a:pt x="13291" y="14614"/>
                  </a:lnTo>
                  <a:cubicBezTo>
                    <a:pt x="13579" y="14327"/>
                    <a:pt x="13551" y="14296"/>
                    <a:pt x="13520" y="14258"/>
                  </a:cubicBezTo>
                  <a:cubicBezTo>
                    <a:pt x="13468" y="14195"/>
                    <a:pt x="13391" y="14165"/>
                    <a:pt x="13298" y="14160"/>
                  </a:cubicBezTo>
                  <a:cubicBezTo>
                    <a:pt x="13296" y="14160"/>
                    <a:pt x="13293" y="14160"/>
                    <a:pt x="13291" y="14160"/>
                  </a:cubicBezTo>
                  <a:cubicBezTo>
                    <a:pt x="13104" y="14160"/>
                    <a:pt x="12822" y="14285"/>
                    <a:pt x="12480" y="14504"/>
                  </a:cubicBezTo>
                  <a:cubicBezTo>
                    <a:pt x="12470" y="14497"/>
                    <a:pt x="12456" y="14497"/>
                    <a:pt x="12443" y="14493"/>
                  </a:cubicBezTo>
                  <a:cubicBezTo>
                    <a:pt x="12440" y="14493"/>
                    <a:pt x="12437" y="14493"/>
                    <a:pt x="12433" y="14493"/>
                  </a:cubicBezTo>
                  <a:cubicBezTo>
                    <a:pt x="12347" y="14493"/>
                    <a:pt x="12185" y="14578"/>
                    <a:pt x="11968" y="14722"/>
                  </a:cubicBezTo>
                  <a:cubicBezTo>
                    <a:pt x="11965" y="14721"/>
                    <a:pt x="11962" y="14721"/>
                    <a:pt x="11959" y="14721"/>
                  </a:cubicBezTo>
                  <a:cubicBezTo>
                    <a:pt x="11945" y="14721"/>
                    <a:pt x="11931" y="14727"/>
                    <a:pt x="11919" y="14736"/>
                  </a:cubicBezTo>
                  <a:lnTo>
                    <a:pt x="11763" y="14864"/>
                  </a:lnTo>
                  <a:cubicBezTo>
                    <a:pt x="11327" y="15179"/>
                    <a:pt x="10734" y="15668"/>
                    <a:pt x="10104" y="16215"/>
                  </a:cubicBezTo>
                  <a:cubicBezTo>
                    <a:pt x="9643" y="16559"/>
                    <a:pt x="9203" y="16891"/>
                    <a:pt x="8797" y="17210"/>
                  </a:cubicBezTo>
                  <a:cubicBezTo>
                    <a:pt x="9729" y="16385"/>
                    <a:pt x="10759" y="15498"/>
                    <a:pt x="11618" y="14767"/>
                  </a:cubicBezTo>
                  <a:cubicBezTo>
                    <a:pt x="11639" y="14747"/>
                    <a:pt x="11642" y="14708"/>
                    <a:pt x="11621" y="14684"/>
                  </a:cubicBezTo>
                  <a:cubicBezTo>
                    <a:pt x="11612" y="14671"/>
                    <a:pt x="11596" y="14665"/>
                    <a:pt x="11580" y="14665"/>
                  </a:cubicBezTo>
                  <a:cubicBezTo>
                    <a:pt x="11566" y="14665"/>
                    <a:pt x="11552" y="14669"/>
                    <a:pt x="11541" y="14677"/>
                  </a:cubicBezTo>
                  <a:lnTo>
                    <a:pt x="11424" y="14777"/>
                  </a:lnTo>
                  <a:cubicBezTo>
                    <a:pt x="11420" y="14763"/>
                    <a:pt x="11413" y="14753"/>
                    <a:pt x="11407" y="14747"/>
                  </a:cubicBezTo>
                  <a:cubicBezTo>
                    <a:pt x="11378" y="14712"/>
                    <a:pt x="11341" y="14691"/>
                    <a:pt x="11295" y="14684"/>
                  </a:cubicBezTo>
                  <a:cubicBezTo>
                    <a:pt x="11295" y="14673"/>
                    <a:pt x="11288" y="14663"/>
                    <a:pt x="11282" y="14653"/>
                  </a:cubicBezTo>
                  <a:cubicBezTo>
                    <a:pt x="11271" y="14643"/>
                    <a:pt x="11254" y="14629"/>
                    <a:pt x="11226" y="14625"/>
                  </a:cubicBezTo>
                  <a:cubicBezTo>
                    <a:pt x="11185" y="14625"/>
                    <a:pt x="11095" y="14670"/>
                    <a:pt x="10967" y="14753"/>
                  </a:cubicBezTo>
                  <a:cubicBezTo>
                    <a:pt x="10970" y="14698"/>
                    <a:pt x="10959" y="14649"/>
                    <a:pt x="10928" y="14614"/>
                  </a:cubicBezTo>
                  <a:cubicBezTo>
                    <a:pt x="10918" y="14601"/>
                    <a:pt x="10897" y="14590"/>
                    <a:pt x="10879" y="14590"/>
                  </a:cubicBezTo>
                  <a:cubicBezTo>
                    <a:pt x="10863" y="14590"/>
                    <a:pt x="10838" y="14601"/>
                    <a:pt x="10800" y="14622"/>
                  </a:cubicBezTo>
                  <a:cubicBezTo>
                    <a:pt x="10789" y="14608"/>
                    <a:pt x="10772" y="14601"/>
                    <a:pt x="10755" y="14601"/>
                  </a:cubicBezTo>
                  <a:cubicBezTo>
                    <a:pt x="10741" y="14601"/>
                    <a:pt x="10728" y="14605"/>
                    <a:pt x="10717" y="14614"/>
                  </a:cubicBezTo>
                  <a:lnTo>
                    <a:pt x="7398" y="17400"/>
                  </a:lnTo>
                  <a:cubicBezTo>
                    <a:pt x="7588" y="17210"/>
                    <a:pt x="7778" y="17016"/>
                    <a:pt x="7973" y="16818"/>
                  </a:cubicBezTo>
                  <a:lnTo>
                    <a:pt x="10374" y="14576"/>
                  </a:lnTo>
                  <a:cubicBezTo>
                    <a:pt x="10398" y="14555"/>
                    <a:pt x="10398" y="14521"/>
                    <a:pt x="10380" y="14497"/>
                  </a:cubicBezTo>
                  <a:cubicBezTo>
                    <a:pt x="10367" y="14480"/>
                    <a:pt x="10343" y="14462"/>
                    <a:pt x="10305" y="14462"/>
                  </a:cubicBezTo>
                  <a:cubicBezTo>
                    <a:pt x="10252" y="14462"/>
                    <a:pt x="10169" y="14504"/>
                    <a:pt x="10055" y="14587"/>
                  </a:cubicBezTo>
                  <a:cubicBezTo>
                    <a:pt x="10073" y="14566"/>
                    <a:pt x="10073" y="14535"/>
                    <a:pt x="10055" y="14514"/>
                  </a:cubicBezTo>
                  <a:cubicBezTo>
                    <a:pt x="10044" y="14500"/>
                    <a:pt x="10028" y="14493"/>
                    <a:pt x="10012" y="14493"/>
                  </a:cubicBezTo>
                  <a:cubicBezTo>
                    <a:pt x="9999" y="14493"/>
                    <a:pt x="9986" y="14498"/>
                    <a:pt x="9975" y="14507"/>
                  </a:cubicBezTo>
                  <a:lnTo>
                    <a:pt x="4653" y="18970"/>
                  </a:lnTo>
                  <a:lnTo>
                    <a:pt x="4653" y="18949"/>
                  </a:lnTo>
                  <a:cubicBezTo>
                    <a:pt x="4668" y="18842"/>
                    <a:pt x="4757" y="18692"/>
                    <a:pt x="4903" y="18513"/>
                  </a:cubicBezTo>
                  <a:cubicBezTo>
                    <a:pt x="5270" y="18228"/>
                    <a:pt x="5769" y="17754"/>
                    <a:pt x="6382" y="17137"/>
                  </a:cubicBezTo>
                  <a:lnTo>
                    <a:pt x="6500" y="17033"/>
                  </a:lnTo>
                  <a:cubicBezTo>
                    <a:pt x="7110" y="16527"/>
                    <a:pt x="7772" y="16011"/>
                    <a:pt x="8326" y="15582"/>
                  </a:cubicBezTo>
                  <a:cubicBezTo>
                    <a:pt x="9438" y="14715"/>
                    <a:pt x="9719" y="14483"/>
                    <a:pt x="9729" y="14386"/>
                  </a:cubicBezTo>
                  <a:cubicBezTo>
                    <a:pt x="9729" y="14372"/>
                    <a:pt x="9723" y="14347"/>
                    <a:pt x="9712" y="14338"/>
                  </a:cubicBezTo>
                  <a:cubicBezTo>
                    <a:pt x="9688" y="14303"/>
                    <a:pt x="9649" y="14285"/>
                    <a:pt x="9605" y="14275"/>
                  </a:cubicBezTo>
                  <a:cubicBezTo>
                    <a:pt x="9605" y="14261"/>
                    <a:pt x="9601" y="14248"/>
                    <a:pt x="9590" y="14237"/>
                  </a:cubicBezTo>
                  <a:cubicBezTo>
                    <a:pt x="9566" y="14206"/>
                    <a:pt x="9525" y="14189"/>
                    <a:pt x="9480" y="14185"/>
                  </a:cubicBezTo>
                  <a:cubicBezTo>
                    <a:pt x="9476" y="14185"/>
                    <a:pt x="9472" y="14185"/>
                    <a:pt x="9469" y="14185"/>
                  </a:cubicBezTo>
                  <a:cubicBezTo>
                    <a:pt x="9407" y="14185"/>
                    <a:pt x="9325" y="14216"/>
                    <a:pt x="9224" y="14275"/>
                  </a:cubicBezTo>
                  <a:cubicBezTo>
                    <a:pt x="9185" y="14248"/>
                    <a:pt x="9141" y="14234"/>
                    <a:pt x="9082" y="14234"/>
                  </a:cubicBezTo>
                  <a:cubicBezTo>
                    <a:pt x="9064" y="14234"/>
                    <a:pt x="9043" y="14234"/>
                    <a:pt x="9022" y="14237"/>
                  </a:cubicBezTo>
                  <a:lnTo>
                    <a:pt x="9220" y="14056"/>
                  </a:lnTo>
                  <a:cubicBezTo>
                    <a:pt x="9245" y="14036"/>
                    <a:pt x="9245" y="13998"/>
                    <a:pt x="9224" y="13977"/>
                  </a:cubicBezTo>
                  <a:cubicBezTo>
                    <a:pt x="9216" y="13963"/>
                    <a:pt x="9200" y="13957"/>
                    <a:pt x="9185" y="13957"/>
                  </a:cubicBezTo>
                  <a:cubicBezTo>
                    <a:pt x="9180" y="13957"/>
                    <a:pt x="9176" y="13956"/>
                    <a:pt x="9172" y="13956"/>
                  </a:cubicBezTo>
                  <a:cubicBezTo>
                    <a:pt x="9165" y="13956"/>
                    <a:pt x="9158" y="13958"/>
                    <a:pt x="9147" y="13967"/>
                  </a:cubicBezTo>
                  <a:cubicBezTo>
                    <a:pt x="9144" y="13946"/>
                    <a:pt x="9133" y="13936"/>
                    <a:pt x="9126" y="13925"/>
                  </a:cubicBezTo>
                  <a:cubicBezTo>
                    <a:pt x="9116" y="13911"/>
                    <a:pt x="9099" y="13904"/>
                    <a:pt x="9085" y="13904"/>
                  </a:cubicBezTo>
                  <a:cubicBezTo>
                    <a:pt x="9067" y="13904"/>
                    <a:pt x="9054" y="13911"/>
                    <a:pt x="9040" y="13922"/>
                  </a:cubicBezTo>
                  <a:cubicBezTo>
                    <a:pt x="8888" y="14085"/>
                    <a:pt x="8714" y="14261"/>
                    <a:pt x="8530" y="14451"/>
                  </a:cubicBezTo>
                  <a:cubicBezTo>
                    <a:pt x="8493" y="14472"/>
                    <a:pt x="8455" y="14501"/>
                    <a:pt x="8413" y="14525"/>
                  </a:cubicBezTo>
                  <a:cubicBezTo>
                    <a:pt x="8603" y="14334"/>
                    <a:pt x="8721" y="14178"/>
                    <a:pt x="8735" y="14064"/>
                  </a:cubicBezTo>
                  <a:cubicBezTo>
                    <a:pt x="8738" y="14012"/>
                    <a:pt x="8728" y="13967"/>
                    <a:pt x="8697" y="13932"/>
                  </a:cubicBezTo>
                  <a:cubicBezTo>
                    <a:pt x="8687" y="13922"/>
                    <a:pt x="8672" y="13915"/>
                    <a:pt x="8659" y="13915"/>
                  </a:cubicBezTo>
                  <a:cubicBezTo>
                    <a:pt x="8656" y="13914"/>
                    <a:pt x="8653" y="13914"/>
                    <a:pt x="8650" y="13914"/>
                  </a:cubicBezTo>
                  <a:cubicBezTo>
                    <a:pt x="8638" y="13914"/>
                    <a:pt x="8625" y="13920"/>
                    <a:pt x="8618" y="13925"/>
                  </a:cubicBezTo>
                  <a:lnTo>
                    <a:pt x="7994" y="14448"/>
                  </a:lnTo>
                  <a:cubicBezTo>
                    <a:pt x="8212" y="14199"/>
                    <a:pt x="8347" y="13998"/>
                    <a:pt x="8361" y="13874"/>
                  </a:cubicBezTo>
                  <a:cubicBezTo>
                    <a:pt x="8364" y="13821"/>
                    <a:pt x="8354" y="13780"/>
                    <a:pt x="8326" y="13749"/>
                  </a:cubicBezTo>
                  <a:cubicBezTo>
                    <a:pt x="8319" y="13738"/>
                    <a:pt x="8309" y="13731"/>
                    <a:pt x="8298" y="13728"/>
                  </a:cubicBezTo>
                  <a:cubicBezTo>
                    <a:pt x="8312" y="13703"/>
                    <a:pt x="8319" y="13682"/>
                    <a:pt x="8322" y="13661"/>
                  </a:cubicBezTo>
                  <a:cubicBezTo>
                    <a:pt x="8326" y="13631"/>
                    <a:pt x="8316" y="13610"/>
                    <a:pt x="8306" y="13599"/>
                  </a:cubicBezTo>
                  <a:cubicBezTo>
                    <a:pt x="8295" y="13589"/>
                    <a:pt x="8288" y="13578"/>
                    <a:pt x="8277" y="13572"/>
                  </a:cubicBezTo>
                  <a:cubicBezTo>
                    <a:pt x="8288" y="13548"/>
                    <a:pt x="8295" y="13527"/>
                    <a:pt x="8295" y="13506"/>
                  </a:cubicBezTo>
                  <a:cubicBezTo>
                    <a:pt x="8302" y="13458"/>
                    <a:pt x="8292" y="13412"/>
                    <a:pt x="8260" y="13378"/>
                  </a:cubicBezTo>
                  <a:cubicBezTo>
                    <a:pt x="8253" y="13367"/>
                    <a:pt x="8239" y="13357"/>
                    <a:pt x="8223" y="13357"/>
                  </a:cubicBezTo>
                  <a:cubicBezTo>
                    <a:pt x="8222" y="13357"/>
                    <a:pt x="8221" y="13357"/>
                    <a:pt x="8221" y="13357"/>
                  </a:cubicBezTo>
                  <a:cubicBezTo>
                    <a:pt x="8207" y="13357"/>
                    <a:pt x="8190" y="13360"/>
                    <a:pt x="7994" y="13523"/>
                  </a:cubicBezTo>
                  <a:cubicBezTo>
                    <a:pt x="7990" y="13523"/>
                    <a:pt x="7983" y="13527"/>
                    <a:pt x="7980" y="13527"/>
                  </a:cubicBezTo>
                  <a:cubicBezTo>
                    <a:pt x="8000" y="13506"/>
                    <a:pt x="8018" y="13488"/>
                    <a:pt x="8031" y="13479"/>
                  </a:cubicBezTo>
                  <a:cubicBezTo>
                    <a:pt x="8052" y="13454"/>
                    <a:pt x="8056" y="13419"/>
                    <a:pt x="8031" y="13399"/>
                  </a:cubicBezTo>
                  <a:cubicBezTo>
                    <a:pt x="8020" y="13385"/>
                    <a:pt x="8004" y="13378"/>
                    <a:pt x="7988" y="13378"/>
                  </a:cubicBezTo>
                  <a:cubicBezTo>
                    <a:pt x="7975" y="13378"/>
                    <a:pt x="7963" y="13382"/>
                    <a:pt x="7952" y="13391"/>
                  </a:cubicBezTo>
                  <a:lnTo>
                    <a:pt x="7588" y="13711"/>
                  </a:lnTo>
                  <a:cubicBezTo>
                    <a:pt x="7546" y="13738"/>
                    <a:pt x="7502" y="13770"/>
                    <a:pt x="7457" y="13800"/>
                  </a:cubicBezTo>
                  <a:cubicBezTo>
                    <a:pt x="7692" y="13554"/>
                    <a:pt x="7838" y="13378"/>
                    <a:pt x="7844" y="13298"/>
                  </a:cubicBezTo>
                  <a:cubicBezTo>
                    <a:pt x="7848" y="13266"/>
                    <a:pt x="7838" y="13242"/>
                    <a:pt x="7828" y="13232"/>
                  </a:cubicBezTo>
                  <a:cubicBezTo>
                    <a:pt x="7820" y="13225"/>
                    <a:pt x="7813" y="13218"/>
                    <a:pt x="7807" y="13215"/>
                  </a:cubicBezTo>
                  <a:lnTo>
                    <a:pt x="7876" y="13156"/>
                  </a:lnTo>
                  <a:cubicBezTo>
                    <a:pt x="7897" y="13138"/>
                    <a:pt x="7900" y="13100"/>
                    <a:pt x="7879" y="13076"/>
                  </a:cubicBezTo>
                  <a:cubicBezTo>
                    <a:pt x="7868" y="13063"/>
                    <a:pt x="7852" y="13057"/>
                    <a:pt x="7837" y="13057"/>
                  </a:cubicBezTo>
                  <a:cubicBezTo>
                    <a:pt x="7824" y="13057"/>
                    <a:pt x="7810" y="13061"/>
                    <a:pt x="7799" y="13069"/>
                  </a:cubicBezTo>
                  <a:lnTo>
                    <a:pt x="7689" y="13167"/>
                  </a:lnTo>
                  <a:cubicBezTo>
                    <a:pt x="7689" y="13156"/>
                    <a:pt x="7692" y="13149"/>
                    <a:pt x="7692" y="13142"/>
                  </a:cubicBezTo>
                  <a:cubicBezTo>
                    <a:pt x="7695" y="13111"/>
                    <a:pt x="7685" y="13090"/>
                    <a:pt x="7675" y="13079"/>
                  </a:cubicBezTo>
                  <a:cubicBezTo>
                    <a:pt x="7665" y="13066"/>
                    <a:pt x="7644" y="13055"/>
                    <a:pt x="7630" y="13055"/>
                  </a:cubicBezTo>
                  <a:cubicBezTo>
                    <a:pt x="7588" y="13055"/>
                    <a:pt x="7508" y="13104"/>
                    <a:pt x="7332" y="13250"/>
                  </a:cubicBezTo>
                  <a:cubicBezTo>
                    <a:pt x="7567" y="13024"/>
                    <a:pt x="7737" y="12858"/>
                    <a:pt x="7810" y="12785"/>
                  </a:cubicBezTo>
                  <a:cubicBezTo>
                    <a:pt x="7834" y="12764"/>
                    <a:pt x="7834" y="12730"/>
                    <a:pt x="7813" y="12705"/>
                  </a:cubicBezTo>
                  <a:cubicBezTo>
                    <a:pt x="7802" y="12694"/>
                    <a:pt x="7787" y="12688"/>
                    <a:pt x="7771" y="12688"/>
                  </a:cubicBezTo>
                  <a:cubicBezTo>
                    <a:pt x="7758" y="12688"/>
                    <a:pt x="7745" y="12692"/>
                    <a:pt x="7734" y="12702"/>
                  </a:cubicBezTo>
                  <a:lnTo>
                    <a:pt x="7273" y="13111"/>
                  </a:lnTo>
                  <a:cubicBezTo>
                    <a:pt x="7321" y="13021"/>
                    <a:pt x="7353" y="12941"/>
                    <a:pt x="7363" y="12871"/>
                  </a:cubicBezTo>
                  <a:cubicBezTo>
                    <a:pt x="7370" y="12820"/>
                    <a:pt x="7363" y="12775"/>
                    <a:pt x="7349" y="12733"/>
                  </a:cubicBezTo>
                  <a:cubicBezTo>
                    <a:pt x="7359" y="12705"/>
                    <a:pt x="7366" y="12684"/>
                    <a:pt x="7366" y="12660"/>
                  </a:cubicBezTo>
                  <a:cubicBezTo>
                    <a:pt x="7377" y="12601"/>
                    <a:pt x="7363" y="12550"/>
                    <a:pt x="7329" y="12511"/>
                  </a:cubicBezTo>
                  <a:cubicBezTo>
                    <a:pt x="7317" y="12498"/>
                    <a:pt x="7300" y="12491"/>
                    <a:pt x="7284" y="12491"/>
                  </a:cubicBezTo>
                  <a:cubicBezTo>
                    <a:pt x="7271" y="12491"/>
                    <a:pt x="7258" y="12496"/>
                    <a:pt x="7249" y="12505"/>
                  </a:cubicBezTo>
                  <a:lnTo>
                    <a:pt x="5478" y="13987"/>
                  </a:lnTo>
                  <a:cubicBezTo>
                    <a:pt x="7162" y="12446"/>
                    <a:pt x="7220" y="12273"/>
                    <a:pt x="7176" y="12203"/>
                  </a:cubicBezTo>
                  <a:cubicBezTo>
                    <a:pt x="7179" y="12169"/>
                    <a:pt x="7169" y="12141"/>
                    <a:pt x="7148" y="12116"/>
                  </a:cubicBezTo>
                  <a:cubicBezTo>
                    <a:pt x="7145" y="12110"/>
                    <a:pt x="7141" y="12106"/>
                    <a:pt x="7134" y="12102"/>
                  </a:cubicBezTo>
                  <a:cubicBezTo>
                    <a:pt x="7169" y="12051"/>
                    <a:pt x="7186" y="12003"/>
                    <a:pt x="7193" y="11961"/>
                  </a:cubicBezTo>
                  <a:cubicBezTo>
                    <a:pt x="7200" y="11909"/>
                    <a:pt x="7186" y="11860"/>
                    <a:pt x="7155" y="11825"/>
                  </a:cubicBezTo>
                  <a:cubicBezTo>
                    <a:pt x="7131" y="11798"/>
                    <a:pt x="7100" y="11780"/>
                    <a:pt x="7062" y="11780"/>
                  </a:cubicBezTo>
                  <a:lnTo>
                    <a:pt x="7054" y="11780"/>
                  </a:lnTo>
                  <a:cubicBezTo>
                    <a:pt x="6788" y="11780"/>
                    <a:pt x="6105" y="12481"/>
                    <a:pt x="5021" y="13617"/>
                  </a:cubicBezTo>
                  <a:cubicBezTo>
                    <a:pt x="4945" y="13696"/>
                    <a:pt x="4865" y="13776"/>
                    <a:pt x="4785" y="13859"/>
                  </a:cubicBezTo>
                  <a:cubicBezTo>
                    <a:pt x="4778" y="13866"/>
                    <a:pt x="4767" y="13874"/>
                    <a:pt x="4757" y="13880"/>
                  </a:cubicBezTo>
                  <a:cubicBezTo>
                    <a:pt x="4508" y="14056"/>
                    <a:pt x="4262" y="14234"/>
                    <a:pt x="4026" y="14403"/>
                  </a:cubicBezTo>
                  <a:cubicBezTo>
                    <a:pt x="4196" y="14227"/>
                    <a:pt x="4369" y="14046"/>
                    <a:pt x="4539" y="13866"/>
                  </a:cubicBezTo>
                  <a:cubicBezTo>
                    <a:pt x="4809" y="13610"/>
                    <a:pt x="5073" y="13350"/>
                    <a:pt x="5315" y="13108"/>
                  </a:cubicBezTo>
                  <a:lnTo>
                    <a:pt x="6781" y="11878"/>
                  </a:lnTo>
                  <a:cubicBezTo>
                    <a:pt x="6805" y="11857"/>
                    <a:pt x="6809" y="11822"/>
                    <a:pt x="6788" y="11798"/>
                  </a:cubicBezTo>
                  <a:cubicBezTo>
                    <a:pt x="6781" y="11787"/>
                    <a:pt x="6767" y="11780"/>
                    <a:pt x="6753" y="11777"/>
                  </a:cubicBezTo>
                  <a:cubicBezTo>
                    <a:pt x="6753" y="11770"/>
                    <a:pt x="6750" y="11763"/>
                    <a:pt x="6742" y="11756"/>
                  </a:cubicBezTo>
                  <a:cubicBezTo>
                    <a:pt x="6726" y="11736"/>
                    <a:pt x="6697" y="11721"/>
                    <a:pt x="6667" y="11715"/>
                  </a:cubicBezTo>
                  <a:cubicBezTo>
                    <a:pt x="6680" y="11701"/>
                    <a:pt x="6691" y="11691"/>
                    <a:pt x="6694" y="11687"/>
                  </a:cubicBezTo>
                  <a:cubicBezTo>
                    <a:pt x="6715" y="11666"/>
                    <a:pt x="6715" y="11632"/>
                    <a:pt x="6697" y="11611"/>
                  </a:cubicBezTo>
                  <a:cubicBezTo>
                    <a:pt x="6685" y="11597"/>
                    <a:pt x="6669" y="11589"/>
                    <a:pt x="6654" y="11589"/>
                  </a:cubicBezTo>
                  <a:cubicBezTo>
                    <a:pt x="6643" y="11589"/>
                    <a:pt x="6632" y="11593"/>
                    <a:pt x="6622" y="11600"/>
                  </a:cubicBezTo>
                  <a:cubicBezTo>
                    <a:pt x="6497" y="11687"/>
                    <a:pt x="4605" y="13010"/>
                    <a:pt x="3233" y="14168"/>
                  </a:cubicBezTo>
                  <a:cubicBezTo>
                    <a:pt x="4428" y="13094"/>
                    <a:pt x="6053" y="11774"/>
                    <a:pt x="6888" y="11115"/>
                  </a:cubicBezTo>
                  <a:cubicBezTo>
                    <a:pt x="6899" y="11109"/>
                    <a:pt x="6905" y="11094"/>
                    <a:pt x="6909" y="11077"/>
                  </a:cubicBezTo>
                  <a:cubicBezTo>
                    <a:pt x="6909" y="11063"/>
                    <a:pt x="6905" y="11046"/>
                    <a:pt x="6895" y="11035"/>
                  </a:cubicBezTo>
                  <a:cubicBezTo>
                    <a:pt x="6878" y="11011"/>
                    <a:pt x="6843" y="10987"/>
                    <a:pt x="6781" y="10984"/>
                  </a:cubicBezTo>
                  <a:cubicBezTo>
                    <a:pt x="6777" y="10984"/>
                    <a:pt x="6773" y="10983"/>
                    <a:pt x="6769" y="10983"/>
                  </a:cubicBezTo>
                  <a:cubicBezTo>
                    <a:pt x="6646" y="10983"/>
                    <a:pt x="6439" y="11094"/>
                    <a:pt x="6171" y="11278"/>
                  </a:cubicBezTo>
                  <a:lnTo>
                    <a:pt x="6750" y="10738"/>
                  </a:lnTo>
                  <a:cubicBezTo>
                    <a:pt x="6771" y="10717"/>
                    <a:pt x="6774" y="10679"/>
                    <a:pt x="6753" y="10658"/>
                  </a:cubicBezTo>
                  <a:cubicBezTo>
                    <a:pt x="6742" y="10644"/>
                    <a:pt x="6726" y="10638"/>
                    <a:pt x="6710" y="10638"/>
                  </a:cubicBezTo>
                  <a:cubicBezTo>
                    <a:pt x="6697" y="10638"/>
                    <a:pt x="6684" y="10642"/>
                    <a:pt x="6673" y="10651"/>
                  </a:cubicBezTo>
                  <a:cubicBezTo>
                    <a:pt x="6663" y="10661"/>
                    <a:pt x="6649" y="10668"/>
                    <a:pt x="6638" y="10679"/>
                  </a:cubicBezTo>
                  <a:cubicBezTo>
                    <a:pt x="6638" y="10668"/>
                    <a:pt x="6632" y="10658"/>
                    <a:pt x="6625" y="10651"/>
                  </a:cubicBezTo>
                  <a:cubicBezTo>
                    <a:pt x="6614" y="10637"/>
                    <a:pt x="6597" y="10623"/>
                    <a:pt x="6563" y="10620"/>
                  </a:cubicBezTo>
                  <a:cubicBezTo>
                    <a:pt x="6560" y="10619"/>
                    <a:pt x="6557" y="10619"/>
                    <a:pt x="6554" y="10619"/>
                  </a:cubicBezTo>
                  <a:cubicBezTo>
                    <a:pt x="6527" y="10619"/>
                    <a:pt x="6492" y="10633"/>
                    <a:pt x="6448" y="10655"/>
                  </a:cubicBezTo>
                  <a:lnTo>
                    <a:pt x="6670" y="10457"/>
                  </a:lnTo>
                  <a:cubicBezTo>
                    <a:pt x="6694" y="10436"/>
                    <a:pt x="6694" y="10402"/>
                    <a:pt x="6673" y="10377"/>
                  </a:cubicBezTo>
                  <a:cubicBezTo>
                    <a:pt x="6663" y="10364"/>
                    <a:pt x="6648" y="10358"/>
                    <a:pt x="6632" y="10358"/>
                  </a:cubicBezTo>
                  <a:cubicBezTo>
                    <a:pt x="6622" y="10358"/>
                    <a:pt x="6611" y="10361"/>
                    <a:pt x="6601" y="10367"/>
                  </a:cubicBezTo>
                  <a:cubicBezTo>
                    <a:pt x="6601" y="10364"/>
                    <a:pt x="6597" y="10360"/>
                    <a:pt x="6597" y="10360"/>
                  </a:cubicBezTo>
                  <a:cubicBezTo>
                    <a:pt x="6587" y="10346"/>
                    <a:pt x="6569" y="10339"/>
                    <a:pt x="6552" y="10335"/>
                  </a:cubicBezTo>
                  <a:cubicBezTo>
                    <a:pt x="6459" y="10335"/>
                    <a:pt x="5596" y="11039"/>
                    <a:pt x="4553" y="11923"/>
                  </a:cubicBezTo>
                  <a:cubicBezTo>
                    <a:pt x="5021" y="11465"/>
                    <a:pt x="5530" y="10973"/>
                    <a:pt x="5928" y="10605"/>
                  </a:cubicBezTo>
                  <a:cubicBezTo>
                    <a:pt x="6396" y="10284"/>
                    <a:pt x="6708" y="10076"/>
                    <a:pt x="6722" y="10069"/>
                  </a:cubicBezTo>
                  <a:cubicBezTo>
                    <a:pt x="6736" y="10058"/>
                    <a:pt x="6742" y="10044"/>
                    <a:pt x="6747" y="10028"/>
                  </a:cubicBezTo>
                  <a:cubicBezTo>
                    <a:pt x="6750" y="10010"/>
                    <a:pt x="6742" y="9996"/>
                    <a:pt x="6732" y="9982"/>
                  </a:cubicBezTo>
                  <a:cubicBezTo>
                    <a:pt x="6722" y="9969"/>
                    <a:pt x="6697" y="9951"/>
                    <a:pt x="6659" y="9948"/>
                  </a:cubicBezTo>
                  <a:cubicBezTo>
                    <a:pt x="6657" y="9948"/>
                    <a:pt x="6655" y="9948"/>
                    <a:pt x="6653" y="9948"/>
                  </a:cubicBezTo>
                  <a:cubicBezTo>
                    <a:pt x="6532" y="9948"/>
                    <a:pt x="6271" y="10145"/>
                    <a:pt x="5869" y="10509"/>
                  </a:cubicBezTo>
                  <a:cubicBezTo>
                    <a:pt x="5804" y="10554"/>
                    <a:pt x="5735" y="10602"/>
                    <a:pt x="5661" y="10651"/>
                  </a:cubicBezTo>
                  <a:cubicBezTo>
                    <a:pt x="6331" y="10034"/>
                    <a:pt x="6569" y="9795"/>
                    <a:pt x="6646" y="9691"/>
                  </a:cubicBezTo>
                  <a:cubicBezTo>
                    <a:pt x="6649" y="9687"/>
                    <a:pt x="6656" y="9684"/>
                    <a:pt x="6659" y="9681"/>
                  </a:cubicBezTo>
                  <a:lnTo>
                    <a:pt x="6656" y="9677"/>
                  </a:lnTo>
                  <a:cubicBezTo>
                    <a:pt x="6691" y="9625"/>
                    <a:pt x="6680" y="9615"/>
                    <a:pt x="6667" y="9598"/>
                  </a:cubicBezTo>
                  <a:cubicBezTo>
                    <a:pt x="6656" y="9587"/>
                    <a:pt x="6643" y="9580"/>
                    <a:pt x="6628" y="9580"/>
                  </a:cubicBezTo>
                  <a:cubicBezTo>
                    <a:pt x="6625" y="9580"/>
                    <a:pt x="6622" y="9579"/>
                    <a:pt x="6619" y="9579"/>
                  </a:cubicBezTo>
                  <a:cubicBezTo>
                    <a:pt x="6606" y="9579"/>
                    <a:pt x="6595" y="9585"/>
                    <a:pt x="6587" y="9591"/>
                  </a:cubicBezTo>
                  <a:cubicBezTo>
                    <a:pt x="6414" y="9740"/>
                    <a:pt x="6206" y="9916"/>
                    <a:pt x="5977" y="10111"/>
                  </a:cubicBezTo>
                  <a:cubicBezTo>
                    <a:pt x="6455" y="9649"/>
                    <a:pt x="6756" y="9279"/>
                    <a:pt x="6781" y="9050"/>
                  </a:cubicBezTo>
                  <a:cubicBezTo>
                    <a:pt x="6788" y="8984"/>
                    <a:pt x="6771" y="8929"/>
                    <a:pt x="6736" y="8884"/>
                  </a:cubicBezTo>
                  <a:cubicBezTo>
                    <a:pt x="6726" y="8870"/>
                    <a:pt x="6712" y="8863"/>
                    <a:pt x="6697" y="8863"/>
                  </a:cubicBezTo>
                  <a:cubicBezTo>
                    <a:pt x="6680" y="8863"/>
                    <a:pt x="6667" y="8867"/>
                    <a:pt x="6656" y="8877"/>
                  </a:cubicBezTo>
                  <a:lnTo>
                    <a:pt x="4009" y="11098"/>
                  </a:lnTo>
                  <a:lnTo>
                    <a:pt x="6576" y="8811"/>
                  </a:lnTo>
                  <a:cubicBezTo>
                    <a:pt x="6601" y="8790"/>
                    <a:pt x="6604" y="8755"/>
                    <a:pt x="6584" y="8731"/>
                  </a:cubicBezTo>
                  <a:cubicBezTo>
                    <a:pt x="6566" y="8710"/>
                    <a:pt x="6545" y="8697"/>
                    <a:pt x="6521" y="8686"/>
                  </a:cubicBezTo>
                  <a:cubicBezTo>
                    <a:pt x="6559" y="8631"/>
                    <a:pt x="6580" y="8586"/>
                    <a:pt x="6584" y="8555"/>
                  </a:cubicBezTo>
                  <a:cubicBezTo>
                    <a:pt x="6587" y="8520"/>
                    <a:pt x="6573" y="8496"/>
                    <a:pt x="6563" y="8482"/>
                  </a:cubicBezTo>
                  <a:cubicBezTo>
                    <a:pt x="6555" y="8475"/>
                    <a:pt x="6549" y="8468"/>
                    <a:pt x="6542" y="8461"/>
                  </a:cubicBezTo>
                  <a:cubicBezTo>
                    <a:pt x="6584" y="8427"/>
                    <a:pt x="6622" y="8392"/>
                    <a:pt x="6663" y="8357"/>
                  </a:cubicBezTo>
                  <a:cubicBezTo>
                    <a:pt x="6687" y="8339"/>
                    <a:pt x="6691" y="8305"/>
                    <a:pt x="6670" y="8281"/>
                  </a:cubicBezTo>
                  <a:cubicBezTo>
                    <a:pt x="6659" y="8266"/>
                    <a:pt x="6642" y="8257"/>
                    <a:pt x="6624" y="8257"/>
                  </a:cubicBezTo>
                  <a:cubicBezTo>
                    <a:pt x="6613" y="8257"/>
                    <a:pt x="6603" y="8261"/>
                    <a:pt x="6594" y="8267"/>
                  </a:cubicBezTo>
                  <a:cubicBezTo>
                    <a:pt x="6563" y="8288"/>
                    <a:pt x="6441" y="8371"/>
                    <a:pt x="6251" y="8502"/>
                  </a:cubicBezTo>
                  <a:cubicBezTo>
                    <a:pt x="6105" y="8579"/>
                    <a:pt x="5911" y="8714"/>
                    <a:pt x="5675" y="8901"/>
                  </a:cubicBezTo>
                  <a:cubicBezTo>
                    <a:pt x="5544" y="8995"/>
                    <a:pt x="5399" y="9095"/>
                    <a:pt x="5250" y="9203"/>
                  </a:cubicBezTo>
                  <a:cubicBezTo>
                    <a:pt x="5794" y="8731"/>
                    <a:pt x="6331" y="8270"/>
                    <a:pt x="6816" y="7855"/>
                  </a:cubicBezTo>
                  <a:cubicBezTo>
                    <a:pt x="7581" y="7231"/>
                    <a:pt x="8101" y="6697"/>
                    <a:pt x="8146" y="6355"/>
                  </a:cubicBezTo>
                  <a:lnTo>
                    <a:pt x="8146" y="6334"/>
                  </a:lnTo>
                  <a:cubicBezTo>
                    <a:pt x="8551" y="5911"/>
                    <a:pt x="8805" y="5568"/>
                    <a:pt x="8829" y="5360"/>
                  </a:cubicBezTo>
                  <a:cubicBezTo>
                    <a:pt x="8835" y="5288"/>
                    <a:pt x="8821" y="5229"/>
                    <a:pt x="8784" y="5184"/>
                  </a:cubicBezTo>
                  <a:cubicBezTo>
                    <a:pt x="8773" y="5170"/>
                    <a:pt x="8756" y="5163"/>
                    <a:pt x="8738" y="5163"/>
                  </a:cubicBezTo>
                  <a:cubicBezTo>
                    <a:pt x="8738" y="5159"/>
                    <a:pt x="8738" y="5155"/>
                    <a:pt x="8742" y="5155"/>
                  </a:cubicBezTo>
                  <a:lnTo>
                    <a:pt x="8825" y="5083"/>
                  </a:lnTo>
                  <a:cubicBezTo>
                    <a:pt x="8846" y="5062"/>
                    <a:pt x="8850" y="5027"/>
                    <a:pt x="8829" y="5003"/>
                  </a:cubicBezTo>
                  <a:cubicBezTo>
                    <a:pt x="8797" y="4965"/>
                    <a:pt x="8752" y="4941"/>
                    <a:pt x="8690" y="4938"/>
                  </a:cubicBezTo>
                  <a:cubicBezTo>
                    <a:pt x="8683" y="4930"/>
                    <a:pt x="8676" y="4930"/>
                    <a:pt x="8669" y="4930"/>
                  </a:cubicBezTo>
                  <a:cubicBezTo>
                    <a:pt x="8662" y="4930"/>
                    <a:pt x="8652" y="4930"/>
                    <a:pt x="8638" y="4938"/>
                  </a:cubicBezTo>
                  <a:lnTo>
                    <a:pt x="8752" y="4840"/>
                  </a:lnTo>
                  <a:cubicBezTo>
                    <a:pt x="8776" y="4820"/>
                    <a:pt x="8776" y="4781"/>
                    <a:pt x="8756" y="4757"/>
                  </a:cubicBezTo>
                  <a:cubicBezTo>
                    <a:pt x="8746" y="4744"/>
                    <a:pt x="8730" y="4737"/>
                    <a:pt x="8714" y="4737"/>
                  </a:cubicBezTo>
                  <a:cubicBezTo>
                    <a:pt x="8700" y="4737"/>
                    <a:pt x="8687" y="4741"/>
                    <a:pt x="8676" y="4750"/>
                  </a:cubicBezTo>
                  <a:lnTo>
                    <a:pt x="8351" y="5024"/>
                  </a:lnTo>
                  <a:cubicBezTo>
                    <a:pt x="7990" y="5190"/>
                    <a:pt x="7446" y="5575"/>
                    <a:pt x="6812" y="6081"/>
                  </a:cubicBezTo>
                  <a:cubicBezTo>
                    <a:pt x="6878" y="6015"/>
                    <a:pt x="6944" y="5949"/>
                    <a:pt x="7006" y="5883"/>
                  </a:cubicBezTo>
                  <a:cubicBezTo>
                    <a:pt x="7127" y="5776"/>
                    <a:pt x="7235" y="5675"/>
                    <a:pt x="7335" y="5582"/>
                  </a:cubicBezTo>
                  <a:cubicBezTo>
                    <a:pt x="8031" y="5114"/>
                    <a:pt x="8493" y="4816"/>
                    <a:pt x="8514" y="4805"/>
                  </a:cubicBezTo>
                  <a:cubicBezTo>
                    <a:pt x="8527" y="4795"/>
                    <a:pt x="8538" y="4781"/>
                    <a:pt x="8538" y="4764"/>
                  </a:cubicBezTo>
                  <a:cubicBezTo>
                    <a:pt x="8541" y="4750"/>
                    <a:pt x="8538" y="4733"/>
                    <a:pt x="8527" y="4719"/>
                  </a:cubicBezTo>
                  <a:cubicBezTo>
                    <a:pt x="8514" y="4706"/>
                    <a:pt x="8493" y="4688"/>
                    <a:pt x="8455" y="4685"/>
                  </a:cubicBezTo>
                  <a:cubicBezTo>
                    <a:pt x="8452" y="4685"/>
                    <a:pt x="8450" y="4685"/>
                    <a:pt x="8448" y="4685"/>
                  </a:cubicBezTo>
                  <a:cubicBezTo>
                    <a:pt x="8384" y="4685"/>
                    <a:pt x="8262" y="4743"/>
                    <a:pt x="8094" y="4847"/>
                  </a:cubicBezTo>
                  <a:cubicBezTo>
                    <a:pt x="8468" y="4459"/>
                    <a:pt x="8430" y="4415"/>
                    <a:pt x="8399" y="4380"/>
                  </a:cubicBezTo>
                  <a:cubicBezTo>
                    <a:pt x="8389" y="4365"/>
                    <a:pt x="8375" y="4359"/>
                    <a:pt x="8357" y="4359"/>
                  </a:cubicBezTo>
                  <a:cubicBezTo>
                    <a:pt x="8340" y="4359"/>
                    <a:pt x="8326" y="4362"/>
                    <a:pt x="8312" y="4376"/>
                  </a:cubicBezTo>
                  <a:cubicBezTo>
                    <a:pt x="8298" y="4394"/>
                    <a:pt x="7907" y="4802"/>
                    <a:pt x="7308" y="5416"/>
                  </a:cubicBezTo>
                  <a:cubicBezTo>
                    <a:pt x="7183" y="5509"/>
                    <a:pt x="7054" y="5613"/>
                    <a:pt x="6919" y="5720"/>
                  </a:cubicBezTo>
                  <a:cubicBezTo>
                    <a:pt x="6372" y="6091"/>
                    <a:pt x="5720" y="6538"/>
                    <a:pt x="5042" y="7023"/>
                  </a:cubicBezTo>
                  <a:lnTo>
                    <a:pt x="8070" y="4335"/>
                  </a:lnTo>
                  <a:cubicBezTo>
                    <a:pt x="8094" y="4314"/>
                    <a:pt x="8098" y="4276"/>
                    <a:pt x="8077" y="4255"/>
                  </a:cubicBezTo>
                  <a:cubicBezTo>
                    <a:pt x="8065" y="4241"/>
                    <a:pt x="8050" y="4235"/>
                    <a:pt x="8034" y="4235"/>
                  </a:cubicBezTo>
                  <a:cubicBezTo>
                    <a:pt x="8021" y="4235"/>
                    <a:pt x="8008" y="4239"/>
                    <a:pt x="7997" y="4248"/>
                  </a:cubicBezTo>
                  <a:lnTo>
                    <a:pt x="2917" y="8510"/>
                  </a:lnTo>
                  <a:lnTo>
                    <a:pt x="8042" y="3919"/>
                  </a:lnTo>
                  <a:cubicBezTo>
                    <a:pt x="8066" y="3898"/>
                    <a:pt x="8070" y="3863"/>
                    <a:pt x="8049" y="3842"/>
                  </a:cubicBezTo>
                  <a:cubicBezTo>
                    <a:pt x="8035" y="3825"/>
                    <a:pt x="8007" y="3804"/>
                    <a:pt x="7962" y="3801"/>
                  </a:cubicBezTo>
                  <a:cubicBezTo>
                    <a:pt x="7959" y="3801"/>
                    <a:pt x="7955" y="3800"/>
                    <a:pt x="7952" y="3800"/>
                  </a:cubicBezTo>
                  <a:cubicBezTo>
                    <a:pt x="7808" y="3800"/>
                    <a:pt x="7511" y="3990"/>
                    <a:pt x="7075" y="4338"/>
                  </a:cubicBezTo>
                  <a:cubicBezTo>
                    <a:pt x="7137" y="4279"/>
                    <a:pt x="7193" y="4220"/>
                    <a:pt x="7249" y="4165"/>
                  </a:cubicBezTo>
                  <a:lnTo>
                    <a:pt x="7879" y="3600"/>
                  </a:lnTo>
                  <a:cubicBezTo>
                    <a:pt x="7900" y="3579"/>
                    <a:pt x="7903" y="3545"/>
                    <a:pt x="7882" y="3521"/>
                  </a:cubicBezTo>
                  <a:cubicBezTo>
                    <a:pt x="7872" y="3510"/>
                    <a:pt x="7855" y="3500"/>
                    <a:pt x="7838" y="3500"/>
                  </a:cubicBezTo>
                  <a:cubicBezTo>
                    <a:pt x="7836" y="3500"/>
                    <a:pt x="7835" y="3500"/>
                    <a:pt x="7834" y="3500"/>
                  </a:cubicBezTo>
                  <a:cubicBezTo>
                    <a:pt x="7784" y="3500"/>
                    <a:pt x="7671" y="3594"/>
                    <a:pt x="7176" y="4078"/>
                  </a:cubicBezTo>
                  <a:lnTo>
                    <a:pt x="669" y="9927"/>
                  </a:lnTo>
                  <a:cubicBezTo>
                    <a:pt x="519" y="10000"/>
                    <a:pt x="395" y="10038"/>
                    <a:pt x="300" y="10038"/>
                  </a:cubicBezTo>
                  <a:cubicBezTo>
                    <a:pt x="296" y="10038"/>
                    <a:pt x="292" y="10038"/>
                    <a:pt x="288" y="10038"/>
                  </a:cubicBezTo>
                  <a:cubicBezTo>
                    <a:pt x="240" y="10038"/>
                    <a:pt x="201" y="10020"/>
                    <a:pt x="177" y="9989"/>
                  </a:cubicBezTo>
                  <a:cubicBezTo>
                    <a:pt x="170" y="9986"/>
                    <a:pt x="160" y="9972"/>
                    <a:pt x="163" y="9930"/>
                  </a:cubicBezTo>
                  <a:cubicBezTo>
                    <a:pt x="250" y="9140"/>
                    <a:pt x="5010" y="5322"/>
                    <a:pt x="7512" y="3413"/>
                  </a:cubicBezTo>
                  <a:cubicBezTo>
                    <a:pt x="7526" y="3403"/>
                    <a:pt x="7532" y="3388"/>
                    <a:pt x="7536" y="3375"/>
                  </a:cubicBezTo>
                  <a:cubicBezTo>
                    <a:pt x="7536" y="3358"/>
                    <a:pt x="7532" y="3343"/>
                    <a:pt x="7522" y="3329"/>
                  </a:cubicBezTo>
                  <a:cubicBezTo>
                    <a:pt x="7508" y="3313"/>
                    <a:pt x="7477" y="3288"/>
                    <a:pt x="7428" y="3288"/>
                  </a:cubicBezTo>
                  <a:cubicBezTo>
                    <a:pt x="7423" y="3287"/>
                    <a:pt x="7418" y="3287"/>
                    <a:pt x="7412" y="3287"/>
                  </a:cubicBezTo>
                  <a:cubicBezTo>
                    <a:pt x="7355" y="3287"/>
                    <a:pt x="7277" y="3318"/>
                    <a:pt x="7176" y="3368"/>
                  </a:cubicBezTo>
                  <a:cubicBezTo>
                    <a:pt x="7276" y="3264"/>
                    <a:pt x="7329" y="3184"/>
                    <a:pt x="7335" y="3129"/>
                  </a:cubicBezTo>
                  <a:cubicBezTo>
                    <a:pt x="7339" y="3091"/>
                    <a:pt x="7329" y="3067"/>
                    <a:pt x="7314" y="3052"/>
                  </a:cubicBezTo>
                  <a:cubicBezTo>
                    <a:pt x="7303" y="3039"/>
                    <a:pt x="7287" y="3032"/>
                    <a:pt x="7271" y="3032"/>
                  </a:cubicBezTo>
                  <a:cubicBezTo>
                    <a:pt x="7258" y="3032"/>
                    <a:pt x="7245" y="3037"/>
                    <a:pt x="7235" y="3046"/>
                  </a:cubicBezTo>
                  <a:lnTo>
                    <a:pt x="5949" y="4123"/>
                  </a:lnTo>
                  <a:cubicBezTo>
                    <a:pt x="6382" y="3721"/>
                    <a:pt x="6708" y="3368"/>
                    <a:pt x="6892" y="3084"/>
                  </a:cubicBezTo>
                  <a:lnTo>
                    <a:pt x="7207" y="2817"/>
                  </a:lnTo>
                  <a:cubicBezTo>
                    <a:pt x="7231" y="2796"/>
                    <a:pt x="7235" y="2761"/>
                    <a:pt x="7217" y="2737"/>
                  </a:cubicBezTo>
                  <a:cubicBezTo>
                    <a:pt x="7205" y="2723"/>
                    <a:pt x="7187" y="2714"/>
                    <a:pt x="7170" y="2714"/>
                  </a:cubicBezTo>
                  <a:cubicBezTo>
                    <a:pt x="7159" y="2714"/>
                    <a:pt x="7147" y="2718"/>
                    <a:pt x="7137" y="2726"/>
                  </a:cubicBezTo>
                  <a:cubicBezTo>
                    <a:pt x="7121" y="2741"/>
                    <a:pt x="7082" y="2768"/>
                    <a:pt x="7027" y="2810"/>
                  </a:cubicBezTo>
                  <a:cubicBezTo>
                    <a:pt x="7041" y="2772"/>
                    <a:pt x="7048" y="2734"/>
                    <a:pt x="7054" y="2699"/>
                  </a:cubicBezTo>
                  <a:cubicBezTo>
                    <a:pt x="7065" y="2609"/>
                    <a:pt x="7044" y="2533"/>
                    <a:pt x="6992" y="2474"/>
                  </a:cubicBezTo>
                  <a:cubicBezTo>
                    <a:pt x="6985" y="2467"/>
                    <a:pt x="6979" y="2456"/>
                    <a:pt x="6968" y="2450"/>
                  </a:cubicBezTo>
                  <a:cubicBezTo>
                    <a:pt x="7072" y="2360"/>
                    <a:pt x="7158" y="2283"/>
                    <a:pt x="7228" y="2221"/>
                  </a:cubicBezTo>
                  <a:cubicBezTo>
                    <a:pt x="7249" y="2200"/>
                    <a:pt x="7252" y="2165"/>
                    <a:pt x="7231" y="2141"/>
                  </a:cubicBezTo>
                  <a:cubicBezTo>
                    <a:pt x="7220" y="2128"/>
                    <a:pt x="7205" y="2122"/>
                    <a:pt x="7189" y="2122"/>
                  </a:cubicBezTo>
                  <a:cubicBezTo>
                    <a:pt x="7176" y="2122"/>
                    <a:pt x="7163" y="2126"/>
                    <a:pt x="7151" y="2134"/>
                  </a:cubicBezTo>
                  <a:cubicBezTo>
                    <a:pt x="7131" y="2152"/>
                    <a:pt x="7107" y="2173"/>
                    <a:pt x="7086" y="2190"/>
                  </a:cubicBezTo>
                  <a:cubicBezTo>
                    <a:pt x="7082" y="2183"/>
                    <a:pt x="7079" y="2173"/>
                    <a:pt x="7072" y="2165"/>
                  </a:cubicBezTo>
                  <a:cubicBezTo>
                    <a:pt x="7054" y="2144"/>
                    <a:pt x="7038" y="2128"/>
                    <a:pt x="7013" y="2114"/>
                  </a:cubicBezTo>
                  <a:cubicBezTo>
                    <a:pt x="7075" y="2040"/>
                    <a:pt x="7107" y="1989"/>
                    <a:pt x="7110" y="1961"/>
                  </a:cubicBezTo>
                  <a:cubicBezTo>
                    <a:pt x="7110" y="1947"/>
                    <a:pt x="7103" y="1920"/>
                    <a:pt x="7092" y="1909"/>
                  </a:cubicBezTo>
                  <a:cubicBezTo>
                    <a:pt x="7041" y="1847"/>
                    <a:pt x="6971" y="1816"/>
                    <a:pt x="6881" y="1812"/>
                  </a:cubicBezTo>
                  <a:cubicBezTo>
                    <a:pt x="6873" y="1811"/>
                    <a:pt x="6865" y="1811"/>
                    <a:pt x="6857" y="1811"/>
                  </a:cubicBezTo>
                  <a:cubicBezTo>
                    <a:pt x="6772" y="1811"/>
                    <a:pt x="6669" y="1842"/>
                    <a:pt x="6552" y="1895"/>
                  </a:cubicBezTo>
                  <a:cubicBezTo>
                    <a:pt x="6539" y="1885"/>
                    <a:pt x="6524" y="1878"/>
                    <a:pt x="6507" y="1871"/>
                  </a:cubicBezTo>
                  <a:cubicBezTo>
                    <a:pt x="6667" y="1729"/>
                    <a:pt x="6750" y="1629"/>
                    <a:pt x="6760" y="1562"/>
                  </a:cubicBezTo>
                  <a:cubicBezTo>
                    <a:pt x="6763" y="1528"/>
                    <a:pt x="6750" y="1504"/>
                    <a:pt x="6739" y="1490"/>
                  </a:cubicBezTo>
                  <a:cubicBezTo>
                    <a:pt x="6708" y="1455"/>
                    <a:pt x="6667" y="1431"/>
                    <a:pt x="6618" y="1424"/>
                  </a:cubicBezTo>
                  <a:cubicBezTo>
                    <a:pt x="6635" y="1396"/>
                    <a:pt x="6628" y="1386"/>
                    <a:pt x="6618" y="1372"/>
                  </a:cubicBezTo>
                  <a:cubicBezTo>
                    <a:pt x="6608" y="1362"/>
                    <a:pt x="6594" y="1354"/>
                    <a:pt x="6580" y="1351"/>
                  </a:cubicBezTo>
                  <a:cubicBezTo>
                    <a:pt x="6563" y="1351"/>
                    <a:pt x="6549" y="1354"/>
                    <a:pt x="6534" y="1365"/>
                  </a:cubicBezTo>
                  <a:lnTo>
                    <a:pt x="6424" y="1458"/>
                  </a:lnTo>
                  <a:cubicBezTo>
                    <a:pt x="6005" y="1621"/>
                    <a:pt x="5242" y="2318"/>
                    <a:pt x="4359" y="3191"/>
                  </a:cubicBezTo>
                  <a:lnTo>
                    <a:pt x="3271" y="4106"/>
                  </a:lnTo>
                  <a:cubicBezTo>
                    <a:pt x="2949" y="4341"/>
                    <a:pt x="2630" y="4577"/>
                    <a:pt x="2325" y="4813"/>
                  </a:cubicBezTo>
                  <a:cubicBezTo>
                    <a:pt x="3517" y="3735"/>
                    <a:pt x="5138" y="2311"/>
                    <a:pt x="6403" y="1216"/>
                  </a:cubicBezTo>
                  <a:cubicBezTo>
                    <a:pt x="6427" y="1199"/>
                    <a:pt x="6431" y="1161"/>
                    <a:pt x="6410" y="1137"/>
                  </a:cubicBezTo>
                  <a:cubicBezTo>
                    <a:pt x="6365" y="1081"/>
                    <a:pt x="6299" y="1053"/>
                    <a:pt x="6223" y="1050"/>
                  </a:cubicBezTo>
                  <a:cubicBezTo>
                    <a:pt x="6202" y="1050"/>
                    <a:pt x="6178" y="1053"/>
                    <a:pt x="6154" y="1057"/>
                  </a:cubicBezTo>
                  <a:cubicBezTo>
                    <a:pt x="6154" y="1043"/>
                    <a:pt x="6150" y="1026"/>
                    <a:pt x="6139" y="1015"/>
                  </a:cubicBezTo>
                  <a:cubicBezTo>
                    <a:pt x="6128" y="1002"/>
                    <a:pt x="6113" y="996"/>
                    <a:pt x="6098" y="996"/>
                  </a:cubicBezTo>
                  <a:cubicBezTo>
                    <a:pt x="6085" y="996"/>
                    <a:pt x="6072" y="1000"/>
                    <a:pt x="6060" y="1008"/>
                  </a:cubicBezTo>
                  <a:lnTo>
                    <a:pt x="5883" y="1157"/>
                  </a:lnTo>
                  <a:cubicBezTo>
                    <a:pt x="5533" y="1348"/>
                    <a:pt x="5058" y="1770"/>
                    <a:pt x="4532" y="2294"/>
                  </a:cubicBezTo>
                  <a:lnTo>
                    <a:pt x="3614" y="3063"/>
                  </a:lnTo>
                  <a:lnTo>
                    <a:pt x="6264" y="686"/>
                  </a:lnTo>
                  <a:cubicBezTo>
                    <a:pt x="6289" y="665"/>
                    <a:pt x="6292" y="631"/>
                    <a:pt x="6272" y="606"/>
                  </a:cubicBezTo>
                  <a:cubicBezTo>
                    <a:pt x="6258" y="589"/>
                    <a:pt x="6227" y="569"/>
                    <a:pt x="6178" y="564"/>
                  </a:cubicBezTo>
                  <a:cubicBezTo>
                    <a:pt x="6176" y="564"/>
                    <a:pt x="6173" y="564"/>
                    <a:pt x="6171" y="564"/>
                  </a:cubicBezTo>
                  <a:cubicBezTo>
                    <a:pt x="6091" y="564"/>
                    <a:pt x="5962" y="623"/>
                    <a:pt x="5790" y="731"/>
                  </a:cubicBezTo>
                  <a:cubicBezTo>
                    <a:pt x="5960" y="548"/>
                    <a:pt x="5939" y="527"/>
                    <a:pt x="5918" y="499"/>
                  </a:cubicBezTo>
                  <a:cubicBezTo>
                    <a:pt x="5907" y="489"/>
                    <a:pt x="5894" y="481"/>
                    <a:pt x="5880" y="478"/>
                  </a:cubicBezTo>
                  <a:cubicBezTo>
                    <a:pt x="5863" y="478"/>
                    <a:pt x="5848" y="481"/>
                    <a:pt x="5838" y="492"/>
                  </a:cubicBezTo>
                  <a:lnTo>
                    <a:pt x="3088" y="2800"/>
                  </a:lnTo>
                  <a:lnTo>
                    <a:pt x="3088" y="2800"/>
                  </a:lnTo>
                  <a:lnTo>
                    <a:pt x="5890" y="184"/>
                  </a:lnTo>
                  <a:cubicBezTo>
                    <a:pt x="5915" y="163"/>
                    <a:pt x="5915" y="128"/>
                    <a:pt x="5897" y="104"/>
                  </a:cubicBezTo>
                  <a:cubicBezTo>
                    <a:pt x="5877" y="80"/>
                    <a:pt x="5835" y="49"/>
                    <a:pt x="5762" y="45"/>
                  </a:cubicBezTo>
                  <a:cubicBezTo>
                    <a:pt x="5731" y="45"/>
                    <a:pt x="5693" y="49"/>
                    <a:pt x="5655" y="62"/>
                  </a:cubicBezTo>
                  <a:cubicBezTo>
                    <a:pt x="5651" y="41"/>
                    <a:pt x="5641" y="28"/>
                    <a:pt x="5634" y="21"/>
                  </a:cubicBezTo>
                  <a:cubicBezTo>
                    <a:pt x="5622" y="7"/>
                    <a:pt x="5605" y="0"/>
                    <a:pt x="5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5;p59">
              <a:extLst>
                <a:ext uri="{FF2B5EF4-FFF2-40B4-BE49-F238E27FC236}">
                  <a16:creationId xmlns:a16="http://schemas.microsoft.com/office/drawing/2014/main" id="{B649AADB-5EA4-58D8-214B-2522A71141E1}"/>
                </a:ext>
              </a:extLst>
            </p:cNvPr>
            <p:cNvSpPr/>
            <p:nvPr/>
          </p:nvSpPr>
          <p:spPr>
            <a:xfrm>
              <a:off x="1155610" y="1299275"/>
              <a:ext cx="483095" cy="287093"/>
            </a:xfrm>
            <a:custGeom>
              <a:avLst/>
              <a:gdLst/>
              <a:ahLst/>
              <a:cxnLst/>
              <a:rect l="l" t="t" r="r" b="b"/>
              <a:pathLst>
                <a:path w="13736" h="8163" extrusionOk="0">
                  <a:moveTo>
                    <a:pt x="6153" y="0"/>
                  </a:moveTo>
                  <a:cubicBezTo>
                    <a:pt x="6143" y="0"/>
                    <a:pt x="6132" y="3"/>
                    <a:pt x="6123" y="10"/>
                  </a:cubicBezTo>
                  <a:cubicBezTo>
                    <a:pt x="6102" y="21"/>
                    <a:pt x="6092" y="31"/>
                    <a:pt x="6119" y="86"/>
                  </a:cubicBezTo>
                  <a:lnTo>
                    <a:pt x="6106" y="93"/>
                  </a:lnTo>
                  <a:cubicBezTo>
                    <a:pt x="6109" y="93"/>
                    <a:pt x="6130" y="125"/>
                    <a:pt x="6171" y="184"/>
                  </a:cubicBezTo>
                  <a:cubicBezTo>
                    <a:pt x="6261" y="325"/>
                    <a:pt x="6448" y="606"/>
                    <a:pt x="6822" y="1161"/>
                  </a:cubicBezTo>
                  <a:cubicBezTo>
                    <a:pt x="7256" y="1801"/>
                    <a:pt x="7831" y="2658"/>
                    <a:pt x="8410" y="3513"/>
                  </a:cubicBezTo>
                  <a:cubicBezTo>
                    <a:pt x="8659" y="3884"/>
                    <a:pt x="8912" y="4254"/>
                    <a:pt x="9147" y="4608"/>
                  </a:cubicBezTo>
                  <a:cubicBezTo>
                    <a:pt x="8884" y="4251"/>
                    <a:pt x="8604" y="3873"/>
                    <a:pt x="8323" y="3499"/>
                  </a:cubicBezTo>
                  <a:cubicBezTo>
                    <a:pt x="6403" y="925"/>
                    <a:pt x="5911" y="318"/>
                    <a:pt x="5756" y="197"/>
                  </a:cubicBezTo>
                  <a:lnTo>
                    <a:pt x="5756" y="194"/>
                  </a:lnTo>
                  <a:lnTo>
                    <a:pt x="5752" y="194"/>
                  </a:lnTo>
                  <a:cubicBezTo>
                    <a:pt x="5727" y="175"/>
                    <a:pt x="5711" y="170"/>
                    <a:pt x="5699" y="170"/>
                  </a:cubicBezTo>
                  <a:cubicBezTo>
                    <a:pt x="5688" y="170"/>
                    <a:pt x="5681" y="175"/>
                    <a:pt x="5672" y="179"/>
                  </a:cubicBezTo>
                  <a:cubicBezTo>
                    <a:pt x="5658" y="187"/>
                    <a:pt x="5652" y="200"/>
                    <a:pt x="5648" y="218"/>
                  </a:cubicBezTo>
                  <a:cubicBezTo>
                    <a:pt x="5645" y="232"/>
                    <a:pt x="5648" y="249"/>
                    <a:pt x="5658" y="259"/>
                  </a:cubicBezTo>
                  <a:cubicBezTo>
                    <a:pt x="6635" y="1701"/>
                    <a:pt x="8174" y="3967"/>
                    <a:pt x="9189" y="5477"/>
                  </a:cubicBezTo>
                  <a:lnTo>
                    <a:pt x="5253" y="288"/>
                  </a:lnTo>
                  <a:cubicBezTo>
                    <a:pt x="5240" y="272"/>
                    <a:pt x="5222" y="264"/>
                    <a:pt x="5203" y="264"/>
                  </a:cubicBezTo>
                  <a:cubicBezTo>
                    <a:pt x="5192" y="264"/>
                    <a:pt x="5181" y="267"/>
                    <a:pt x="5170" y="273"/>
                  </a:cubicBezTo>
                  <a:cubicBezTo>
                    <a:pt x="5146" y="294"/>
                    <a:pt x="5139" y="329"/>
                    <a:pt x="5156" y="353"/>
                  </a:cubicBezTo>
                  <a:lnTo>
                    <a:pt x="9498" y="6790"/>
                  </a:lnTo>
                  <a:cubicBezTo>
                    <a:pt x="8423" y="5408"/>
                    <a:pt x="6185" y="2352"/>
                    <a:pt x="4595" y="145"/>
                  </a:cubicBezTo>
                  <a:cubicBezTo>
                    <a:pt x="4582" y="130"/>
                    <a:pt x="4563" y="122"/>
                    <a:pt x="4545" y="122"/>
                  </a:cubicBezTo>
                  <a:cubicBezTo>
                    <a:pt x="4534" y="122"/>
                    <a:pt x="4524" y="125"/>
                    <a:pt x="4515" y="131"/>
                  </a:cubicBezTo>
                  <a:cubicBezTo>
                    <a:pt x="4502" y="138"/>
                    <a:pt x="4491" y="159"/>
                    <a:pt x="4487" y="173"/>
                  </a:cubicBezTo>
                  <a:cubicBezTo>
                    <a:pt x="4460" y="312"/>
                    <a:pt x="5780" y="2272"/>
                    <a:pt x="7138" y="4244"/>
                  </a:cubicBezTo>
                  <a:cubicBezTo>
                    <a:pt x="7089" y="4178"/>
                    <a:pt x="7041" y="4113"/>
                    <a:pt x="6992" y="4043"/>
                  </a:cubicBezTo>
                  <a:cubicBezTo>
                    <a:pt x="4454" y="616"/>
                    <a:pt x="4164" y="282"/>
                    <a:pt x="4081" y="282"/>
                  </a:cubicBezTo>
                  <a:cubicBezTo>
                    <a:pt x="4072" y="282"/>
                    <a:pt x="4065" y="286"/>
                    <a:pt x="4058" y="291"/>
                  </a:cubicBezTo>
                  <a:cubicBezTo>
                    <a:pt x="4048" y="298"/>
                    <a:pt x="4037" y="312"/>
                    <a:pt x="4033" y="329"/>
                  </a:cubicBezTo>
                  <a:cubicBezTo>
                    <a:pt x="4030" y="357"/>
                    <a:pt x="4019" y="412"/>
                    <a:pt x="8489" y="6974"/>
                  </a:cubicBezTo>
                  <a:cubicBezTo>
                    <a:pt x="7699" y="5925"/>
                    <a:pt x="6514" y="4292"/>
                    <a:pt x="5551" y="2973"/>
                  </a:cubicBezTo>
                  <a:cubicBezTo>
                    <a:pt x="4182" y="1091"/>
                    <a:pt x="3757" y="509"/>
                    <a:pt x="3604" y="339"/>
                  </a:cubicBezTo>
                  <a:cubicBezTo>
                    <a:pt x="3594" y="329"/>
                    <a:pt x="3587" y="318"/>
                    <a:pt x="3579" y="304"/>
                  </a:cubicBezTo>
                  <a:lnTo>
                    <a:pt x="3573" y="312"/>
                  </a:lnTo>
                  <a:cubicBezTo>
                    <a:pt x="3547" y="288"/>
                    <a:pt x="3532" y="280"/>
                    <a:pt x="3520" y="280"/>
                  </a:cubicBezTo>
                  <a:cubicBezTo>
                    <a:pt x="3511" y="280"/>
                    <a:pt x="3504" y="285"/>
                    <a:pt x="3496" y="291"/>
                  </a:cubicBezTo>
                  <a:cubicBezTo>
                    <a:pt x="3486" y="298"/>
                    <a:pt x="3475" y="312"/>
                    <a:pt x="3472" y="329"/>
                  </a:cubicBezTo>
                  <a:cubicBezTo>
                    <a:pt x="3469" y="342"/>
                    <a:pt x="3472" y="360"/>
                    <a:pt x="3483" y="371"/>
                  </a:cubicBezTo>
                  <a:cubicBezTo>
                    <a:pt x="4276" y="1531"/>
                    <a:pt x="5853" y="3846"/>
                    <a:pt x="6965" y="5495"/>
                  </a:cubicBezTo>
                  <a:cubicBezTo>
                    <a:pt x="6576" y="4972"/>
                    <a:pt x="6140" y="4379"/>
                    <a:pt x="5703" y="3793"/>
                  </a:cubicBezTo>
                  <a:cubicBezTo>
                    <a:pt x="3346" y="629"/>
                    <a:pt x="3055" y="298"/>
                    <a:pt x="2971" y="298"/>
                  </a:cubicBezTo>
                  <a:cubicBezTo>
                    <a:pt x="2961" y="298"/>
                    <a:pt x="2953" y="303"/>
                    <a:pt x="2946" y="308"/>
                  </a:cubicBezTo>
                  <a:cubicBezTo>
                    <a:pt x="2935" y="315"/>
                    <a:pt x="2925" y="332"/>
                    <a:pt x="2922" y="346"/>
                  </a:cubicBezTo>
                  <a:cubicBezTo>
                    <a:pt x="2901" y="457"/>
                    <a:pt x="4428" y="2712"/>
                    <a:pt x="5894" y="4836"/>
                  </a:cubicBezTo>
                  <a:lnTo>
                    <a:pt x="2606" y="530"/>
                  </a:lnTo>
                  <a:cubicBezTo>
                    <a:pt x="2593" y="515"/>
                    <a:pt x="2576" y="507"/>
                    <a:pt x="2560" y="507"/>
                  </a:cubicBezTo>
                  <a:cubicBezTo>
                    <a:pt x="2548" y="507"/>
                    <a:pt x="2537" y="511"/>
                    <a:pt x="2527" y="520"/>
                  </a:cubicBezTo>
                  <a:cubicBezTo>
                    <a:pt x="2498" y="537"/>
                    <a:pt x="2492" y="574"/>
                    <a:pt x="2513" y="599"/>
                  </a:cubicBezTo>
                  <a:cubicBezTo>
                    <a:pt x="3275" y="1715"/>
                    <a:pt x="4876" y="4054"/>
                    <a:pt x="5849" y="5501"/>
                  </a:cubicBezTo>
                  <a:lnTo>
                    <a:pt x="2103" y="616"/>
                  </a:lnTo>
                  <a:cubicBezTo>
                    <a:pt x="2092" y="602"/>
                    <a:pt x="2073" y="594"/>
                    <a:pt x="2052" y="594"/>
                  </a:cubicBezTo>
                  <a:cubicBezTo>
                    <a:pt x="2049" y="594"/>
                    <a:pt x="2045" y="595"/>
                    <a:pt x="2041" y="595"/>
                  </a:cubicBezTo>
                  <a:cubicBezTo>
                    <a:pt x="2020" y="603"/>
                    <a:pt x="2003" y="620"/>
                    <a:pt x="1999" y="644"/>
                  </a:cubicBezTo>
                  <a:cubicBezTo>
                    <a:pt x="1996" y="654"/>
                    <a:pt x="1996" y="658"/>
                    <a:pt x="2014" y="686"/>
                  </a:cubicBezTo>
                  <a:lnTo>
                    <a:pt x="2010" y="689"/>
                  </a:lnTo>
                  <a:lnTo>
                    <a:pt x="2028" y="713"/>
                  </a:lnTo>
                  <a:cubicBezTo>
                    <a:pt x="2058" y="758"/>
                    <a:pt x="2118" y="845"/>
                    <a:pt x="2228" y="1008"/>
                  </a:cubicBezTo>
                  <a:cubicBezTo>
                    <a:pt x="4006" y="3600"/>
                    <a:pt x="4993" y="5055"/>
                    <a:pt x="5520" y="5842"/>
                  </a:cubicBezTo>
                  <a:cubicBezTo>
                    <a:pt x="4799" y="4916"/>
                    <a:pt x="3496" y="3225"/>
                    <a:pt x="1802" y="1001"/>
                  </a:cubicBezTo>
                  <a:cubicBezTo>
                    <a:pt x="1748" y="927"/>
                    <a:pt x="1725" y="898"/>
                    <a:pt x="1700" y="898"/>
                  </a:cubicBezTo>
                  <a:cubicBezTo>
                    <a:pt x="1690" y="898"/>
                    <a:pt x="1680" y="903"/>
                    <a:pt x="1667" y="911"/>
                  </a:cubicBezTo>
                  <a:cubicBezTo>
                    <a:pt x="1654" y="921"/>
                    <a:pt x="1646" y="935"/>
                    <a:pt x="1643" y="953"/>
                  </a:cubicBezTo>
                  <a:cubicBezTo>
                    <a:pt x="1639" y="956"/>
                    <a:pt x="1639" y="963"/>
                    <a:pt x="1657" y="994"/>
                  </a:cubicBezTo>
                  <a:lnTo>
                    <a:pt x="1654" y="998"/>
                  </a:lnTo>
                  <a:lnTo>
                    <a:pt x="1663" y="1008"/>
                  </a:lnTo>
                  <a:cubicBezTo>
                    <a:pt x="1750" y="1171"/>
                    <a:pt x="2169" y="1836"/>
                    <a:pt x="4169" y="4757"/>
                  </a:cubicBezTo>
                  <a:cubicBezTo>
                    <a:pt x="3909" y="4417"/>
                    <a:pt x="3632" y="4057"/>
                    <a:pt x="3351" y="3693"/>
                  </a:cubicBezTo>
                  <a:cubicBezTo>
                    <a:pt x="1812" y="1694"/>
                    <a:pt x="1348" y="1094"/>
                    <a:pt x="1185" y="928"/>
                  </a:cubicBezTo>
                  <a:cubicBezTo>
                    <a:pt x="1179" y="918"/>
                    <a:pt x="1168" y="904"/>
                    <a:pt x="1161" y="894"/>
                  </a:cubicBezTo>
                  <a:lnTo>
                    <a:pt x="1155" y="900"/>
                  </a:lnTo>
                  <a:cubicBezTo>
                    <a:pt x="1129" y="878"/>
                    <a:pt x="1115" y="871"/>
                    <a:pt x="1104" y="871"/>
                  </a:cubicBezTo>
                  <a:cubicBezTo>
                    <a:pt x="1096" y="871"/>
                    <a:pt x="1089" y="875"/>
                    <a:pt x="1081" y="880"/>
                  </a:cubicBezTo>
                  <a:cubicBezTo>
                    <a:pt x="1067" y="886"/>
                    <a:pt x="1061" y="900"/>
                    <a:pt x="1057" y="918"/>
                  </a:cubicBezTo>
                  <a:cubicBezTo>
                    <a:pt x="1054" y="932"/>
                    <a:pt x="1057" y="949"/>
                    <a:pt x="1064" y="959"/>
                  </a:cubicBezTo>
                  <a:cubicBezTo>
                    <a:pt x="2187" y="2578"/>
                    <a:pt x="3701" y="4785"/>
                    <a:pt x="4522" y="6018"/>
                  </a:cubicBezTo>
                  <a:cubicBezTo>
                    <a:pt x="3573" y="4795"/>
                    <a:pt x="1861" y="2578"/>
                    <a:pt x="818" y="1223"/>
                  </a:cubicBezTo>
                  <a:cubicBezTo>
                    <a:pt x="808" y="1208"/>
                    <a:pt x="792" y="1199"/>
                    <a:pt x="776" y="1199"/>
                  </a:cubicBezTo>
                  <a:cubicBezTo>
                    <a:pt x="770" y="1199"/>
                    <a:pt x="765" y="1200"/>
                    <a:pt x="760" y="1202"/>
                  </a:cubicBezTo>
                  <a:cubicBezTo>
                    <a:pt x="739" y="1206"/>
                    <a:pt x="721" y="1223"/>
                    <a:pt x="714" y="1247"/>
                  </a:cubicBezTo>
                  <a:cubicBezTo>
                    <a:pt x="714" y="1254"/>
                    <a:pt x="714" y="1257"/>
                    <a:pt x="731" y="1289"/>
                  </a:cubicBezTo>
                  <a:lnTo>
                    <a:pt x="728" y="1292"/>
                  </a:lnTo>
                  <a:cubicBezTo>
                    <a:pt x="728" y="1292"/>
                    <a:pt x="739" y="1310"/>
                    <a:pt x="763" y="1340"/>
                  </a:cubicBezTo>
                  <a:cubicBezTo>
                    <a:pt x="859" y="1497"/>
                    <a:pt x="1158" y="1937"/>
                    <a:pt x="2044" y="3246"/>
                  </a:cubicBezTo>
                  <a:cubicBezTo>
                    <a:pt x="2647" y="4137"/>
                    <a:pt x="3375" y="5210"/>
                    <a:pt x="3899" y="5987"/>
                  </a:cubicBezTo>
                  <a:cubicBezTo>
                    <a:pt x="3437" y="5394"/>
                    <a:pt x="2842" y="4615"/>
                    <a:pt x="2315" y="3926"/>
                  </a:cubicBezTo>
                  <a:cubicBezTo>
                    <a:pt x="753" y="1881"/>
                    <a:pt x="569" y="1640"/>
                    <a:pt x="500" y="1640"/>
                  </a:cubicBezTo>
                  <a:cubicBezTo>
                    <a:pt x="491" y="1640"/>
                    <a:pt x="483" y="1644"/>
                    <a:pt x="475" y="1649"/>
                  </a:cubicBezTo>
                  <a:cubicBezTo>
                    <a:pt x="464" y="1660"/>
                    <a:pt x="454" y="1673"/>
                    <a:pt x="451" y="1690"/>
                  </a:cubicBezTo>
                  <a:cubicBezTo>
                    <a:pt x="434" y="1777"/>
                    <a:pt x="1414" y="3246"/>
                    <a:pt x="3362" y="6059"/>
                  </a:cubicBezTo>
                  <a:cubicBezTo>
                    <a:pt x="2506" y="4978"/>
                    <a:pt x="1130" y="3184"/>
                    <a:pt x="115" y="1843"/>
                  </a:cubicBezTo>
                  <a:cubicBezTo>
                    <a:pt x="103" y="1829"/>
                    <a:pt x="86" y="1822"/>
                    <a:pt x="69" y="1822"/>
                  </a:cubicBezTo>
                  <a:cubicBezTo>
                    <a:pt x="56" y="1822"/>
                    <a:pt x="43" y="1825"/>
                    <a:pt x="32" y="1833"/>
                  </a:cubicBezTo>
                  <a:cubicBezTo>
                    <a:pt x="7" y="1850"/>
                    <a:pt x="0" y="1884"/>
                    <a:pt x="18" y="1912"/>
                  </a:cubicBezTo>
                  <a:lnTo>
                    <a:pt x="3413" y="6947"/>
                  </a:lnTo>
                  <a:cubicBezTo>
                    <a:pt x="3220" y="6944"/>
                    <a:pt x="3106" y="6942"/>
                    <a:pt x="3038" y="6942"/>
                  </a:cubicBezTo>
                  <a:cubicBezTo>
                    <a:pt x="2942" y="6942"/>
                    <a:pt x="2937" y="6946"/>
                    <a:pt x="2925" y="6953"/>
                  </a:cubicBezTo>
                  <a:cubicBezTo>
                    <a:pt x="2914" y="6961"/>
                    <a:pt x="2904" y="6974"/>
                    <a:pt x="2901" y="6992"/>
                  </a:cubicBezTo>
                  <a:cubicBezTo>
                    <a:pt x="2897" y="7016"/>
                    <a:pt x="2897" y="7016"/>
                    <a:pt x="2994" y="7158"/>
                  </a:cubicBezTo>
                  <a:cubicBezTo>
                    <a:pt x="3042" y="7227"/>
                    <a:pt x="3122" y="7342"/>
                    <a:pt x="3133" y="7362"/>
                  </a:cubicBezTo>
                  <a:lnTo>
                    <a:pt x="3188" y="7338"/>
                  </a:lnTo>
                  <a:lnTo>
                    <a:pt x="3243" y="7348"/>
                  </a:lnTo>
                  <a:cubicBezTo>
                    <a:pt x="3250" y="7321"/>
                    <a:pt x="3250" y="7321"/>
                    <a:pt x="3091" y="7092"/>
                  </a:cubicBezTo>
                  <a:cubicBezTo>
                    <a:pt x="3084" y="7078"/>
                    <a:pt x="3077" y="7068"/>
                    <a:pt x="3067" y="7057"/>
                  </a:cubicBezTo>
                  <a:lnTo>
                    <a:pt x="3067" y="7057"/>
                  </a:lnTo>
                  <a:cubicBezTo>
                    <a:pt x="3188" y="7061"/>
                    <a:pt x="3386" y="7061"/>
                    <a:pt x="3525" y="7065"/>
                  </a:cubicBezTo>
                  <a:cubicBezTo>
                    <a:pt x="3545" y="7065"/>
                    <a:pt x="3566" y="7051"/>
                    <a:pt x="3576" y="7033"/>
                  </a:cubicBezTo>
                  <a:cubicBezTo>
                    <a:pt x="3587" y="7012"/>
                    <a:pt x="3583" y="6992"/>
                    <a:pt x="3573" y="6974"/>
                  </a:cubicBezTo>
                  <a:lnTo>
                    <a:pt x="1234" y="3506"/>
                  </a:lnTo>
                  <a:lnTo>
                    <a:pt x="1234" y="3506"/>
                  </a:lnTo>
                  <a:cubicBezTo>
                    <a:pt x="1480" y="3828"/>
                    <a:pt x="1747" y="4175"/>
                    <a:pt x="2014" y="4521"/>
                  </a:cubicBezTo>
                  <a:cubicBezTo>
                    <a:pt x="3510" y="6462"/>
                    <a:pt x="3926" y="6964"/>
                    <a:pt x="4068" y="7078"/>
                  </a:cubicBezTo>
                  <a:lnTo>
                    <a:pt x="4068" y="7081"/>
                  </a:lnTo>
                  <a:lnTo>
                    <a:pt x="4072" y="7081"/>
                  </a:lnTo>
                  <a:cubicBezTo>
                    <a:pt x="4096" y="7100"/>
                    <a:pt x="4112" y="7107"/>
                    <a:pt x="4125" y="7107"/>
                  </a:cubicBezTo>
                  <a:cubicBezTo>
                    <a:pt x="4135" y="7107"/>
                    <a:pt x="4143" y="7102"/>
                    <a:pt x="4152" y="7096"/>
                  </a:cubicBezTo>
                  <a:cubicBezTo>
                    <a:pt x="4161" y="7089"/>
                    <a:pt x="4172" y="7075"/>
                    <a:pt x="4176" y="7057"/>
                  </a:cubicBezTo>
                  <a:cubicBezTo>
                    <a:pt x="4179" y="7044"/>
                    <a:pt x="4176" y="7027"/>
                    <a:pt x="4165" y="7016"/>
                  </a:cubicBezTo>
                  <a:cubicBezTo>
                    <a:pt x="3157" y="5568"/>
                    <a:pt x="1792" y="3582"/>
                    <a:pt x="1067" y="2487"/>
                  </a:cubicBezTo>
                  <a:lnTo>
                    <a:pt x="1067" y="2487"/>
                  </a:lnTo>
                  <a:cubicBezTo>
                    <a:pt x="1393" y="2910"/>
                    <a:pt x="1812" y="3457"/>
                    <a:pt x="2225" y="3998"/>
                  </a:cubicBezTo>
                  <a:cubicBezTo>
                    <a:pt x="3982" y="6299"/>
                    <a:pt x="4439" y="6884"/>
                    <a:pt x="4588" y="7016"/>
                  </a:cubicBezTo>
                  <a:cubicBezTo>
                    <a:pt x="4616" y="7040"/>
                    <a:pt x="4633" y="7048"/>
                    <a:pt x="4646" y="7048"/>
                  </a:cubicBezTo>
                  <a:cubicBezTo>
                    <a:pt x="4656" y="7048"/>
                    <a:pt x="4663" y="7043"/>
                    <a:pt x="4671" y="7036"/>
                  </a:cubicBezTo>
                  <a:cubicBezTo>
                    <a:pt x="4723" y="7006"/>
                    <a:pt x="4723" y="7006"/>
                    <a:pt x="4449" y="6600"/>
                  </a:cubicBezTo>
                  <a:cubicBezTo>
                    <a:pt x="4300" y="6375"/>
                    <a:pt x="4086" y="6059"/>
                    <a:pt x="3840" y="5689"/>
                  </a:cubicBezTo>
                  <a:cubicBezTo>
                    <a:pt x="3341" y="4954"/>
                    <a:pt x="2703" y="4012"/>
                    <a:pt x="2142" y="3184"/>
                  </a:cubicBezTo>
                  <a:cubicBezTo>
                    <a:pt x="2044" y="3038"/>
                    <a:pt x="1951" y="2896"/>
                    <a:pt x="1857" y="2761"/>
                  </a:cubicBezTo>
                  <a:lnTo>
                    <a:pt x="1857" y="2761"/>
                  </a:lnTo>
                  <a:cubicBezTo>
                    <a:pt x="2183" y="3184"/>
                    <a:pt x="2551" y="3659"/>
                    <a:pt x="2917" y="4137"/>
                  </a:cubicBezTo>
                  <a:cubicBezTo>
                    <a:pt x="3465" y="4847"/>
                    <a:pt x="4016" y="5557"/>
                    <a:pt x="4428" y="6088"/>
                  </a:cubicBezTo>
                  <a:cubicBezTo>
                    <a:pt x="5038" y="6873"/>
                    <a:pt x="5132" y="6994"/>
                    <a:pt x="5176" y="6994"/>
                  </a:cubicBezTo>
                  <a:cubicBezTo>
                    <a:pt x="5184" y="6994"/>
                    <a:pt x="5190" y="6990"/>
                    <a:pt x="5198" y="6985"/>
                  </a:cubicBezTo>
                  <a:cubicBezTo>
                    <a:pt x="5212" y="6974"/>
                    <a:pt x="5222" y="6961"/>
                    <a:pt x="5225" y="6943"/>
                  </a:cubicBezTo>
                  <a:cubicBezTo>
                    <a:pt x="5225" y="6936"/>
                    <a:pt x="5218" y="6923"/>
                    <a:pt x="5208" y="6894"/>
                  </a:cubicBezTo>
                  <a:cubicBezTo>
                    <a:pt x="5063" y="6597"/>
                    <a:pt x="4048" y="5076"/>
                    <a:pt x="2180" y="2366"/>
                  </a:cubicBezTo>
                  <a:lnTo>
                    <a:pt x="2180" y="2366"/>
                  </a:lnTo>
                  <a:cubicBezTo>
                    <a:pt x="3205" y="3693"/>
                    <a:pt x="4689" y="5626"/>
                    <a:pt x="5423" y="6587"/>
                  </a:cubicBezTo>
                  <a:cubicBezTo>
                    <a:pt x="5435" y="6601"/>
                    <a:pt x="5452" y="6608"/>
                    <a:pt x="5469" y="6608"/>
                  </a:cubicBezTo>
                  <a:cubicBezTo>
                    <a:pt x="5481" y="6608"/>
                    <a:pt x="5493" y="6604"/>
                    <a:pt x="5503" y="6597"/>
                  </a:cubicBezTo>
                  <a:cubicBezTo>
                    <a:pt x="5530" y="6579"/>
                    <a:pt x="5534" y="6541"/>
                    <a:pt x="5516" y="6517"/>
                  </a:cubicBezTo>
                  <a:cubicBezTo>
                    <a:pt x="4595" y="5176"/>
                    <a:pt x="3386" y="3409"/>
                    <a:pt x="2589" y="2224"/>
                  </a:cubicBezTo>
                  <a:lnTo>
                    <a:pt x="2589" y="2224"/>
                  </a:lnTo>
                  <a:cubicBezTo>
                    <a:pt x="3021" y="2789"/>
                    <a:pt x="3552" y="3482"/>
                    <a:pt x="4065" y="4150"/>
                  </a:cubicBezTo>
                  <a:cubicBezTo>
                    <a:pt x="5842" y="6464"/>
                    <a:pt x="6056" y="6731"/>
                    <a:pt x="6124" y="6731"/>
                  </a:cubicBezTo>
                  <a:cubicBezTo>
                    <a:pt x="6133" y="6731"/>
                    <a:pt x="6140" y="6727"/>
                    <a:pt x="6147" y="6721"/>
                  </a:cubicBezTo>
                  <a:cubicBezTo>
                    <a:pt x="6161" y="6711"/>
                    <a:pt x="6171" y="6697"/>
                    <a:pt x="6175" y="6680"/>
                  </a:cubicBezTo>
                  <a:cubicBezTo>
                    <a:pt x="6181" y="6638"/>
                    <a:pt x="6192" y="6590"/>
                    <a:pt x="3341" y="2421"/>
                  </a:cubicBezTo>
                  <a:lnTo>
                    <a:pt x="3341" y="2421"/>
                  </a:lnTo>
                  <a:lnTo>
                    <a:pt x="6667" y="6760"/>
                  </a:lnTo>
                  <a:cubicBezTo>
                    <a:pt x="6677" y="6774"/>
                    <a:pt x="6693" y="6781"/>
                    <a:pt x="6709" y="6781"/>
                  </a:cubicBezTo>
                  <a:cubicBezTo>
                    <a:pt x="6721" y="6781"/>
                    <a:pt x="6733" y="6777"/>
                    <a:pt x="6743" y="6770"/>
                  </a:cubicBezTo>
                  <a:cubicBezTo>
                    <a:pt x="6757" y="6763"/>
                    <a:pt x="6768" y="6749"/>
                    <a:pt x="6771" y="6732"/>
                  </a:cubicBezTo>
                  <a:cubicBezTo>
                    <a:pt x="6771" y="6728"/>
                    <a:pt x="6771" y="6721"/>
                    <a:pt x="6753" y="6691"/>
                  </a:cubicBezTo>
                  <a:lnTo>
                    <a:pt x="6757" y="6686"/>
                  </a:lnTo>
                  <a:lnTo>
                    <a:pt x="6747" y="6673"/>
                  </a:lnTo>
                  <a:cubicBezTo>
                    <a:pt x="6650" y="6489"/>
                    <a:pt x="6168" y="5741"/>
                    <a:pt x="3878" y="2387"/>
                  </a:cubicBezTo>
                  <a:lnTo>
                    <a:pt x="3878" y="2387"/>
                  </a:lnTo>
                  <a:lnTo>
                    <a:pt x="7315" y="6888"/>
                  </a:lnTo>
                  <a:cubicBezTo>
                    <a:pt x="7327" y="6902"/>
                    <a:pt x="7345" y="6911"/>
                    <a:pt x="7362" y="6911"/>
                  </a:cubicBezTo>
                  <a:cubicBezTo>
                    <a:pt x="7374" y="6911"/>
                    <a:pt x="7385" y="6907"/>
                    <a:pt x="7395" y="6898"/>
                  </a:cubicBezTo>
                  <a:cubicBezTo>
                    <a:pt x="7422" y="6881"/>
                    <a:pt x="7425" y="6846"/>
                    <a:pt x="7408" y="6819"/>
                  </a:cubicBezTo>
                  <a:cubicBezTo>
                    <a:pt x="6040" y="4850"/>
                    <a:pt x="4127" y="2068"/>
                    <a:pt x="3368" y="897"/>
                  </a:cubicBezTo>
                  <a:lnTo>
                    <a:pt x="3368" y="897"/>
                  </a:lnTo>
                  <a:cubicBezTo>
                    <a:pt x="4300" y="2089"/>
                    <a:pt x="6597" y="5186"/>
                    <a:pt x="8215" y="7387"/>
                  </a:cubicBezTo>
                  <a:cubicBezTo>
                    <a:pt x="8226" y="7402"/>
                    <a:pt x="8244" y="7410"/>
                    <a:pt x="8263" y="7410"/>
                  </a:cubicBezTo>
                  <a:cubicBezTo>
                    <a:pt x="8274" y="7410"/>
                    <a:pt x="8285" y="7407"/>
                    <a:pt x="8295" y="7401"/>
                  </a:cubicBezTo>
                  <a:cubicBezTo>
                    <a:pt x="8306" y="7393"/>
                    <a:pt x="8316" y="7380"/>
                    <a:pt x="8319" y="7362"/>
                  </a:cubicBezTo>
                  <a:cubicBezTo>
                    <a:pt x="8319" y="7359"/>
                    <a:pt x="8319" y="7352"/>
                    <a:pt x="8306" y="7321"/>
                  </a:cubicBezTo>
                  <a:lnTo>
                    <a:pt x="8309" y="7318"/>
                  </a:lnTo>
                  <a:cubicBezTo>
                    <a:pt x="8309" y="7318"/>
                    <a:pt x="8298" y="7307"/>
                    <a:pt x="8285" y="7286"/>
                  </a:cubicBezTo>
                  <a:cubicBezTo>
                    <a:pt x="8164" y="7075"/>
                    <a:pt x="7623" y="6243"/>
                    <a:pt x="5260" y="2771"/>
                  </a:cubicBezTo>
                  <a:lnTo>
                    <a:pt x="5260" y="2771"/>
                  </a:lnTo>
                  <a:cubicBezTo>
                    <a:pt x="5326" y="2861"/>
                    <a:pt x="5391" y="2952"/>
                    <a:pt x="5458" y="3042"/>
                  </a:cubicBezTo>
                  <a:cubicBezTo>
                    <a:pt x="8860" y="7716"/>
                    <a:pt x="9231" y="8162"/>
                    <a:pt x="9335" y="8162"/>
                  </a:cubicBezTo>
                  <a:cubicBezTo>
                    <a:pt x="9345" y="8162"/>
                    <a:pt x="9352" y="8159"/>
                    <a:pt x="9362" y="8152"/>
                  </a:cubicBezTo>
                  <a:cubicBezTo>
                    <a:pt x="9376" y="8146"/>
                    <a:pt x="9383" y="8132"/>
                    <a:pt x="9387" y="8114"/>
                  </a:cubicBezTo>
                  <a:cubicBezTo>
                    <a:pt x="9390" y="8100"/>
                    <a:pt x="9387" y="8083"/>
                    <a:pt x="9380" y="8073"/>
                  </a:cubicBezTo>
                  <a:cubicBezTo>
                    <a:pt x="8049" y="6122"/>
                    <a:pt x="5818" y="2840"/>
                    <a:pt x="4751" y="1244"/>
                  </a:cubicBezTo>
                  <a:lnTo>
                    <a:pt x="4751" y="1244"/>
                  </a:lnTo>
                  <a:cubicBezTo>
                    <a:pt x="5863" y="2699"/>
                    <a:pt x="8081" y="5709"/>
                    <a:pt x="9685" y="7900"/>
                  </a:cubicBezTo>
                  <a:cubicBezTo>
                    <a:pt x="9695" y="7914"/>
                    <a:pt x="9711" y="7922"/>
                    <a:pt x="9728" y="7922"/>
                  </a:cubicBezTo>
                  <a:cubicBezTo>
                    <a:pt x="9740" y="7922"/>
                    <a:pt x="9753" y="7918"/>
                    <a:pt x="9765" y="7910"/>
                  </a:cubicBezTo>
                  <a:cubicBezTo>
                    <a:pt x="9789" y="7892"/>
                    <a:pt x="9795" y="7858"/>
                    <a:pt x="9778" y="7830"/>
                  </a:cubicBezTo>
                  <a:cubicBezTo>
                    <a:pt x="8302" y="5727"/>
                    <a:pt x="6296" y="2837"/>
                    <a:pt x="5271" y="1278"/>
                  </a:cubicBezTo>
                  <a:lnTo>
                    <a:pt x="5271" y="1278"/>
                  </a:lnTo>
                  <a:cubicBezTo>
                    <a:pt x="5786" y="1988"/>
                    <a:pt x="6504" y="2973"/>
                    <a:pt x="7221" y="3946"/>
                  </a:cubicBezTo>
                  <a:cubicBezTo>
                    <a:pt x="9681" y="7289"/>
                    <a:pt x="10007" y="7629"/>
                    <a:pt x="10100" y="7629"/>
                  </a:cubicBezTo>
                  <a:cubicBezTo>
                    <a:pt x="10112" y="7629"/>
                    <a:pt x="10120" y="7624"/>
                    <a:pt x="10128" y="7619"/>
                  </a:cubicBezTo>
                  <a:cubicBezTo>
                    <a:pt x="10152" y="7601"/>
                    <a:pt x="10163" y="7564"/>
                    <a:pt x="10142" y="7539"/>
                  </a:cubicBezTo>
                  <a:lnTo>
                    <a:pt x="6424" y="2026"/>
                  </a:lnTo>
                  <a:lnTo>
                    <a:pt x="10232" y="7044"/>
                  </a:lnTo>
                  <a:cubicBezTo>
                    <a:pt x="10243" y="7057"/>
                    <a:pt x="10261" y="7067"/>
                    <a:pt x="10278" y="7067"/>
                  </a:cubicBezTo>
                  <a:cubicBezTo>
                    <a:pt x="10282" y="7067"/>
                    <a:pt x="10287" y="7066"/>
                    <a:pt x="10291" y="7065"/>
                  </a:cubicBezTo>
                  <a:cubicBezTo>
                    <a:pt x="10315" y="7061"/>
                    <a:pt x="10332" y="7040"/>
                    <a:pt x="10336" y="7019"/>
                  </a:cubicBezTo>
                  <a:cubicBezTo>
                    <a:pt x="10336" y="7012"/>
                    <a:pt x="10339" y="7009"/>
                    <a:pt x="10322" y="6977"/>
                  </a:cubicBezTo>
                  <a:lnTo>
                    <a:pt x="10326" y="6974"/>
                  </a:lnTo>
                  <a:lnTo>
                    <a:pt x="10294" y="6933"/>
                  </a:lnTo>
                  <a:cubicBezTo>
                    <a:pt x="10142" y="6680"/>
                    <a:pt x="9456" y="5647"/>
                    <a:pt x="6410" y="1164"/>
                  </a:cubicBezTo>
                  <a:lnTo>
                    <a:pt x="6410" y="1164"/>
                  </a:lnTo>
                  <a:cubicBezTo>
                    <a:pt x="7443" y="2495"/>
                    <a:pt x="9341" y="5055"/>
                    <a:pt x="10721" y="6929"/>
                  </a:cubicBezTo>
                  <a:cubicBezTo>
                    <a:pt x="10731" y="6946"/>
                    <a:pt x="10748" y="6954"/>
                    <a:pt x="10766" y="6954"/>
                  </a:cubicBezTo>
                  <a:cubicBezTo>
                    <a:pt x="10777" y="6954"/>
                    <a:pt x="10789" y="6950"/>
                    <a:pt x="10801" y="6943"/>
                  </a:cubicBezTo>
                  <a:cubicBezTo>
                    <a:pt x="10825" y="6926"/>
                    <a:pt x="10831" y="6888"/>
                    <a:pt x="10814" y="6864"/>
                  </a:cubicBezTo>
                  <a:cubicBezTo>
                    <a:pt x="9972" y="5616"/>
                    <a:pt x="8718" y="3763"/>
                    <a:pt x="7734" y="2300"/>
                  </a:cubicBezTo>
                  <a:lnTo>
                    <a:pt x="7734" y="2300"/>
                  </a:lnTo>
                  <a:cubicBezTo>
                    <a:pt x="7994" y="2653"/>
                    <a:pt x="8268" y="3021"/>
                    <a:pt x="8541" y="3392"/>
                  </a:cubicBezTo>
                  <a:cubicBezTo>
                    <a:pt x="10735" y="6332"/>
                    <a:pt x="11037" y="6646"/>
                    <a:pt x="11126" y="6646"/>
                  </a:cubicBezTo>
                  <a:cubicBezTo>
                    <a:pt x="11138" y="6646"/>
                    <a:pt x="11146" y="6640"/>
                    <a:pt x="11154" y="6635"/>
                  </a:cubicBezTo>
                  <a:cubicBezTo>
                    <a:pt x="11167" y="6628"/>
                    <a:pt x="11178" y="6611"/>
                    <a:pt x="11181" y="6597"/>
                  </a:cubicBezTo>
                  <a:cubicBezTo>
                    <a:pt x="11191" y="6538"/>
                    <a:pt x="11043" y="6275"/>
                    <a:pt x="8063" y="1922"/>
                  </a:cubicBezTo>
                  <a:lnTo>
                    <a:pt x="8063" y="1922"/>
                  </a:lnTo>
                  <a:lnTo>
                    <a:pt x="11476" y="6379"/>
                  </a:lnTo>
                  <a:cubicBezTo>
                    <a:pt x="11486" y="6395"/>
                    <a:pt x="11503" y="6403"/>
                    <a:pt x="11520" y="6403"/>
                  </a:cubicBezTo>
                  <a:cubicBezTo>
                    <a:pt x="11532" y="6403"/>
                    <a:pt x="11545" y="6399"/>
                    <a:pt x="11556" y="6392"/>
                  </a:cubicBezTo>
                  <a:cubicBezTo>
                    <a:pt x="11580" y="6371"/>
                    <a:pt x="11586" y="6337"/>
                    <a:pt x="11570" y="6309"/>
                  </a:cubicBezTo>
                  <a:cubicBezTo>
                    <a:pt x="10495" y="4778"/>
                    <a:pt x="9064" y="2709"/>
                    <a:pt x="8229" y="1455"/>
                  </a:cubicBezTo>
                  <a:lnTo>
                    <a:pt x="8229" y="1455"/>
                  </a:lnTo>
                  <a:cubicBezTo>
                    <a:pt x="8614" y="1971"/>
                    <a:pt x="9103" y="2616"/>
                    <a:pt x="9587" y="3256"/>
                  </a:cubicBezTo>
                  <a:cubicBezTo>
                    <a:pt x="11511" y="5790"/>
                    <a:pt x="11785" y="6078"/>
                    <a:pt x="11870" y="6078"/>
                  </a:cubicBezTo>
                  <a:cubicBezTo>
                    <a:pt x="11882" y="6078"/>
                    <a:pt x="11890" y="6073"/>
                    <a:pt x="11898" y="6067"/>
                  </a:cubicBezTo>
                  <a:cubicBezTo>
                    <a:pt x="11912" y="6059"/>
                    <a:pt x="11919" y="6046"/>
                    <a:pt x="11923" y="6029"/>
                  </a:cubicBezTo>
                  <a:cubicBezTo>
                    <a:pt x="11927" y="6014"/>
                    <a:pt x="11923" y="5997"/>
                    <a:pt x="11912" y="5987"/>
                  </a:cubicBezTo>
                  <a:cubicBezTo>
                    <a:pt x="11206" y="4948"/>
                    <a:pt x="9715" y="2765"/>
                    <a:pt x="8815" y="1420"/>
                  </a:cubicBezTo>
                  <a:lnTo>
                    <a:pt x="8815" y="1420"/>
                  </a:lnTo>
                  <a:lnTo>
                    <a:pt x="11927" y="5373"/>
                  </a:lnTo>
                  <a:cubicBezTo>
                    <a:pt x="11937" y="5388"/>
                    <a:pt x="11953" y="5396"/>
                    <a:pt x="11971" y="5396"/>
                  </a:cubicBezTo>
                  <a:cubicBezTo>
                    <a:pt x="11983" y="5396"/>
                    <a:pt x="11995" y="5393"/>
                    <a:pt x="12006" y="5384"/>
                  </a:cubicBezTo>
                  <a:cubicBezTo>
                    <a:pt x="12031" y="5367"/>
                    <a:pt x="12037" y="5332"/>
                    <a:pt x="12020" y="5304"/>
                  </a:cubicBezTo>
                  <a:cubicBezTo>
                    <a:pt x="11313" y="4265"/>
                    <a:pt x="10201" y="2623"/>
                    <a:pt x="9466" y="1535"/>
                  </a:cubicBezTo>
                  <a:lnTo>
                    <a:pt x="9466" y="1535"/>
                  </a:lnTo>
                  <a:cubicBezTo>
                    <a:pt x="9667" y="1794"/>
                    <a:pt x="9889" y="2079"/>
                    <a:pt x="10107" y="2359"/>
                  </a:cubicBezTo>
                  <a:cubicBezTo>
                    <a:pt x="11774" y="4511"/>
                    <a:pt x="12207" y="5052"/>
                    <a:pt x="12349" y="5165"/>
                  </a:cubicBezTo>
                  <a:lnTo>
                    <a:pt x="12349" y="5169"/>
                  </a:lnTo>
                  <a:cubicBezTo>
                    <a:pt x="12374" y="5189"/>
                    <a:pt x="12390" y="5196"/>
                    <a:pt x="12402" y="5196"/>
                  </a:cubicBezTo>
                  <a:cubicBezTo>
                    <a:pt x="12413" y="5196"/>
                    <a:pt x="12420" y="5190"/>
                    <a:pt x="12429" y="5183"/>
                  </a:cubicBezTo>
                  <a:cubicBezTo>
                    <a:pt x="12456" y="5165"/>
                    <a:pt x="12464" y="5131"/>
                    <a:pt x="12446" y="5103"/>
                  </a:cubicBezTo>
                  <a:lnTo>
                    <a:pt x="10243" y="1836"/>
                  </a:lnTo>
                  <a:lnTo>
                    <a:pt x="10243" y="1836"/>
                  </a:lnTo>
                  <a:cubicBezTo>
                    <a:pt x="10974" y="2720"/>
                    <a:pt x="12079" y="4074"/>
                    <a:pt x="12619" y="4732"/>
                  </a:cubicBezTo>
                  <a:cubicBezTo>
                    <a:pt x="12630" y="4745"/>
                    <a:pt x="12647" y="4753"/>
                    <a:pt x="12665" y="4753"/>
                  </a:cubicBezTo>
                  <a:cubicBezTo>
                    <a:pt x="12676" y="4753"/>
                    <a:pt x="12686" y="4750"/>
                    <a:pt x="12696" y="4743"/>
                  </a:cubicBezTo>
                  <a:cubicBezTo>
                    <a:pt x="12713" y="4729"/>
                    <a:pt x="12727" y="4722"/>
                    <a:pt x="12699" y="4667"/>
                  </a:cubicBezTo>
                  <a:lnTo>
                    <a:pt x="12709" y="4657"/>
                  </a:lnTo>
                  <a:cubicBezTo>
                    <a:pt x="12696" y="4642"/>
                    <a:pt x="12682" y="4625"/>
                    <a:pt x="12667" y="4608"/>
                  </a:cubicBezTo>
                  <a:cubicBezTo>
                    <a:pt x="12584" y="4466"/>
                    <a:pt x="12370" y="4143"/>
                    <a:pt x="11868" y="3402"/>
                  </a:cubicBezTo>
                  <a:cubicBezTo>
                    <a:pt x="11536" y="2912"/>
                    <a:pt x="11163" y="2359"/>
                    <a:pt x="10845" y="1888"/>
                  </a:cubicBezTo>
                  <a:lnTo>
                    <a:pt x="10845" y="1888"/>
                  </a:lnTo>
                  <a:cubicBezTo>
                    <a:pt x="10845" y="1888"/>
                    <a:pt x="10845" y="1888"/>
                    <a:pt x="10846" y="1888"/>
                  </a:cubicBezTo>
                  <a:cubicBezTo>
                    <a:pt x="12501" y="3921"/>
                    <a:pt x="12979" y="4511"/>
                    <a:pt x="13139" y="4667"/>
                  </a:cubicBezTo>
                  <a:cubicBezTo>
                    <a:pt x="13142" y="4670"/>
                    <a:pt x="13146" y="4677"/>
                    <a:pt x="13146" y="4677"/>
                  </a:cubicBezTo>
                  <a:lnTo>
                    <a:pt x="13153" y="4677"/>
                  </a:lnTo>
                  <a:cubicBezTo>
                    <a:pt x="13186" y="4708"/>
                    <a:pt x="13203" y="4717"/>
                    <a:pt x="13215" y="4717"/>
                  </a:cubicBezTo>
                  <a:cubicBezTo>
                    <a:pt x="13223" y="4717"/>
                    <a:pt x="13229" y="4713"/>
                    <a:pt x="13236" y="4708"/>
                  </a:cubicBezTo>
                  <a:cubicBezTo>
                    <a:pt x="13246" y="4701"/>
                    <a:pt x="13257" y="4687"/>
                    <a:pt x="13260" y="4670"/>
                  </a:cubicBezTo>
                  <a:cubicBezTo>
                    <a:pt x="13267" y="4642"/>
                    <a:pt x="13270" y="4608"/>
                    <a:pt x="11417" y="1895"/>
                  </a:cubicBezTo>
                  <a:lnTo>
                    <a:pt x="11417" y="1895"/>
                  </a:lnTo>
                  <a:cubicBezTo>
                    <a:pt x="11660" y="2179"/>
                    <a:pt x="11954" y="2525"/>
                    <a:pt x="12218" y="2834"/>
                  </a:cubicBezTo>
                  <a:cubicBezTo>
                    <a:pt x="12955" y="3700"/>
                    <a:pt x="13198" y="3988"/>
                    <a:pt x="13299" y="4071"/>
                  </a:cubicBezTo>
                  <a:lnTo>
                    <a:pt x="13299" y="4074"/>
                  </a:lnTo>
                  <a:lnTo>
                    <a:pt x="13302" y="4071"/>
                  </a:lnTo>
                  <a:cubicBezTo>
                    <a:pt x="13326" y="4093"/>
                    <a:pt x="13341" y="4100"/>
                    <a:pt x="13353" y="4100"/>
                  </a:cubicBezTo>
                  <a:cubicBezTo>
                    <a:pt x="13364" y="4100"/>
                    <a:pt x="13372" y="4094"/>
                    <a:pt x="13382" y="4088"/>
                  </a:cubicBezTo>
                  <a:cubicBezTo>
                    <a:pt x="13395" y="4081"/>
                    <a:pt x="13403" y="4067"/>
                    <a:pt x="13406" y="4050"/>
                  </a:cubicBezTo>
                  <a:cubicBezTo>
                    <a:pt x="13409" y="4036"/>
                    <a:pt x="13406" y="4019"/>
                    <a:pt x="13395" y="4009"/>
                  </a:cubicBezTo>
                  <a:lnTo>
                    <a:pt x="12238" y="2290"/>
                  </a:lnTo>
                  <a:lnTo>
                    <a:pt x="12238" y="2290"/>
                  </a:lnTo>
                  <a:lnTo>
                    <a:pt x="13631" y="3728"/>
                  </a:lnTo>
                  <a:cubicBezTo>
                    <a:pt x="13641" y="3739"/>
                    <a:pt x="13655" y="3746"/>
                    <a:pt x="13670" y="3746"/>
                  </a:cubicBezTo>
                  <a:cubicBezTo>
                    <a:pt x="13681" y="3746"/>
                    <a:pt x="13693" y="3742"/>
                    <a:pt x="13704" y="3734"/>
                  </a:cubicBezTo>
                  <a:cubicBezTo>
                    <a:pt x="13718" y="3728"/>
                    <a:pt x="13728" y="3714"/>
                    <a:pt x="13728" y="3697"/>
                  </a:cubicBezTo>
                  <a:cubicBezTo>
                    <a:pt x="13735" y="3662"/>
                    <a:pt x="13735" y="3662"/>
                    <a:pt x="13403" y="3184"/>
                  </a:cubicBezTo>
                  <a:cubicBezTo>
                    <a:pt x="13236" y="2949"/>
                    <a:pt x="13011" y="2626"/>
                    <a:pt x="12979" y="2564"/>
                  </a:cubicBezTo>
                  <a:cubicBezTo>
                    <a:pt x="12976" y="2557"/>
                    <a:pt x="12973" y="2549"/>
                    <a:pt x="12969" y="2539"/>
                  </a:cubicBezTo>
                  <a:cubicBezTo>
                    <a:pt x="12958" y="2524"/>
                    <a:pt x="12939" y="2516"/>
                    <a:pt x="12921" y="2516"/>
                  </a:cubicBezTo>
                  <a:cubicBezTo>
                    <a:pt x="12909" y="2516"/>
                    <a:pt x="12899" y="2519"/>
                    <a:pt x="12890" y="2525"/>
                  </a:cubicBezTo>
                  <a:cubicBezTo>
                    <a:pt x="12875" y="2533"/>
                    <a:pt x="12865" y="2549"/>
                    <a:pt x="12862" y="2564"/>
                  </a:cubicBezTo>
                  <a:cubicBezTo>
                    <a:pt x="12855" y="2598"/>
                    <a:pt x="12855" y="2605"/>
                    <a:pt x="13240" y="3156"/>
                  </a:cubicBezTo>
                  <a:lnTo>
                    <a:pt x="11861" y="1732"/>
                  </a:lnTo>
                  <a:cubicBezTo>
                    <a:pt x="11850" y="1721"/>
                    <a:pt x="11835" y="1716"/>
                    <a:pt x="11821" y="1716"/>
                  </a:cubicBezTo>
                  <a:cubicBezTo>
                    <a:pt x="11807" y="1716"/>
                    <a:pt x="11794" y="1720"/>
                    <a:pt x="11784" y="1729"/>
                  </a:cubicBezTo>
                  <a:cubicBezTo>
                    <a:pt x="11760" y="1749"/>
                    <a:pt x="11753" y="1780"/>
                    <a:pt x="11770" y="1808"/>
                  </a:cubicBezTo>
                  <a:lnTo>
                    <a:pt x="12817" y="3360"/>
                  </a:lnTo>
                  <a:cubicBezTo>
                    <a:pt x="12657" y="3170"/>
                    <a:pt x="12477" y="2959"/>
                    <a:pt x="12307" y="2757"/>
                  </a:cubicBezTo>
                  <a:cubicBezTo>
                    <a:pt x="11137" y="1383"/>
                    <a:pt x="10962" y="1186"/>
                    <a:pt x="10895" y="1186"/>
                  </a:cubicBezTo>
                  <a:cubicBezTo>
                    <a:pt x="10884" y="1186"/>
                    <a:pt x="10876" y="1192"/>
                    <a:pt x="10866" y="1198"/>
                  </a:cubicBezTo>
                  <a:cubicBezTo>
                    <a:pt x="10856" y="1209"/>
                    <a:pt x="10846" y="1219"/>
                    <a:pt x="10842" y="1236"/>
                  </a:cubicBezTo>
                  <a:cubicBezTo>
                    <a:pt x="10838" y="1251"/>
                    <a:pt x="10842" y="1268"/>
                    <a:pt x="10852" y="1281"/>
                  </a:cubicBezTo>
                  <a:cubicBezTo>
                    <a:pt x="11407" y="2089"/>
                    <a:pt x="12138" y="3156"/>
                    <a:pt x="12623" y="3880"/>
                  </a:cubicBezTo>
                  <a:cubicBezTo>
                    <a:pt x="12124" y="3274"/>
                    <a:pt x="11431" y="2421"/>
                    <a:pt x="10935" y="1815"/>
                  </a:cubicBezTo>
                  <a:cubicBezTo>
                    <a:pt x="10471" y="1247"/>
                    <a:pt x="10260" y="987"/>
                    <a:pt x="10156" y="873"/>
                  </a:cubicBezTo>
                  <a:cubicBezTo>
                    <a:pt x="10135" y="838"/>
                    <a:pt x="10121" y="821"/>
                    <a:pt x="10118" y="817"/>
                  </a:cubicBezTo>
                  <a:lnTo>
                    <a:pt x="10107" y="824"/>
                  </a:lnTo>
                  <a:cubicBezTo>
                    <a:pt x="10081" y="799"/>
                    <a:pt x="10066" y="792"/>
                    <a:pt x="10056" y="792"/>
                  </a:cubicBezTo>
                  <a:cubicBezTo>
                    <a:pt x="10048" y="792"/>
                    <a:pt x="10042" y="796"/>
                    <a:pt x="10035" y="800"/>
                  </a:cubicBezTo>
                  <a:cubicBezTo>
                    <a:pt x="10024" y="811"/>
                    <a:pt x="10014" y="821"/>
                    <a:pt x="10011" y="838"/>
                  </a:cubicBezTo>
                  <a:cubicBezTo>
                    <a:pt x="10011" y="845"/>
                    <a:pt x="10011" y="852"/>
                    <a:pt x="10031" y="886"/>
                  </a:cubicBezTo>
                  <a:lnTo>
                    <a:pt x="10027" y="890"/>
                  </a:lnTo>
                  <a:cubicBezTo>
                    <a:pt x="10027" y="890"/>
                    <a:pt x="10031" y="894"/>
                    <a:pt x="10038" y="900"/>
                  </a:cubicBezTo>
                  <a:cubicBezTo>
                    <a:pt x="10076" y="966"/>
                    <a:pt x="10169" y="1102"/>
                    <a:pt x="10385" y="1417"/>
                  </a:cubicBezTo>
                  <a:cubicBezTo>
                    <a:pt x="10762" y="1975"/>
                    <a:pt x="11431" y="2965"/>
                    <a:pt x="11940" y="3718"/>
                  </a:cubicBezTo>
                  <a:cubicBezTo>
                    <a:pt x="10339" y="1759"/>
                    <a:pt x="9834" y="1147"/>
                    <a:pt x="9657" y="966"/>
                  </a:cubicBezTo>
                  <a:lnTo>
                    <a:pt x="9626" y="918"/>
                  </a:lnTo>
                  <a:lnTo>
                    <a:pt x="9616" y="925"/>
                  </a:lnTo>
                  <a:cubicBezTo>
                    <a:pt x="9588" y="903"/>
                    <a:pt x="9572" y="896"/>
                    <a:pt x="9562" y="896"/>
                  </a:cubicBezTo>
                  <a:cubicBezTo>
                    <a:pt x="9554" y="896"/>
                    <a:pt x="9549" y="899"/>
                    <a:pt x="9542" y="904"/>
                  </a:cubicBezTo>
                  <a:cubicBezTo>
                    <a:pt x="9515" y="921"/>
                    <a:pt x="9508" y="956"/>
                    <a:pt x="9528" y="984"/>
                  </a:cubicBezTo>
                  <a:lnTo>
                    <a:pt x="11725" y="4244"/>
                  </a:lnTo>
                  <a:cubicBezTo>
                    <a:pt x="11275" y="3676"/>
                    <a:pt x="10689" y="2917"/>
                    <a:pt x="10198" y="2287"/>
                  </a:cubicBezTo>
                  <a:cubicBezTo>
                    <a:pt x="9175" y="966"/>
                    <a:pt x="8856" y="554"/>
                    <a:pt x="8732" y="436"/>
                  </a:cubicBezTo>
                  <a:cubicBezTo>
                    <a:pt x="8732" y="433"/>
                    <a:pt x="8728" y="429"/>
                    <a:pt x="8728" y="429"/>
                  </a:cubicBezTo>
                  <a:lnTo>
                    <a:pt x="8725" y="429"/>
                  </a:lnTo>
                  <a:cubicBezTo>
                    <a:pt x="8697" y="403"/>
                    <a:pt x="8680" y="395"/>
                    <a:pt x="8668" y="395"/>
                  </a:cubicBezTo>
                  <a:cubicBezTo>
                    <a:pt x="8659" y="395"/>
                    <a:pt x="8653" y="399"/>
                    <a:pt x="8645" y="405"/>
                  </a:cubicBezTo>
                  <a:cubicBezTo>
                    <a:pt x="8631" y="416"/>
                    <a:pt x="8621" y="426"/>
                    <a:pt x="8618" y="443"/>
                  </a:cubicBezTo>
                  <a:cubicBezTo>
                    <a:pt x="8614" y="471"/>
                    <a:pt x="8610" y="485"/>
                    <a:pt x="10998" y="4009"/>
                  </a:cubicBezTo>
                  <a:lnTo>
                    <a:pt x="8063" y="277"/>
                  </a:lnTo>
                  <a:cubicBezTo>
                    <a:pt x="8050" y="262"/>
                    <a:pt x="8032" y="253"/>
                    <a:pt x="8014" y="253"/>
                  </a:cubicBezTo>
                  <a:cubicBezTo>
                    <a:pt x="8003" y="253"/>
                    <a:pt x="7992" y="256"/>
                    <a:pt x="7983" y="263"/>
                  </a:cubicBezTo>
                  <a:cubicBezTo>
                    <a:pt x="7969" y="273"/>
                    <a:pt x="7963" y="288"/>
                    <a:pt x="7959" y="301"/>
                  </a:cubicBezTo>
                  <a:cubicBezTo>
                    <a:pt x="7959" y="308"/>
                    <a:pt x="7956" y="312"/>
                    <a:pt x="7973" y="346"/>
                  </a:cubicBezTo>
                  <a:lnTo>
                    <a:pt x="7969" y="350"/>
                  </a:lnTo>
                  <a:lnTo>
                    <a:pt x="7987" y="371"/>
                  </a:lnTo>
                  <a:cubicBezTo>
                    <a:pt x="8101" y="571"/>
                    <a:pt x="8655" y="1413"/>
                    <a:pt x="11261" y="5235"/>
                  </a:cubicBezTo>
                  <a:cubicBezTo>
                    <a:pt x="10371" y="4113"/>
                    <a:pt x="8725" y="1930"/>
                    <a:pt x="7537" y="332"/>
                  </a:cubicBezTo>
                  <a:cubicBezTo>
                    <a:pt x="7524" y="317"/>
                    <a:pt x="7505" y="309"/>
                    <a:pt x="7487" y="309"/>
                  </a:cubicBezTo>
                  <a:cubicBezTo>
                    <a:pt x="7476" y="309"/>
                    <a:pt x="7466" y="312"/>
                    <a:pt x="7457" y="318"/>
                  </a:cubicBezTo>
                  <a:cubicBezTo>
                    <a:pt x="7443" y="325"/>
                    <a:pt x="7433" y="342"/>
                    <a:pt x="7429" y="360"/>
                  </a:cubicBezTo>
                  <a:cubicBezTo>
                    <a:pt x="7408" y="478"/>
                    <a:pt x="8708" y="2394"/>
                    <a:pt x="10006" y="4272"/>
                  </a:cubicBezTo>
                  <a:lnTo>
                    <a:pt x="6851" y="149"/>
                  </a:lnTo>
                  <a:cubicBezTo>
                    <a:pt x="6840" y="135"/>
                    <a:pt x="6822" y="126"/>
                    <a:pt x="6805" y="126"/>
                  </a:cubicBezTo>
                  <a:cubicBezTo>
                    <a:pt x="6801" y="126"/>
                    <a:pt x="6796" y="126"/>
                    <a:pt x="6792" y="128"/>
                  </a:cubicBezTo>
                  <a:cubicBezTo>
                    <a:pt x="6768" y="131"/>
                    <a:pt x="6750" y="152"/>
                    <a:pt x="6747" y="173"/>
                  </a:cubicBezTo>
                  <a:cubicBezTo>
                    <a:pt x="6747" y="179"/>
                    <a:pt x="6743" y="187"/>
                    <a:pt x="6760" y="218"/>
                  </a:cubicBezTo>
                  <a:lnTo>
                    <a:pt x="6757" y="221"/>
                  </a:lnTo>
                  <a:lnTo>
                    <a:pt x="6781" y="249"/>
                  </a:lnTo>
                  <a:cubicBezTo>
                    <a:pt x="6851" y="363"/>
                    <a:pt x="7051" y="658"/>
                    <a:pt x="7627" y="1497"/>
                  </a:cubicBezTo>
                  <a:cubicBezTo>
                    <a:pt x="8551" y="2845"/>
                    <a:pt x="10100" y="5100"/>
                    <a:pt x="10755" y="6101"/>
                  </a:cubicBezTo>
                  <a:cubicBezTo>
                    <a:pt x="9878" y="5010"/>
                    <a:pt x="7713" y="2092"/>
                    <a:pt x="6202" y="24"/>
                  </a:cubicBezTo>
                  <a:cubicBezTo>
                    <a:pt x="6189" y="9"/>
                    <a:pt x="6171" y="0"/>
                    <a:pt x="6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56;p59">
              <a:extLst>
                <a:ext uri="{FF2B5EF4-FFF2-40B4-BE49-F238E27FC236}">
                  <a16:creationId xmlns:a16="http://schemas.microsoft.com/office/drawing/2014/main" id="{723D9C7F-4DBD-E720-9CEF-A5FDA71456F5}"/>
                </a:ext>
              </a:extLst>
            </p:cNvPr>
            <p:cNvSpPr/>
            <p:nvPr/>
          </p:nvSpPr>
          <p:spPr>
            <a:xfrm>
              <a:off x="1528630" y="1476959"/>
              <a:ext cx="276893" cy="363623"/>
            </a:xfrm>
            <a:custGeom>
              <a:avLst/>
              <a:gdLst/>
              <a:ahLst/>
              <a:cxnLst/>
              <a:rect l="l" t="t" r="r" b="b"/>
              <a:pathLst>
                <a:path w="7873" h="10339" extrusionOk="0">
                  <a:moveTo>
                    <a:pt x="4630" y="0"/>
                  </a:moveTo>
                  <a:cubicBezTo>
                    <a:pt x="4619" y="0"/>
                    <a:pt x="4608" y="3"/>
                    <a:pt x="4598" y="10"/>
                  </a:cubicBezTo>
                  <a:cubicBezTo>
                    <a:pt x="4584" y="20"/>
                    <a:pt x="4577" y="34"/>
                    <a:pt x="4574" y="51"/>
                  </a:cubicBezTo>
                  <a:cubicBezTo>
                    <a:pt x="4567" y="75"/>
                    <a:pt x="4556" y="131"/>
                    <a:pt x="5953" y="2151"/>
                  </a:cubicBezTo>
                  <a:lnTo>
                    <a:pt x="4210" y="155"/>
                  </a:lnTo>
                  <a:cubicBezTo>
                    <a:pt x="4200" y="142"/>
                    <a:pt x="4184" y="135"/>
                    <a:pt x="4168" y="135"/>
                  </a:cubicBezTo>
                  <a:cubicBezTo>
                    <a:pt x="4162" y="135"/>
                    <a:pt x="4157" y="136"/>
                    <a:pt x="4151" y="138"/>
                  </a:cubicBezTo>
                  <a:cubicBezTo>
                    <a:pt x="4130" y="145"/>
                    <a:pt x="4116" y="163"/>
                    <a:pt x="4110" y="183"/>
                  </a:cubicBezTo>
                  <a:cubicBezTo>
                    <a:pt x="4110" y="190"/>
                    <a:pt x="4110" y="193"/>
                    <a:pt x="4127" y="228"/>
                  </a:cubicBezTo>
                  <a:lnTo>
                    <a:pt x="4124" y="232"/>
                  </a:lnTo>
                  <a:lnTo>
                    <a:pt x="4140" y="249"/>
                  </a:lnTo>
                  <a:cubicBezTo>
                    <a:pt x="4248" y="433"/>
                    <a:pt x="4722" y="1143"/>
                    <a:pt x="6781" y="4175"/>
                  </a:cubicBezTo>
                  <a:cubicBezTo>
                    <a:pt x="6050" y="3273"/>
                    <a:pt x="4810" y="1690"/>
                    <a:pt x="3902" y="516"/>
                  </a:cubicBezTo>
                  <a:cubicBezTo>
                    <a:pt x="3891" y="503"/>
                    <a:pt x="3874" y="495"/>
                    <a:pt x="3856" y="495"/>
                  </a:cubicBezTo>
                  <a:cubicBezTo>
                    <a:pt x="3845" y="495"/>
                    <a:pt x="3834" y="498"/>
                    <a:pt x="3825" y="505"/>
                  </a:cubicBezTo>
                  <a:cubicBezTo>
                    <a:pt x="3812" y="512"/>
                    <a:pt x="3804" y="529"/>
                    <a:pt x="3801" y="543"/>
                  </a:cubicBezTo>
                  <a:cubicBezTo>
                    <a:pt x="3798" y="550"/>
                    <a:pt x="3804" y="564"/>
                    <a:pt x="3815" y="585"/>
                  </a:cubicBezTo>
                  <a:lnTo>
                    <a:pt x="3812" y="588"/>
                  </a:lnTo>
                  <a:cubicBezTo>
                    <a:pt x="3812" y="588"/>
                    <a:pt x="3815" y="592"/>
                    <a:pt x="3822" y="599"/>
                  </a:cubicBezTo>
                  <a:cubicBezTo>
                    <a:pt x="3964" y="883"/>
                    <a:pt x="4826" y="2175"/>
                    <a:pt x="6390" y="4452"/>
                  </a:cubicBezTo>
                  <a:cubicBezTo>
                    <a:pt x="6344" y="4389"/>
                    <a:pt x="6299" y="4330"/>
                    <a:pt x="6251" y="4268"/>
                  </a:cubicBezTo>
                  <a:cubicBezTo>
                    <a:pt x="3793" y="1018"/>
                    <a:pt x="3506" y="671"/>
                    <a:pt x="3419" y="671"/>
                  </a:cubicBezTo>
                  <a:cubicBezTo>
                    <a:pt x="3408" y="671"/>
                    <a:pt x="3400" y="676"/>
                    <a:pt x="3392" y="682"/>
                  </a:cubicBezTo>
                  <a:cubicBezTo>
                    <a:pt x="3344" y="716"/>
                    <a:pt x="3344" y="716"/>
                    <a:pt x="4044" y="1759"/>
                  </a:cubicBezTo>
                  <a:cubicBezTo>
                    <a:pt x="4449" y="2359"/>
                    <a:pt x="4986" y="3156"/>
                    <a:pt x="5523" y="3949"/>
                  </a:cubicBezTo>
                  <a:cubicBezTo>
                    <a:pt x="6126" y="4843"/>
                    <a:pt x="6729" y="5734"/>
                    <a:pt x="7145" y="6347"/>
                  </a:cubicBezTo>
                  <a:cubicBezTo>
                    <a:pt x="6223" y="5179"/>
                    <a:pt x="4452" y="2809"/>
                    <a:pt x="3181" y="1081"/>
                  </a:cubicBezTo>
                  <a:cubicBezTo>
                    <a:pt x="3170" y="1066"/>
                    <a:pt x="3153" y="1058"/>
                    <a:pt x="3134" y="1058"/>
                  </a:cubicBezTo>
                  <a:cubicBezTo>
                    <a:pt x="3123" y="1058"/>
                    <a:pt x="3112" y="1061"/>
                    <a:pt x="3101" y="1066"/>
                  </a:cubicBezTo>
                  <a:cubicBezTo>
                    <a:pt x="3091" y="1077"/>
                    <a:pt x="3080" y="1091"/>
                    <a:pt x="3077" y="1105"/>
                  </a:cubicBezTo>
                  <a:cubicBezTo>
                    <a:pt x="3077" y="1111"/>
                    <a:pt x="3080" y="1125"/>
                    <a:pt x="3091" y="1146"/>
                  </a:cubicBezTo>
                  <a:lnTo>
                    <a:pt x="3088" y="1150"/>
                  </a:lnTo>
                  <a:cubicBezTo>
                    <a:pt x="3088" y="1150"/>
                    <a:pt x="3094" y="1156"/>
                    <a:pt x="3101" y="1170"/>
                  </a:cubicBezTo>
                  <a:cubicBezTo>
                    <a:pt x="3292" y="1530"/>
                    <a:pt x="4515" y="3357"/>
                    <a:pt x="6756" y="6614"/>
                  </a:cubicBezTo>
                  <a:cubicBezTo>
                    <a:pt x="6050" y="5682"/>
                    <a:pt x="5122" y="4434"/>
                    <a:pt x="4401" y="3464"/>
                  </a:cubicBezTo>
                  <a:cubicBezTo>
                    <a:pt x="3288" y="1967"/>
                    <a:pt x="2935" y="1493"/>
                    <a:pt x="2803" y="1351"/>
                  </a:cubicBezTo>
                  <a:cubicBezTo>
                    <a:pt x="2800" y="1348"/>
                    <a:pt x="2800" y="1343"/>
                    <a:pt x="2800" y="1343"/>
                  </a:cubicBezTo>
                  <a:lnTo>
                    <a:pt x="2797" y="1343"/>
                  </a:lnTo>
                  <a:cubicBezTo>
                    <a:pt x="2763" y="1310"/>
                    <a:pt x="2746" y="1299"/>
                    <a:pt x="2734" y="1299"/>
                  </a:cubicBezTo>
                  <a:cubicBezTo>
                    <a:pt x="2726" y="1299"/>
                    <a:pt x="2720" y="1304"/>
                    <a:pt x="2713" y="1309"/>
                  </a:cubicBezTo>
                  <a:cubicBezTo>
                    <a:pt x="2699" y="1316"/>
                    <a:pt x="2689" y="1330"/>
                    <a:pt x="2689" y="1348"/>
                  </a:cubicBezTo>
                  <a:cubicBezTo>
                    <a:pt x="2682" y="1372"/>
                    <a:pt x="2669" y="1451"/>
                    <a:pt x="6573" y="7161"/>
                  </a:cubicBezTo>
                  <a:cubicBezTo>
                    <a:pt x="5364" y="5550"/>
                    <a:pt x="3566" y="3135"/>
                    <a:pt x="2426" y="1600"/>
                  </a:cubicBezTo>
                  <a:cubicBezTo>
                    <a:pt x="2415" y="1585"/>
                    <a:pt x="2397" y="1577"/>
                    <a:pt x="2378" y="1577"/>
                  </a:cubicBezTo>
                  <a:cubicBezTo>
                    <a:pt x="2367" y="1577"/>
                    <a:pt x="2356" y="1580"/>
                    <a:pt x="2346" y="1586"/>
                  </a:cubicBezTo>
                  <a:cubicBezTo>
                    <a:pt x="2322" y="1604"/>
                    <a:pt x="2315" y="1639"/>
                    <a:pt x="2332" y="1666"/>
                  </a:cubicBezTo>
                  <a:lnTo>
                    <a:pt x="6140" y="7310"/>
                  </a:lnTo>
                  <a:cubicBezTo>
                    <a:pt x="5616" y="6607"/>
                    <a:pt x="5024" y="5806"/>
                    <a:pt x="4460" y="5044"/>
                  </a:cubicBezTo>
                  <a:cubicBezTo>
                    <a:pt x="2797" y="2809"/>
                    <a:pt x="2304" y="2162"/>
                    <a:pt x="2138" y="1988"/>
                  </a:cubicBezTo>
                  <a:cubicBezTo>
                    <a:pt x="2131" y="1975"/>
                    <a:pt x="2121" y="1964"/>
                    <a:pt x="2114" y="1954"/>
                  </a:cubicBezTo>
                  <a:lnTo>
                    <a:pt x="2107" y="1957"/>
                  </a:lnTo>
                  <a:cubicBezTo>
                    <a:pt x="2081" y="1935"/>
                    <a:pt x="2066" y="1928"/>
                    <a:pt x="2055" y="1928"/>
                  </a:cubicBezTo>
                  <a:cubicBezTo>
                    <a:pt x="2047" y="1928"/>
                    <a:pt x="2041" y="1932"/>
                    <a:pt x="2034" y="1936"/>
                  </a:cubicBezTo>
                  <a:cubicBezTo>
                    <a:pt x="2024" y="1946"/>
                    <a:pt x="2013" y="1960"/>
                    <a:pt x="2010" y="1975"/>
                  </a:cubicBezTo>
                  <a:cubicBezTo>
                    <a:pt x="2007" y="1988"/>
                    <a:pt x="2010" y="2005"/>
                    <a:pt x="2020" y="2019"/>
                  </a:cubicBezTo>
                  <a:cubicBezTo>
                    <a:pt x="3628" y="4327"/>
                    <a:pt x="5832" y="7525"/>
                    <a:pt x="6871" y="9105"/>
                  </a:cubicBezTo>
                  <a:lnTo>
                    <a:pt x="1975" y="2567"/>
                  </a:lnTo>
                  <a:cubicBezTo>
                    <a:pt x="1965" y="2551"/>
                    <a:pt x="1943" y="2522"/>
                    <a:pt x="1913" y="2522"/>
                  </a:cubicBezTo>
                  <a:cubicBezTo>
                    <a:pt x="1903" y="2522"/>
                    <a:pt x="1893" y="2525"/>
                    <a:pt x="1882" y="2532"/>
                  </a:cubicBezTo>
                  <a:cubicBezTo>
                    <a:pt x="1871" y="2542"/>
                    <a:pt x="1858" y="2560"/>
                    <a:pt x="1858" y="2577"/>
                  </a:cubicBezTo>
                  <a:cubicBezTo>
                    <a:pt x="1829" y="2712"/>
                    <a:pt x="2661" y="3932"/>
                    <a:pt x="5010" y="7300"/>
                  </a:cubicBezTo>
                  <a:cubicBezTo>
                    <a:pt x="5229" y="7612"/>
                    <a:pt x="5447" y="7923"/>
                    <a:pt x="5655" y="8224"/>
                  </a:cubicBezTo>
                  <a:cubicBezTo>
                    <a:pt x="5246" y="7674"/>
                    <a:pt x="4792" y="7057"/>
                    <a:pt x="4335" y="6444"/>
                  </a:cubicBezTo>
                  <a:cubicBezTo>
                    <a:pt x="2207" y="3585"/>
                    <a:pt x="1660" y="2854"/>
                    <a:pt x="1494" y="2685"/>
                  </a:cubicBezTo>
                  <a:cubicBezTo>
                    <a:pt x="1456" y="2649"/>
                    <a:pt x="1438" y="2639"/>
                    <a:pt x="1426" y="2639"/>
                  </a:cubicBezTo>
                  <a:cubicBezTo>
                    <a:pt x="1419" y="2639"/>
                    <a:pt x="1413" y="2643"/>
                    <a:pt x="1407" y="2646"/>
                  </a:cubicBezTo>
                  <a:cubicBezTo>
                    <a:pt x="1393" y="2657"/>
                    <a:pt x="1383" y="2671"/>
                    <a:pt x="1383" y="2685"/>
                  </a:cubicBezTo>
                  <a:cubicBezTo>
                    <a:pt x="1369" y="2757"/>
                    <a:pt x="2550" y="4532"/>
                    <a:pt x="4900" y="7965"/>
                  </a:cubicBezTo>
                  <a:lnTo>
                    <a:pt x="1164" y="3006"/>
                  </a:lnTo>
                  <a:cubicBezTo>
                    <a:pt x="1154" y="2992"/>
                    <a:pt x="1138" y="2985"/>
                    <a:pt x="1121" y="2985"/>
                  </a:cubicBezTo>
                  <a:cubicBezTo>
                    <a:pt x="1109" y="2985"/>
                    <a:pt x="1096" y="2989"/>
                    <a:pt x="1084" y="2996"/>
                  </a:cubicBezTo>
                  <a:cubicBezTo>
                    <a:pt x="1060" y="3014"/>
                    <a:pt x="1054" y="3048"/>
                    <a:pt x="1071" y="3076"/>
                  </a:cubicBezTo>
                  <a:cubicBezTo>
                    <a:pt x="2194" y="4722"/>
                    <a:pt x="4033" y="7428"/>
                    <a:pt x="5042" y="8931"/>
                  </a:cubicBezTo>
                  <a:cubicBezTo>
                    <a:pt x="3923" y="7469"/>
                    <a:pt x="1933" y="4829"/>
                    <a:pt x="1012" y="3599"/>
                  </a:cubicBezTo>
                  <a:cubicBezTo>
                    <a:pt x="999" y="3584"/>
                    <a:pt x="980" y="3576"/>
                    <a:pt x="962" y="3576"/>
                  </a:cubicBezTo>
                  <a:cubicBezTo>
                    <a:pt x="952" y="3576"/>
                    <a:pt x="941" y="3579"/>
                    <a:pt x="932" y="3585"/>
                  </a:cubicBezTo>
                  <a:cubicBezTo>
                    <a:pt x="908" y="3606"/>
                    <a:pt x="901" y="3641"/>
                    <a:pt x="918" y="3665"/>
                  </a:cubicBezTo>
                  <a:cubicBezTo>
                    <a:pt x="2076" y="5332"/>
                    <a:pt x="3635" y="7597"/>
                    <a:pt x="4490" y="8883"/>
                  </a:cubicBezTo>
                  <a:lnTo>
                    <a:pt x="2876" y="6773"/>
                  </a:lnTo>
                  <a:cubicBezTo>
                    <a:pt x="2294" y="6011"/>
                    <a:pt x="1712" y="5248"/>
                    <a:pt x="1276" y="4677"/>
                  </a:cubicBezTo>
                  <a:cubicBezTo>
                    <a:pt x="624" y="3831"/>
                    <a:pt x="527" y="3705"/>
                    <a:pt x="485" y="3705"/>
                  </a:cubicBezTo>
                  <a:cubicBezTo>
                    <a:pt x="477" y="3705"/>
                    <a:pt x="472" y="3709"/>
                    <a:pt x="465" y="3713"/>
                  </a:cubicBezTo>
                  <a:cubicBezTo>
                    <a:pt x="451" y="3721"/>
                    <a:pt x="444" y="3738"/>
                    <a:pt x="440" y="3752"/>
                  </a:cubicBezTo>
                  <a:cubicBezTo>
                    <a:pt x="419" y="3863"/>
                    <a:pt x="1785" y="5875"/>
                    <a:pt x="3105" y="7785"/>
                  </a:cubicBezTo>
                  <a:lnTo>
                    <a:pt x="793" y="4788"/>
                  </a:lnTo>
                  <a:cubicBezTo>
                    <a:pt x="430" y="4316"/>
                    <a:pt x="250" y="4084"/>
                    <a:pt x="156" y="3974"/>
                  </a:cubicBezTo>
                  <a:lnTo>
                    <a:pt x="107" y="3900"/>
                  </a:lnTo>
                  <a:lnTo>
                    <a:pt x="97" y="3908"/>
                  </a:lnTo>
                  <a:cubicBezTo>
                    <a:pt x="73" y="3883"/>
                    <a:pt x="59" y="3876"/>
                    <a:pt x="48" y="3876"/>
                  </a:cubicBezTo>
                  <a:cubicBezTo>
                    <a:pt x="41" y="3876"/>
                    <a:pt x="35" y="3879"/>
                    <a:pt x="28" y="3884"/>
                  </a:cubicBezTo>
                  <a:cubicBezTo>
                    <a:pt x="18" y="3894"/>
                    <a:pt x="8" y="3905"/>
                    <a:pt x="3" y="3921"/>
                  </a:cubicBezTo>
                  <a:cubicBezTo>
                    <a:pt x="0" y="3935"/>
                    <a:pt x="3" y="3953"/>
                    <a:pt x="14" y="3963"/>
                  </a:cubicBezTo>
                  <a:lnTo>
                    <a:pt x="3320" y="8869"/>
                  </a:lnTo>
                  <a:cubicBezTo>
                    <a:pt x="2738" y="8180"/>
                    <a:pt x="1850" y="7116"/>
                    <a:pt x="1185" y="6316"/>
                  </a:cubicBezTo>
                  <a:cubicBezTo>
                    <a:pt x="1174" y="6302"/>
                    <a:pt x="1155" y="6294"/>
                    <a:pt x="1138" y="6294"/>
                  </a:cubicBezTo>
                  <a:cubicBezTo>
                    <a:pt x="1134" y="6294"/>
                    <a:pt x="1130" y="6295"/>
                    <a:pt x="1126" y="6295"/>
                  </a:cubicBezTo>
                  <a:cubicBezTo>
                    <a:pt x="1105" y="6302"/>
                    <a:pt x="1089" y="6319"/>
                    <a:pt x="1084" y="6340"/>
                  </a:cubicBezTo>
                  <a:cubicBezTo>
                    <a:pt x="1084" y="6347"/>
                    <a:pt x="1081" y="6353"/>
                    <a:pt x="1102" y="6385"/>
                  </a:cubicBezTo>
                  <a:lnTo>
                    <a:pt x="1099" y="6388"/>
                  </a:lnTo>
                  <a:cubicBezTo>
                    <a:pt x="1102" y="6395"/>
                    <a:pt x="1109" y="6403"/>
                    <a:pt x="1116" y="6409"/>
                  </a:cubicBezTo>
                  <a:cubicBezTo>
                    <a:pt x="1202" y="6555"/>
                    <a:pt x="1535" y="7050"/>
                    <a:pt x="2762" y="8859"/>
                  </a:cubicBezTo>
                  <a:cubicBezTo>
                    <a:pt x="1850" y="7909"/>
                    <a:pt x="1535" y="7580"/>
                    <a:pt x="1410" y="7473"/>
                  </a:cubicBezTo>
                  <a:cubicBezTo>
                    <a:pt x="1407" y="7469"/>
                    <a:pt x="1404" y="7466"/>
                    <a:pt x="1404" y="7463"/>
                  </a:cubicBezTo>
                  <a:lnTo>
                    <a:pt x="1400" y="7463"/>
                  </a:lnTo>
                  <a:cubicBezTo>
                    <a:pt x="1363" y="7434"/>
                    <a:pt x="1346" y="7426"/>
                    <a:pt x="1334" y="7426"/>
                  </a:cubicBezTo>
                  <a:cubicBezTo>
                    <a:pt x="1328" y="7426"/>
                    <a:pt x="1323" y="7429"/>
                    <a:pt x="1317" y="7431"/>
                  </a:cubicBezTo>
                  <a:cubicBezTo>
                    <a:pt x="1306" y="7442"/>
                    <a:pt x="1296" y="7455"/>
                    <a:pt x="1292" y="7469"/>
                  </a:cubicBezTo>
                  <a:cubicBezTo>
                    <a:pt x="1286" y="7508"/>
                    <a:pt x="1286" y="7508"/>
                    <a:pt x="1816" y="8266"/>
                  </a:cubicBezTo>
                  <a:cubicBezTo>
                    <a:pt x="1978" y="8506"/>
                    <a:pt x="2183" y="8793"/>
                    <a:pt x="2318" y="8998"/>
                  </a:cubicBezTo>
                  <a:cubicBezTo>
                    <a:pt x="2069" y="8800"/>
                    <a:pt x="1674" y="8478"/>
                    <a:pt x="1380" y="8242"/>
                  </a:cubicBezTo>
                  <a:cubicBezTo>
                    <a:pt x="1370" y="8234"/>
                    <a:pt x="1356" y="8229"/>
                    <a:pt x="1343" y="8229"/>
                  </a:cubicBezTo>
                  <a:cubicBezTo>
                    <a:pt x="1329" y="8229"/>
                    <a:pt x="1314" y="8234"/>
                    <a:pt x="1303" y="8245"/>
                  </a:cubicBezTo>
                  <a:cubicBezTo>
                    <a:pt x="1282" y="8263"/>
                    <a:pt x="1279" y="8294"/>
                    <a:pt x="1296" y="8318"/>
                  </a:cubicBezTo>
                  <a:cubicBezTo>
                    <a:pt x="1455" y="8544"/>
                    <a:pt x="1625" y="8793"/>
                    <a:pt x="1708" y="8918"/>
                  </a:cubicBezTo>
                  <a:lnTo>
                    <a:pt x="1241" y="8886"/>
                  </a:lnTo>
                  <a:cubicBezTo>
                    <a:pt x="1220" y="8886"/>
                    <a:pt x="1196" y="8897"/>
                    <a:pt x="1185" y="8915"/>
                  </a:cubicBezTo>
                  <a:cubicBezTo>
                    <a:pt x="1175" y="8935"/>
                    <a:pt x="1175" y="8960"/>
                    <a:pt x="1188" y="8977"/>
                  </a:cubicBezTo>
                  <a:lnTo>
                    <a:pt x="1220" y="9025"/>
                  </a:lnTo>
                  <a:lnTo>
                    <a:pt x="1255" y="9004"/>
                  </a:lnTo>
                  <a:lnTo>
                    <a:pt x="1317" y="9008"/>
                  </a:lnTo>
                  <a:lnTo>
                    <a:pt x="1324" y="9008"/>
                  </a:lnTo>
                  <a:lnTo>
                    <a:pt x="1809" y="9039"/>
                  </a:lnTo>
                  <a:cubicBezTo>
                    <a:pt x="1823" y="9039"/>
                    <a:pt x="1833" y="9039"/>
                    <a:pt x="1847" y="9032"/>
                  </a:cubicBezTo>
                  <a:cubicBezTo>
                    <a:pt x="1858" y="9022"/>
                    <a:pt x="1868" y="9008"/>
                    <a:pt x="1871" y="8994"/>
                  </a:cubicBezTo>
                  <a:cubicBezTo>
                    <a:pt x="1874" y="8970"/>
                    <a:pt x="1879" y="8952"/>
                    <a:pt x="1625" y="8589"/>
                  </a:cubicBezTo>
                  <a:lnTo>
                    <a:pt x="1625" y="8589"/>
                  </a:lnTo>
                  <a:cubicBezTo>
                    <a:pt x="2361" y="9185"/>
                    <a:pt x="2491" y="9288"/>
                    <a:pt x="2540" y="9288"/>
                  </a:cubicBezTo>
                  <a:cubicBezTo>
                    <a:pt x="2550" y="9288"/>
                    <a:pt x="2557" y="9284"/>
                    <a:pt x="2565" y="9278"/>
                  </a:cubicBezTo>
                  <a:cubicBezTo>
                    <a:pt x="2578" y="9271"/>
                    <a:pt x="2585" y="9257"/>
                    <a:pt x="2589" y="9240"/>
                  </a:cubicBezTo>
                  <a:cubicBezTo>
                    <a:pt x="2595" y="9202"/>
                    <a:pt x="2599" y="9192"/>
                    <a:pt x="1909" y="8200"/>
                  </a:cubicBezTo>
                  <a:cubicBezTo>
                    <a:pt x="1854" y="8125"/>
                    <a:pt x="1799" y="8045"/>
                    <a:pt x="1746" y="7965"/>
                  </a:cubicBezTo>
                  <a:lnTo>
                    <a:pt x="1746" y="7965"/>
                  </a:lnTo>
                  <a:cubicBezTo>
                    <a:pt x="2180" y="8416"/>
                    <a:pt x="2827" y="9094"/>
                    <a:pt x="3147" y="9427"/>
                  </a:cubicBezTo>
                  <a:cubicBezTo>
                    <a:pt x="3158" y="9438"/>
                    <a:pt x="3172" y="9443"/>
                    <a:pt x="3186" y="9443"/>
                  </a:cubicBezTo>
                  <a:cubicBezTo>
                    <a:pt x="3199" y="9443"/>
                    <a:pt x="3212" y="9439"/>
                    <a:pt x="3222" y="9430"/>
                  </a:cubicBezTo>
                  <a:cubicBezTo>
                    <a:pt x="3246" y="9414"/>
                    <a:pt x="3251" y="9379"/>
                    <a:pt x="3236" y="9355"/>
                  </a:cubicBezTo>
                  <a:cubicBezTo>
                    <a:pt x="2845" y="8776"/>
                    <a:pt x="2256" y="7906"/>
                    <a:pt x="1809" y="7244"/>
                  </a:cubicBezTo>
                  <a:lnTo>
                    <a:pt x="1809" y="7244"/>
                  </a:lnTo>
                  <a:cubicBezTo>
                    <a:pt x="3212" y="8928"/>
                    <a:pt x="3656" y="9451"/>
                    <a:pt x="3815" y="9604"/>
                  </a:cubicBezTo>
                  <a:lnTo>
                    <a:pt x="3839" y="9635"/>
                  </a:lnTo>
                  <a:lnTo>
                    <a:pt x="3846" y="9631"/>
                  </a:lnTo>
                  <a:cubicBezTo>
                    <a:pt x="3874" y="9654"/>
                    <a:pt x="3890" y="9661"/>
                    <a:pt x="3900" y="9661"/>
                  </a:cubicBezTo>
                  <a:cubicBezTo>
                    <a:pt x="3908" y="9661"/>
                    <a:pt x="3913" y="9657"/>
                    <a:pt x="3919" y="9652"/>
                  </a:cubicBezTo>
                  <a:cubicBezTo>
                    <a:pt x="3943" y="9635"/>
                    <a:pt x="3950" y="9597"/>
                    <a:pt x="3932" y="9572"/>
                  </a:cubicBezTo>
                  <a:lnTo>
                    <a:pt x="1099" y="5370"/>
                  </a:lnTo>
                  <a:lnTo>
                    <a:pt x="1099" y="5370"/>
                  </a:lnTo>
                  <a:cubicBezTo>
                    <a:pt x="2391" y="7047"/>
                    <a:pt x="4387" y="9638"/>
                    <a:pt x="4418" y="9676"/>
                  </a:cubicBezTo>
                  <a:cubicBezTo>
                    <a:pt x="4428" y="9691"/>
                    <a:pt x="4446" y="9698"/>
                    <a:pt x="4463" y="9698"/>
                  </a:cubicBezTo>
                  <a:cubicBezTo>
                    <a:pt x="4475" y="9698"/>
                    <a:pt x="4488" y="9694"/>
                    <a:pt x="4498" y="9687"/>
                  </a:cubicBezTo>
                  <a:cubicBezTo>
                    <a:pt x="4522" y="9670"/>
                    <a:pt x="4529" y="9631"/>
                    <a:pt x="4511" y="9607"/>
                  </a:cubicBezTo>
                  <a:cubicBezTo>
                    <a:pt x="3413" y="8031"/>
                    <a:pt x="1927" y="5879"/>
                    <a:pt x="1123" y="4670"/>
                  </a:cubicBezTo>
                  <a:lnTo>
                    <a:pt x="1123" y="4670"/>
                  </a:lnTo>
                  <a:cubicBezTo>
                    <a:pt x="2405" y="6344"/>
                    <a:pt x="5083" y="9846"/>
                    <a:pt x="5117" y="9892"/>
                  </a:cubicBezTo>
                  <a:cubicBezTo>
                    <a:pt x="5130" y="9907"/>
                    <a:pt x="5147" y="9915"/>
                    <a:pt x="5165" y="9915"/>
                  </a:cubicBezTo>
                  <a:cubicBezTo>
                    <a:pt x="5176" y="9915"/>
                    <a:pt x="5187" y="9912"/>
                    <a:pt x="5197" y="9905"/>
                  </a:cubicBezTo>
                  <a:cubicBezTo>
                    <a:pt x="5208" y="9898"/>
                    <a:pt x="5218" y="9881"/>
                    <a:pt x="5221" y="9867"/>
                  </a:cubicBezTo>
                  <a:cubicBezTo>
                    <a:pt x="5221" y="9860"/>
                    <a:pt x="5218" y="9846"/>
                    <a:pt x="5208" y="9825"/>
                  </a:cubicBezTo>
                  <a:lnTo>
                    <a:pt x="5208" y="9822"/>
                  </a:lnTo>
                  <a:lnTo>
                    <a:pt x="5208" y="9819"/>
                  </a:lnTo>
                  <a:cubicBezTo>
                    <a:pt x="5066" y="9510"/>
                    <a:pt x="3932" y="7834"/>
                    <a:pt x="2630" y="5942"/>
                  </a:cubicBezTo>
                  <a:lnTo>
                    <a:pt x="2630" y="5942"/>
                  </a:lnTo>
                  <a:cubicBezTo>
                    <a:pt x="2859" y="6240"/>
                    <a:pt x="3094" y="6551"/>
                    <a:pt x="3330" y="6863"/>
                  </a:cubicBezTo>
                  <a:cubicBezTo>
                    <a:pt x="5111" y="9219"/>
                    <a:pt x="5600" y="9857"/>
                    <a:pt x="5755" y="10012"/>
                  </a:cubicBezTo>
                  <a:cubicBezTo>
                    <a:pt x="5759" y="10016"/>
                    <a:pt x="5759" y="10020"/>
                    <a:pt x="5762" y="10023"/>
                  </a:cubicBezTo>
                  <a:lnTo>
                    <a:pt x="5766" y="10020"/>
                  </a:lnTo>
                  <a:cubicBezTo>
                    <a:pt x="5797" y="10050"/>
                    <a:pt x="5814" y="10059"/>
                    <a:pt x="5826" y="10059"/>
                  </a:cubicBezTo>
                  <a:cubicBezTo>
                    <a:pt x="5834" y="10059"/>
                    <a:pt x="5840" y="10055"/>
                    <a:pt x="5845" y="10051"/>
                  </a:cubicBezTo>
                  <a:cubicBezTo>
                    <a:pt x="5859" y="10044"/>
                    <a:pt x="5870" y="10030"/>
                    <a:pt x="5870" y="10012"/>
                  </a:cubicBezTo>
                  <a:cubicBezTo>
                    <a:pt x="5877" y="9985"/>
                    <a:pt x="5883" y="9943"/>
                    <a:pt x="2516" y="4989"/>
                  </a:cubicBezTo>
                  <a:lnTo>
                    <a:pt x="2516" y="4989"/>
                  </a:lnTo>
                  <a:lnTo>
                    <a:pt x="6365" y="10100"/>
                  </a:lnTo>
                  <a:cubicBezTo>
                    <a:pt x="6376" y="10115"/>
                    <a:pt x="6393" y="10123"/>
                    <a:pt x="6411" y="10123"/>
                  </a:cubicBezTo>
                  <a:cubicBezTo>
                    <a:pt x="6423" y="10123"/>
                    <a:pt x="6434" y="10120"/>
                    <a:pt x="6445" y="10113"/>
                  </a:cubicBezTo>
                  <a:cubicBezTo>
                    <a:pt x="6469" y="10092"/>
                    <a:pt x="6476" y="10058"/>
                    <a:pt x="6455" y="10033"/>
                  </a:cubicBezTo>
                  <a:cubicBezTo>
                    <a:pt x="5461" y="8585"/>
                    <a:pt x="3288" y="5411"/>
                    <a:pt x="2176" y="3745"/>
                  </a:cubicBezTo>
                  <a:lnTo>
                    <a:pt x="2176" y="3745"/>
                  </a:lnTo>
                  <a:cubicBezTo>
                    <a:pt x="3375" y="5339"/>
                    <a:pt x="5679" y="8443"/>
                    <a:pt x="7062" y="10314"/>
                  </a:cubicBezTo>
                  <a:cubicBezTo>
                    <a:pt x="7076" y="10332"/>
                    <a:pt x="7092" y="10338"/>
                    <a:pt x="7110" y="10338"/>
                  </a:cubicBezTo>
                  <a:cubicBezTo>
                    <a:pt x="7121" y="10338"/>
                    <a:pt x="7131" y="10335"/>
                    <a:pt x="7141" y="10328"/>
                  </a:cubicBezTo>
                  <a:cubicBezTo>
                    <a:pt x="7155" y="10321"/>
                    <a:pt x="7162" y="10303"/>
                    <a:pt x="7166" y="10290"/>
                  </a:cubicBezTo>
                  <a:cubicBezTo>
                    <a:pt x="7180" y="10224"/>
                    <a:pt x="6988" y="9933"/>
                    <a:pt x="5104" y="7234"/>
                  </a:cubicBezTo>
                  <a:cubicBezTo>
                    <a:pt x="4231" y="5983"/>
                    <a:pt x="3139" y="4420"/>
                    <a:pt x="2502" y="3460"/>
                  </a:cubicBezTo>
                  <a:lnTo>
                    <a:pt x="2502" y="3460"/>
                  </a:lnTo>
                  <a:cubicBezTo>
                    <a:pt x="3957" y="5405"/>
                    <a:pt x="7418" y="10030"/>
                    <a:pt x="7463" y="10089"/>
                  </a:cubicBezTo>
                  <a:cubicBezTo>
                    <a:pt x="7474" y="10103"/>
                    <a:pt x="7490" y="10110"/>
                    <a:pt x="7506" y="10110"/>
                  </a:cubicBezTo>
                  <a:cubicBezTo>
                    <a:pt x="7518" y="10110"/>
                    <a:pt x="7530" y="10107"/>
                    <a:pt x="7540" y="10100"/>
                  </a:cubicBezTo>
                  <a:cubicBezTo>
                    <a:pt x="7554" y="10092"/>
                    <a:pt x="7564" y="10075"/>
                    <a:pt x="7567" y="10061"/>
                  </a:cubicBezTo>
                  <a:cubicBezTo>
                    <a:pt x="7595" y="9905"/>
                    <a:pt x="5322" y="6579"/>
                    <a:pt x="3521" y="3977"/>
                  </a:cubicBezTo>
                  <a:lnTo>
                    <a:pt x="3521" y="3977"/>
                  </a:lnTo>
                  <a:cubicBezTo>
                    <a:pt x="4327" y="5058"/>
                    <a:pt x="5558" y="6711"/>
                    <a:pt x="7415" y="9227"/>
                  </a:cubicBezTo>
                  <a:cubicBezTo>
                    <a:pt x="7508" y="9355"/>
                    <a:pt x="7561" y="9424"/>
                    <a:pt x="7591" y="9462"/>
                  </a:cubicBezTo>
                  <a:lnTo>
                    <a:pt x="7609" y="9489"/>
                  </a:lnTo>
                  <a:lnTo>
                    <a:pt x="7612" y="9486"/>
                  </a:lnTo>
                  <a:cubicBezTo>
                    <a:pt x="7633" y="9510"/>
                    <a:pt x="7640" y="9510"/>
                    <a:pt x="7650" y="9513"/>
                  </a:cubicBezTo>
                  <a:cubicBezTo>
                    <a:pt x="7653" y="9514"/>
                    <a:pt x="7656" y="9514"/>
                    <a:pt x="7659" y="9514"/>
                  </a:cubicBezTo>
                  <a:cubicBezTo>
                    <a:pt x="7677" y="9514"/>
                    <a:pt x="7694" y="9504"/>
                    <a:pt x="7706" y="9486"/>
                  </a:cubicBezTo>
                  <a:cubicBezTo>
                    <a:pt x="7716" y="9469"/>
                    <a:pt x="7716" y="9444"/>
                    <a:pt x="7706" y="9424"/>
                  </a:cubicBezTo>
                  <a:lnTo>
                    <a:pt x="3825" y="3676"/>
                  </a:lnTo>
                  <a:lnTo>
                    <a:pt x="3825" y="3676"/>
                  </a:lnTo>
                  <a:cubicBezTo>
                    <a:pt x="4203" y="4181"/>
                    <a:pt x="4619" y="4739"/>
                    <a:pt x="5034" y="5297"/>
                  </a:cubicBezTo>
                  <a:cubicBezTo>
                    <a:pt x="6972" y="7892"/>
                    <a:pt x="7540" y="8648"/>
                    <a:pt x="7734" y="8852"/>
                  </a:cubicBezTo>
                  <a:cubicBezTo>
                    <a:pt x="7744" y="8869"/>
                    <a:pt x="7754" y="8886"/>
                    <a:pt x="7765" y="8901"/>
                  </a:cubicBezTo>
                  <a:lnTo>
                    <a:pt x="7775" y="8894"/>
                  </a:lnTo>
                  <a:cubicBezTo>
                    <a:pt x="7800" y="8918"/>
                    <a:pt x="7814" y="8926"/>
                    <a:pt x="7826" y="8926"/>
                  </a:cubicBezTo>
                  <a:cubicBezTo>
                    <a:pt x="7833" y="8926"/>
                    <a:pt x="7839" y="8922"/>
                    <a:pt x="7845" y="8918"/>
                  </a:cubicBezTo>
                  <a:cubicBezTo>
                    <a:pt x="7855" y="8907"/>
                    <a:pt x="7866" y="8894"/>
                    <a:pt x="7869" y="8880"/>
                  </a:cubicBezTo>
                  <a:cubicBezTo>
                    <a:pt x="7872" y="8866"/>
                    <a:pt x="7869" y="8848"/>
                    <a:pt x="7858" y="8838"/>
                  </a:cubicBezTo>
                  <a:cubicBezTo>
                    <a:pt x="6885" y="7414"/>
                    <a:pt x="4799" y="4365"/>
                    <a:pt x="3631" y="2622"/>
                  </a:cubicBezTo>
                  <a:lnTo>
                    <a:pt x="3631" y="2622"/>
                  </a:lnTo>
                  <a:cubicBezTo>
                    <a:pt x="3843" y="2907"/>
                    <a:pt x="4075" y="3219"/>
                    <a:pt x="4311" y="3534"/>
                  </a:cubicBezTo>
                  <a:cubicBezTo>
                    <a:pt x="6919" y="7044"/>
                    <a:pt x="7540" y="7854"/>
                    <a:pt x="7720" y="8017"/>
                  </a:cubicBezTo>
                  <a:cubicBezTo>
                    <a:pt x="7724" y="8021"/>
                    <a:pt x="7727" y="8024"/>
                    <a:pt x="7727" y="8027"/>
                  </a:cubicBezTo>
                  <a:lnTo>
                    <a:pt x="7730" y="8027"/>
                  </a:lnTo>
                  <a:cubicBezTo>
                    <a:pt x="7754" y="8048"/>
                    <a:pt x="7769" y="8054"/>
                    <a:pt x="7781" y="8054"/>
                  </a:cubicBezTo>
                  <a:cubicBezTo>
                    <a:pt x="7791" y="8054"/>
                    <a:pt x="7799" y="8050"/>
                    <a:pt x="7807" y="8045"/>
                  </a:cubicBezTo>
                  <a:cubicBezTo>
                    <a:pt x="7820" y="8034"/>
                    <a:pt x="7827" y="8021"/>
                    <a:pt x="7831" y="8007"/>
                  </a:cubicBezTo>
                  <a:cubicBezTo>
                    <a:pt x="7834" y="7992"/>
                    <a:pt x="7831" y="7975"/>
                    <a:pt x="7824" y="7965"/>
                  </a:cubicBezTo>
                  <a:cubicBezTo>
                    <a:pt x="6978" y="6742"/>
                    <a:pt x="5232" y="4196"/>
                    <a:pt x="4140" y="2570"/>
                  </a:cubicBezTo>
                  <a:lnTo>
                    <a:pt x="4140" y="2570"/>
                  </a:lnTo>
                  <a:cubicBezTo>
                    <a:pt x="4501" y="3056"/>
                    <a:pt x="4920" y="3617"/>
                    <a:pt x="5339" y="4175"/>
                  </a:cubicBezTo>
                  <a:cubicBezTo>
                    <a:pt x="7361" y="6864"/>
                    <a:pt x="7644" y="7162"/>
                    <a:pt x="7730" y="7162"/>
                  </a:cubicBezTo>
                  <a:cubicBezTo>
                    <a:pt x="7741" y="7162"/>
                    <a:pt x="7749" y="7157"/>
                    <a:pt x="7758" y="7151"/>
                  </a:cubicBezTo>
                  <a:cubicBezTo>
                    <a:pt x="7768" y="7140"/>
                    <a:pt x="7778" y="7130"/>
                    <a:pt x="7783" y="7113"/>
                  </a:cubicBezTo>
                  <a:cubicBezTo>
                    <a:pt x="7783" y="7099"/>
                    <a:pt x="7778" y="7085"/>
                    <a:pt x="7772" y="7071"/>
                  </a:cubicBezTo>
                  <a:cubicBezTo>
                    <a:pt x="6718" y="5515"/>
                    <a:pt x="4983" y="2952"/>
                    <a:pt x="4075" y="1597"/>
                  </a:cubicBezTo>
                  <a:lnTo>
                    <a:pt x="4075" y="1597"/>
                  </a:lnTo>
                  <a:cubicBezTo>
                    <a:pt x="4647" y="2335"/>
                    <a:pt x="5482" y="3440"/>
                    <a:pt x="6161" y="4337"/>
                  </a:cubicBezTo>
                  <a:cubicBezTo>
                    <a:pt x="7138" y="5626"/>
                    <a:pt x="7477" y="6077"/>
                    <a:pt x="7609" y="6219"/>
                  </a:cubicBezTo>
                  <a:cubicBezTo>
                    <a:pt x="7620" y="6233"/>
                    <a:pt x="7630" y="6246"/>
                    <a:pt x="7637" y="6257"/>
                  </a:cubicBezTo>
                  <a:lnTo>
                    <a:pt x="7644" y="6254"/>
                  </a:lnTo>
                  <a:cubicBezTo>
                    <a:pt x="7670" y="6275"/>
                    <a:pt x="7684" y="6282"/>
                    <a:pt x="7695" y="6282"/>
                  </a:cubicBezTo>
                  <a:cubicBezTo>
                    <a:pt x="7703" y="6282"/>
                    <a:pt x="7709" y="6279"/>
                    <a:pt x="7716" y="6274"/>
                  </a:cubicBezTo>
                  <a:cubicBezTo>
                    <a:pt x="7730" y="6264"/>
                    <a:pt x="7737" y="6250"/>
                    <a:pt x="7741" y="6236"/>
                  </a:cubicBezTo>
                  <a:cubicBezTo>
                    <a:pt x="7744" y="6222"/>
                    <a:pt x="7741" y="6205"/>
                    <a:pt x="7730" y="6195"/>
                  </a:cubicBezTo>
                  <a:cubicBezTo>
                    <a:pt x="6708" y="4711"/>
                    <a:pt x="5333" y="2712"/>
                    <a:pt x="4543" y="1527"/>
                  </a:cubicBezTo>
                  <a:lnTo>
                    <a:pt x="4543" y="1527"/>
                  </a:lnTo>
                  <a:cubicBezTo>
                    <a:pt x="4834" y="1901"/>
                    <a:pt x="5184" y="2349"/>
                    <a:pt x="5533" y="2792"/>
                  </a:cubicBezTo>
                  <a:cubicBezTo>
                    <a:pt x="7071" y="4745"/>
                    <a:pt x="7287" y="4978"/>
                    <a:pt x="7361" y="4978"/>
                  </a:cubicBezTo>
                  <a:cubicBezTo>
                    <a:pt x="7371" y="4978"/>
                    <a:pt x="7379" y="4973"/>
                    <a:pt x="7388" y="4968"/>
                  </a:cubicBezTo>
                  <a:cubicBezTo>
                    <a:pt x="7401" y="4957"/>
                    <a:pt x="7408" y="4944"/>
                    <a:pt x="7412" y="4930"/>
                  </a:cubicBezTo>
                  <a:cubicBezTo>
                    <a:pt x="7415" y="4916"/>
                    <a:pt x="7412" y="4898"/>
                    <a:pt x="7401" y="4888"/>
                  </a:cubicBezTo>
                  <a:cubicBezTo>
                    <a:pt x="6635" y="3755"/>
                    <a:pt x="5374" y="1895"/>
                    <a:pt x="4692" y="879"/>
                  </a:cubicBezTo>
                  <a:lnTo>
                    <a:pt x="4692" y="879"/>
                  </a:lnTo>
                  <a:lnTo>
                    <a:pt x="6545" y="3003"/>
                  </a:lnTo>
                  <a:cubicBezTo>
                    <a:pt x="6557" y="3015"/>
                    <a:pt x="6574" y="3021"/>
                    <a:pt x="6590" y="3021"/>
                  </a:cubicBezTo>
                  <a:cubicBezTo>
                    <a:pt x="6602" y="3021"/>
                    <a:pt x="6615" y="3018"/>
                    <a:pt x="6625" y="3011"/>
                  </a:cubicBezTo>
                  <a:cubicBezTo>
                    <a:pt x="6649" y="2990"/>
                    <a:pt x="6653" y="2955"/>
                    <a:pt x="6635" y="2931"/>
                  </a:cubicBezTo>
                  <a:cubicBezTo>
                    <a:pt x="5887" y="1853"/>
                    <a:pt x="4757" y="217"/>
                    <a:pt x="4688" y="54"/>
                  </a:cubicBezTo>
                  <a:cubicBezTo>
                    <a:pt x="4685" y="44"/>
                    <a:pt x="4685" y="34"/>
                    <a:pt x="4678" y="27"/>
                  </a:cubicBezTo>
                  <a:cubicBezTo>
                    <a:pt x="4666" y="10"/>
                    <a:pt x="4649" y="0"/>
                    <a:pt x="4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702;p35">
            <a:extLst>
              <a:ext uri="{FF2B5EF4-FFF2-40B4-BE49-F238E27FC236}">
                <a16:creationId xmlns:a16="http://schemas.microsoft.com/office/drawing/2014/main" id="{4C0E1412-AC07-11D0-4FC9-15C43FC6C359}"/>
              </a:ext>
            </a:extLst>
          </p:cNvPr>
          <p:cNvGrpSpPr/>
          <p:nvPr/>
        </p:nvGrpSpPr>
        <p:grpSpPr>
          <a:xfrm>
            <a:off x="8431350" y="3056115"/>
            <a:ext cx="379835" cy="505895"/>
            <a:chOff x="2272832" y="2945341"/>
            <a:chExt cx="224131" cy="298533"/>
          </a:xfrm>
        </p:grpSpPr>
        <p:sp>
          <p:nvSpPr>
            <p:cNvPr id="9" name="Google Shape;703;p35">
              <a:extLst>
                <a:ext uri="{FF2B5EF4-FFF2-40B4-BE49-F238E27FC236}">
                  <a16:creationId xmlns:a16="http://schemas.microsoft.com/office/drawing/2014/main" id="{640FB281-6515-27D9-F149-096B28C401AA}"/>
                </a:ext>
              </a:extLst>
            </p:cNvPr>
            <p:cNvSpPr/>
            <p:nvPr/>
          </p:nvSpPr>
          <p:spPr>
            <a:xfrm>
              <a:off x="2272832" y="2953483"/>
              <a:ext cx="105093" cy="283560"/>
            </a:xfrm>
            <a:custGeom>
              <a:avLst/>
              <a:gdLst/>
              <a:ahLst/>
              <a:cxnLst/>
              <a:rect l="l" t="t" r="r" b="b"/>
              <a:pathLst>
                <a:path w="4092" h="11041" extrusionOk="0">
                  <a:moveTo>
                    <a:pt x="2000" y="218"/>
                  </a:moveTo>
                  <a:cubicBezTo>
                    <a:pt x="2073" y="218"/>
                    <a:pt x="2129" y="312"/>
                    <a:pt x="2166" y="499"/>
                  </a:cubicBezTo>
                  <a:cubicBezTo>
                    <a:pt x="2193" y="529"/>
                    <a:pt x="2217" y="567"/>
                    <a:pt x="2241" y="601"/>
                  </a:cubicBezTo>
                  <a:cubicBezTo>
                    <a:pt x="2056" y="581"/>
                    <a:pt x="1872" y="570"/>
                    <a:pt x="1687" y="570"/>
                  </a:cubicBezTo>
                  <a:cubicBezTo>
                    <a:pt x="1814" y="336"/>
                    <a:pt x="1918" y="218"/>
                    <a:pt x="2000" y="218"/>
                  </a:cubicBezTo>
                  <a:close/>
                  <a:moveTo>
                    <a:pt x="1653" y="632"/>
                  </a:moveTo>
                  <a:cubicBezTo>
                    <a:pt x="1851" y="656"/>
                    <a:pt x="2049" y="669"/>
                    <a:pt x="2251" y="669"/>
                  </a:cubicBezTo>
                  <a:cubicBezTo>
                    <a:pt x="2261" y="669"/>
                    <a:pt x="2271" y="663"/>
                    <a:pt x="2275" y="656"/>
                  </a:cubicBezTo>
                  <a:cubicBezTo>
                    <a:pt x="2480" y="980"/>
                    <a:pt x="2630" y="1445"/>
                    <a:pt x="2760" y="1889"/>
                  </a:cubicBezTo>
                  <a:cubicBezTo>
                    <a:pt x="2753" y="1889"/>
                    <a:pt x="2746" y="1892"/>
                    <a:pt x="2739" y="1895"/>
                  </a:cubicBezTo>
                  <a:cubicBezTo>
                    <a:pt x="2521" y="2047"/>
                    <a:pt x="2275" y="2128"/>
                    <a:pt x="2030" y="2128"/>
                  </a:cubicBezTo>
                  <a:cubicBezTo>
                    <a:pt x="1883" y="2128"/>
                    <a:pt x="1736" y="2099"/>
                    <a:pt x="1595" y="2039"/>
                  </a:cubicBezTo>
                  <a:lnTo>
                    <a:pt x="1595" y="2039"/>
                  </a:lnTo>
                  <a:cubicBezTo>
                    <a:pt x="1776" y="2071"/>
                    <a:pt x="1956" y="2087"/>
                    <a:pt x="2138" y="2087"/>
                  </a:cubicBezTo>
                  <a:cubicBezTo>
                    <a:pt x="2187" y="2087"/>
                    <a:pt x="2236" y="2085"/>
                    <a:pt x="2285" y="2083"/>
                  </a:cubicBezTo>
                  <a:cubicBezTo>
                    <a:pt x="2319" y="2080"/>
                    <a:pt x="2319" y="2025"/>
                    <a:pt x="2285" y="2022"/>
                  </a:cubicBezTo>
                  <a:cubicBezTo>
                    <a:pt x="2008" y="2018"/>
                    <a:pt x="1732" y="1998"/>
                    <a:pt x="1459" y="1964"/>
                  </a:cubicBezTo>
                  <a:lnTo>
                    <a:pt x="1452" y="1964"/>
                  </a:lnTo>
                  <a:cubicBezTo>
                    <a:pt x="1404" y="1936"/>
                    <a:pt x="1360" y="1906"/>
                    <a:pt x="1319" y="1875"/>
                  </a:cubicBezTo>
                  <a:cubicBezTo>
                    <a:pt x="1307" y="1865"/>
                    <a:pt x="1294" y="1861"/>
                    <a:pt x="1282" y="1861"/>
                  </a:cubicBezTo>
                  <a:cubicBezTo>
                    <a:pt x="1241" y="1861"/>
                    <a:pt x="1206" y="1910"/>
                    <a:pt x="1243" y="1950"/>
                  </a:cubicBezTo>
                  <a:cubicBezTo>
                    <a:pt x="1463" y="2175"/>
                    <a:pt x="1766" y="2293"/>
                    <a:pt x="2069" y="2293"/>
                  </a:cubicBezTo>
                  <a:cubicBezTo>
                    <a:pt x="2332" y="2293"/>
                    <a:pt x="2594" y="2204"/>
                    <a:pt x="2801" y="2018"/>
                  </a:cubicBezTo>
                  <a:cubicBezTo>
                    <a:pt x="2876" y="2275"/>
                    <a:pt x="2948" y="2520"/>
                    <a:pt x="3023" y="2718"/>
                  </a:cubicBezTo>
                  <a:cubicBezTo>
                    <a:pt x="3286" y="3405"/>
                    <a:pt x="3542" y="4095"/>
                    <a:pt x="3832" y="4771"/>
                  </a:cubicBezTo>
                  <a:cubicBezTo>
                    <a:pt x="3838" y="4788"/>
                    <a:pt x="3857" y="4800"/>
                    <a:pt x="3875" y="4800"/>
                  </a:cubicBezTo>
                  <a:cubicBezTo>
                    <a:pt x="3879" y="4800"/>
                    <a:pt x="3883" y="4800"/>
                    <a:pt x="3887" y="4798"/>
                  </a:cubicBezTo>
                  <a:lnTo>
                    <a:pt x="3887" y="4798"/>
                  </a:lnTo>
                  <a:cubicBezTo>
                    <a:pt x="3887" y="4843"/>
                    <a:pt x="3887" y="4880"/>
                    <a:pt x="3883" y="4914"/>
                  </a:cubicBezTo>
                  <a:cubicBezTo>
                    <a:pt x="3754" y="4975"/>
                    <a:pt x="3614" y="5005"/>
                    <a:pt x="3475" y="5005"/>
                  </a:cubicBezTo>
                  <a:cubicBezTo>
                    <a:pt x="3324" y="5005"/>
                    <a:pt x="3173" y="4970"/>
                    <a:pt x="3036" y="4901"/>
                  </a:cubicBezTo>
                  <a:cubicBezTo>
                    <a:pt x="3024" y="4877"/>
                    <a:pt x="3001" y="4861"/>
                    <a:pt x="2974" y="4861"/>
                  </a:cubicBezTo>
                  <a:cubicBezTo>
                    <a:pt x="2963" y="4861"/>
                    <a:pt x="2952" y="4864"/>
                    <a:pt x="2941" y="4870"/>
                  </a:cubicBezTo>
                  <a:cubicBezTo>
                    <a:pt x="2937" y="4870"/>
                    <a:pt x="2934" y="4873"/>
                    <a:pt x="2931" y="4877"/>
                  </a:cubicBezTo>
                  <a:lnTo>
                    <a:pt x="2927" y="4877"/>
                  </a:lnTo>
                  <a:cubicBezTo>
                    <a:pt x="2917" y="4884"/>
                    <a:pt x="2910" y="4891"/>
                    <a:pt x="2907" y="4901"/>
                  </a:cubicBezTo>
                  <a:cubicBezTo>
                    <a:pt x="2753" y="5078"/>
                    <a:pt x="2630" y="5246"/>
                    <a:pt x="2384" y="5311"/>
                  </a:cubicBezTo>
                  <a:cubicBezTo>
                    <a:pt x="2321" y="5326"/>
                    <a:pt x="2259" y="5334"/>
                    <a:pt x="2198" y="5334"/>
                  </a:cubicBezTo>
                  <a:cubicBezTo>
                    <a:pt x="1983" y="5334"/>
                    <a:pt x="1781" y="5242"/>
                    <a:pt x="1619" y="5095"/>
                  </a:cubicBezTo>
                  <a:cubicBezTo>
                    <a:pt x="1619" y="5075"/>
                    <a:pt x="1599" y="5058"/>
                    <a:pt x="1578" y="5058"/>
                  </a:cubicBezTo>
                  <a:cubicBezTo>
                    <a:pt x="1576" y="5027"/>
                    <a:pt x="1550" y="5006"/>
                    <a:pt x="1521" y="5006"/>
                  </a:cubicBezTo>
                  <a:cubicBezTo>
                    <a:pt x="1512" y="5006"/>
                    <a:pt x="1502" y="5008"/>
                    <a:pt x="1493" y="5013"/>
                  </a:cubicBezTo>
                  <a:cubicBezTo>
                    <a:pt x="1302" y="5143"/>
                    <a:pt x="1144" y="5283"/>
                    <a:pt x="895" y="5294"/>
                  </a:cubicBezTo>
                  <a:cubicBezTo>
                    <a:pt x="888" y="5294"/>
                    <a:pt x="882" y="5294"/>
                    <a:pt x="875" y="5294"/>
                  </a:cubicBezTo>
                  <a:cubicBezTo>
                    <a:pt x="624" y="5294"/>
                    <a:pt x="406" y="5169"/>
                    <a:pt x="250" y="4979"/>
                  </a:cubicBezTo>
                  <a:cubicBezTo>
                    <a:pt x="246" y="4938"/>
                    <a:pt x="246" y="4901"/>
                    <a:pt x="243" y="4860"/>
                  </a:cubicBezTo>
                  <a:cubicBezTo>
                    <a:pt x="533" y="4064"/>
                    <a:pt x="786" y="3258"/>
                    <a:pt x="1049" y="2452"/>
                  </a:cubicBezTo>
                  <a:lnTo>
                    <a:pt x="1281" y="1735"/>
                  </a:lnTo>
                  <a:cubicBezTo>
                    <a:pt x="1501" y="1740"/>
                    <a:pt x="1721" y="1745"/>
                    <a:pt x="1941" y="1745"/>
                  </a:cubicBezTo>
                  <a:cubicBezTo>
                    <a:pt x="2033" y="1745"/>
                    <a:pt x="2125" y="1744"/>
                    <a:pt x="2217" y="1742"/>
                  </a:cubicBezTo>
                  <a:cubicBezTo>
                    <a:pt x="2261" y="1742"/>
                    <a:pt x="2261" y="1673"/>
                    <a:pt x="2217" y="1673"/>
                  </a:cubicBezTo>
                  <a:cubicBezTo>
                    <a:pt x="2121" y="1671"/>
                    <a:pt x="2026" y="1671"/>
                    <a:pt x="1932" y="1671"/>
                  </a:cubicBezTo>
                  <a:cubicBezTo>
                    <a:pt x="1721" y="1671"/>
                    <a:pt x="1510" y="1675"/>
                    <a:pt x="1298" y="1677"/>
                  </a:cubicBezTo>
                  <a:lnTo>
                    <a:pt x="1387" y="1407"/>
                  </a:lnTo>
                  <a:lnTo>
                    <a:pt x="1424" y="1291"/>
                  </a:lnTo>
                  <a:cubicBezTo>
                    <a:pt x="1701" y="1305"/>
                    <a:pt x="1974" y="1322"/>
                    <a:pt x="2251" y="1325"/>
                  </a:cubicBezTo>
                  <a:cubicBezTo>
                    <a:pt x="2292" y="1318"/>
                    <a:pt x="2292" y="1264"/>
                    <a:pt x="2251" y="1257"/>
                  </a:cubicBezTo>
                  <a:cubicBezTo>
                    <a:pt x="1985" y="1240"/>
                    <a:pt x="1715" y="1236"/>
                    <a:pt x="1445" y="1229"/>
                  </a:cubicBezTo>
                  <a:lnTo>
                    <a:pt x="1541" y="943"/>
                  </a:lnTo>
                  <a:cubicBezTo>
                    <a:pt x="1742" y="967"/>
                    <a:pt x="1944" y="1008"/>
                    <a:pt x="2148" y="1014"/>
                  </a:cubicBezTo>
                  <a:cubicBezTo>
                    <a:pt x="2186" y="1014"/>
                    <a:pt x="2193" y="960"/>
                    <a:pt x="2155" y="946"/>
                  </a:cubicBezTo>
                  <a:cubicBezTo>
                    <a:pt x="1961" y="908"/>
                    <a:pt x="1759" y="898"/>
                    <a:pt x="1558" y="878"/>
                  </a:cubicBezTo>
                  <a:lnTo>
                    <a:pt x="1612" y="710"/>
                  </a:lnTo>
                  <a:cubicBezTo>
                    <a:pt x="1626" y="683"/>
                    <a:pt x="1640" y="656"/>
                    <a:pt x="1653" y="632"/>
                  </a:cubicBezTo>
                  <a:close/>
                  <a:moveTo>
                    <a:pt x="3013" y="5020"/>
                  </a:moveTo>
                  <a:cubicBezTo>
                    <a:pt x="2954" y="5492"/>
                    <a:pt x="2907" y="5970"/>
                    <a:pt x="2866" y="6448"/>
                  </a:cubicBezTo>
                  <a:cubicBezTo>
                    <a:pt x="2503" y="6462"/>
                    <a:pt x="2138" y="6484"/>
                    <a:pt x="1769" y="6484"/>
                  </a:cubicBezTo>
                  <a:cubicBezTo>
                    <a:pt x="1703" y="6484"/>
                    <a:pt x="1637" y="6484"/>
                    <a:pt x="1571" y="6482"/>
                  </a:cubicBezTo>
                  <a:cubicBezTo>
                    <a:pt x="1585" y="6069"/>
                    <a:pt x="1599" y="5659"/>
                    <a:pt x="1616" y="5246"/>
                  </a:cubicBezTo>
                  <a:cubicBezTo>
                    <a:pt x="1796" y="5398"/>
                    <a:pt x="2045" y="5483"/>
                    <a:pt x="2286" y="5483"/>
                  </a:cubicBezTo>
                  <a:cubicBezTo>
                    <a:pt x="2596" y="5483"/>
                    <a:pt x="2892" y="5342"/>
                    <a:pt x="3009" y="5020"/>
                  </a:cubicBezTo>
                  <a:close/>
                  <a:moveTo>
                    <a:pt x="263" y="5188"/>
                  </a:moveTo>
                  <a:lnTo>
                    <a:pt x="263" y="5188"/>
                  </a:lnTo>
                  <a:cubicBezTo>
                    <a:pt x="444" y="5358"/>
                    <a:pt x="704" y="5463"/>
                    <a:pt x="951" y="5463"/>
                  </a:cubicBezTo>
                  <a:cubicBezTo>
                    <a:pt x="1170" y="5463"/>
                    <a:pt x="1378" y="5380"/>
                    <a:pt x="1513" y="5188"/>
                  </a:cubicBezTo>
                  <a:lnTo>
                    <a:pt x="1513" y="5188"/>
                  </a:lnTo>
                  <a:cubicBezTo>
                    <a:pt x="1291" y="7063"/>
                    <a:pt x="1226" y="8951"/>
                    <a:pt x="1319" y="10836"/>
                  </a:cubicBezTo>
                  <a:cubicBezTo>
                    <a:pt x="974" y="10826"/>
                    <a:pt x="629" y="10806"/>
                    <a:pt x="280" y="10778"/>
                  </a:cubicBezTo>
                  <a:cubicBezTo>
                    <a:pt x="267" y="8927"/>
                    <a:pt x="373" y="7035"/>
                    <a:pt x="263" y="5188"/>
                  </a:cubicBezTo>
                  <a:close/>
                  <a:moveTo>
                    <a:pt x="3112" y="5072"/>
                  </a:moveTo>
                  <a:cubicBezTo>
                    <a:pt x="3240" y="5132"/>
                    <a:pt x="3378" y="5163"/>
                    <a:pt x="3518" y="5163"/>
                  </a:cubicBezTo>
                  <a:cubicBezTo>
                    <a:pt x="3638" y="5163"/>
                    <a:pt x="3759" y="5140"/>
                    <a:pt x="3873" y="5092"/>
                  </a:cubicBezTo>
                  <a:lnTo>
                    <a:pt x="3873" y="5092"/>
                  </a:lnTo>
                  <a:cubicBezTo>
                    <a:pt x="3760" y="6967"/>
                    <a:pt x="3798" y="8869"/>
                    <a:pt x="3757" y="10744"/>
                  </a:cubicBezTo>
                  <a:cubicBezTo>
                    <a:pt x="3757" y="10751"/>
                    <a:pt x="3757" y="10758"/>
                    <a:pt x="3760" y="10768"/>
                  </a:cubicBezTo>
                  <a:cubicBezTo>
                    <a:pt x="3470" y="10802"/>
                    <a:pt x="3183" y="10823"/>
                    <a:pt x="2900" y="10836"/>
                  </a:cubicBezTo>
                  <a:cubicBezTo>
                    <a:pt x="2924" y="8907"/>
                    <a:pt x="2989" y="6998"/>
                    <a:pt x="3112" y="5072"/>
                  </a:cubicBezTo>
                  <a:close/>
                  <a:moveTo>
                    <a:pt x="2866" y="6530"/>
                  </a:moveTo>
                  <a:lnTo>
                    <a:pt x="2866" y="6530"/>
                  </a:lnTo>
                  <a:cubicBezTo>
                    <a:pt x="2746" y="7964"/>
                    <a:pt x="2715" y="9402"/>
                    <a:pt x="2770" y="10843"/>
                  </a:cubicBezTo>
                  <a:lnTo>
                    <a:pt x="2773" y="10843"/>
                  </a:lnTo>
                  <a:cubicBezTo>
                    <a:pt x="2550" y="10852"/>
                    <a:pt x="2326" y="10856"/>
                    <a:pt x="2102" y="10856"/>
                  </a:cubicBezTo>
                  <a:cubicBezTo>
                    <a:pt x="1879" y="10856"/>
                    <a:pt x="1655" y="10852"/>
                    <a:pt x="1431" y="10843"/>
                  </a:cubicBezTo>
                  <a:cubicBezTo>
                    <a:pt x="1435" y="10765"/>
                    <a:pt x="1435" y="10686"/>
                    <a:pt x="1438" y="10607"/>
                  </a:cubicBezTo>
                  <a:cubicBezTo>
                    <a:pt x="1567" y="10615"/>
                    <a:pt x="1696" y="10619"/>
                    <a:pt x="1826" y="10619"/>
                  </a:cubicBezTo>
                  <a:cubicBezTo>
                    <a:pt x="2050" y="10619"/>
                    <a:pt x="2274" y="10607"/>
                    <a:pt x="2497" y="10584"/>
                  </a:cubicBezTo>
                  <a:cubicBezTo>
                    <a:pt x="2537" y="10577"/>
                    <a:pt x="2544" y="10512"/>
                    <a:pt x="2500" y="10512"/>
                  </a:cubicBezTo>
                  <a:cubicBezTo>
                    <a:pt x="2499" y="10512"/>
                    <a:pt x="2498" y="10512"/>
                    <a:pt x="2497" y="10512"/>
                  </a:cubicBezTo>
                  <a:cubicBezTo>
                    <a:pt x="2212" y="10517"/>
                    <a:pt x="1928" y="10527"/>
                    <a:pt x="1643" y="10527"/>
                  </a:cubicBezTo>
                  <a:cubicBezTo>
                    <a:pt x="1576" y="10527"/>
                    <a:pt x="1509" y="10527"/>
                    <a:pt x="1442" y="10526"/>
                  </a:cubicBezTo>
                  <a:cubicBezTo>
                    <a:pt x="1448" y="10273"/>
                    <a:pt x="1455" y="10020"/>
                    <a:pt x="1465" y="9767"/>
                  </a:cubicBezTo>
                  <a:cubicBezTo>
                    <a:pt x="1617" y="9769"/>
                    <a:pt x="1769" y="9771"/>
                    <a:pt x="1921" y="9771"/>
                  </a:cubicBezTo>
                  <a:cubicBezTo>
                    <a:pt x="2032" y="9771"/>
                    <a:pt x="2143" y="9770"/>
                    <a:pt x="2254" y="9767"/>
                  </a:cubicBezTo>
                  <a:cubicBezTo>
                    <a:pt x="2295" y="9767"/>
                    <a:pt x="2295" y="9702"/>
                    <a:pt x="2254" y="9702"/>
                  </a:cubicBezTo>
                  <a:cubicBezTo>
                    <a:pt x="2167" y="9700"/>
                    <a:pt x="2079" y="9699"/>
                    <a:pt x="1991" y="9699"/>
                  </a:cubicBezTo>
                  <a:cubicBezTo>
                    <a:pt x="1816" y="9699"/>
                    <a:pt x="1641" y="9702"/>
                    <a:pt x="1465" y="9702"/>
                  </a:cubicBezTo>
                  <a:cubicBezTo>
                    <a:pt x="1469" y="9549"/>
                    <a:pt x="1476" y="9395"/>
                    <a:pt x="1479" y="9241"/>
                  </a:cubicBezTo>
                  <a:cubicBezTo>
                    <a:pt x="1537" y="9246"/>
                    <a:pt x="1594" y="9249"/>
                    <a:pt x="1652" y="9249"/>
                  </a:cubicBezTo>
                  <a:cubicBezTo>
                    <a:pt x="1798" y="9249"/>
                    <a:pt x="1942" y="9233"/>
                    <a:pt x="2087" y="9204"/>
                  </a:cubicBezTo>
                  <a:cubicBezTo>
                    <a:pt x="2110" y="9197"/>
                    <a:pt x="2108" y="9159"/>
                    <a:pt x="2083" y="9159"/>
                  </a:cubicBezTo>
                  <a:cubicBezTo>
                    <a:pt x="2082" y="9159"/>
                    <a:pt x="2081" y="9159"/>
                    <a:pt x="2080" y="9159"/>
                  </a:cubicBezTo>
                  <a:cubicBezTo>
                    <a:pt x="1879" y="9173"/>
                    <a:pt x="1681" y="9190"/>
                    <a:pt x="1483" y="9190"/>
                  </a:cubicBezTo>
                  <a:lnTo>
                    <a:pt x="1496" y="8791"/>
                  </a:lnTo>
                  <a:cubicBezTo>
                    <a:pt x="1763" y="8753"/>
                    <a:pt x="2032" y="8715"/>
                    <a:pt x="2295" y="8661"/>
                  </a:cubicBezTo>
                  <a:cubicBezTo>
                    <a:pt x="2328" y="8654"/>
                    <a:pt x="2323" y="8603"/>
                    <a:pt x="2292" y="8603"/>
                  </a:cubicBezTo>
                  <a:cubicBezTo>
                    <a:pt x="2291" y="8603"/>
                    <a:pt x="2290" y="8603"/>
                    <a:pt x="2288" y="8603"/>
                  </a:cubicBezTo>
                  <a:cubicBezTo>
                    <a:pt x="2022" y="8634"/>
                    <a:pt x="1759" y="8685"/>
                    <a:pt x="1496" y="8733"/>
                  </a:cubicBezTo>
                  <a:cubicBezTo>
                    <a:pt x="1506" y="8360"/>
                    <a:pt x="1520" y="7988"/>
                    <a:pt x="1534" y="7616"/>
                  </a:cubicBezTo>
                  <a:cubicBezTo>
                    <a:pt x="1601" y="7620"/>
                    <a:pt x="1669" y="7623"/>
                    <a:pt x="1737" y="7623"/>
                  </a:cubicBezTo>
                  <a:cubicBezTo>
                    <a:pt x="1877" y="7623"/>
                    <a:pt x="2018" y="7613"/>
                    <a:pt x="2159" y="7592"/>
                  </a:cubicBezTo>
                  <a:cubicBezTo>
                    <a:pt x="2189" y="7589"/>
                    <a:pt x="2183" y="7534"/>
                    <a:pt x="2151" y="7534"/>
                  </a:cubicBezTo>
                  <a:cubicBezTo>
                    <a:pt x="2150" y="7534"/>
                    <a:pt x="2149" y="7534"/>
                    <a:pt x="2148" y="7534"/>
                  </a:cubicBezTo>
                  <a:cubicBezTo>
                    <a:pt x="1997" y="7549"/>
                    <a:pt x="1842" y="7557"/>
                    <a:pt x="1688" y="7557"/>
                  </a:cubicBezTo>
                  <a:cubicBezTo>
                    <a:pt x="1636" y="7557"/>
                    <a:pt x="1585" y="7556"/>
                    <a:pt x="1534" y="7554"/>
                  </a:cubicBezTo>
                  <a:cubicBezTo>
                    <a:pt x="1537" y="7428"/>
                    <a:pt x="1544" y="7295"/>
                    <a:pt x="1547" y="7165"/>
                  </a:cubicBezTo>
                  <a:cubicBezTo>
                    <a:pt x="1632" y="7171"/>
                    <a:pt x="1718" y="7174"/>
                    <a:pt x="1803" y="7174"/>
                  </a:cubicBezTo>
                  <a:cubicBezTo>
                    <a:pt x="1968" y="7174"/>
                    <a:pt x="2133" y="7162"/>
                    <a:pt x="2295" y="7138"/>
                  </a:cubicBezTo>
                  <a:cubicBezTo>
                    <a:pt x="2325" y="7134"/>
                    <a:pt x="2320" y="7083"/>
                    <a:pt x="2291" y="7083"/>
                  </a:cubicBezTo>
                  <a:cubicBezTo>
                    <a:pt x="2290" y="7083"/>
                    <a:pt x="2289" y="7083"/>
                    <a:pt x="2288" y="7083"/>
                  </a:cubicBezTo>
                  <a:cubicBezTo>
                    <a:pt x="2104" y="7098"/>
                    <a:pt x="1920" y="7106"/>
                    <a:pt x="1735" y="7106"/>
                  </a:cubicBezTo>
                  <a:cubicBezTo>
                    <a:pt x="1674" y="7106"/>
                    <a:pt x="1612" y="7105"/>
                    <a:pt x="1551" y="7104"/>
                  </a:cubicBezTo>
                  <a:cubicBezTo>
                    <a:pt x="1558" y="6919"/>
                    <a:pt x="1564" y="6735"/>
                    <a:pt x="1571" y="6547"/>
                  </a:cubicBezTo>
                  <a:cubicBezTo>
                    <a:pt x="1774" y="6555"/>
                    <a:pt x="1978" y="6561"/>
                    <a:pt x="2182" y="6561"/>
                  </a:cubicBezTo>
                  <a:cubicBezTo>
                    <a:pt x="2410" y="6561"/>
                    <a:pt x="2638" y="6553"/>
                    <a:pt x="2866" y="6530"/>
                  </a:cubicBezTo>
                  <a:close/>
                  <a:moveTo>
                    <a:pt x="1937" y="0"/>
                  </a:moveTo>
                  <a:cubicBezTo>
                    <a:pt x="1936" y="0"/>
                    <a:pt x="1934" y="0"/>
                    <a:pt x="1933" y="0"/>
                  </a:cubicBezTo>
                  <a:cubicBezTo>
                    <a:pt x="1517" y="7"/>
                    <a:pt x="1394" y="963"/>
                    <a:pt x="1315" y="1199"/>
                  </a:cubicBezTo>
                  <a:cubicBezTo>
                    <a:pt x="919" y="2415"/>
                    <a:pt x="496" y="3630"/>
                    <a:pt x="144" y="4860"/>
                  </a:cubicBezTo>
                  <a:cubicBezTo>
                    <a:pt x="137" y="4880"/>
                    <a:pt x="147" y="4901"/>
                    <a:pt x="164" y="4911"/>
                  </a:cubicBezTo>
                  <a:cubicBezTo>
                    <a:pt x="163" y="4911"/>
                    <a:pt x="161" y="4911"/>
                    <a:pt x="160" y="4911"/>
                  </a:cubicBezTo>
                  <a:cubicBezTo>
                    <a:pt x="118" y="4911"/>
                    <a:pt x="90" y="4960"/>
                    <a:pt x="113" y="4996"/>
                  </a:cubicBezTo>
                  <a:cubicBezTo>
                    <a:pt x="127" y="5024"/>
                    <a:pt x="144" y="5048"/>
                    <a:pt x="164" y="5072"/>
                  </a:cubicBezTo>
                  <a:cubicBezTo>
                    <a:pt x="0" y="6950"/>
                    <a:pt x="103" y="8896"/>
                    <a:pt x="130" y="10775"/>
                  </a:cubicBezTo>
                  <a:cubicBezTo>
                    <a:pt x="130" y="10809"/>
                    <a:pt x="154" y="10840"/>
                    <a:pt x="188" y="10843"/>
                  </a:cubicBezTo>
                  <a:cubicBezTo>
                    <a:pt x="192" y="10864"/>
                    <a:pt x="205" y="10881"/>
                    <a:pt x="226" y="10888"/>
                  </a:cubicBezTo>
                  <a:cubicBezTo>
                    <a:pt x="828" y="10995"/>
                    <a:pt x="1436" y="11041"/>
                    <a:pt x="2043" y="11041"/>
                  </a:cubicBezTo>
                  <a:cubicBezTo>
                    <a:pt x="2634" y="11041"/>
                    <a:pt x="3224" y="10997"/>
                    <a:pt x="3812" y="10925"/>
                  </a:cubicBezTo>
                  <a:cubicBezTo>
                    <a:pt x="3873" y="10915"/>
                    <a:pt x="3907" y="10853"/>
                    <a:pt x="3883" y="10795"/>
                  </a:cubicBezTo>
                  <a:cubicBezTo>
                    <a:pt x="3897" y="10782"/>
                    <a:pt x="3907" y="10761"/>
                    <a:pt x="3911" y="10741"/>
                  </a:cubicBezTo>
                  <a:cubicBezTo>
                    <a:pt x="3986" y="8862"/>
                    <a:pt x="4092" y="6926"/>
                    <a:pt x="3986" y="5041"/>
                  </a:cubicBezTo>
                  <a:lnTo>
                    <a:pt x="3993" y="5037"/>
                  </a:lnTo>
                  <a:cubicBezTo>
                    <a:pt x="4047" y="5003"/>
                    <a:pt x="4037" y="4921"/>
                    <a:pt x="3979" y="4901"/>
                  </a:cubicBezTo>
                  <a:cubicBezTo>
                    <a:pt x="3976" y="4853"/>
                    <a:pt x="3972" y="4805"/>
                    <a:pt x="3969" y="4754"/>
                  </a:cubicBezTo>
                  <a:cubicBezTo>
                    <a:pt x="3969" y="4740"/>
                    <a:pt x="3959" y="4727"/>
                    <a:pt x="3945" y="4723"/>
                  </a:cubicBezTo>
                  <a:cubicBezTo>
                    <a:pt x="3552" y="3576"/>
                    <a:pt x="3084" y="2452"/>
                    <a:pt x="2644" y="1322"/>
                  </a:cubicBezTo>
                  <a:cubicBezTo>
                    <a:pt x="2552" y="1087"/>
                    <a:pt x="2297" y="0"/>
                    <a:pt x="193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p35">
              <a:extLst>
                <a:ext uri="{FF2B5EF4-FFF2-40B4-BE49-F238E27FC236}">
                  <a16:creationId xmlns:a16="http://schemas.microsoft.com/office/drawing/2014/main" id="{D7E3EAED-DCA8-4AC5-8C75-17163F39F26A}"/>
                </a:ext>
              </a:extLst>
            </p:cNvPr>
            <p:cNvSpPr/>
            <p:nvPr/>
          </p:nvSpPr>
          <p:spPr>
            <a:xfrm>
              <a:off x="2365982" y="2945341"/>
              <a:ext cx="130981" cy="298533"/>
            </a:xfrm>
            <a:custGeom>
              <a:avLst/>
              <a:gdLst/>
              <a:ahLst/>
              <a:cxnLst/>
              <a:rect l="l" t="t" r="r" b="b"/>
              <a:pathLst>
                <a:path w="5100" h="11624" extrusionOk="0">
                  <a:moveTo>
                    <a:pt x="2746" y="204"/>
                  </a:moveTo>
                  <a:cubicBezTo>
                    <a:pt x="2900" y="1690"/>
                    <a:pt x="5099" y="3223"/>
                    <a:pt x="3692" y="4665"/>
                  </a:cubicBezTo>
                  <a:cubicBezTo>
                    <a:pt x="3412" y="4957"/>
                    <a:pt x="3035" y="5103"/>
                    <a:pt x="2660" y="5103"/>
                  </a:cubicBezTo>
                  <a:cubicBezTo>
                    <a:pt x="2334" y="5103"/>
                    <a:pt x="2009" y="4993"/>
                    <a:pt x="1752" y="4774"/>
                  </a:cubicBezTo>
                  <a:lnTo>
                    <a:pt x="1752" y="4770"/>
                  </a:lnTo>
                  <a:cubicBezTo>
                    <a:pt x="2049" y="4798"/>
                    <a:pt x="2343" y="4822"/>
                    <a:pt x="2640" y="4828"/>
                  </a:cubicBezTo>
                  <a:cubicBezTo>
                    <a:pt x="2691" y="4828"/>
                    <a:pt x="2691" y="4753"/>
                    <a:pt x="2640" y="4750"/>
                  </a:cubicBezTo>
                  <a:cubicBezTo>
                    <a:pt x="2316" y="4716"/>
                    <a:pt x="1991" y="4702"/>
                    <a:pt x="1667" y="4692"/>
                  </a:cubicBezTo>
                  <a:cubicBezTo>
                    <a:pt x="1489" y="4518"/>
                    <a:pt x="1366" y="4296"/>
                    <a:pt x="1312" y="4053"/>
                  </a:cubicBezTo>
                  <a:lnTo>
                    <a:pt x="1312" y="4053"/>
                  </a:lnTo>
                  <a:cubicBezTo>
                    <a:pt x="1559" y="4093"/>
                    <a:pt x="1810" y="4112"/>
                    <a:pt x="2061" y="4112"/>
                  </a:cubicBezTo>
                  <a:cubicBezTo>
                    <a:pt x="2173" y="4112"/>
                    <a:pt x="2286" y="4108"/>
                    <a:pt x="2398" y="4101"/>
                  </a:cubicBezTo>
                  <a:cubicBezTo>
                    <a:pt x="2446" y="4098"/>
                    <a:pt x="2446" y="4026"/>
                    <a:pt x="2398" y="4026"/>
                  </a:cubicBezTo>
                  <a:cubicBezTo>
                    <a:pt x="2329" y="4028"/>
                    <a:pt x="2259" y="4029"/>
                    <a:pt x="2191" y="4029"/>
                  </a:cubicBezTo>
                  <a:cubicBezTo>
                    <a:pt x="1892" y="4029"/>
                    <a:pt x="1595" y="4011"/>
                    <a:pt x="1298" y="3975"/>
                  </a:cubicBezTo>
                  <a:cubicBezTo>
                    <a:pt x="1251" y="3734"/>
                    <a:pt x="1237" y="3487"/>
                    <a:pt x="1260" y="3242"/>
                  </a:cubicBezTo>
                  <a:lnTo>
                    <a:pt x="1260" y="3242"/>
                  </a:lnTo>
                  <a:cubicBezTo>
                    <a:pt x="1260" y="3257"/>
                    <a:pt x="1273" y="3268"/>
                    <a:pt x="1291" y="3268"/>
                  </a:cubicBezTo>
                  <a:cubicBezTo>
                    <a:pt x="1691" y="3302"/>
                    <a:pt x="2097" y="3339"/>
                    <a:pt x="2500" y="3350"/>
                  </a:cubicBezTo>
                  <a:cubicBezTo>
                    <a:pt x="2558" y="3350"/>
                    <a:pt x="2555" y="3268"/>
                    <a:pt x="2500" y="3264"/>
                  </a:cubicBezTo>
                  <a:cubicBezTo>
                    <a:pt x="2101" y="3227"/>
                    <a:pt x="1694" y="3220"/>
                    <a:pt x="1291" y="3206"/>
                  </a:cubicBezTo>
                  <a:cubicBezTo>
                    <a:pt x="1289" y="3206"/>
                    <a:pt x="1287" y="3206"/>
                    <a:pt x="1285" y="3206"/>
                  </a:cubicBezTo>
                  <a:cubicBezTo>
                    <a:pt x="1273" y="3206"/>
                    <a:pt x="1265" y="3212"/>
                    <a:pt x="1261" y="3220"/>
                  </a:cubicBezTo>
                  <a:lnTo>
                    <a:pt x="1261" y="3220"/>
                  </a:lnTo>
                  <a:cubicBezTo>
                    <a:pt x="1279" y="2979"/>
                    <a:pt x="1320" y="2737"/>
                    <a:pt x="1377" y="2499"/>
                  </a:cubicBezTo>
                  <a:cubicBezTo>
                    <a:pt x="1387" y="2458"/>
                    <a:pt x="1400" y="2414"/>
                    <a:pt x="1411" y="2373"/>
                  </a:cubicBezTo>
                  <a:cubicBezTo>
                    <a:pt x="1628" y="2398"/>
                    <a:pt x="1844" y="2409"/>
                    <a:pt x="2063" y="2409"/>
                  </a:cubicBezTo>
                  <a:cubicBezTo>
                    <a:pt x="2116" y="2409"/>
                    <a:pt x="2170" y="2408"/>
                    <a:pt x="2224" y="2407"/>
                  </a:cubicBezTo>
                  <a:cubicBezTo>
                    <a:pt x="2275" y="2407"/>
                    <a:pt x="2275" y="2329"/>
                    <a:pt x="2224" y="2329"/>
                  </a:cubicBezTo>
                  <a:cubicBezTo>
                    <a:pt x="1957" y="2325"/>
                    <a:pt x="1694" y="2322"/>
                    <a:pt x="1431" y="2305"/>
                  </a:cubicBezTo>
                  <a:cubicBezTo>
                    <a:pt x="1476" y="2151"/>
                    <a:pt x="1530" y="2004"/>
                    <a:pt x="1592" y="1857"/>
                  </a:cubicBezTo>
                  <a:cubicBezTo>
                    <a:pt x="1848" y="1888"/>
                    <a:pt x="2104" y="1926"/>
                    <a:pt x="2360" y="1929"/>
                  </a:cubicBezTo>
                  <a:cubicBezTo>
                    <a:pt x="2405" y="1929"/>
                    <a:pt x="2418" y="1854"/>
                    <a:pt x="2370" y="1847"/>
                  </a:cubicBezTo>
                  <a:cubicBezTo>
                    <a:pt x="2124" y="1803"/>
                    <a:pt x="1875" y="1792"/>
                    <a:pt x="1626" y="1775"/>
                  </a:cubicBezTo>
                  <a:cubicBezTo>
                    <a:pt x="1704" y="1605"/>
                    <a:pt x="1790" y="1441"/>
                    <a:pt x="1889" y="1284"/>
                  </a:cubicBezTo>
                  <a:cubicBezTo>
                    <a:pt x="1896" y="1287"/>
                    <a:pt x="1902" y="1290"/>
                    <a:pt x="1909" y="1290"/>
                  </a:cubicBezTo>
                  <a:cubicBezTo>
                    <a:pt x="2138" y="1309"/>
                    <a:pt x="2369" y="1336"/>
                    <a:pt x="2597" y="1336"/>
                  </a:cubicBezTo>
                  <a:cubicBezTo>
                    <a:pt x="2622" y="1336"/>
                    <a:pt x="2646" y="1335"/>
                    <a:pt x="2671" y="1335"/>
                  </a:cubicBezTo>
                  <a:cubicBezTo>
                    <a:pt x="2729" y="1335"/>
                    <a:pt x="2729" y="1249"/>
                    <a:pt x="2671" y="1249"/>
                  </a:cubicBezTo>
                  <a:cubicBezTo>
                    <a:pt x="2464" y="1229"/>
                    <a:pt x="2257" y="1221"/>
                    <a:pt x="2048" y="1221"/>
                  </a:cubicBezTo>
                  <a:cubicBezTo>
                    <a:pt x="2009" y="1221"/>
                    <a:pt x="1969" y="1222"/>
                    <a:pt x="1930" y="1222"/>
                  </a:cubicBezTo>
                  <a:cubicBezTo>
                    <a:pt x="2025" y="1068"/>
                    <a:pt x="2131" y="922"/>
                    <a:pt x="2244" y="782"/>
                  </a:cubicBezTo>
                  <a:cubicBezTo>
                    <a:pt x="2247" y="782"/>
                    <a:pt x="2251" y="788"/>
                    <a:pt x="2254" y="788"/>
                  </a:cubicBezTo>
                  <a:cubicBezTo>
                    <a:pt x="2425" y="809"/>
                    <a:pt x="2603" y="840"/>
                    <a:pt x="2777" y="850"/>
                  </a:cubicBezTo>
                  <a:cubicBezTo>
                    <a:pt x="2778" y="850"/>
                    <a:pt x="2779" y="850"/>
                    <a:pt x="2780" y="850"/>
                  </a:cubicBezTo>
                  <a:cubicBezTo>
                    <a:pt x="2822" y="850"/>
                    <a:pt x="2834" y="775"/>
                    <a:pt x="2787" y="768"/>
                  </a:cubicBezTo>
                  <a:cubicBezTo>
                    <a:pt x="2623" y="741"/>
                    <a:pt x="2459" y="730"/>
                    <a:pt x="2295" y="713"/>
                  </a:cubicBezTo>
                  <a:cubicBezTo>
                    <a:pt x="2435" y="536"/>
                    <a:pt x="2586" y="365"/>
                    <a:pt x="2746" y="204"/>
                  </a:cubicBezTo>
                  <a:close/>
                  <a:moveTo>
                    <a:pt x="3316" y="5136"/>
                  </a:moveTo>
                  <a:cubicBezTo>
                    <a:pt x="3904" y="7164"/>
                    <a:pt x="4215" y="9149"/>
                    <a:pt x="4044" y="11263"/>
                  </a:cubicBezTo>
                  <a:lnTo>
                    <a:pt x="4044" y="11259"/>
                  </a:lnTo>
                  <a:lnTo>
                    <a:pt x="4037" y="11259"/>
                  </a:lnTo>
                  <a:cubicBezTo>
                    <a:pt x="3588" y="11383"/>
                    <a:pt x="3153" y="11447"/>
                    <a:pt x="2718" y="11447"/>
                  </a:cubicBezTo>
                  <a:cubicBezTo>
                    <a:pt x="2325" y="11447"/>
                    <a:pt x="1932" y="11395"/>
                    <a:pt x="1527" y="11286"/>
                  </a:cubicBezTo>
                  <a:lnTo>
                    <a:pt x="1527" y="10938"/>
                  </a:lnTo>
                  <a:cubicBezTo>
                    <a:pt x="1943" y="10976"/>
                    <a:pt x="2364" y="11003"/>
                    <a:pt x="2780" y="11024"/>
                  </a:cubicBezTo>
                  <a:cubicBezTo>
                    <a:pt x="2821" y="11024"/>
                    <a:pt x="2821" y="10955"/>
                    <a:pt x="2780" y="10955"/>
                  </a:cubicBezTo>
                  <a:cubicBezTo>
                    <a:pt x="2364" y="10928"/>
                    <a:pt x="1943" y="10904"/>
                    <a:pt x="1527" y="10897"/>
                  </a:cubicBezTo>
                  <a:lnTo>
                    <a:pt x="1527" y="10559"/>
                  </a:lnTo>
                  <a:cubicBezTo>
                    <a:pt x="1527" y="10559"/>
                    <a:pt x="1530" y="10562"/>
                    <a:pt x="1534" y="10562"/>
                  </a:cubicBezTo>
                  <a:cubicBezTo>
                    <a:pt x="1554" y="10562"/>
                    <a:pt x="1574" y="10562"/>
                    <a:pt x="1594" y="10562"/>
                  </a:cubicBezTo>
                  <a:cubicBezTo>
                    <a:pt x="1895" y="10562"/>
                    <a:pt x="2195" y="10586"/>
                    <a:pt x="2493" y="10638"/>
                  </a:cubicBezTo>
                  <a:cubicBezTo>
                    <a:pt x="2495" y="10638"/>
                    <a:pt x="2497" y="10638"/>
                    <a:pt x="2499" y="10638"/>
                  </a:cubicBezTo>
                  <a:cubicBezTo>
                    <a:pt x="2533" y="10638"/>
                    <a:pt x="2546" y="10586"/>
                    <a:pt x="2510" y="10580"/>
                  </a:cubicBezTo>
                  <a:cubicBezTo>
                    <a:pt x="2260" y="10535"/>
                    <a:pt x="2007" y="10512"/>
                    <a:pt x="1755" y="10512"/>
                  </a:cubicBezTo>
                  <a:cubicBezTo>
                    <a:pt x="1681" y="10512"/>
                    <a:pt x="1607" y="10514"/>
                    <a:pt x="1534" y="10518"/>
                  </a:cubicBezTo>
                  <a:cubicBezTo>
                    <a:pt x="1530" y="10518"/>
                    <a:pt x="1530" y="10518"/>
                    <a:pt x="1527" y="10521"/>
                  </a:cubicBezTo>
                  <a:cubicBezTo>
                    <a:pt x="1527" y="10351"/>
                    <a:pt x="1530" y="10183"/>
                    <a:pt x="1534" y="10013"/>
                  </a:cubicBezTo>
                  <a:cubicBezTo>
                    <a:pt x="1709" y="10023"/>
                    <a:pt x="1888" y="10026"/>
                    <a:pt x="2065" y="10026"/>
                  </a:cubicBezTo>
                  <a:cubicBezTo>
                    <a:pt x="2188" y="10026"/>
                    <a:pt x="2311" y="10024"/>
                    <a:pt x="2432" y="10023"/>
                  </a:cubicBezTo>
                  <a:cubicBezTo>
                    <a:pt x="2476" y="10019"/>
                    <a:pt x="2476" y="9955"/>
                    <a:pt x="2432" y="9951"/>
                  </a:cubicBezTo>
                  <a:cubicBezTo>
                    <a:pt x="2309" y="9948"/>
                    <a:pt x="2185" y="9947"/>
                    <a:pt x="2061" y="9947"/>
                  </a:cubicBezTo>
                  <a:cubicBezTo>
                    <a:pt x="1886" y="9947"/>
                    <a:pt x="1711" y="9950"/>
                    <a:pt x="1537" y="9958"/>
                  </a:cubicBezTo>
                  <a:cubicBezTo>
                    <a:pt x="1537" y="9791"/>
                    <a:pt x="1544" y="9623"/>
                    <a:pt x="1547" y="9456"/>
                  </a:cubicBezTo>
                  <a:cubicBezTo>
                    <a:pt x="2019" y="9463"/>
                    <a:pt x="2486" y="9480"/>
                    <a:pt x="2954" y="9483"/>
                  </a:cubicBezTo>
                  <a:cubicBezTo>
                    <a:pt x="3016" y="9483"/>
                    <a:pt x="3016" y="9391"/>
                    <a:pt x="2954" y="9391"/>
                  </a:cubicBezTo>
                  <a:cubicBezTo>
                    <a:pt x="2731" y="9378"/>
                    <a:pt x="2507" y="9374"/>
                    <a:pt x="2284" y="9374"/>
                  </a:cubicBezTo>
                  <a:cubicBezTo>
                    <a:pt x="2039" y="9374"/>
                    <a:pt x="1795" y="9379"/>
                    <a:pt x="1551" y="9384"/>
                  </a:cubicBezTo>
                  <a:cubicBezTo>
                    <a:pt x="1558" y="9193"/>
                    <a:pt x="1564" y="9002"/>
                    <a:pt x="1575" y="8811"/>
                  </a:cubicBezTo>
                  <a:cubicBezTo>
                    <a:pt x="1715" y="8848"/>
                    <a:pt x="1860" y="8867"/>
                    <a:pt x="2006" y="8867"/>
                  </a:cubicBezTo>
                  <a:cubicBezTo>
                    <a:pt x="2083" y="8867"/>
                    <a:pt x="2160" y="8862"/>
                    <a:pt x="2237" y="8851"/>
                  </a:cubicBezTo>
                  <a:cubicBezTo>
                    <a:pt x="2274" y="8848"/>
                    <a:pt x="2268" y="8783"/>
                    <a:pt x="2230" y="8783"/>
                  </a:cubicBezTo>
                  <a:cubicBezTo>
                    <a:pt x="2229" y="8783"/>
                    <a:pt x="2228" y="8783"/>
                    <a:pt x="2227" y="8783"/>
                  </a:cubicBezTo>
                  <a:cubicBezTo>
                    <a:pt x="2155" y="8790"/>
                    <a:pt x="2083" y="8793"/>
                    <a:pt x="2011" y="8793"/>
                  </a:cubicBezTo>
                  <a:cubicBezTo>
                    <a:pt x="1866" y="8793"/>
                    <a:pt x="1721" y="8780"/>
                    <a:pt x="1578" y="8752"/>
                  </a:cubicBezTo>
                  <a:cubicBezTo>
                    <a:pt x="1588" y="8595"/>
                    <a:pt x="1602" y="8438"/>
                    <a:pt x="1612" y="8281"/>
                  </a:cubicBezTo>
                  <a:cubicBezTo>
                    <a:pt x="1747" y="8293"/>
                    <a:pt x="1883" y="8297"/>
                    <a:pt x="2018" y="8297"/>
                  </a:cubicBezTo>
                  <a:cubicBezTo>
                    <a:pt x="2122" y="8297"/>
                    <a:pt x="2226" y="8294"/>
                    <a:pt x="2329" y="8291"/>
                  </a:cubicBezTo>
                  <a:cubicBezTo>
                    <a:pt x="2381" y="8291"/>
                    <a:pt x="2381" y="8216"/>
                    <a:pt x="2329" y="8216"/>
                  </a:cubicBezTo>
                  <a:cubicBezTo>
                    <a:pt x="2238" y="8214"/>
                    <a:pt x="2146" y="8212"/>
                    <a:pt x="2053" y="8212"/>
                  </a:cubicBezTo>
                  <a:cubicBezTo>
                    <a:pt x="1907" y="8212"/>
                    <a:pt x="1760" y="8216"/>
                    <a:pt x="1616" y="8227"/>
                  </a:cubicBezTo>
                  <a:cubicBezTo>
                    <a:pt x="1653" y="7738"/>
                    <a:pt x="1701" y="7250"/>
                    <a:pt x="1762" y="6761"/>
                  </a:cubicBezTo>
                  <a:cubicBezTo>
                    <a:pt x="1864" y="6770"/>
                    <a:pt x="1967" y="6775"/>
                    <a:pt x="2069" y="6775"/>
                  </a:cubicBezTo>
                  <a:cubicBezTo>
                    <a:pt x="2241" y="6775"/>
                    <a:pt x="2413" y="6762"/>
                    <a:pt x="2582" y="6734"/>
                  </a:cubicBezTo>
                  <a:cubicBezTo>
                    <a:pt x="2625" y="6727"/>
                    <a:pt x="2617" y="6659"/>
                    <a:pt x="2575" y="6659"/>
                  </a:cubicBezTo>
                  <a:cubicBezTo>
                    <a:pt x="2574" y="6659"/>
                    <a:pt x="2573" y="6659"/>
                    <a:pt x="2572" y="6659"/>
                  </a:cubicBezTo>
                  <a:cubicBezTo>
                    <a:pt x="2305" y="6679"/>
                    <a:pt x="2039" y="6697"/>
                    <a:pt x="1769" y="6700"/>
                  </a:cubicBezTo>
                  <a:cubicBezTo>
                    <a:pt x="1793" y="6539"/>
                    <a:pt x="1821" y="6376"/>
                    <a:pt x="1844" y="6212"/>
                  </a:cubicBezTo>
                  <a:cubicBezTo>
                    <a:pt x="2097" y="6246"/>
                    <a:pt x="2350" y="6259"/>
                    <a:pt x="2606" y="6259"/>
                  </a:cubicBezTo>
                  <a:cubicBezTo>
                    <a:pt x="2644" y="6259"/>
                    <a:pt x="2657" y="6195"/>
                    <a:pt x="2616" y="6191"/>
                  </a:cubicBezTo>
                  <a:cubicBezTo>
                    <a:pt x="2364" y="6160"/>
                    <a:pt x="2107" y="6143"/>
                    <a:pt x="1855" y="6143"/>
                  </a:cubicBezTo>
                  <a:cubicBezTo>
                    <a:pt x="1872" y="6031"/>
                    <a:pt x="1892" y="5914"/>
                    <a:pt x="1913" y="5802"/>
                  </a:cubicBezTo>
                  <a:cubicBezTo>
                    <a:pt x="1936" y="5801"/>
                    <a:pt x="1959" y="5801"/>
                    <a:pt x="1982" y="5801"/>
                  </a:cubicBezTo>
                  <a:cubicBezTo>
                    <a:pt x="2191" y="5801"/>
                    <a:pt x="2397" y="5815"/>
                    <a:pt x="2606" y="5843"/>
                  </a:cubicBezTo>
                  <a:cubicBezTo>
                    <a:pt x="2608" y="5843"/>
                    <a:pt x="2610" y="5843"/>
                    <a:pt x="2612" y="5843"/>
                  </a:cubicBezTo>
                  <a:cubicBezTo>
                    <a:pt x="2658" y="5843"/>
                    <a:pt x="2669" y="5760"/>
                    <a:pt x="2616" y="5751"/>
                  </a:cubicBezTo>
                  <a:cubicBezTo>
                    <a:pt x="2464" y="5723"/>
                    <a:pt x="2310" y="5710"/>
                    <a:pt x="2155" y="5710"/>
                  </a:cubicBezTo>
                  <a:cubicBezTo>
                    <a:pt x="2078" y="5710"/>
                    <a:pt x="2000" y="5713"/>
                    <a:pt x="1923" y="5720"/>
                  </a:cubicBezTo>
                  <a:cubicBezTo>
                    <a:pt x="1957" y="5532"/>
                    <a:pt x="1991" y="5344"/>
                    <a:pt x="2032" y="5156"/>
                  </a:cubicBezTo>
                  <a:cubicBezTo>
                    <a:pt x="2148" y="5201"/>
                    <a:pt x="2264" y="5231"/>
                    <a:pt x="2384" y="5252"/>
                  </a:cubicBezTo>
                  <a:cubicBezTo>
                    <a:pt x="2478" y="5269"/>
                    <a:pt x="2573" y="5278"/>
                    <a:pt x="2667" y="5278"/>
                  </a:cubicBezTo>
                  <a:cubicBezTo>
                    <a:pt x="2891" y="5278"/>
                    <a:pt x="3112" y="5230"/>
                    <a:pt x="3316" y="5136"/>
                  </a:cubicBezTo>
                  <a:close/>
                  <a:moveTo>
                    <a:pt x="2839" y="1"/>
                  </a:moveTo>
                  <a:cubicBezTo>
                    <a:pt x="2831" y="1"/>
                    <a:pt x="2822" y="3"/>
                    <a:pt x="2814" y="10"/>
                  </a:cubicBezTo>
                  <a:cubicBezTo>
                    <a:pt x="1612" y="891"/>
                    <a:pt x="0" y="4326"/>
                    <a:pt x="1957" y="5132"/>
                  </a:cubicBezTo>
                  <a:cubicBezTo>
                    <a:pt x="1254" y="7076"/>
                    <a:pt x="1339" y="9272"/>
                    <a:pt x="1380" y="11307"/>
                  </a:cubicBezTo>
                  <a:cubicBezTo>
                    <a:pt x="1383" y="11349"/>
                    <a:pt x="1417" y="11377"/>
                    <a:pt x="1453" y="11377"/>
                  </a:cubicBezTo>
                  <a:cubicBezTo>
                    <a:pt x="1464" y="11377"/>
                    <a:pt x="1475" y="11374"/>
                    <a:pt x="1486" y="11368"/>
                  </a:cubicBezTo>
                  <a:cubicBezTo>
                    <a:pt x="1929" y="11535"/>
                    <a:pt x="2396" y="11623"/>
                    <a:pt x="2863" y="11623"/>
                  </a:cubicBezTo>
                  <a:cubicBezTo>
                    <a:pt x="3275" y="11623"/>
                    <a:pt x="3686" y="11555"/>
                    <a:pt x="4081" y="11413"/>
                  </a:cubicBezTo>
                  <a:cubicBezTo>
                    <a:pt x="4081" y="11413"/>
                    <a:pt x="4085" y="11413"/>
                    <a:pt x="4085" y="11409"/>
                  </a:cubicBezTo>
                  <a:cubicBezTo>
                    <a:pt x="4094" y="11412"/>
                    <a:pt x="4104" y="11414"/>
                    <a:pt x="4113" y="11414"/>
                  </a:cubicBezTo>
                  <a:cubicBezTo>
                    <a:pt x="4157" y="11414"/>
                    <a:pt x="4195" y="11382"/>
                    <a:pt x="4201" y="11334"/>
                  </a:cubicBezTo>
                  <a:cubicBezTo>
                    <a:pt x="4396" y="9237"/>
                    <a:pt x="4194" y="7062"/>
                    <a:pt x="3395" y="5098"/>
                  </a:cubicBezTo>
                  <a:cubicBezTo>
                    <a:pt x="3887" y="4832"/>
                    <a:pt x="4221" y="4350"/>
                    <a:pt x="4307" y="3800"/>
                  </a:cubicBezTo>
                  <a:cubicBezTo>
                    <a:pt x="4525" y="2380"/>
                    <a:pt x="2999" y="1502"/>
                    <a:pt x="2889" y="150"/>
                  </a:cubicBezTo>
                  <a:cubicBezTo>
                    <a:pt x="2889" y="129"/>
                    <a:pt x="2879" y="109"/>
                    <a:pt x="2862" y="95"/>
                  </a:cubicBezTo>
                  <a:lnTo>
                    <a:pt x="2872" y="85"/>
                  </a:lnTo>
                  <a:cubicBezTo>
                    <a:pt x="2903" y="54"/>
                    <a:pt x="2875" y="1"/>
                    <a:pt x="283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5;p35">
              <a:extLst>
                <a:ext uri="{FF2B5EF4-FFF2-40B4-BE49-F238E27FC236}">
                  <a16:creationId xmlns:a16="http://schemas.microsoft.com/office/drawing/2014/main" id="{0493B76F-C54F-C083-69B0-90AAC88D91A1}"/>
                </a:ext>
              </a:extLst>
            </p:cNvPr>
            <p:cNvSpPr/>
            <p:nvPr/>
          </p:nvSpPr>
          <p:spPr>
            <a:xfrm>
              <a:off x="2311253" y="3213544"/>
              <a:ext cx="24013" cy="3185"/>
            </a:xfrm>
            <a:custGeom>
              <a:avLst/>
              <a:gdLst/>
              <a:ahLst/>
              <a:cxnLst/>
              <a:rect l="l" t="t" r="r" b="b"/>
              <a:pathLst>
                <a:path w="935" h="124" extrusionOk="0">
                  <a:moveTo>
                    <a:pt x="271" y="1"/>
                  </a:moveTo>
                  <a:cubicBezTo>
                    <a:pt x="189" y="1"/>
                    <a:pt x="108" y="3"/>
                    <a:pt x="28" y="7"/>
                  </a:cubicBezTo>
                  <a:cubicBezTo>
                    <a:pt x="4" y="7"/>
                    <a:pt x="0" y="51"/>
                    <a:pt x="28" y="51"/>
                  </a:cubicBezTo>
                  <a:cubicBezTo>
                    <a:pt x="49" y="51"/>
                    <a:pt x="71" y="50"/>
                    <a:pt x="93" y="50"/>
                  </a:cubicBezTo>
                  <a:cubicBezTo>
                    <a:pt x="362" y="50"/>
                    <a:pt x="619" y="88"/>
                    <a:pt x="888" y="123"/>
                  </a:cubicBezTo>
                  <a:cubicBezTo>
                    <a:pt x="889" y="123"/>
                    <a:pt x="890" y="123"/>
                    <a:pt x="891" y="123"/>
                  </a:cubicBezTo>
                  <a:cubicBezTo>
                    <a:pt x="920" y="123"/>
                    <a:pt x="935" y="82"/>
                    <a:pt x="902" y="72"/>
                  </a:cubicBezTo>
                  <a:cubicBezTo>
                    <a:pt x="699" y="17"/>
                    <a:pt x="484" y="1"/>
                    <a:pt x="2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6;p35">
              <a:extLst>
                <a:ext uri="{FF2B5EF4-FFF2-40B4-BE49-F238E27FC236}">
                  <a16:creationId xmlns:a16="http://schemas.microsoft.com/office/drawing/2014/main" id="{E7F34311-282D-CABD-744C-ACD1F9DB9E7D}"/>
                </a:ext>
              </a:extLst>
            </p:cNvPr>
            <p:cNvSpPr/>
            <p:nvPr/>
          </p:nvSpPr>
          <p:spPr>
            <a:xfrm>
              <a:off x="2311766" y="3162744"/>
              <a:ext cx="27223" cy="2671"/>
            </a:xfrm>
            <a:custGeom>
              <a:avLst/>
              <a:gdLst/>
              <a:ahLst/>
              <a:cxnLst/>
              <a:rect l="l" t="t" r="r" b="b"/>
              <a:pathLst>
                <a:path w="1060" h="104" extrusionOk="0">
                  <a:moveTo>
                    <a:pt x="1012" y="1"/>
                  </a:moveTo>
                  <a:cubicBezTo>
                    <a:pt x="691" y="1"/>
                    <a:pt x="366" y="21"/>
                    <a:pt x="45" y="35"/>
                  </a:cubicBezTo>
                  <a:cubicBezTo>
                    <a:pt x="2" y="35"/>
                    <a:pt x="1" y="103"/>
                    <a:pt x="42" y="103"/>
                  </a:cubicBezTo>
                  <a:cubicBezTo>
                    <a:pt x="43" y="103"/>
                    <a:pt x="44" y="103"/>
                    <a:pt x="45" y="103"/>
                  </a:cubicBezTo>
                  <a:cubicBezTo>
                    <a:pt x="366" y="96"/>
                    <a:pt x="691" y="93"/>
                    <a:pt x="1012" y="72"/>
                  </a:cubicBezTo>
                  <a:cubicBezTo>
                    <a:pt x="1059" y="72"/>
                    <a:pt x="1059" y="1"/>
                    <a:pt x="101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7;p35">
              <a:extLst>
                <a:ext uri="{FF2B5EF4-FFF2-40B4-BE49-F238E27FC236}">
                  <a16:creationId xmlns:a16="http://schemas.microsoft.com/office/drawing/2014/main" id="{C46BEF9C-B431-A6F3-529C-72843A3BAB03}"/>
                </a:ext>
              </a:extLst>
            </p:cNvPr>
            <p:cNvSpPr/>
            <p:nvPr/>
          </p:nvSpPr>
          <p:spPr>
            <a:xfrm>
              <a:off x="2314129" y="3103263"/>
              <a:ext cx="23371" cy="3108"/>
            </a:xfrm>
            <a:custGeom>
              <a:avLst/>
              <a:gdLst/>
              <a:ahLst/>
              <a:cxnLst/>
              <a:rect l="l" t="t" r="r" b="b"/>
              <a:pathLst>
                <a:path w="910" h="121" extrusionOk="0">
                  <a:moveTo>
                    <a:pt x="49" y="1"/>
                  </a:moveTo>
                  <a:cubicBezTo>
                    <a:pt x="1" y="1"/>
                    <a:pt x="3" y="77"/>
                    <a:pt x="56" y="86"/>
                  </a:cubicBezTo>
                  <a:cubicBezTo>
                    <a:pt x="216" y="109"/>
                    <a:pt x="378" y="121"/>
                    <a:pt x="541" y="121"/>
                  </a:cubicBezTo>
                  <a:cubicBezTo>
                    <a:pt x="644" y="121"/>
                    <a:pt x="748" y="116"/>
                    <a:pt x="851" y="107"/>
                  </a:cubicBezTo>
                  <a:cubicBezTo>
                    <a:pt x="906" y="97"/>
                    <a:pt x="909" y="18"/>
                    <a:pt x="851" y="18"/>
                  </a:cubicBezTo>
                  <a:cubicBezTo>
                    <a:pt x="771" y="20"/>
                    <a:pt x="690" y="21"/>
                    <a:pt x="609" y="21"/>
                  </a:cubicBezTo>
                  <a:cubicBezTo>
                    <a:pt x="424" y="21"/>
                    <a:pt x="239" y="15"/>
                    <a:pt x="56" y="1"/>
                  </a:cubicBezTo>
                  <a:cubicBezTo>
                    <a:pt x="53" y="1"/>
                    <a:pt x="51" y="1"/>
                    <a:pt x="4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8;p35">
              <a:extLst>
                <a:ext uri="{FF2B5EF4-FFF2-40B4-BE49-F238E27FC236}">
                  <a16:creationId xmlns:a16="http://schemas.microsoft.com/office/drawing/2014/main" id="{C2E2CAAD-70ED-EDC4-8D63-2F6F03CB0D50}"/>
                </a:ext>
              </a:extLst>
            </p:cNvPr>
            <p:cNvSpPr/>
            <p:nvPr/>
          </p:nvSpPr>
          <p:spPr>
            <a:xfrm>
              <a:off x="2411055" y="3136958"/>
              <a:ext cx="32129" cy="3878"/>
            </a:xfrm>
            <a:custGeom>
              <a:avLst/>
              <a:gdLst/>
              <a:ahLst/>
              <a:cxnLst/>
              <a:rect l="l" t="t" r="r" b="b"/>
              <a:pathLst>
                <a:path w="1251" h="151" extrusionOk="0">
                  <a:moveTo>
                    <a:pt x="55" y="1"/>
                  </a:moveTo>
                  <a:cubicBezTo>
                    <a:pt x="1" y="1"/>
                    <a:pt x="1" y="79"/>
                    <a:pt x="55" y="82"/>
                  </a:cubicBezTo>
                  <a:cubicBezTo>
                    <a:pt x="420" y="109"/>
                    <a:pt x="789" y="151"/>
                    <a:pt x="1154" y="151"/>
                  </a:cubicBezTo>
                  <a:cubicBezTo>
                    <a:pt x="1168" y="151"/>
                    <a:pt x="1182" y="151"/>
                    <a:pt x="1196" y="151"/>
                  </a:cubicBezTo>
                  <a:cubicBezTo>
                    <a:pt x="1251" y="151"/>
                    <a:pt x="1247" y="72"/>
                    <a:pt x="1196" y="65"/>
                  </a:cubicBezTo>
                  <a:cubicBezTo>
                    <a:pt x="817" y="21"/>
                    <a:pt x="434" y="18"/>
                    <a:pt x="55"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2415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B2E9F14-C5E6-4264-7885-29886D6E73B1}"/>
              </a:ext>
            </a:extLst>
          </p:cNvPr>
          <p:cNvSpPr>
            <a:spLocks noGrp="1"/>
          </p:cNvSpPr>
          <p:nvPr>
            <p:ph type="subTitle" idx="1"/>
          </p:nvPr>
        </p:nvSpPr>
        <p:spPr>
          <a:xfrm>
            <a:off x="712650" y="161364"/>
            <a:ext cx="7718700" cy="4370295"/>
          </a:xfrm>
        </p:spPr>
        <p:txBody>
          <a:bodyPr/>
          <a:lstStyle/>
          <a:p>
            <a:pPr marL="514350" indent="-285750">
              <a:buFont typeface="Wingdings" panose="05000000000000000000" pitchFamily="2" charset="2"/>
              <a:buChar char="q"/>
            </a:pPr>
            <a:r>
              <a:rPr lang="en-US" sz="1500" dirty="0"/>
              <a:t>This project will tackle the problem by predicting the volume of traffic congestion by using Artificial Intelligence and Machine Learning.</a:t>
            </a:r>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r>
              <a:rPr lang="en-US" sz="1500" dirty="0"/>
              <a:t>Traffic congestion prediction provides the authorities with the required time to plan in the allocation of resources to make the journey smooth for </a:t>
            </a:r>
            <a:r>
              <a:rPr lang="en-US" sz="1500" dirty="0" err="1"/>
              <a:t>travellers</a:t>
            </a:r>
            <a:r>
              <a:rPr lang="en-US" sz="1500" dirty="0"/>
              <a:t>.</a:t>
            </a:r>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r>
              <a:rPr lang="en-US" sz="1500" dirty="0"/>
              <a:t>Results of the study conducted by TomTom traffic index in 2021.</a:t>
            </a:r>
          </a:p>
          <a:p>
            <a:endParaRPr lang="en-IN" dirty="0"/>
          </a:p>
        </p:txBody>
      </p:sp>
      <p:grpSp>
        <p:nvGrpSpPr>
          <p:cNvPr id="5" name="Google Shape;895;p42">
            <a:extLst>
              <a:ext uri="{FF2B5EF4-FFF2-40B4-BE49-F238E27FC236}">
                <a16:creationId xmlns:a16="http://schemas.microsoft.com/office/drawing/2014/main" id="{94D58829-7D30-B624-6309-9E6878944D58}"/>
              </a:ext>
            </a:extLst>
          </p:cNvPr>
          <p:cNvGrpSpPr/>
          <p:nvPr/>
        </p:nvGrpSpPr>
        <p:grpSpPr>
          <a:xfrm>
            <a:off x="7383995" y="2054383"/>
            <a:ext cx="1658788" cy="3086516"/>
            <a:chOff x="3759575" y="1966413"/>
            <a:chExt cx="1887225" cy="3177075"/>
          </a:xfrm>
        </p:grpSpPr>
        <p:sp>
          <p:nvSpPr>
            <p:cNvPr id="6" name="Google Shape;896;p42">
              <a:extLst>
                <a:ext uri="{FF2B5EF4-FFF2-40B4-BE49-F238E27FC236}">
                  <a16:creationId xmlns:a16="http://schemas.microsoft.com/office/drawing/2014/main" id="{2AE40AAD-0F6D-5FE6-2729-FFADCE320509}"/>
                </a:ext>
              </a:extLst>
            </p:cNvPr>
            <p:cNvSpPr/>
            <p:nvPr/>
          </p:nvSpPr>
          <p:spPr>
            <a:xfrm>
              <a:off x="4204887" y="2504441"/>
              <a:ext cx="958776" cy="677048"/>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7;p42">
              <a:extLst>
                <a:ext uri="{FF2B5EF4-FFF2-40B4-BE49-F238E27FC236}">
                  <a16:creationId xmlns:a16="http://schemas.microsoft.com/office/drawing/2014/main" id="{CDA323F8-2803-FF07-6DFA-A192B1EF162F}"/>
                </a:ext>
              </a:extLst>
            </p:cNvPr>
            <p:cNvSpPr/>
            <p:nvPr/>
          </p:nvSpPr>
          <p:spPr>
            <a:xfrm>
              <a:off x="4051550" y="2422888"/>
              <a:ext cx="1279500" cy="2720600"/>
            </a:xfrm>
            <a:custGeom>
              <a:avLst/>
              <a:gdLst/>
              <a:ahLst/>
              <a:cxnLst/>
              <a:rect l="l" t="t" r="r" b="b"/>
              <a:pathLst>
                <a:path w="51180" h="108824" extrusionOk="0">
                  <a:moveTo>
                    <a:pt x="37443" y="28981"/>
                  </a:moveTo>
                  <a:cubicBezTo>
                    <a:pt x="38400" y="28981"/>
                    <a:pt x="39216" y="29510"/>
                    <a:pt x="39475" y="30502"/>
                  </a:cubicBezTo>
                  <a:cubicBezTo>
                    <a:pt x="39700" y="31655"/>
                    <a:pt x="39174" y="32682"/>
                    <a:pt x="38447" y="33409"/>
                  </a:cubicBezTo>
                  <a:cubicBezTo>
                    <a:pt x="37194" y="34788"/>
                    <a:pt x="35314" y="35289"/>
                    <a:pt x="33535" y="35615"/>
                  </a:cubicBezTo>
                  <a:cubicBezTo>
                    <a:pt x="33535" y="34988"/>
                    <a:pt x="33635" y="34261"/>
                    <a:pt x="33635" y="33635"/>
                  </a:cubicBezTo>
                  <a:cubicBezTo>
                    <a:pt x="33961" y="31755"/>
                    <a:pt x="34989" y="29449"/>
                    <a:pt x="36968" y="29023"/>
                  </a:cubicBezTo>
                  <a:cubicBezTo>
                    <a:pt x="37129" y="28995"/>
                    <a:pt x="37288" y="28981"/>
                    <a:pt x="37443" y="28981"/>
                  </a:cubicBezTo>
                  <a:close/>
                  <a:moveTo>
                    <a:pt x="14168" y="30530"/>
                  </a:moveTo>
                  <a:cubicBezTo>
                    <a:pt x="15182" y="30530"/>
                    <a:pt x="16317" y="31051"/>
                    <a:pt x="17144" y="31655"/>
                  </a:cubicBezTo>
                  <a:cubicBezTo>
                    <a:pt x="18597" y="32682"/>
                    <a:pt x="19550" y="34261"/>
                    <a:pt x="20051" y="36041"/>
                  </a:cubicBezTo>
                  <a:cubicBezTo>
                    <a:pt x="20051" y="36241"/>
                    <a:pt x="20176" y="36442"/>
                    <a:pt x="20176" y="36768"/>
                  </a:cubicBezTo>
                  <a:cubicBezTo>
                    <a:pt x="19124" y="36667"/>
                    <a:pt x="18071" y="36542"/>
                    <a:pt x="17044" y="36241"/>
                  </a:cubicBezTo>
                  <a:cubicBezTo>
                    <a:pt x="15264" y="35915"/>
                    <a:pt x="11404" y="34562"/>
                    <a:pt x="12031" y="32156"/>
                  </a:cubicBezTo>
                  <a:cubicBezTo>
                    <a:pt x="12425" y="30962"/>
                    <a:pt x="13246" y="30530"/>
                    <a:pt x="14168" y="30530"/>
                  </a:cubicBezTo>
                  <a:close/>
                  <a:moveTo>
                    <a:pt x="27470" y="0"/>
                  </a:moveTo>
                  <a:cubicBezTo>
                    <a:pt x="24863" y="0"/>
                    <a:pt x="22357" y="326"/>
                    <a:pt x="19851" y="627"/>
                  </a:cubicBezTo>
                  <a:cubicBezTo>
                    <a:pt x="16718" y="1053"/>
                    <a:pt x="13685" y="1780"/>
                    <a:pt x="10878" y="3334"/>
                  </a:cubicBezTo>
                  <a:cubicBezTo>
                    <a:pt x="6267" y="6066"/>
                    <a:pt x="3134" y="10652"/>
                    <a:pt x="1580" y="15665"/>
                  </a:cubicBezTo>
                  <a:cubicBezTo>
                    <a:pt x="1" y="21103"/>
                    <a:pt x="327" y="26642"/>
                    <a:pt x="2006" y="31956"/>
                  </a:cubicBezTo>
                  <a:cubicBezTo>
                    <a:pt x="2833" y="34362"/>
                    <a:pt x="3760" y="36768"/>
                    <a:pt x="5013" y="38948"/>
                  </a:cubicBezTo>
                  <a:cubicBezTo>
                    <a:pt x="6166" y="41154"/>
                    <a:pt x="7645" y="43033"/>
                    <a:pt x="9099" y="45013"/>
                  </a:cubicBezTo>
                  <a:cubicBezTo>
                    <a:pt x="12758" y="50026"/>
                    <a:pt x="15790" y="55565"/>
                    <a:pt x="18071" y="61304"/>
                  </a:cubicBezTo>
                  <a:cubicBezTo>
                    <a:pt x="18798" y="62983"/>
                    <a:pt x="19425" y="64738"/>
                    <a:pt x="20051" y="66517"/>
                  </a:cubicBezTo>
                  <a:cubicBezTo>
                    <a:pt x="20176" y="66743"/>
                    <a:pt x="20277" y="66943"/>
                    <a:pt x="20477" y="66943"/>
                  </a:cubicBezTo>
                  <a:lnTo>
                    <a:pt x="28322" y="66943"/>
                  </a:lnTo>
                  <a:cubicBezTo>
                    <a:pt x="25590" y="67244"/>
                    <a:pt x="22883" y="67570"/>
                    <a:pt x="20176" y="67996"/>
                  </a:cubicBezTo>
                  <a:cubicBezTo>
                    <a:pt x="19550" y="68096"/>
                    <a:pt x="19550" y="68923"/>
                    <a:pt x="20176" y="68923"/>
                  </a:cubicBezTo>
                  <a:cubicBezTo>
                    <a:pt x="22983" y="69023"/>
                    <a:pt x="25690" y="69124"/>
                    <a:pt x="28522" y="69249"/>
                  </a:cubicBezTo>
                  <a:cubicBezTo>
                    <a:pt x="27570" y="69349"/>
                    <a:pt x="26643" y="69449"/>
                    <a:pt x="25590" y="69550"/>
                  </a:cubicBezTo>
                  <a:cubicBezTo>
                    <a:pt x="23811" y="69650"/>
                    <a:pt x="21931" y="69750"/>
                    <a:pt x="20176" y="70277"/>
                  </a:cubicBezTo>
                  <a:cubicBezTo>
                    <a:pt x="19425" y="70502"/>
                    <a:pt x="18798" y="71229"/>
                    <a:pt x="19750" y="71630"/>
                  </a:cubicBezTo>
                  <a:cubicBezTo>
                    <a:pt x="20730" y="72011"/>
                    <a:pt x="21881" y="72064"/>
                    <a:pt x="22956" y="72064"/>
                  </a:cubicBezTo>
                  <a:cubicBezTo>
                    <a:pt x="23365" y="72064"/>
                    <a:pt x="23763" y="72056"/>
                    <a:pt x="24136" y="72056"/>
                  </a:cubicBezTo>
                  <a:cubicBezTo>
                    <a:pt x="25389" y="72156"/>
                    <a:pt x="26542" y="72156"/>
                    <a:pt x="27796" y="72256"/>
                  </a:cubicBezTo>
                  <a:cubicBezTo>
                    <a:pt x="25189" y="72482"/>
                    <a:pt x="22557" y="72683"/>
                    <a:pt x="19851" y="72883"/>
                  </a:cubicBezTo>
                  <a:cubicBezTo>
                    <a:pt x="19224" y="73008"/>
                    <a:pt x="19224" y="73835"/>
                    <a:pt x="19851" y="73835"/>
                  </a:cubicBezTo>
                  <a:cubicBezTo>
                    <a:pt x="23410" y="74136"/>
                    <a:pt x="26943" y="74462"/>
                    <a:pt x="30402" y="74763"/>
                  </a:cubicBezTo>
                  <a:cubicBezTo>
                    <a:pt x="26943" y="74888"/>
                    <a:pt x="23610" y="75089"/>
                    <a:pt x="20176" y="75189"/>
                  </a:cubicBezTo>
                  <a:cubicBezTo>
                    <a:pt x="19550" y="75189"/>
                    <a:pt x="19550" y="76141"/>
                    <a:pt x="20176" y="76141"/>
                  </a:cubicBezTo>
                  <a:cubicBezTo>
                    <a:pt x="23184" y="76141"/>
                    <a:pt x="26217" y="76768"/>
                    <a:pt x="28623" y="78648"/>
                  </a:cubicBezTo>
                  <a:cubicBezTo>
                    <a:pt x="30502" y="80302"/>
                    <a:pt x="31755" y="82507"/>
                    <a:pt x="32282" y="84913"/>
                  </a:cubicBezTo>
                  <a:cubicBezTo>
                    <a:pt x="33209" y="88873"/>
                    <a:pt x="32908" y="93159"/>
                    <a:pt x="31956" y="97019"/>
                  </a:cubicBezTo>
                  <a:cubicBezTo>
                    <a:pt x="31555" y="98798"/>
                    <a:pt x="30928" y="100577"/>
                    <a:pt x="30076" y="102131"/>
                  </a:cubicBezTo>
                  <a:cubicBezTo>
                    <a:pt x="28948" y="104337"/>
                    <a:pt x="27470" y="106217"/>
                    <a:pt x="25916" y="108096"/>
                  </a:cubicBezTo>
                  <a:cubicBezTo>
                    <a:pt x="25690" y="108297"/>
                    <a:pt x="25490" y="108598"/>
                    <a:pt x="25389" y="108823"/>
                  </a:cubicBezTo>
                  <a:lnTo>
                    <a:pt x="26542" y="108823"/>
                  </a:lnTo>
                  <a:cubicBezTo>
                    <a:pt x="26843" y="108397"/>
                    <a:pt x="27169" y="107971"/>
                    <a:pt x="27470" y="107670"/>
                  </a:cubicBezTo>
                  <a:cubicBezTo>
                    <a:pt x="30202" y="104437"/>
                    <a:pt x="32081" y="100878"/>
                    <a:pt x="33009" y="96693"/>
                  </a:cubicBezTo>
                  <a:cubicBezTo>
                    <a:pt x="33836" y="92733"/>
                    <a:pt x="34161" y="88447"/>
                    <a:pt x="33109" y="84487"/>
                  </a:cubicBezTo>
                  <a:cubicBezTo>
                    <a:pt x="32482" y="81881"/>
                    <a:pt x="31129" y="79475"/>
                    <a:pt x="29049" y="77795"/>
                  </a:cubicBezTo>
                  <a:cubicBezTo>
                    <a:pt x="27996" y="76968"/>
                    <a:pt x="26743" y="76342"/>
                    <a:pt x="25490" y="75916"/>
                  </a:cubicBezTo>
                  <a:cubicBezTo>
                    <a:pt x="29349" y="75815"/>
                    <a:pt x="33209" y="75615"/>
                    <a:pt x="37094" y="75515"/>
                  </a:cubicBezTo>
                  <a:cubicBezTo>
                    <a:pt x="37720" y="75515"/>
                    <a:pt x="37595" y="74562"/>
                    <a:pt x="37094" y="74562"/>
                  </a:cubicBezTo>
                  <a:cubicBezTo>
                    <a:pt x="33209" y="74136"/>
                    <a:pt x="29450" y="73735"/>
                    <a:pt x="25590" y="73409"/>
                  </a:cubicBezTo>
                  <a:cubicBezTo>
                    <a:pt x="29149" y="73109"/>
                    <a:pt x="32708" y="72783"/>
                    <a:pt x="36141" y="72482"/>
                  </a:cubicBezTo>
                  <a:cubicBezTo>
                    <a:pt x="36768" y="72382"/>
                    <a:pt x="36768" y="71530"/>
                    <a:pt x="36141" y="71530"/>
                  </a:cubicBezTo>
                  <a:cubicBezTo>
                    <a:pt x="32908" y="71429"/>
                    <a:pt x="29575" y="71329"/>
                    <a:pt x="26317" y="71229"/>
                  </a:cubicBezTo>
                  <a:cubicBezTo>
                    <a:pt x="24763" y="71129"/>
                    <a:pt x="23084" y="71129"/>
                    <a:pt x="21530" y="70903"/>
                  </a:cubicBezTo>
                  <a:cubicBezTo>
                    <a:pt x="22983" y="70703"/>
                    <a:pt x="24337" y="70602"/>
                    <a:pt x="25690" y="70502"/>
                  </a:cubicBezTo>
                  <a:cubicBezTo>
                    <a:pt x="29450" y="70076"/>
                    <a:pt x="33109" y="69876"/>
                    <a:pt x="36768" y="69550"/>
                  </a:cubicBezTo>
                  <a:cubicBezTo>
                    <a:pt x="37395" y="69550"/>
                    <a:pt x="37395" y="68723"/>
                    <a:pt x="36768" y="68622"/>
                  </a:cubicBezTo>
                  <a:cubicBezTo>
                    <a:pt x="33109" y="68497"/>
                    <a:pt x="29450" y="68297"/>
                    <a:pt x="25816" y="68196"/>
                  </a:cubicBezTo>
                  <a:cubicBezTo>
                    <a:pt x="29049" y="67770"/>
                    <a:pt x="32382" y="67369"/>
                    <a:pt x="35615" y="66943"/>
                  </a:cubicBezTo>
                  <a:cubicBezTo>
                    <a:pt x="36141" y="66843"/>
                    <a:pt x="36242" y="65991"/>
                    <a:pt x="35615" y="65991"/>
                  </a:cubicBezTo>
                  <a:lnTo>
                    <a:pt x="20903" y="65991"/>
                  </a:lnTo>
                  <a:cubicBezTo>
                    <a:pt x="18923" y="60251"/>
                    <a:pt x="16417" y="54838"/>
                    <a:pt x="13284" y="49600"/>
                  </a:cubicBezTo>
                  <a:cubicBezTo>
                    <a:pt x="10653" y="45214"/>
                    <a:pt x="7018" y="41254"/>
                    <a:pt x="4813" y="36542"/>
                  </a:cubicBezTo>
                  <a:cubicBezTo>
                    <a:pt x="2407" y="31229"/>
                    <a:pt x="753" y="25264"/>
                    <a:pt x="1680" y="19424"/>
                  </a:cubicBezTo>
                  <a:cubicBezTo>
                    <a:pt x="2407" y="15038"/>
                    <a:pt x="4186" y="10752"/>
                    <a:pt x="7219" y="7519"/>
                  </a:cubicBezTo>
                  <a:cubicBezTo>
                    <a:pt x="9525" y="5013"/>
                    <a:pt x="12432" y="3234"/>
                    <a:pt x="15790" y="2406"/>
                  </a:cubicBezTo>
                  <a:cubicBezTo>
                    <a:pt x="18297" y="1680"/>
                    <a:pt x="21003" y="1354"/>
                    <a:pt x="23610" y="1153"/>
                  </a:cubicBezTo>
                  <a:cubicBezTo>
                    <a:pt x="24685" y="1060"/>
                    <a:pt x="25760" y="1009"/>
                    <a:pt x="26827" y="1009"/>
                  </a:cubicBezTo>
                  <a:cubicBezTo>
                    <a:pt x="31781" y="1009"/>
                    <a:pt x="36586" y="2103"/>
                    <a:pt x="40628" y="5113"/>
                  </a:cubicBezTo>
                  <a:cubicBezTo>
                    <a:pt x="47620" y="10351"/>
                    <a:pt x="51179" y="20151"/>
                    <a:pt x="49299" y="28722"/>
                  </a:cubicBezTo>
                  <a:cubicBezTo>
                    <a:pt x="48573" y="31855"/>
                    <a:pt x="47420" y="34988"/>
                    <a:pt x="46066" y="37920"/>
                  </a:cubicBezTo>
                  <a:cubicBezTo>
                    <a:pt x="44913" y="40427"/>
                    <a:pt x="43360" y="42707"/>
                    <a:pt x="41881" y="45013"/>
                  </a:cubicBezTo>
                  <a:cubicBezTo>
                    <a:pt x="38848" y="49825"/>
                    <a:pt x="36342" y="54838"/>
                    <a:pt x="34688" y="60151"/>
                  </a:cubicBezTo>
                  <a:cubicBezTo>
                    <a:pt x="34462" y="60778"/>
                    <a:pt x="34262" y="61505"/>
                    <a:pt x="34061" y="62131"/>
                  </a:cubicBezTo>
                  <a:cubicBezTo>
                    <a:pt x="33735" y="54938"/>
                    <a:pt x="33535" y="47720"/>
                    <a:pt x="33535" y="40527"/>
                  </a:cubicBezTo>
                  <a:lnTo>
                    <a:pt x="33535" y="36667"/>
                  </a:lnTo>
                  <a:cubicBezTo>
                    <a:pt x="34688" y="36342"/>
                    <a:pt x="35941" y="36041"/>
                    <a:pt x="37094" y="35514"/>
                  </a:cubicBezTo>
                  <a:cubicBezTo>
                    <a:pt x="38848" y="34788"/>
                    <a:pt x="40427" y="33209"/>
                    <a:pt x="40427" y="31128"/>
                  </a:cubicBezTo>
                  <a:cubicBezTo>
                    <a:pt x="40521" y="29373"/>
                    <a:pt x="39259" y="28076"/>
                    <a:pt x="37560" y="28076"/>
                  </a:cubicBezTo>
                  <a:cubicBezTo>
                    <a:pt x="37440" y="28076"/>
                    <a:pt x="37318" y="28083"/>
                    <a:pt x="37194" y="28096"/>
                  </a:cubicBezTo>
                  <a:cubicBezTo>
                    <a:pt x="33435" y="28522"/>
                    <a:pt x="32708" y="32783"/>
                    <a:pt x="32583" y="35815"/>
                  </a:cubicBezTo>
                  <a:cubicBezTo>
                    <a:pt x="32482" y="35815"/>
                    <a:pt x="32382" y="35915"/>
                    <a:pt x="32181" y="35915"/>
                  </a:cubicBezTo>
                  <a:cubicBezTo>
                    <a:pt x="30402" y="36241"/>
                    <a:pt x="28522" y="36542"/>
                    <a:pt x="26643" y="36667"/>
                  </a:cubicBezTo>
                  <a:cubicBezTo>
                    <a:pt x="25384" y="36738"/>
                    <a:pt x="24076" y="36809"/>
                    <a:pt x="22788" y="36809"/>
                  </a:cubicBezTo>
                  <a:cubicBezTo>
                    <a:pt x="22255" y="36809"/>
                    <a:pt x="21725" y="36797"/>
                    <a:pt x="21204" y="36768"/>
                  </a:cubicBezTo>
                  <a:cubicBezTo>
                    <a:pt x="21104" y="36241"/>
                    <a:pt x="20903" y="35715"/>
                    <a:pt x="20803" y="35088"/>
                  </a:cubicBezTo>
                  <a:cubicBezTo>
                    <a:pt x="20176" y="33409"/>
                    <a:pt x="19124" y="31855"/>
                    <a:pt x="17670" y="30803"/>
                  </a:cubicBezTo>
                  <a:cubicBezTo>
                    <a:pt x="16695" y="30125"/>
                    <a:pt x="15458" y="29523"/>
                    <a:pt x="14275" y="29523"/>
                  </a:cubicBezTo>
                  <a:cubicBezTo>
                    <a:pt x="13665" y="29523"/>
                    <a:pt x="13070" y="29683"/>
                    <a:pt x="12532" y="30076"/>
                  </a:cubicBezTo>
                  <a:cubicBezTo>
                    <a:pt x="11404" y="30903"/>
                    <a:pt x="10552" y="32482"/>
                    <a:pt x="11279" y="33835"/>
                  </a:cubicBezTo>
                  <a:cubicBezTo>
                    <a:pt x="11906" y="35189"/>
                    <a:pt x="13485" y="36041"/>
                    <a:pt x="14738" y="36542"/>
                  </a:cubicBezTo>
                  <a:cubicBezTo>
                    <a:pt x="16517" y="37294"/>
                    <a:pt x="18497" y="37595"/>
                    <a:pt x="20377" y="37695"/>
                  </a:cubicBezTo>
                  <a:cubicBezTo>
                    <a:pt x="20678" y="39374"/>
                    <a:pt x="20803" y="41053"/>
                    <a:pt x="20903" y="42607"/>
                  </a:cubicBezTo>
                  <a:cubicBezTo>
                    <a:pt x="21003" y="45314"/>
                    <a:pt x="21104" y="47946"/>
                    <a:pt x="21204" y="50652"/>
                  </a:cubicBezTo>
                  <a:cubicBezTo>
                    <a:pt x="21430" y="55239"/>
                    <a:pt x="21630" y="59951"/>
                    <a:pt x="21831" y="64637"/>
                  </a:cubicBezTo>
                  <a:cubicBezTo>
                    <a:pt x="21881" y="64951"/>
                    <a:pt x="22144" y="65107"/>
                    <a:pt x="22394" y="65107"/>
                  </a:cubicBezTo>
                  <a:cubicBezTo>
                    <a:pt x="22645" y="65107"/>
                    <a:pt x="22883" y="64951"/>
                    <a:pt x="22883" y="64637"/>
                  </a:cubicBezTo>
                  <a:cubicBezTo>
                    <a:pt x="22557" y="59725"/>
                    <a:pt x="22357" y="54838"/>
                    <a:pt x="22156" y="49926"/>
                  </a:cubicBezTo>
                  <a:cubicBezTo>
                    <a:pt x="22056" y="47194"/>
                    <a:pt x="21931" y="44387"/>
                    <a:pt x="21730" y="41680"/>
                  </a:cubicBezTo>
                  <a:cubicBezTo>
                    <a:pt x="21730" y="40301"/>
                    <a:pt x="21630" y="39048"/>
                    <a:pt x="21430" y="37695"/>
                  </a:cubicBezTo>
                  <a:lnTo>
                    <a:pt x="24663" y="37695"/>
                  </a:lnTo>
                  <a:cubicBezTo>
                    <a:pt x="26317" y="37595"/>
                    <a:pt x="27996" y="37494"/>
                    <a:pt x="29675" y="37294"/>
                  </a:cubicBezTo>
                  <a:cubicBezTo>
                    <a:pt x="30603" y="37169"/>
                    <a:pt x="31655" y="36968"/>
                    <a:pt x="32583" y="36868"/>
                  </a:cubicBezTo>
                  <a:lnTo>
                    <a:pt x="32583" y="36868"/>
                  </a:lnTo>
                  <a:cubicBezTo>
                    <a:pt x="32382" y="46266"/>
                    <a:pt x="32808" y="55865"/>
                    <a:pt x="33209" y="65264"/>
                  </a:cubicBezTo>
                  <a:cubicBezTo>
                    <a:pt x="33209" y="65561"/>
                    <a:pt x="33480" y="65754"/>
                    <a:pt x="33734" y="65754"/>
                  </a:cubicBezTo>
                  <a:cubicBezTo>
                    <a:pt x="33931" y="65754"/>
                    <a:pt x="34118" y="65638"/>
                    <a:pt x="34161" y="65364"/>
                  </a:cubicBezTo>
                  <a:cubicBezTo>
                    <a:pt x="35615" y="59324"/>
                    <a:pt x="37921" y="53459"/>
                    <a:pt x="41154" y="48046"/>
                  </a:cubicBezTo>
                  <a:cubicBezTo>
                    <a:pt x="42608" y="45540"/>
                    <a:pt x="44287" y="43134"/>
                    <a:pt x="45740" y="40627"/>
                  </a:cubicBezTo>
                  <a:cubicBezTo>
                    <a:pt x="47319" y="37795"/>
                    <a:pt x="48472" y="34788"/>
                    <a:pt x="49400" y="31655"/>
                  </a:cubicBezTo>
                  <a:cubicBezTo>
                    <a:pt x="50653" y="27670"/>
                    <a:pt x="51079" y="23610"/>
                    <a:pt x="50252" y="19524"/>
                  </a:cubicBezTo>
                  <a:cubicBezTo>
                    <a:pt x="49400" y="14838"/>
                    <a:pt x="47319" y="10351"/>
                    <a:pt x="43986" y="6893"/>
                  </a:cubicBezTo>
                  <a:cubicBezTo>
                    <a:pt x="39700" y="2306"/>
                    <a:pt x="33635" y="101"/>
                    <a:pt x="274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8;p42">
              <a:extLst>
                <a:ext uri="{FF2B5EF4-FFF2-40B4-BE49-F238E27FC236}">
                  <a16:creationId xmlns:a16="http://schemas.microsoft.com/office/drawing/2014/main" id="{2463E4B2-C687-8DCB-61C6-24E453A7CF49}"/>
                </a:ext>
              </a:extLst>
            </p:cNvPr>
            <p:cNvSpPr/>
            <p:nvPr/>
          </p:nvSpPr>
          <p:spPr>
            <a:xfrm>
              <a:off x="4665600" y="2137338"/>
              <a:ext cx="35400" cy="193925"/>
            </a:xfrm>
            <a:custGeom>
              <a:avLst/>
              <a:gdLst/>
              <a:ahLst/>
              <a:cxnLst/>
              <a:rect l="l" t="t" r="r" b="b"/>
              <a:pathLst>
                <a:path w="1416" h="7757" extrusionOk="0">
                  <a:moveTo>
                    <a:pt x="640" y="0"/>
                  </a:moveTo>
                  <a:cubicBezTo>
                    <a:pt x="408" y="0"/>
                    <a:pt x="151" y="157"/>
                    <a:pt x="101" y="470"/>
                  </a:cubicBezTo>
                  <a:cubicBezTo>
                    <a:pt x="0" y="2751"/>
                    <a:pt x="101" y="5057"/>
                    <a:pt x="502" y="7463"/>
                  </a:cubicBezTo>
                  <a:cubicBezTo>
                    <a:pt x="550" y="7665"/>
                    <a:pt x="702" y="7756"/>
                    <a:pt x="865" y="7756"/>
                  </a:cubicBezTo>
                  <a:cubicBezTo>
                    <a:pt x="1126" y="7756"/>
                    <a:pt x="1416" y="7522"/>
                    <a:pt x="1354" y="7137"/>
                  </a:cubicBezTo>
                  <a:cubicBezTo>
                    <a:pt x="1028" y="4956"/>
                    <a:pt x="928" y="2650"/>
                    <a:pt x="1028" y="470"/>
                  </a:cubicBezTo>
                  <a:cubicBezTo>
                    <a:pt x="1078" y="157"/>
                    <a:pt x="871"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9;p42">
              <a:extLst>
                <a:ext uri="{FF2B5EF4-FFF2-40B4-BE49-F238E27FC236}">
                  <a16:creationId xmlns:a16="http://schemas.microsoft.com/office/drawing/2014/main" id="{9E447D5A-505A-897A-CB1B-73E8B9AD1A71}"/>
                </a:ext>
              </a:extLst>
            </p:cNvPr>
            <p:cNvSpPr/>
            <p:nvPr/>
          </p:nvSpPr>
          <p:spPr>
            <a:xfrm>
              <a:off x="4894400" y="2117313"/>
              <a:ext cx="157500" cy="281825"/>
            </a:xfrm>
            <a:custGeom>
              <a:avLst/>
              <a:gdLst/>
              <a:ahLst/>
              <a:cxnLst/>
              <a:rect l="l" t="t" r="r" b="b"/>
              <a:pathLst>
                <a:path w="6300" h="11273" extrusionOk="0">
                  <a:moveTo>
                    <a:pt x="5618" y="0"/>
                  </a:moveTo>
                  <a:cubicBezTo>
                    <a:pt x="5481" y="0"/>
                    <a:pt x="5348" y="64"/>
                    <a:pt x="5260" y="218"/>
                  </a:cubicBezTo>
                  <a:cubicBezTo>
                    <a:pt x="3154" y="3552"/>
                    <a:pt x="1500" y="7010"/>
                    <a:pt x="122" y="10670"/>
                  </a:cubicBezTo>
                  <a:cubicBezTo>
                    <a:pt x="0" y="11049"/>
                    <a:pt x="302" y="11272"/>
                    <a:pt x="603" y="11272"/>
                  </a:cubicBezTo>
                  <a:cubicBezTo>
                    <a:pt x="799" y="11272"/>
                    <a:pt x="995" y="11178"/>
                    <a:pt x="1074" y="10970"/>
                  </a:cubicBezTo>
                  <a:cubicBezTo>
                    <a:pt x="2327" y="7411"/>
                    <a:pt x="4107" y="3978"/>
                    <a:pt x="6087" y="745"/>
                  </a:cubicBezTo>
                  <a:cubicBezTo>
                    <a:pt x="6299" y="373"/>
                    <a:pt x="5948" y="0"/>
                    <a:pt x="5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0;p42">
              <a:extLst>
                <a:ext uri="{FF2B5EF4-FFF2-40B4-BE49-F238E27FC236}">
                  <a16:creationId xmlns:a16="http://schemas.microsoft.com/office/drawing/2014/main" id="{5D8286A8-808D-80D8-8E57-13B90CD8D7F9}"/>
                </a:ext>
              </a:extLst>
            </p:cNvPr>
            <p:cNvSpPr/>
            <p:nvPr/>
          </p:nvSpPr>
          <p:spPr>
            <a:xfrm>
              <a:off x="5374375" y="2780488"/>
              <a:ext cx="272425" cy="71225"/>
            </a:xfrm>
            <a:custGeom>
              <a:avLst/>
              <a:gdLst/>
              <a:ahLst/>
              <a:cxnLst/>
              <a:rect l="l" t="t" r="r" b="b"/>
              <a:pathLst>
                <a:path w="10897" h="2849" extrusionOk="0">
                  <a:moveTo>
                    <a:pt x="10355" y="0"/>
                  </a:moveTo>
                  <a:cubicBezTo>
                    <a:pt x="10328" y="0"/>
                    <a:pt x="10300" y="3"/>
                    <a:pt x="10271" y="7"/>
                  </a:cubicBezTo>
                  <a:cubicBezTo>
                    <a:pt x="7038" y="433"/>
                    <a:pt x="3705" y="1060"/>
                    <a:pt x="472" y="1887"/>
                  </a:cubicBezTo>
                  <a:cubicBezTo>
                    <a:pt x="0" y="2067"/>
                    <a:pt x="112" y="2849"/>
                    <a:pt x="590" y="2849"/>
                  </a:cubicBezTo>
                  <a:cubicBezTo>
                    <a:pt x="646" y="2849"/>
                    <a:pt x="707" y="2838"/>
                    <a:pt x="772" y="2814"/>
                  </a:cubicBezTo>
                  <a:cubicBezTo>
                    <a:pt x="3905" y="1987"/>
                    <a:pt x="7038" y="1361"/>
                    <a:pt x="10271" y="935"/>
                  </a:cubicBezTo>
                  <a:cubicBezTo>
                    <a:pt x="10869" y="935"/>
                    <a:pt x="10896" y="0"/>
                    <a:pt x="103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1;p42">
              <a:extLst>
                <a:ext uri="{FF2B5EF4-FFF2-40B4-BE49-F238E27FC236}">
                  <a16:creationId xmlns:a16="http://schemas.microsoft.com/office/drawing/2014/main" id="{FE33C732-F218-C6E5-6727-035DAF15FCC6}"/>
                </a:ext>
              </a:extLst>
            </p:cNvPr>
            <p:cNvSpPr/>
            <p:nvPr/>
          </p:nvSpPr>
          <p:spPr>
            <a:xfrm>
              <a:off x="4405325" y="1966413"/>
              <a:ext cx="124825" cy="414525"/>
            </a:xfrm>
            <a:custGeom>
              <a:avLst/>
              <a:gdLst/>
              <a:ahLst/>
              <a:cxnLst/>
              <a:rect l="l" t="t" r="r" b="b"/>
              <a:pathLst>
                <a:path w="4993" h="16581" extrusionOk="0">
                  <a:moveTo>
                    <a:pt x="524" y="1"/>
                  </a:moveTo>
                  <a:cubicBezTo>
                    <a:pt x="274" y="1"/>
                    <a:pt x="0" y="199"/>
                    <a:pt x="60" y="515"/>
                  </a:cubicBezTo>
                  <a:cubicBezTo>
                    <a:pt x="1414" y="5728"/>
                    <a:pt x="2767" y="11066"/>
                    <a:pt x="4020" y="16280"/>
                  </a:cubicBezTo>
                  <a:cubicBezTo>
                    <a:pt x="4071" y="16490"/>
                    <a:pt x="4250" y="16581"/>
                    <a:pt x="4433" y="16581"/>
                  </a:cubicBezTo>
                  <a:cubicBezTo>
                    <a:pt x="4708" y="16581"/>
                    <a:pt x="4993" y="16379"/>
                    <a:pt x="4873" y="16079"/>
                  </a:cubicBezTo>
                  <a:cubicBezTo>
                    <a:pt x="3619" y="10841"/>
                    <a:pt x="2266" y="5528"/>
                    <a:pt x="888" y="289"/>
                  </a:cubicBezTo>
                  <a:cubicBezTo>
                    <a:pt x="847" y="89"/>
                    <a:pt x="691" y="1"/>
                    <a:pt x="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2;p42">
              <a:extLst>
                <a:ext uri="{FF2B5EF4-FFF2-40B4-BE49-F238E27FC236}">
                  <a16:creationId xmlns:a16="http://schemas.microsoft.com/office/drawing/2014/main" id="{A7CFC463-1B55-686B-3626-84743C729408}"/>
                </a:ext>
              </a:extLst>
            </p:cNvPr>
            <p:cNvSpPr/>
            <p:nvPr/>
          </p:nvSpPr>
          <p:spPr>
            <a:xfrm>
              <a:off x="4148100" y="2282663"/>
              <a:ext cx="151625" cy="165525"/>
            </a:xfrm>
            <a:custGeom>
              <a:avLst/>
              <a:gdLst/>
              <a:ahLst/>
              <a:cxnLst/>
              <a:rect l="l" t="t" r="r" b="b"/>
              <a:pathLst>
                <a:path w="6065" h="6621" extrusionOk="0">
                  <a:moveTo>
                    <a:pt x="626" y="1"/>
                  </a:moveTo>
                  <a:cubicBezTo>
                    <a:pt x="284" y="1"/>
                    <a:pt x="1" y="493"/>
                    <a:pt x="324" y="797"/>
                  </a:cubicBezTo>
                  <a:lnTo>
                    <a:pt x="5036" y="6437"/>
                  </a:lnTo>
                  <a:cubicBezTo>
                    <a:pt x="5136" y="6567"/>
                    <a:pt x="5255" y="6621"/>
                    <a:pt x="5373" y="6621"/>
                  </a:cubicBezTo>
                  <a:cubicBezTo>
                    <a:pt x="5728" y="6621"/>
                    <a:pt x="6064" y="6130"/>
                    <a:pt x="5763" y="5810"/>
                  </a:cubicBezTo>
                  <a:cubicBezTo>
                    <a:pt x="4184" y="3930"/>
                    <a:pt x="2530" y="2051"/>
                    <a:pt x="951" y="171"/>
                  </a:cubicBezTo>
                  <a:cubicBezTo>
                    <a:pt x="848" y="50"/>
                    <a:pt x="734" y="1"/>
                    <a:pt x="6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3;p42">
              <a:extLst>
                <a:ext uri="{FF2B5EF4-FFF2-40B4-BE49-F238E27FC236}">
                  <a16:creationId xmlns:a16="http://schemas.microsoft.com/office/drawing/2014/main" id="{C3D48F9C-AAEF-0DAA-D229-5EAE7E7A3434}"/>
                </a:ext>
              </a:extLst>
            </p:cNvPr>
            <p:cNvSpPr/>
            <p:nvPr/>
          </p:nvSpPr>
          <p:spPr>
            <a:xfrm>
              <a:off x="3870750" y="2665063"/>
              <a:ext cx="171475" cy="82650"/>
            </a:xfrm>
            <a:custGeom>
              <a:avLst/>
              <a:gdLst/>
              <a:ahLst/>
              <a:cxnLst/>
              <a:rect l="l" t="t" r="r" b="b"/>
              <a:pathLst>
                <a:path w="6859" h="3306" extrusionOk="0">
                  <a:moveTo>
                    <a:pt x="760" y="0"/>
                  </a:moveTo>
                  <a:cubicBezTo>
                    <a:pt x="260" y="0"/>
                    <a:pt x="0" y="688"/>
                    <a:pt x="466" y="865"/>
                  </a:cubicBezTo>
                  <a:cubicBezTo>
                    <a:pt x="2220" y="1692"/>
                    <a:pt x="4100" y="2419"/>
                    <a:pt x="5879" y="3271"/>
                  </a:cubicBezTo>
                  <a:cubicBezTo>
                    <a:pt x="5942" y="3295"/>
                    <a:pt x="6004" y="3305"/>
                    <a:pt x="6064" y="3305"/>
                  </a:cubicBezTo>
                  <a:cubicBezTo>
                    <a:pt x="6514" y="3305"/>
                    <a:pt x="6858" y="2706"/>
                    <a:pt x="6306" y="2419"/>
                  </a:cubicBezTo>
                  <a:cubicBezTo>
                    <a:pt x="4526" y="1592"/>
                    <a:pt x="2747" y="865"/>
                    <a:pt x="967" y="38"/>
                  </a:cubicBezTo>
                  <a:cubicBezTo>
                    <a:pt x="895" y="12"/>
                    <a:pt x="82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4;p42">
              <a:extLst>
                <a:ext uri="{FF2B5EF4-FFF2-40B4-BE49-F238E27FC236}">
                  <a16:creationId xmlns:a16="http://schemas.microsoft.com/office/drawing/2014/main" id="{C3443DB1-442A-1752-2B51-A1270AF05C2C}"/>
                </a:ext>
              </a:extLst>
            </p:cNvPr>
            <p:cNvSpPr/>
            <p:nvPr/>
          </p:nvSpPr>
          <p:spPr>
            <a:xfrm>
              <a:off x="3759575" y="2932013"/>
              <a:ext cx="258125" cy="49800"/>
            </a:xfrm>
            <a:custGeom>
              <a:avLst/>
              <a:gdLst/>
              <a:ahLst/>
              <a:cxnLst/>
              <a:rect l="l" t="t" r="r" b="b"/>
              <a:pathLst>
                <a:path w="10325" h="1992" extrusionOk="0">
                  <a:moveTo>
                    <a:pt x="9808" y="0"/>
                  </a:moveTo>
                  <a:cubicBezTo>
                    <a:pt x="9775" y="0"/>
                    <a:pt x="9738" y="4"/>
                    <a:pt x="9700" y="12"/>
                  </a:cubicBezTo>
                  <a:lnTo>
                    <a:pt x="627" y="939"/>
                  </a:lnTo>
                  <a:cubicBezTo>
                    <a:pt x="1" y="1039"/>
                    <a:pt x="1" y="1991"/>
                    <a:pt x="627" y="1991"/>
                  </a:cubicBezTo>
                  <a:cubicBezTo>
                    <a:pt x="3660" y="1565"/>
                    <a:pt x="6667" y="1265"/>
                    <a:pt x="9700" y="939"/>
                  </a:cubicBezTo>
                  <a:cubicBezTo>
                    <a:pt x="10288" y="845"/>
                    <a:pt x="10324" y="0"/>
                    <a:pt x="9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5;p42">
              <a:extLst>
                <a:ext uri="{FF2B5EF4-FFF2-40B4-BE49-F238E27FC236}">
                  <a16:creationId xmlns:a16="http://schemas.microsoft.com/office/drawing/2014/main" id="{66C29B0B-79F7-D0C1-F1A3-F2C659834ADD}"/>
                </a:ext>
              </a:extLst>
            </p:cNvPr>
            <p:cNvSpPr/>
            <p:nvPr/>
          </p:nvSpPr>
          <p:spPr>
            <a:xfrm>
              <a:off x="5322300" y="2583863"/>
              <a:ext cx="161625" cy="89150"/>
            </a:xfrm>
            <a:custGeom>
              <a:avLst/>
              <a:gdLst/>
              <a:ahLst/>
              <a:cxnLst/>
              <a:rect l="l" t="t" r="r" b="b"/>
              <a:pathLst>
                <a:path w="6465" h="3566" extrusionOk="0">
                  <a:moveTo>
                    <a:pt x="5853" y="0"/>
                  </a:moveTo>
                  <a:cubicBezTo>
                    <a:pt x="5802" y="0"/>
                    <a:pt x="5747" y="9"/>
                    <a:pt x="5687" y="28"/>
                  </a:cubicBezTo>
                  <a:cubicBezTo>
                    <a:pt x="3808" y="554"/>
                    <a:pt x="2028" y="1506"/>
                    <a:pt x="349" y="2760"/>
                  </a:cubicBezTo>
                  <a:cubicBezTo>
                    <a:pt x="1" y="3087"/>
                    <a:pt x="356" y="3565"/>
                    <a:pt x="784" y="3565"/>
                  </a:cubicBezTo>
                  <a:cubicBezTo>
                    <a:pt x="880" y="3565"/>
                    <a:pt x="980" y="3541"/>
                    <a:pt x="1076" y="3486"/>
                  </a:cubicBezTo>
                  <a:cubicBezTo>
                    <a:pt x="2555" y="2333"/>
                    <a:pt x="4209" y="1506"/>
                    <a:pt x="5988" y="980"/>
                  </a:cubicBezTo>
                  <a:cubicBezTo>
                    <a:pt x="6465" y="798"/>
                    <a:pt x="6345" y="0"/>
                    <a:pt x="5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06;p42">
              <a:extLst>
                <a:ext uri="{FF2B5EF4-FFF2-40B4-BE49-F238E27FC236}">
                  <a16:creationId xmlns:a16="http://schemas.microsoft.com/office/drawing/2014/main" id="{7AE3031E-8016-AB37-6BC6-C1AFA2EFECE9}"/>
                </a:ext>
              </a:extLst>
            </p:cNvPr>
            <p:cNvSpPr/>
            <p:nvPr/>
          </p:nvSpPr>
          <p:spPr>
            <a:xfrm>
              <a:off x="5405225" y="2965913"/>
              <a:ext cx="152450" cy="41875"/>
            </a:xfrm>
            <a:custGeom>
              <a:avLst/>
              <a:gdLst/>
              <a:ahLst/>
              <a:cxnLst/>
              <a:rect l="l" t="t" r="r" b="b"/>
              <a:pathLst>
                <a:path w="6098" h="1675" extrusionOk="0">
                  <a:moveTo>
                    <a:pt x="788" y="0"/>
                  </a:moveTo>
                  <a:cubicBezTo>
                    <a:pt x="234" y="0"/>
                    <a:pt x="0" y="741"/>
                    <a:pt x="591" y="836"/>
                  </a:cubicBezTo>
                  <a:cubicBezTo>
                    <a:pt x="2145" y="1162"/>
                    <a:pt x="3724" y="1362"/>
                    <a:pt x="5278" y="1663"/>
                  </a:cubicBezTo>
                  <a:cubicBezTo>
                    <a:pt x="5316" y="1671"/>
                    <a:pt x="5353" y="1674"/>
                    <a:pt x="5389" y="1674"/>
                  </a:cubicBezTo>
                  <a:cubicBezTo>
                    <a:pt x="5929" y="1674"/>
                    <a:pt x="6098" y="830"/>
                    <a:pt x="5604" y="736"/>
                  </a:cubicBezTo>
                  <a:cubicBezTo>
                    <a:pt x="4025" y="410"/>
                    <a:pt x="2471" y="209"/>
                    <a:pt x="892" y="9"/>
                  </a:cubicBezTo>
                  <a:cubicBezTo>
                    <a:pt x="856" y="3"/>
                    <a:pt x="821"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7;p42">
              <a:extLst>
                <a:ext uri="{FF2B5EF4-FFF2-40B4-BE49-F238E27FC236}">
                  <a16:creationId xmlns:a16="http://schemas.microsoft.com/office/drawing/2014/main" id="{D4AB754F-AC9D-D720-8244-D4C24AFC2B1F}"/>
                </a:ext>
              </a:extLst>
            </p:cNvPr>
            <p:cNvSpPr/>
            <p:nvPr/>
          </p:nvSpPr>
          <p:spPr>
            <a:xfrm>
              <a:off x="4007025" y="3274813"/>
              <a:ext cx="81400" cy="78325"/>
            </a:xfrm>
            <a:custGeom>
              <a:avLst/>
              <a:gdLst/>
              <a:ahLst/>
              <a:cxnLst/>
              <a:rect l="l" t="t" r="r" b="b"/>
              <a:pathLst>
                <a:path w="3256" h="3133" extrusionOk="0">
                  <a:moveTo>
                    <a:pt x="2559" y="0"/>
                  </a:moveTo>
                  <a:cubicBezTo>
                    <a:pt x="2438" y="0"/>
                    <a:pt x="2314" y="54"/>
                    <a:pt x="2208" y="184"/>
                  </a:cubicBezTo>
                  <a:cubicBezTo>
                    <a:pt x="1581" y="811"/>
                    <a:pt x="955" y="1538"/>
                    <a:pt x="328" y="2265"/>
                  </a:cubicBezTo>
                  <a:cubicBezTo>
                    <a:pt x="1" y="2669"/>
                    <a:pt x="369" y="3132"/>
                    <a:pt x="739" y="3132"/>
                  </a:cubicBezTo>
                  <a:cubicBezTo>
                    <a:pt x="850" y="3132"/>
                    <a:pt x="962" y="3090"/>
                    <a:pt x="1055" y="2991"/>
                  </a:cubicBezTo>
                  <a:cubicBezTo>
                    <a:pt x="1682" y="2265"/>
                    <a:pt x="2308" y="1538"/>
                    <a:pt x="2935" y="811"/>
                  </a:cubicBezTo>
                  <a:cubicBezTo>
                    <a:pt x="3255" y="491"/>
                    <a:pt x="2924" y="0"/>
                    <a:pt x="2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08;p42">
              <a:extLst>
                <a:ext uri="{FF2B5EF4-FFF2-40B4-BE49-F238E27FC236}">
                  <a16:creationId xmlns:a16="http://schemas.microsoft.com/office/drawing/2014/main" id="{8E3E092C-098A-E31C-2A4E-9D917CF96404}"/>
                </a:ext>
              </a:extLst>
            </p:cNvPr>
            <p:cNvSpPr/>
            <p:nvPr/>
          </p:nvSpPr>
          <p:spPr>
            <a:xfrm>
              <a:off x="5325475" y="3292088"/>
              <a:ext cx="130925" cy="97150"/>
            </a:xfrm>
            <a:custGeom>
              <a:avLst/>
              <a:gdLst/>
              <a:ahLst/>
              <a:cxnLst/>
              <a:rect l="l" t="t" r="r" b="b"/>
              <a:pathLst>
                <a:path w="5237" h="3886" extrusionOk="0">
                  <a:moveTo>
                    <a:pt x="557" y="1"/>
                  </a:moveTo>
                  <a:cubicBezTo>
                    <a:pt x="195" y="1"/>
                    <a:pt x="0" y="585"/>
                    <a:pt x="322" y="847"/>
                  </a:cubicBezTo>
                  <a:cubicBezTo>
                    <a:pt x="1676" y="1899"/>
                    <a:pt x="3054" y="2827"/>
                    <a:pt x="4307" y="3779"/>
                  </a:cubicBezTo>
                  <a:cubicBezTo>
                    <a:pt x="4401" y="3854"/>
                    <a:pt x="4495" y="3886"/>
                    <a:pt x="4583" y="3886"/>
                  </a:cubicBezTo>
                  <a:cubicBezTo>
                    <a:pt x="4968" y="3886"/>
                    <a:pt x="5237" y="3274"/>
                    <a:pt x="4809" y="2927"/>
                  </a:cubicBezTo>
                  <a:cubicBezTo>
                    <a:pt x="3455" y="2000"/>
                    <a:pt x="2202" y="1047"/>
                    <a:pt x="849" y="120"/>
                  </a:cubicBezTo>
                  <a:cubicBezTo>
                    <a:pt x="745" y="36"/>
                    <a:pt x="646" y="1"/>
                    <a:pt x="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9;p42">
              <a:extLst>
                <a:ext uri="{FF2B5EF4-FFF2-40B4-BE49-F238E27FC236}">
                  <a16:creationId xmlns:a16="http://schemas.microsoft.com/office/drawing/2014/main" id="{3D03BCA0-F83A-557D-9847-244FD81043E6}"/>
                </a:ext>
              </a:extLst>
            </p:cNvPr>
            <p:cNvSpPr/>
            <p:nvPr/>
          </p:nvSpPr>
          <p:spPr>
            <a:xfrm>
              <a:off x="5043675" y="2320938"/>
              <a:ext cx="107650" cy="132375"/>
            </a:xfrm>
            <a:custGeom>
              <a:avLst/>
              <a:gdLst/>
              <a:ahLst/>
              <a:cxnLst/>
              <a:rect l="l" t="t" r="r" b="b"/>
              <a:pathLst>
                <a:path w="4306" h="5295" extrusionOk="0">
                  <a:moveTo>
                    <a:pt x="3611" y="1"/>
                  </a:moveTo>
                  <a:cubicBezTo>
                    <a:pt x="3472" y="1"/>
                    <a:pt x="3337" y="65"/>
                    <a:pt x="3248" y="219"/>
                  </a:cubicBezTo>
                  <a:cubicBezTo>
                    <a:pt x="2196" y="1672"/>
                    <a:pt x="1268" y="3151"/>
                    <a:pt x="216" y="4605"/>
                  </a:cubicBezTo>
                  <a:cubicBezTo>
                    <a:pt x="1" y="4982"/>
                    <a:pt x="363" y="5294"/>
                    <a:pt x="697" y="5294"/>
                  </a:cubicBezTo>
                  <a:cubicBezTo>
                    <a:pt x="830" y="5294"/>
                    <a:pt x="957" y="5245"/>
                    <a:pt x="1043" y="5131"/>
                  </a:cubicBezTo>
                  <a:cubicBezTo>
                    <a:pt x="1995" y="3652"/>
                    <a:pt x="3048" y="2199"/>
                    <a:pt x="4076" y="745"/>
                  </a:cubicBezTo>
                  <a:cubicBezTo>
                    <a:pt x="4306" y="373"/>
                    <a:pt x="3947" y="1"/>
                    <a:pt x="3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Picture 31">
            <a:extLst>
              <a:ext uri="{FF2B5EF4-FFF2-40B4-BE49-F238E27FC236}">
                <a16:creationId xmlns:a16="http://schemas.microsoft.com/office/drawing/2014/main" id="{98F6EC00-24D6-4D26-B54B-7B7875D9902F}"/>
              </a:ext>
            </a:extLst>
          </p:cNvPr>
          <p:cNvPicPr>
            <a:picLocks noChangeAspect="1"/>
          </p:cNvPicPr>
          <p:nvPr/>
        </p:nvPicPr>
        <p:blipFill>
          <a:blip r:embed="rId2"/>
          <a:stretch>
            <a:fillRect/>
          </a:stretch>
        </p:blipFill>
        <p:spPr>
          <a:xfrm>
            <a:off x="733972" y="1746696"/>
            <a:ext cx="6474513" cy="2097206"/>
          </a:xfrm>
          <a:prstGeom prst="rect">
            <a:avLst/>
          </a:prstGeom>
        </p:spPr>
      </p:pic>
    </p:spTree>
    <p:extLst>
      <p:ext uri="{BB962C8B-B14F-4D97-AF65-F5344CB8AC3E}">
        <p14:creationId xmlns:p14="http://schemas.microsoft.com/office/powerpoint/2010/main" val="27489709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1BAC1A-0111-3D15-A98B-D8F68C321D90}"/>
              </a:ext>
            </a:extLst>
          </p:cNvPr>
          <p:cNvSpPr>
            <a:spLocks noGrp="1"/>
          </p:cNvSpPr>
          <p:nvPr>
            <p:ph type="subTitle" idx="1"/>
          </p:nvPr>
        </p:nvSpPr>
        <p:spPr/>
        <p:txBody>
          <a:bodyPr/>
          <a:lstStyle/>
          <a:p>
            <a:pPr marL="514350" indent="-285750">
              <a:buFont typeface="Wingdings" panose="05000000000000000000" pitchFamily="2" charset="2"/>
              <a:buChar char="v"/>
            </a:pPr>
            <a:r>
              <a:rPr lang="en-US" sz="1500" dirty="0"/>
              <a:t>Traffic is influenced by many factors, and you should consider all of them to make accurate predictions. So, there are several main groups of data that you’ll have to obtain.</a:t>
            </a:r>
          </a:p>
          <a:p>
            <a:pPr marL="514350" indent="-285750">
              <a:buFont typeface="Wingdings" panose="05000000000000000000" pitchFamily="2" charset="2"/>
              <a:buChar char="v"/>
            </a:pPr>
            <a:endParaRPr lang="en-US" sz="1500" dirty="0"/>
          </a:p>
          <a:p>
            <a:pPr marL="514350" indent="-285750">
              <a:buFont typeface="Wingdings" panose="05000000000000000000" pitchFamily="2" charset="2"/>
              <a:buChar char="v"/>
            </a:pPr>
            <a:endParaRPr lang="en-US" sz="1500" dirty="0"/>
          </a:p>
          <a:p>
            <a:pPr marL="514350" indent="-285750">
              <a:buFont typeface="Wingdings" panose="05000000000000000000" pitchFamily="2" charset="2"/>
              <a:buChar char="v"/>
            </a:pPr>
            <a:r>
              <a:rPr lang="en-US" sz="1500" b="1" dirty="0"/>
              <a:t> </a:t>
            </a:r>
            <a:r>
              <a:rPr lang="en-US" sz="1500" dirty="0"/>
              <a:t>Mapping Data :First of all, we need to have a detailed map with road networks and related attributes. Connecting to such global mapping data providers as Google Maps, TomTom, HERE, or OSM is a great way to obtain complete and up-to-date information.</a:t>
            </a:r>
          </a:p>
          <a:p>
            <a:pPr marL="514350" indent="-285750">
              <a:buFont typeface="Wingdings" panose="05000000000000000000" pitchFamily="2" charset="2"/>
              <a:buChar char="v"/>
            </a:pPr>
            <a:endParaRPr lang="en-US" sz="1500" dirty="0"/>
          </a:p>
          <a:p>
            <a:pPr marL="514350" indent="-285750">
              <a:buFont typeface="Wingdings" panose="05000000000000000000" pitchFamily="2" charset="2"/>
              <a:buChar char="v"/>
            </a:pPr>
            <a:endParaRPr lang="en-US" sz="1500" dirty="0"/>
          </a:p>
          <a:p>
            <a:pPr marL="514350" indent="-285750">
              <a:buFont typeface="Wingdings" panose="05000000000000000000" pitchFamily="2" charset="2"/>
              <a:buChar char="v"/>
            </a:pPr>
            <a:r>
              <a:rPr lang="en-US" sz="1500" dirty="0"/>
              <a:t>Traffic information. Then, we'll have to collect both historical and current traffic-related information such as the number of vehicles passing at a certain point, their speed, and type (trucks, light vehicles, etc.). Devices used to collect this data are                             </a:t>
            </a:r>
          </a:p>
          <a:p>
            <a:endParaRPr lang="en-IN" dirty="0"/>
          </a:p>
        </p:txBody>
      </p:sp>
      <p:sp>
        <p:nvSpPr>
          <p:cNvPr id="3" name="Title 2">
            <a:extLst>
              <a:ext uri="{FF2B5EF4-FFF2-40B4-BE49-F238E27FC236}">
                <a16:creationId xmlns:a16="http://schemas.microsoft.com/office/drawing/2014/main" id="{7867C02D-A7DF-5815-6219-7EACF4003500}"/>
              </a:ext>
            </a:extLst>
          </p:cNvPr>
          <p:cNvSpPr>
            <a:spLocks noGrp="1"/>
          </p:cNvSpPr>
          <p:nvPr>
            <p:ph type="title"/>
          </p:nvPr>
        </p:nvSpPr>
        <p:spPr/>
        <p:txBody>
          <a:bodyPr/>
          <a:lstStyle/>
          <a:p>
            <a:r>
              <a:rPr lang="en-IN" sz="4000" dirty="0"/>
              <a:t>Proposed Method</a:t>
            </a:r>
          </a:p>
        </p:txBody>
      </p:sp>
      <p:grpSp>
        <p:nvGrpSpPr>
          <p:cNvPr id="5" name="Google Shape;778;p39">
            <a:extLst>
              <a:ext uri="{FF2B5EF4-FFF2-40B4-BE49-F238E27FC236}">
                <a16:creationId xmlns:a16="http://schemas.microsoft.com/office/drawing/2014/main" id="{E13D10B7-7DB7-9B1A-D8CA-5382DE63ACB0}"/>
              </a:ext>
            </a:extLst>
          </p:cNvPr>
          <p:cNvGrpSpPr/>
          <p:nvPr/>
        </p:nvGrpSpPr>
        <p:grpSpPr>
          <a:xfrm rot="10800000">
            <a:off x="0" y="1350699"/>
            <a:ext cx="1077480" cy="3792801"/>
            <a:chOff x="3341163" y="-296155"/>
            <a:chExt cx="506501" cy="1782918"/>
          </a:xfrm>
        </p:grpSpPr>
        <p:sp>
          <p:nvSpPr>
            <p:cNvPr id="6" name="Google Shape;779;p39">
              <a:extLst>
                <a:ext uri="{FF2B5EF4-FFF2-40B4-BE49-F238E27FC236}">
                  <a16:creationId xmlns:a16="http://schemas.microsoft.com/office/drawing/2014/main" id="{B7C391F1-6840-26EF-3E00-B6E8BE104AD7}"/>
                </a:ext>
              </a:extLst>
            </p:cNvPr>
            <p:cNvSpPr/>
            <p:nvPr/>
          </p:nvSpPr>
          <p:spPr>
            <a:xfrm>
              <a:off x="3488137" y="1191289"/>
              <a:ext cx="214719" cy="22144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0;p39">
              <a:extLst>
                <a:ext uri="{FF2B5EF4-FFF2-40B4-BE49-F238E27FC236}">
                  <a16:creationId xmlns:a16="http://schemas.microsoft.com/office/drawing/2014/main" id="{E4A94F4B-1690-A4EF-F8F4-5839ECE2AC3F}"/>
                </a:ext>
              </a:extLst>
            </p:cNvPr>
            <p:cNvSpPr/>
            <p:nvPr/>
          </p:nvSpPr>
          <p:spPr>
            <a:xfrm>
              <a:off x="3459121" y="1142761"/>
              <a:ext cx="274825" cy="301659"/>
            </a:xfrm>
            <a:custGeom>
              <a:avLst/>
              <a:gdLst/>
              <a:ahLst/>
              <a:cxnLst/>
              <a:rect l="l" t="t" r="r" b="b"/>
              <a:pathLst>
                <a:path w="5510" h="6048" extrusionOk="0">
                  <a:moveTo>
                    <a:pt x="1262" y="1"/>
                  </a:moveTo>
                  <a:cubicBezTo>
                    <a:pt x="1221" y="1"/>
                    <a:pt x="1179" y="27"/>
                    <a:pt x="1175" y="79"/>
                  </a:cubicBezTo>
                  <a:cubicBezTo>
                    <a:pt x="1113" y="837"/>
                    <a:pt x="600" y="1544"/>
                    <a:pt x="344" y="2254"/>
                  </a:cubicBezTo>
                  <a:cubicBezTo>
                    <a:pt x="128" y="2854"/>
                    <a:pt x="0" y="3498"/>
                    <a:pt x="128" y="4132"/>
                  </a:cubicBezTo>
                  <a:cubicBezTo>
                    <a:pt x="368" y="5317"/>
                    <a:pt x="1553" y="5900"/>
                    <a:pt x="2668" y="6031"/>
                  </a:cubicBezTo>
                  <a:cubicBezTo>
                    <a:pt x="2761" y="6042"/>
                    <a:pt x="2857" y="6048"/>
                    <a:pt x="2955" y="6048"/>
                  </a:cubicBezTo>
                  <a:cubicBezTo>
                    <a:pt x="3463" y="6048"/>
                    <a:pt x="4017" y="5901"/>
                    <a:pt x="4435" y="5643"/>
                  </a:cubicBezTo>
                  <a:cubicBezTo>
                    <a:pt x="4892" y="5359"/>
                    <a:pt x="5097" y="4742"/>
                    <a:pt x="5274" y="4257"/>
                  </a:cubicBezTo>
                  <a:cubicBezTo>
                    <a:pt x="5509" y="3609"/>
                    <a:pt x="5506" y="3006"/>
                    <a:pt x="5319" y="2345"/>
                  </a:cubicBezTo>
                  <a:cubicBezTo>
                    <a:pt x="5094" y="1565"/>
                    <a:pt x="4408" y="941"/>
                    <a:pt x="4318" y="133"/>
                  </a:cubicBezTo>
                  <a:cubicBezTo>
                    <a:pt x="4312" y="82"/>
                    <a:pt x="4269" y="56"/>
                    <a:pt x="4228" y="56"/>
                  </a:cubicBezTo>
                  <a:cubicBezTo>
                    <a:pt x="4187" y="56"/>
                    <a:pt x="4149" y="82"/>
                    <a:pt x="4155" y="133"/>
                  </a:cubicBezTo>
                  <a:cubicBezTo>
                    <a:pt x="4203" y="563"/>
                    <a:pt x="4380" y="882"/>
                    <a:pt x="4606" y="1243"/>
                  </a:cubicBezTo>
                  <a:cubicBezTo>
                    <a:pt x="4924" y="1745"/>
                    <a:pt x="5167" y="2244"/>
                    <a:pt x="5263" y="2839"/>
                  </a:cubicBezTo>
                  <a:cubicBezTo>
                    <a:pt x="5385" y="3571"/>
                    <a:pt x="5149" y="4482"/>
                    <a:pt x="4719" y="5092"/>
                  </a:cubicBezTo>
                  <a:cubicBezTo>
                    <a:pt x="4339" y="5632"/>
                    <a:pt x="3635" y="5881"/>
                    <a:pt x="2969" y="5881"/>
                  </a:cubicBezTo>
                  <a:cubicBezTo>
                    <a:pt x="2799" y="5881"/>
                    <a:pt x="2630" y="5865"/>
                    <a:pt x="2471" y="5833"/>
                  </a:cubicBezTo>
                  <a:cubicBezTo>
                    <a:pt x="1906" y="5722"/>
                    <a:pt x="1238" y="5500"/>
                    <a:pt x="811" y="5095"/>
                  </a:cubicBezTo>
                  <a:cubicBezTo>
                    <a:pt x="219" y="4531"/>
                    <a:pt x="157" y="3637"/>
                    <a:pt x="326" y="2881"/>
                  </a:cubicBezTo>
                  <a:cubicBezTo>
                    <a:pt x="541" y="1921"/>
                    <a:pt x="1262" y="1062"/>
                    <a:pt x="1337" y="79"/>
                  </a:cubicBezTo>
                  <a:cubicBezTo>
                    <a:pt x="1341" y="27"/>
                    <a:pt x="1302" y="1"/>
                    <a:pt x="126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1;p39">
              <a:extLst>
                <a:ext uri="{FF2B5EF4-FFF2-40B4-BE49-F238E27FC236}">
                  <a16:creationId xmlns:a16="http://schemas.microsoft.com/office/drawing/2014/main" id="{0ED9749E-B7F0-064E-24FB-EDCD9E915BE8}"/>
                </a:ext>
              </a:extLst>
            </p:cNvPr>
            <p:cNvSpPr/>
            <p:nvPr/>
          </p:nvSpPr>
          <p:spPr>
            <a:xfrm>
              <a:off x="3515582" y="1128346"/>
              <a:ext cx="155468" cy="22395"/>
            </a:xfrm>
            <a:custGeom>
              <a:avLst/>
              <a:gdLst/>
              <a:ahLst/>
              <a:cxnLst/>
              <a:rect l="l" t="t" r="r" b="b"/>
              <a:pathLst>
                <a:path w="3117" h="449" extrusionOk="0">
                  <a:moveTo>
                    <a:pt x="1624" y="0"/>
                  </a:moveTo>
                  <a:cubicBezTo>
                    <a:pt x="1071" y="0"/>
                    <a:pt x="518" y="84"/>
                    <a:pt x="81" y="298"/>
                  </a:cubicBezTo>
                  <a:cubicBezTo>
                    <a:pt x="0" y="337"/>
                    <a:pt x="52" y="449"/>
                    <a:pt x="128" y="449"/>
                  </a:cubicBezTo>
                  <a:cubicBezTo>
                    <a:pt x="139" y="449"/>
                    <a:pt x="151" y="446"/>
                    <a:pt x="164" y="440"/>
                  </a:cubicBezTo>
                  <a:cubicBezTo>
                    <a:pt x="559" y="246"/>
                    <a:pt x="1094" y="170"/>
                    <a:pt x="1627" y="170"/>
                  </a:cubicBezTo>
                  <a:cubicBezTo>
                    <a:pt x="2114" y="170"/>
                    <a:pt x="2600" y="233"/>
                    <a:pt x="2978" y="326"/>
                  </a:cubicBezTo>
                  <a:cubicBezTo>
                    <a:pt x="2985" y="328"/>
                    <a:pt x="2992" y="329"/>
                    <a:pt x="2999" y="329"/>
                  </a:cubicBezTo>
                  <a:cubicBezTo>
                    <a:pt x="3087" y="329"/>
                    <a:pt x="3116" y="192"/>
                    <a:pt x="3023" y="166"/>
                  </a:cubicBezTo>
                  <a:cubicBezTo>
                    <a:pt x="2611" y="67"/>
                    <a:pt x="2118" y="0"/>
                    <a:pt x="162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2;p39">
              <a:extLst>
                <a:ext uri="{FF2B5EF4-FFF2-40B4-BE49-F238E27FC236}">
                  <a16:creationId xmlns:a16="http://schemas.microsoft.com/office/drawing/2014/main" id="{9E5F0302-3F53-2EF4-D80B-45D424827106}"/>
                </a:ext>
              </a:extLst>
            </p:cNvPr>
            <p:cNvSpPr/>
            <p:nvPr/>
          </p:nvSpPr>
          <p:spPr>
            <a:xfrm>
              <a:off x="3517178" y="1050139"/>
              <a:ext cx="156366" cy="100703"/>
            </a:xfrm>
            <a:custGeom>
              <a:avLst/>
              <a:gdLst/>
              <a:ahLst/>
              <a:cxnLst/>
              <a:rect l="l" t="t" r="r" b="b"/>
              <a:pathLst>
                <a:path w="3135" h="2019" extrusionOk="0">
                  <a:moveTo>
                    <a:pt x="1320" y="1"/>
                  </a:moveTo>
                  <a:cubicBezTo>
                    <a:pt x="948" y="1"/>
                    <a:pt x="570" y="54"/>
                    <a:pt x="378" y="297"/>
                  </a:cubicBezTo>
                  <a:cubicBezTo>
                    <a:pt x="70" y="684"/>
                    <a:pt x="94" y="1447"/>
                    <a:pt x="11" y="1915"/>
                  </a:cubicBezTo>
                  <a:cubicBezTo>
                    <a:pt x="1" y="1978"/>
                    <a:pt x="54" y="2019"/>
                    <a:pt x="102" y="2019"/>
                  </a:cubicBezTo>
                  <a:cubicBezTo>
                    <a:pt x="134" y="2019"/>
                    <a:pt x="163" y="2001"/>
                    <a:pt x="170" y="1960"/>
                  </a:cubicBezTo>
                  <a:cubicBezTo>
                    <a:pt x="233" y="1613"/>
                    <a:pt x="274" y="1260"/>
                    <a:pt x="347" y="917"/>
                  </a:cubicBezTo>
                  <a:cubicBezTo>
                    <a:pt x="490" y="242"/>
                    <a:pt x="1143" y="192"/>
                    <a:pt x="1722" y="192"/>
                  </a:cubicBezTo>
                  <a:cubicBezTo>
                    <a:pt x="1746" y="192"/>
                    <a:pt x="1771" y="193"/>
                    <a:pt x="1795" y="193"/>
                  </a:cubicBezTo>
                  <a:cubicBezTo>
                    <a:pt x="1880" y="193"/>
                    <a:pt x="1968" y="189"/>
                    <a:pt x="2057" y="189"/>
                  </a:cubicBezTo>
                  <a:cubicBezTo>
                    <a:pt x="2313" y="189"/>
                    <a:pt x="2571" y="220"/>
                    <a:pt x="2741" y="460"/>
                  </a:cubicBezTo>
                  <a:cubicBezTo>
                    <a:pt x="2845" y="608"/>
                    <a:pt x="2855" y="871"/>
                    <a:pt x="2873" y="1048"/>
                  </a:cubicBezTo>
                  <a:cubicBezTo>
                    <a:pt x="2904" y="1346"/>
                    <a:pt x="2932" y="1640"/>
                    <a:pt x="2967" y="1936"/>
                  </a:cubicBezTo>
                  <a:cubicBezTo>
                    <a:pt x="2972" y="1988"/>
                    <a:pt x="3016" y="2015"/>
                    <a:pt x="3057" y="2015"/>
                  </a:cubicBezTo>
                  <a:cubicBezTo>
                    <a:pt x="3097" y="2015"/>
                    <a:pt x="3135" y="1989"/>
                    <a:pt x="3130" y="1936"/>
                  </a:cubicBezTo>
                  <a:cubicBezTo>
                    <a:pt x="3077" y="1492"/>
                    <a:pt x="3109" y="979"/>
                    <a:pt x="2963" y="553"/>
                  </a:cubicBezTo>
                  <a:cubicBezTo>
                    <a:pt x="2790" y="44"/>
                    <a:pt x="2502" y="47"/>
                    <a:pt x="2028" y="33"/>
                  </a:cubicBezTo>
                  <a:cubicBezTo>
                    <a:pt x="1839" y="27"/>
                    <a:pt x="1581" y="1"/>
                    <a:pt x="132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3;p39">
              <a:extLst>
                <a:ext uri="{FF2B5EF4-FFF2-40B4-BE49-F238E27FC236}">
                  <a16:creationId xmlns:a16="http://schemas.microsoft.com/office/drawing/2014/main" id="{1DD3D643-393C-26FA-6790-C568E104D88C}"/>
                </a:ext>
              </a:extLst>
            </p:cNvPr>
            <p:cNvSpPr/>
            <p:nvPr/>
          </p:nvSpPr>
          <p:spPr>
            <a:xfrm>
              <a:off x="3565409" y="1005250"/>
              <a:ext cx="67784" cy="50875"/>
            </a:xfrm>
            <a:custGeom>
              <a:avLst/>
              <a:gdLst/>
              <a:ahLst/>
              <a:cxnLst/>
              <a:rect l="l" t="t" r="r" b="b"/>
              <a:pathLst>
                <a:path w="1359" h="1020" extrusionOk="0">
                  <a:moveTo>
                    <a:pt x="707" y="1"/>
                  </a:moveTo>
                  <a:cubicBezTo>
                    <a:pt x="489" y="1"/>
                    <a:pt x="222" y="81"/>
                    <a:pt x="111" y="285"/>
                  </a:cubicBezTo>
                  <a:cubicBezTo>
                    <a:pt x="1" y="486"/>
                    <a:pt x="28" y="746"/>
                    <a:pt x="59" y="960"/>
                  </a:cubicBezTo>
                  <a:cubicBezTo>
                    <a:pt x="64" y="1002"/>
                    <a:pt x="92" y="1019"/>
                    <a:pt x="123" y="1019"/>
                  </a:cubicBezTo>
                  <a:cubicBezTo>
                    <a:pt x="170" y="1019"/>
                    <a:pt x="224" y="978"/>
                    <a:pt x="215" y="916"/>
                  </a:cubicBezTo>
                  <a:cubicBezTo>
                    <a:pt x="194" y="749"/>
                    <a:pt x="163" y="521"/>
                    <a:pt x="253" y="368"/>
                  </a:cubicBezTo>
                  <a:cubicBezTo>
                    <a:pt x="338" y="220"/>
                    <a:pt x="532" y="164"/>
                    <a:pt x="700" y="164"/>
                  </a:cubicBezTo>
                  <a:cubicBezTo>
                    <a:pt x="724" y="164"/>
                    <a:pt x="747" y="165"/>
                    <a:pt x="770" y="167"/>
                  </a:cubicBezTo>
                  <a:cubicBezTo>
                    <a:pt x="1240" y="216"/>
                    <a:pt x="1130" y="594"/>
                    <a:pt x="1161" y="940"/>
                  </a:cubicBezTo>
                  <a:cubicBezTo>
                    <a:pt x="1164" y="992"/>
                    <a:pt x="1208" y="1018"/>
                    <a:pt x="1249" y="1018"/>
                  </a:cubicBezTo>
                  <a:cubicBezTo>
                    <a:pt x="1290" y="1018"/>
                    <a:pt x="1329" y="992"/>
                    <a:pt x="1324" y="940"/>
                  </a:cubicBezTo>
                  <a:cubicBezTo>
                    <a:pt x="1303" y="722"/>
                    <a:pt x="1359" y="472"/>
                    <a:pt x="1261" y="268"/>
                  </a:cubicBezTo>
                  <a:cubicBezTo>
                    <a:pt x="1165" y="71"/>
                    <a:pt x="908" y="4"/>
                    <a:pt x="70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4;p39">
              <a:extLst>
                <a:ext uri="{FF2B5EF4-FFF2-40B4-BE49-F238E27FC236}">
                  <a16:creationId xmlns:a16="http://schemas.microsoft.com/office/drawing/2014/main" id="{45E7E5F7-9190-D130-899E-AEE3F7019D17}"/>
                </a:ext>
              </a:extLst>
            </p:cNvPr>
            <p:cNvSpPr/>
            <p:nvPr/>
          </p:nvSpPr>
          <p:spPr>
            <a:xfrm>
              <a:off x="3517328" y="1147798"/>
              <a:ext cx="43792" cy="21747"/>
            </a:xfrm>
            <a:custGeom>
              <a:avLst/>
              <a:gdLst/>
              <a:ahLst/>
              <a:cxnLst/>
              <a:rect l="l" t="t" r="r" b="b"/>
              <a:pathLst>
                <a:path w="878" h="436" extrusionOk="0">
                  <a:moveTo>
                    <a:pt x="123" y="1"/>
                  </a:moveTo>
                  <a:cubicBezTo>
                    <a:pt x="57" y="1"/>
                    <a:pt x="1" y="83"/>
                    <a:pt x="63" y="136"/>
                  </a:cubicBezTo>
                  <a:cubicBezTo>
                    <a:pt x="268" y="310"/>
                    <a:pt x="503" y="410"/>
                    <a:pt x="770" y="435"/>
                  </a:cubicBezTo>
                  <a:cubicBezTo>
                    <a:pt x="773" y="435"/>
                    <a:pt x="776" y="435"/>
                    <a:pt x="779" y="435"/>
                  </a:cubicBezTo>
                  <a:cubicBezTo>
                    <a:pt x="877" y="435"/>
                    <a:pt x="874" y="282"/>
                    <a:pt x="770" y="272"/>
                  </a:cubicBezTo>
                  <a:cubicBezTo>
                    <a:pt x="552" y="251"/>
                    <a:pt x="348" y="165"/>
                    <a:pt x="178" y="23"/>
                  </a:cubicBezTo>
                  <a:cubicBezTo>
                    <a:pt x="160" y="7"/>
                    <a:pt x="141"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5;p39">
              <a:extLst>
                <a:ext uri="{FF2B5EF4-FFF2-40B4-BE49-F238E27FC236}">
                  <a16:creationId xmlns:a16="http://schemas.microsoft.com/office/drawing/2014/main" id="{3EFCB6CA-D032-ED0E-2FA5-A0ACD7EB0A95}"/>
                </a:ext>
              </a:extLst>
            </p:cNvPr>
            <p:cNvSpPr/>
            <p:nvPr/>
          </p:nvSpPr>
          <p:spPr>
            <a:xfrm>
              <a:off x="3627955" y="1142711"/>
              <a:ext cx="47084" cy="23343"/>
            </a:xfrm>
            <a:custGeom>
              <a:avLst/>
              <a:gdLst/>
              <a:ahLst/>
              <a:cxnLst/>
              <a:rect l="l" t="t" r="r" b="b"/>
              <a:pathLst>
                <a:path w="944" h="468" extrusionOk="0">
                  <a:moveTo>
                    <a:pt x="822" y="1"/>
                  </a:moveTo>
                  <a:cubicBezTo>
                    <a:pt x="804" y="1"/>
                    <a:pt x="784" y="8"/>
                    <a:pt x="766" y="24"/>
                  </a:cubicBezTo>
                  <a:cubicBezTo>
                    <a:pt x="603" y="174"/>
                    <a:pt x="345" y="304"/>
                    <a:pt x="118" y="304"/>
                  </a:cubicBezTo>
                  <a:cubicBezTo>
                    <a:pt x="115" y="304"/>
                    <a:pt x="111" y="304"/>
                    <a:pt x="108" y="304"/>
                  </a:cubicBezTo>
                  <a:cubicBezTo>
                    <a:pt x="107" y="304"/>
                    <a:pt x="106" y="304"/>
                    <a:pt x="105" y="304"/>
                  </a:cubicBezTo>
                  <a:cubicBezTo>
                    <a:pt x="1" y="304"/>
                    <a:pt x="2" y="464"/>
                    <a:pt x="108" y="467"/>
                  </a:cubicBezTo>
                  <a:cubicBezTo>
                    <a:pt x="111" y="467"/>
                    <a:pt x="114" y="467"/>
                    <a:pt x="117" y="467"/>
                  </a:cubicBezTo>
                  <a:cubicBezTo>
                    <a:pt x="388" y="467"/>
                    <a:pt x="685" y="316"/>
                    <a:pt x="884" y="138"/>
                  </a:cubicBezTo>
                  <a:cubicBezTo>
                    <a:pt x="943" y="84"/>
                    <a:pt x="888" y="1"/>
                    <a:pt x="82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6;p39">
              <a:extLst>
                <a:ext uri="{FF2B5EF4-FFF2-40B4-BE49-F238E27FC236}">
                  <a16:creationId xmlns:a16="http://schemas.microsoft.com/office/drawing/2014/main" id="{FB55E7CC-73D6-A613-1988-EF1FC9891F0B}"/>
                </a:ext>
              </a:extLst>
            </p:cNvPr>
            <p:cNvSpPr/>
            <p:nvPr/>
          </p:nvSpPr>
          <p:spPr>
            <a:xfrm>
              <a:off x="3575584" y="1130990"/>
              <a:ext cx="18554" cy="221356"/>
            </a:xfrm>
            <a:custGeom>
              <a:avLst/>
              <a:gdLst/>
              <a:ahLst/>
              <a:cxnLst/>
              <a:rect l="l" t="t" r="r" b="b"/>
              <a:pathLst>
                <a:path w="372" h="4438" extrusionOk="0">
                  <a:moveTo>
                    <a:pt x="259" y="0"/>
                  </a:moveTo>
                  <a:cubicBezTo>
                    <a:pt x="218" y="0"/>
                    <a:pt x="177" y="26"/>
                    <a:pt x="177" y="78"/>
                  </a:cubicBezTo>
                  <a:cubicBezTo>
                    <a:pt x="198" y="1495"/>
                    <a:pt x="212" y="2934"/>
                    <a:pt x="11" y="4337"/>
                  </a:cubicBezTo>
                  <a:cubicBezTo>
                    <a:pt x="1" y="4397"/>
                    <a:pt x="54" y="4438"/>
                    <a:pt x="101" y="4438"/>
                  </a:cubicBezTo>
                  <a:cubicBezTo>
                    <a:pt x="133" y="4438"/>
                    <a:pt x="161" y="4420"/>
                    <a:pt x="167" y="4378"/>
                  </a:cubicBezTo>
                  <a:cubicBezTo>
                    <a:pt x="371" y="2961"/>
                    <a:pt x="361" y="1510"/>
                    <a:pt x="340" y="78"/>
                  </a:cubicBezTo>
                  <a:cubicBezTo>
                    <a:pt x="340" y="26"/>
                    <a:pt x="300" y="0"/>
                    <a:pt x="2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7;p39">
              <a:extLst>
                <a:ext uri="{FF2B5EF4-FFF2-40B4-BE49-F238E27FC236}">
                  <a16:creationId xmlns:a16="http://schemas.microsoft.com/office/drawing/2014/main" id="{0F8A3C94-4FAA-7AB4-55E3-D9D2869BCC97}"/>
                </a:ext>
              </a:extLst>
            </p:cNvPr>
            <p:cNvSpPr/>
            <p:nvPr/>
          </p:nvSpPr>
          <p:spPr>
            <a:xfrm>
              <a:off x="3599625" y="1131040"/>
              <a:ext cx="37658" cy="213725"/>
            </a:xfrm>
            <a:custGeom>
              <a:avLst/>
              <a:gdLst/>
              <a:ahLst/>
              <a:cxnLst/>
              <a:rect l="l" t="t" r="r" b="b"/>
              <a:pathLst>
                <a:path w="755" h="4285" extrusionOk="0">
                  <a:moveTo>
                    <a:pt x="78" y="1"/>
                  </a:moveTo>
                  <a:cubicBezTo>
                    <a:pt x="38" y="1"/>
                    <a:pt x="0" y="26"/>
                    <a:pt x="7" y="77"/>
                  </a:cubicBezTo>
                  <a:cubicBezTo>
                    <a:pt x="180" y="1464"/>
                    <a:pt x="350" y="2850"/>
                    <a:pt x="586" y="4225"/>
                  </a:cubicBezTo>
                  <a:cubicBezTo>
                    <a:pt x="593" y="4266"/>
                    <a:pt x="622" y="4284"/>
                    <a:pt x="654" y="4284"/>
                  </a:cubicBezTo>
                  <a:cubicBezTo>
                    <a:pt x="701" y="4284"/>
                    <a:pt x="754" y="4243"/>
                    <a:pt x="742" y="4180"/>
                  </a:cubicBezTo>
                  <a:cubicBezTo>
                    <a:pt x="510" y="2822"/>
                    <a:pt x="340" y="1450"/>
                    <a:pt x="170" y="77"/>
                  </a:cubicBezTo>
                  <a:cubicBezTo>
                    <a:pt x="165" y="27"/>
                    <a:pt x="120" y="1"/>
                    <a:pt x="7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8;p39">
              <a:extLst>
                <a:ext uri="{FF2B5EF4-FFF2-40B4-BE49-F238E27FC236}">
                  <a16:creationId xmlns:a16="http://schemas.microsoft.com/office/drawing/2014/main" id="{6C007688-BF5F-63D0-318E-51FBDF1583AB}"/>
                </a:ext>
              </a:extLst>
            </p:cNvPr>
            <p:cNvSpPr/>
            <p:nvPr/>
          </p:nvSpPr>
          <p:spPr>
            <a:xfrm>
              <a:off x="3406701" y="1167151"/>
              <a:ext cx="51673" cy="31074"/>
            </a:xfrm>
            <a:custGeom>
              <a:avLst/>
              <a:gdLst/>
              <a:ahLst/>
              <a:cxnLst/>
              <a:rect l="l" t="t" r="r" b="b"/>
              <a:pathLst>
                <a:path w="1036" h="623" extrusionOk="0">
                  <a:moveTo>
                    <a:pt x="114" y="1"/>
                  </a:moveTo>
                  <a:cubicBezTo>
                    <a:pt x="58" y="1"/>
                    <a:pt x="0" y="60"/>
                    <a:pt x="36" y="123"/>
                  </a:cubicBezTo>
                  <a:cubicBezTo>
                    <a:pt x="199" y="404"/>
                    <a:pt x="591" y="497"/>
                    <a:pt x="868" y="615"/>
                  </a:cubicBezTo>
                  <a:cubicBezTo>
                    <a:pt x="880" y="620"/>
                    <a:pt x="892" y="622"/>
                    <a:pt x="903" y="622"/>
                  </a:cubicBezTo>
                  <a:cubicBezTo>
                    <a:pt x="983" y="622"/>
                    <a:pt x="1036" y="509"/>
                    <a:pt x="951" y="473"/>
                  </a:cubicBezTo>
                  <a:cubicBezTo>
                    <a:pt x="805" y="410"/>
                    <a:pt x="656" y="351"/>
                    <a:pt x="511" y="286"/>
                  </a:cubicBezTo>
                  <a:cubicBezTo>
                    <a:pt x="379" y="230"/>
                    <a:pt x="251" y="168"/>
                    <a:pt x="178" y="39"/>
                  </a:cubicBezTo>
                  <a:cubicBezTo>
                    <a:pt x="163" y="12"/>
                    <a:pt x="138" y="1"/>
                    <a:pt x="1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9;p39">
              <a:extLst>
                <a:ext uri="{FF2B5EF4-FFF2-40B4-BE49-F238E27FC236}">
                  <a16:creationId xmlns:a16="http://schemas.microsoft.com/office/drawing/2014/main" id="{D5C6E461-4776-9660-D733-15B2C4279E9C}"/>
                </a:ext>
              </a:extLst>
            </p:cNvPr>
            <p:cNvSpPr/>
            <p:nvPr/>
          </p:nvSpPr>
          <p:spPr>
            <a:xfrm>
              <a:off x="3341163" y="1288152"/>
              <a:ext cx="88981" cy="11871"/>
            </a:xfrm>
            <a:custGeom>
              <a:avLst/>
              <a:gdLst/>
              <a:ahLst/>
              <a:cxnLst/>
              <a:rect l="l" t="t" r="r" b="b"/>
              <a:pathLst>
                <a:path w="1784" h="238" extrusionOk="0">
                  <a:moveTo>
                    <a:pt x="1146" y="1"/>
                  </a:moveTo>
                  <a:cubicBezTo>
                    <a:pt x="797" y="1"/>
                    <a:pt x="449" y="28"/>
                    <a:pt x="99" y="81"/>
                  </a:cubicBezTo>
                  <a:cubicBezTo>
                    <a:pt x="1" y="94"/>
                    <a:pt x="36" y="238"/>
                    <a:pt x="129" y="238"/>
                  </a:cubicBezTo>
                  <a:cubicBezTo>
                    <a:pt x="134" y="238"/>
                    <a:pt x="139" y="237"/>
                    <a:pt x="144" y="236"/>
                  </a:cubicBezTo>
                  <a:cubicBezTo>
                    <a:pt x="467" y="188"/>
                    <a:pt x="790" y="165"/>
                    <a:pt x="1115" y="165"/>
                  </a:cubicBezTo>
                  <a:cubicBezTo>
                    <a:pt x="1302" y="165"/>
                    <a:pt x="1490" y="173"/>
                    <a:pt x="1679" y="188"/>
                  </a:cubicBezTo>
                  <a:cubicBezTo>
                    <a:pt x="1681" y="188"/>
                    <a:pt x="1683" y="188"/>
                    <a:pt x="1685" y="188"/>
                  </a:cubicBezTo>
                  <a:cubicBezTo>
                    <a:pt x="1783" y="188"/>
                    <a:pt x="1781" y="32"/>
                    <a:pt x="1679" y="22"/>
                  </a:cubicBezTo>
                  <a:cubicBezTo>
                    <a:pt x="1501" y="8"/>
                    <a:pt x="1324" y="1"/>
                    <a:pt x="114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0;p39">
              <a:extLst>
                <a:ext uri="{FF2B5EF4-FFF2-40B4-BE49-F238E27FC236}">
                  <a16:creationId xmlns:a16="http://schemas.microsoft.com/office/drawing/2014/main" id="{41C60A18-6C06-B20D-5AB3-592DD23CDB57}"/>
                </a:ext>
              </a:extLst>
            </p:cNvPr>
            <p:cNvSpPr/>
            <p:nvPr/>
          </p:nvSpPr>
          <p:spPr>
            <a:xfrm>
              <a:off x="3760827" y="1283464"/>
              <a:ext cx="86837" cy="9776"/>
            </a:xfrm>
            <a:custGeom>
              <a:avLst/>
              <a:gdLst/>
              <a:ahLst/>
              <a:cxnLst/>
              <a:rect l="l" t="t" r="r" b="b"/>
              <a:pathLst>
                <a:path w="1741" h="196" extrusionOk="0">
                  <a:moveTo>
                    <a:pt x="540" y="0"/>
                  </a:moveTo>
                  <a:cubicBezTo>
                    <a:pt x="395" y="0"/>
                    <a:pt x="250" y="2"/>
                    <a:pt x="105" y="5"/>
                  </a:cubicBezTo>
                  <a:cubicBezTo>
                    <a:pt x="2" y="8"/>
                    <a:pt x="1" y="168"/>
                    <a:pt x="102" y="168"/>
                  </a:cubicBezTo>
                  <a:cubicBezTo>
                    <a:pt x="103" y="168"/>
                    <a:pt x="104" y="168"/>
                    <a:pt x="105" y="168"/>
                  </a:cubicBezTo>
                  <a:cubicBezTo>
                    <a:pt x="253" y="165"/>
                    <a:pt x="402" y="163"/>
                    <a:pt x="550" y="163"/>
                  </a:cubicBezTo>
                  <a:cubicBezTo>
                    <a:pt x="911" y="163"/>
                    <a:pt x="1272" y="173"/>
                    <a:pt x="1633" y="195"/>
                  </a:cubicBezTo>
                  <a:cubicBezTo>
                    <a:pt x="1635" y="196"/>
                    <a:pt x="1638" y="196"/>
                    <a:pt x="1640" y="196"/>
                  </a:cubicBezTo>
                  <a:cubicBezTo>
                    <a:pt x="1740" y="196"/>
                    <a:pt x="1735" y="39"/>
                    <a:pt x="1633" y="33"/>
                  </a:cubicBezTo>
                  <a:cubicBezTo>
                    <a:pt x="1269" y="10"/>
                    <a:pt x="904" y="0"/>
                    <a:pt x="54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1;p39">
              <a:extLst>
                <a:ext uri="{FF2B5EF4-FFF2-40B4-BE49-F238E27FC236}">
                  <a16:creationId xmlns:a16="http://schemas.microsoft.com/office/drawing/2014/main" id="{0D03C0DF-30F2-AF02-7127-C1BA14678EF6}"/>
                </a:ext>
              </a:extLst>
            </p:cNvPr>
            <p:cNvSpPr/>
            <p:nvPr/>
          </p:nvSpPr>
          <p:spPr>
            <a:xfrm>
              <a:off x="3731649" y="1421922"/>
              <a:ext cx="51922" cy="34116"/>
            </a:xfrm>
            <a:custGeom>
              <a:avLst/>
              <a:gdLst/>
              <a:ahLst/>
              <a:cxnLst/>
              <a:rect l="l" t="t" r="r" b="b"/>
              <a:pathLst>
                <a:path w="1041" h="684" extrusionOk="0">
                  <a:moveTo>
                    <a:pt x="120" y="0"/>
                  </a:moveTo>
                  <a:cubicBezTo>
                    <a:pt x="48" y="0"/>
                    <a:pt x="1" y="109"/>
                    <a:pt x="80" y="153"/>
                  </a:cubicBezTo>
                  <a:cubicBezTo>
                    <a:pt x="354" y="303"/>
                    <a:pt x="613" y="472"/>
                    <a:pt x="860" y="666"/>
                  </a:cubicBezTo>
                  <a:cubicBezTo>
                    <a:pt x="876" y="679"/>
                    <a:pt x="895" y="684"/>
                    <a:pt x="912" y="684"/>
                  </a:cubicBezTo>
                  <a:cubicBezTo>
                    <a:pt x="981" y="684"/>
                    <a:pt x="1041" y="601"/>
                    <a:pt x="974" y="548"/>
                  </a:cubicBezTo>
                  <a:cubicBezTo>
                    <a:pt x="717" y="347"/>
                    <a:pt x="447" y="167"/>
                    <a:pt x="160" y="11"/>
                  </a:cubicBezTo>
                  <a:cubicBezTo>
                    <a:pt x="146" y="4"/>
                    <a:pt x="133"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2;p39">
              <a:extLst>
                <a:ext uri="{FF2B5EF4-FFF2-40B4-BE49-F238E27FC236}">
                  <a16:creationId xmlns:a16="http://schemas.microsoft.com/office/drawing/2014/main" id="{81509179-0C19-A1BC-E092-8A566AAF5293}"/>
                </a:ext>
              </a:extLst>
            </p:cNvPr>
            <p:cNvSpPr/>
            <p:nvPr/>
          </p:nvSpPr>
          <p:spPr>
            <a:xfrm>
              <a:off x="3441216" y="1442671"/>
              <a:ext cx="39603" cy="44092"/>
            </a:xfrm>
            <a:custGeom>
              <a:avLst/>
              <a:gdLst/>
              <a:ahLst/>
              <a:cxnLst/>
              <a:rect l="l" t="t" r="r" b="b"/>
              <a:pathLst>
                <a:path w="794" h="884" extrusionOk="0">
                  <a:moveTo>
                    <a:pt x="677" y="0"/>
                  </a:moveTo>
                  <a:cubicBezTo>
                    <a:pt x="651" y="0"/>
                    <a:pt x="625" y="11"/>
                    <a:pt x="605" y="35"/>
                  </a:cubicBezTo>
                  <a:cubicBezTo>
                    <a:pt x="418" y="277"/>
                    <a:pt x="231" y="523"/>
                    <a:pt x="44" y="766"/>
                  </a:cubicBezTo>
                  <a:cubicBezTo>
                    <a:pt x="0" y="825"/>
                    <a:pt x="58" y="884"/>
                    <a:pt x="118" y="884"/>
                  </a:cubicBezTo>
                  <a:cubicBezTo>
                    <a:pt x="143" y="884"/>
                    <a:pt x="168" y="874"/>
                    <a:pt x="186" y="849"/>
                  </a:cubicBezTo>
                  <a:cubicBezTo>
                    <a:pt x="373" y="603"/>
                    <a:pt x="561" y="360"/>
                    <a:pt x="748" y="119"/>
                  </a:cubicBezTo>
                  <a:cubicBezTo>
                    <a:pt x="794" y="58"/>
                    <a:pt x="737" y="0"/>
                    <a:pt x="67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3;p39">
              <a:extLst>
                <a:ext uri="{FF2B5EF4-FFF2-40B4-BE49-F238E27FC236}">
                  <a16:creationId xmlns:a16="http://schemas.microsoft.com/office/drawing/2014/main" id="{0CD93AD6-D237-B182-5AAB-35E84DDB1490}"/>
                </a:ext>
              </a:extLst>
            </p:cNvPr>
            <p:cNvSpPr/>
            <p:nvPr/>
          </p:nvSpPr>
          <p:spPr>
            <a:xfrm>
              <a:off x="3398571" y="1372794"/>
              <a:ext cx="26734" cy="13617"/>
            </a:xfrm>
            <a:custGeom>
              <a:avLst/>
              <a:gdLst/>
              <a:ahLst/>
              <a:cxnLst/>
              <a:rect l="l" t="t" r="r" b="b"/>
              <a:pathLst>
                <a:path w="536" h="273" extrusionOk="0">
                  <a:moveTo>
                    <a:pt x="431" y="0"/>
                  </a:moveTo>
                  <a:cubicBezTo>
                    <a:pt x="423" y="0"/>
                    <a:pt x="413" y="2"/>
                    <a:pt x="404" y="5"/>
                  </a:cubicBezTo>
                  <a:cubicBezTo>
                    <a:pt x="300" y="40"/>
                    <a:pt x="196" y="74"/>
                    <a:pt x="92" y="109"/>
                  </a:cubicBezTo>
                  <a:cubicBezTo>
                    <a:pt x="0" y="141"/>
                    <a:pt x="29" y="273"/>
                    <a:pt x="111" y="273"/>
                  </a:cubicBezTo>
                  <a:cubicBezTo>
                    <a:pt x="119" y="273"/>
                    <a:pt x="128" y="272"/>
                    <a:pt x="137" y="269"/>
                  </a:cubicBezTo>
                  <a:cubicBezTo>
                    <a:pt x="241" y="231"/>
                    <a:pt x="341" y="196"/>
                    <a:pt x="445" y="161"/>
                  </a:cubicBezTo>
                  <a:cubicBezTo>
                    <a:pt x="536" y="133"/>
                    <a:pt x="511" y="0"/>
                    <a:pt x="43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4;p39">
              <a:extLst>
                <a:ext uri="{FF2B5EF4-FFF2-40B4-BE49-F238E27FC236}">
                  <a16:creationId xmlns:a16="http://schemas.microsoft.com/office/drawing/2014/main" id="{259F9C05-AE56-6591-29FA-374B0997C832}"/>
                </a:ext>
              </a:extLst>
            </p:cNvPr>
            <p:cNvSpPr/>
            <p:nvPr/>
          </p:nvSpPr>
          <p:spPr>
            <a:xfrm>
              <a:off x="3753096" y="1353142"/>
              <a:ext cx="36510" cy="13966"/>
            </a:xfrm>
            <a:custGeom>
              <a:avLst/>
              <a:gdLst/>
              <a:ahLst/>
              <a:cxnLst/>
              <a:rect l="l" t="t" r="r" b="b"/>
              <a:pathLst>
                <a:path w="732" h="280" extrusionOk="0">
                  <a:moveTo>
                    <a:pt x="98" y="1"/>
                  </a:moveTo>
                  <a:cubicBezTo>
                    <a:pt x="0" y="1"/>
                    <a:pt x="3" y="157"/>
                    <a:pt x="104" y="167"/>
                  </a:cubicBezTo>
                  <a:cubicBezTo>
                    <a:pt x="274" y="181"/>
                    <a:pt x="440" y="219"/>
                    <a:pt x="599" y="275"/>
                  </a:cubicBezTo>
                  <a:cubicBezTo>
                    <a:pt x="609" y="278"/>
                    <a:pt x="618" y="279"/>
                    <a:pt x="627" y="279"/>
                  </a:cubicBezTo>
                  <a:cubicBezTo>
                    <a:pt x="707" y="279"/>
                    <a:pt x="732" y="146"/>
                    <a:pt x="645" y="115"/>
                  </a:cubicBezTo>
                  <a:cubicBezTo>
                    <a:pt x="468" y="56"/>
                    <a:pt x="287" y="18"/>
                    <a:pt x="104" y="1"/>
                  </a:cubicBezTo>
                  <a:cubicBezTo>
                    <a:pt x="102" y="1"/>
                    <a:pt x="100" y="1"/>
                    <a:pt x="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5;p39">
              <a:extLst>
                <a:ext uri="{FF2B5EF4-FFF2-40B4-BE49-F238E27FC236}">
                  <a16:creationId xmlns:a16="http://schemas.microsoft.com/office/drawing/2014/main" id="{AEE06F24-F103-343D-739F-EF56652A25E3}"/>
                </a:ext>
              </a:extLst>
            </p:cNvPr>
            <p:cNvSpPr/>
            <p:nvPr/>
          </p:nvSpPr>
          <p:spPr>
            <a:xfrm>
              <a:off x="3720227" y="1195531"/>
              <a:ext cx="36161" cy="20599"/>
            </a:xfrm>
            <a:custGeom>
              <a:avLst/>
              <a:gdLst/>
              <a:ahLst/>
              <a:cxnLst/>
              <a:rect l="l" t="t" r="r" b="b"/>
              <a:pathLst>
                <a:path w="725" h="413" extrusionOk="0">
                  <a:moveTo>
                    <a:pt x="605" y="1"/>
                  </a:moveTo>
                  <a:cubicBezTo>
                    <a:pt x="592" y="1"/>
                    <a:pt x="579" y="4"/>
                    <a:pt x="565" y="11"/>
                  </a:cubicBezTo>
                  <a:cubicBezTo>
                    <a:pt x="402" y="94"/>
                    <a:pt x="244" y="177"/>
                    <a:pt x="81" y="260"/>
                  </a:cubicBezTo>
                  <a:cubicBezTo>
                    <a:pt x="0" y="303"/>
                    <a:pt x="50" y="413"/>
                    <a:pt x="125" y="413"/>
                  </a:cubicBezTo>
                  <a:cubicBezTo>
                    <a:pt x="137" y="413"/>
                    <a:pt x="150" y="410"/>
                    <a:pt x="164" y="403"/>
                  </a:cubicBezTo>
                  <a:cubicBezTo>
                    <a:pt x="323" y="319"/>
                    <a:pt x="486" y="236"/>
                    <a:pt x="645" y="150"/>
                  </a:cubicBezTo>
                  <a:cubicBezTo>
                    <a:pt x="725" y="109"/>
                    <a:pt x="679" y="1"/>
                    <a:pt x="605"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6;p39">
              <a:extLst>
                <a:ext uri="{FF2B5EF4-FFF2-40B4-BE49-F238E27FC236}">
                  <a16:creationId xmlns:a16="http://schemas.microsoft.com/office/drawing/2014/main" id="{BB01364F-C775-8452-5F29-768F35753E6E}"/>
                </a:ext>
              </a:extLst>
            </p:cNvPr>
            <p:cNvSpPr/>
            <p:nvPr/>
          </p:nvSpPr>
          <p:spPr>
            <a:xfrm>
              <a:off x="3450991" y="1088245"/>
              <a:ext cx="23043" cy="35613"/>
            </a:xfrm>
            <a:custGeom>
              <a:avLst/>
              <a:gdLst/>
              <a:ahLst/>
              <a:cxnLst/>
              <a:rect l="l" t="t" r="r" b="b"/>
              <a:pathLst>
                <a:path w="462" h="714" extrusionOk="0">
                  <a:moveTo>
                    <a:pt x="113" y="1"/>
                  </a:moveTo>
                  <a:cubicBezTo>
                    <a:pt x="59" y="1"/>
                    <a:pt x="1" y="60"/>
                    <a:pt x="32" y="125"/>
                  </a:cubicBezTo>
                  <a:cubicBezTo>
                    <a:pt x="118" y="308"/>
                    <a:pt x="205" y="489"/>
                    <a:pt x="288" y="673"/>
                  </a:cubicBezTo>
                  <a:cubicBezTo>
                    <a:pt x="302" y="701"/>
                    <a:pt x="325" y="713"/>
                    <a:pt x="349" y="713"/>
                  </a:cubicBezTo>
                  <a:cubicBezTo>
                    <a:pt x="403" y="713"/>
                    <a:pt x="461" y="654"/>
                    <a:pt x="430" y="590"/>
                  </a:cubicBezTo>
                  <a:cubicBezTo>
                    <a:pt x="347" y="406"/>
                    <a:pt x="261" y="225"/>
                    <a:pt x="174" y="42"/>
                  </a:cubicBezTo>
                  <a:cubicBezTo>
                    <a:pt x="160" y="13"/>
                    <a:pt x="137" y="1"/>
                    <a:pt x="1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7;p39">
              <a:extLst>
                <a:ext uri="{FF2B5EF4-FFF2-40B4-BE49-F238E27FC236}">
                  <a16:creationId xmlns:a16="http://schemas.microsoft.com/office/drawing/2014/main" id="{7706C3B9-97A9-C3BD-A42E-961B8E959065}"/>
                </a:ext>
              </a:extLst>
            </p:cNvPr>
            <p:cNvSpPr/>
            <p:nvPr/>
          </p:nvSpPr>
          <p:spPr>
            <a:xfrm>
              <a:off x="3520270" y="1096525"/>
              <a:ext cx="146091" cy="21946"/>
            </a:xfrm>
            <a:custGeom>
              <a:avLst/>
              <a:gdLst/>
              <a:ahLst/>
              <a:cxnLst/>
              <a:rect l="l" t="t" r="r" b="b"/>
              <a:pathLst>
                <a:path w="2929" h="440" extrusionOk="0">
                  <a:moveTo>
                    <a:pt x="1968" y="0"/>
                  </a:moveTo>
                  <a:cubicBezTo>
                    <a:pt x="1750" y="0"/>
                    <a:pt x="1529" y="20"/>
                    <a:pt x="1304" y="42"/>
                  </a:cubicBezTo>
                  <a:cubicBezTo>
                    <a:pt x="885" y="83"/>
                    <a:pt x="462" y="94"/>
                    <a:pt x="81" y="288"/>
                  </a:cubicBezTo>
                  <a:cubicBezTo>
                    <a:pt x="0" y="329"/>
                    <a:pt x="50" y="440"/>
                    <a:pt x="125" y="440"/>
                  </a:cubicBezTo>
                  <a:cubicBezTo>
                    <a:pt x="137" y="440"/>
                    <a:pt x="151" y="437"/>
                    <a:pt x="164" y="430"/>
                  </a:cubicBezTo>
                  <a:cubicBezTo>
                    <a:pt x="562" y="229"/>
                    <a:pt x="1044" y="229"/>
                    <a:pt x="1480" y="191"/>
                  </a:cubicBezTo>
                  <a:cubicBezTo>
                    <a:pt x="1644" y="176"/>
                    <a:pt x="1804" y="165"/>
                    <a:pt x="1963" y="165"/>
                  </a:cubicBezTo>
                  <a:cubicBezTo>
                    <a:pt x="2245" y="165"/>
                    <a:pt x="2520" y="199"/>
                    <a:pt x="2797" y="305"/>
                  </a:cubicBezTo>
                  <a:cubicBezTo>
                    <a:pt x="2808" y="310"/>
                    <a:pt x="2818" y="311"/>
                    <a:pt x="2827" y="311"/>
                  </a:cubicBezTo>
                  <a:cubicBezTo>
                    <a:pt x="2902" y="311"/>
                    <a:pt x="2928" y="183"/>
                    <a:pt x="2842" y="149"/>
                  </a:cubicBezTo>
                  <a:cubicBezTo>
                    <a:pt x="2551" y="36"/>
                    <a:pt x="2262" y="0"/>
                    <a:pt x="196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8;p39">
              <a:extLst>
                <a:ext uri="{FF2B5EF4-FFF2-40B4-BE49-F238E27FC236}">
                  <a16:creationId xmlns:a16="http://schemas.microsoft.com/office/drawing/2014/main" id="{F456CA31-80E9-A885-467C-2711934B9169}"/>
                </a:ext>
              </a:extLst>
            </p:cNvPr>
            <p:cNvSpPr/>
            <p:nvPr/>
          </p:nvSpPr>
          <p:spPr>
            <a:xfrm>
              <a:off x="3591995" y="-296155"/>
              <a:ext cx="11376" cy="1309481"/>
            </a:xfrm>
            <a:custGeom>
              <a:avLst/>
              <a:gdLst/>
              <a:ahLst/>
              <a:cxnLst/>
              <a:rect l="l" t="t" r="r" b="b"/>
              <a:pathLst>
                <a:path w="228" h="21395" extrusionOk="0">
                  <a:moveTo>
                    <a:pt x="135" y="0"/>
                  </a:moveTo>
                  <a:cubicBezTo>
                    <a:pt x="94" y="0"/>
                    <a:pt x="53" y="26"/>
                    <a:pt x="53" y="78"/>
                  </a:cubicBezTo>
                  <a:cubicBezTo>
                    <a:pt x="1" y="7156"/>
                    <a:pt x="18" y="14239"/>
                    <a:pt x="63" y="21317"/>
                  </a:cubicBezTo>
                  <a:cubicBezTo>
                    <a:pt x="63" y="21369"/>
                    <a:pt x="105" y="21395"/>
                    <a:pt x="146" y="21395"/>
                  </a:cubicBezTo>
                  <a:cubicBezTo>
                    <a:pt x="187" y="21395"/>
                    <a:pt x="228" y="21369"/>
                    <a:pt x="226" y="21317"/>
                  </a:cubicBezTo>
                  <a:cubicBezTo>
                    <a:pt x="184" y="14239"/>
                    <a:pt x="164" y="7156"/>
                    <a:pt x="216" y="78"/>
                  </a:cubicBezTo>
                  <a:cubicBezTo>
                    <a:pt x="216" y="26"/>
                    <a:pt x="175" y="0"/>
                    <a:pt x="1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98834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25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25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25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p:cTn id="15" dur="250" fill="hold"/>
                                        <p:tgtEl>
                                          <p:spTgt spid="2">
                                            <p:txEl>
                                              <p:pRg st="3" end="3"/>
                                            </p:txEl>
                                          </p:spTgt>
                                        </p:tgtEl>
                                        <p:attrNameLst>
                                          <p:attrName>ppt_w</p:attrName>
                                        </p:attrNameLst>
                                      </p:cBhvr>
                                      <p:tavLst>
                                        <p:tav tm="0">
                                          <p:val>
                                            <p:fltVal val="0"/>
                                          </p:val>
                                        </p:tav>
                                        <p:tav tm="100000">
                                          <p:val>
                                            <p:strVal val="#ppt_w"/>
                                          </p:val>
                                        </p:tav>
                                      </p:tavLst>
                                    </p:anim>
                                    <p:anim calcmode="lin" valueType="num">
                                      <p:cBhvr>
                                        <p:cTn id="16" dur="250" fill="hold"/>
                                        <p:tgtEl>
                                          <p:spTgt spid="2">
                                            <p:txEl>
                                              <p:pRg st="3" end="3"/>
                                            </p:txEl>
                                          </p:spTgt>
                                        </p:tgtEl>
                                        <p:attrNameLst>
                                          <p:attrName>ppt_h</p:attrName>
                                        </p:attrNameLst>
                                      </p:cBhvr>
                                      <p:tavLst>
                                        <p:tav tm="0">
                                          <p:val>
                                            <p:fltVal val="0"/>
                                          </p:val>
                                        </p:tav>
                                        <p:tav tm="100000">
                                          <p:val>
                                            <p:strVal val="#ppt_h"/>
                                          </p:val>
                                        </p:tav>
                                      </p:tavLst>
                                    </p:anim>
                                    <p:anim calcmode="lin" valueType="num">
                                      <p:cBhvr>
                                        <p:cTn id="17" dur="25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18" dur="25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p:cTn id="23" dur="250" fill="hold"/>
                                        <p:tgtEl>
                                          <p:spTgt spid="2">
                                            <p:txEl>
                                              <p:pRg st="6" end="6"/>
                                            </p:txEl>
                                          </p:spTgt>
                                        </p:tgtEl>
                                        <p:attrNameLst>
                                          <p:attrName>ppt_w</p:attrName>
                                        </p:attrNameLst>
                                      </p:cBhvr>
                                      <p:tavLst>
                                        <p:tav tm="0">
                                          <p:val>
                                            <p:fltVal val="0"/>
                                          </p:val>
                                        </p:tav>
                                        <p:tav tm="100000">
                                          <p:val>
                                            <p:strVal val="#ppt_w"/>
                                          </p:val>
                                        </p:tav>
                                      </p:tavLst>
                                    </p:anim>
                                    <p:anim calcmode="lin" valueType="num">
                                      <p:cBhvr>
                                        <p:cTn id="24" dur="250" fill="hold"/>
                                        <p:tgtEl>
                                          <p:spTgt spid="2">
                                            <p:txEl>
                                              <p:pRg st="6" end="6"/>
                                            </p:txEl>
                                          </p:spTgt>
                                        </p:tgtEl>
                                        <p:attrNameLst>
                                          <p:attrName>ppt_h</p:attrName>
                                        </p:attrNameLst>
                                      </p:cBhvr>
                                      <p:tavLst>
                                        <p:tav tm="0">
                                          <p:val>
                                            <p:fltVal val="0"/>
                                          </p:val>
                                        </p:tav>
                                        <p:tav tm="100000">
                                          <p:val>
                                            <p:strVal val="#ppt_h"/>
                                          </p:val>
                                        </p:tav>
                                      </p:tavLst>
                                    </p:anim>
                                    <p:anim calcmode="lin" valueType="num">
                                      <p:cBhvr>
                                        <p:cTn id="25" dur="250" fill="hold"/>
                                        <p:tgtEl>
                                          <p:spTgt spid="2">
                                            <p:txEl>
                                              <p:pRg st="6" end="6"/>
                                            </p:txEl>
                                          </p:spTgt>
                                        </p:tgtEl>
                                        <p:attrNameLst>
                                          <p:attrName>style.rotation</p:attrName>
                                        </p:attrNameLst>
                                      </p:cBhvr>
                                      <p:tavLst>
                                        <p:tav tm="0">
                                          <p:val>
                                            <p:fltVal val="90"/>
                                          </p:val>
                                        </p:tav>
                                        <p:tav tm="100000">
                                          <p:val>
                                            <p:fltVal val="0"/>
                                          </p:val>
                                        </p:tav>
                                      </p:tavLst>
                                    </p:anim>
                                    <p:animEffect transition="in" filter="fade">
                                      <p:cBhvr>
                                        <p:cTn id="26"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3F85924-7F8F-D201-74EF-7B2729FF5338}"/>
              </a:ext>
            </a:extLst>
          </p:cNvPr>
          <p:cNvSpPr>
            <a:spLocks noGrp="1"/>
          </p:cNvSpPr>
          <p:nvPr>
            <p:ph type="subTitle" idx="1"/>
          </p:nvPr>
        </p:nvSpPr>
        <p:spPr>
          <a:xfrm>
            <a:off x="712675" y="53788"/>
            <a:ext cx="7718700" cy="4554712"/>
          </a:xfrm>
        </p:spPr>
        <p:txBody>
          <a:bodyPr/>
          <a:lstStyle/>
          <a:p>
            <a:pPr marL="514350" indent="-285750">
              <a:buFont typeface="Wingdings" panose="05000000000000000000" pitchFamily="2" charset="2"/>
              <a:buChar char="q"/>
            </a:pPr>
            <a:r>
              <a:rPr lang="en-US" sz="1500" dirty="0"/>
              <a:t> loop detectors, cameras, weigh in motion sensors, and radars or other sensor technologies.</a:t>
            </a:r>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r>
              <a:rPr lang="en-US" sz="1500" dirty="0"/>
              <a:t>Fortunately, we don’t have to install these devices all over the place on our own . It’s easier to get this information from the providers mentioned above that gather data from a system of sensors, diverse third-party sources, or use GPS probe data. </a:t>
            </a:r>
          </a:p>
          <a:p>
            <a:pPr marL="514350" indent="-285750">
              <a:buFont typeface="Wingdings" panose="05000000000000000000" pitchFamily="2" charset="2"/>
              <a:buChar char="q"/>
            </a:pPr>
            <a:endParaRPr lang="en-US" sz="1500" dirty="0"/>
          </a:p>
          <a:p>
            <a:pPr marL="514350" indent="-285750">
              <a:buFont typeface="Wingdings" panose="05000000000000000000" pitchFamily="2" charset="2"/>
              <a:buChar char="q"/>
            </a:pPr>
            <a:r>
              <a:rPr lang="en-US" sz="1500" dirty="0"/>
              <a:t>Weather information. Weather data (historical, current, and forecasted) is also necessary </a:t>
            </a:r>
            <a:r>
              <a:rPr lang="en-US" sz="1500" dirty="0" err="1"/>
              <a:t>asnatural</a:t>
            </a:r>
            <a:r>
              <a:rPr lang="en-US" sz="1500" dirty="0"/>
              <a:t> conditions impact the road situation and driving speed. There are lots of weather data providers you can connect to — such as Open Weather or Tomorrow.io.</a:t>
            </a:r>
            <a:endParaRPr lang="en-IN" sz="1500" dirty="0"/>
          </a:p>
        </p:txBody>
      </p:sp>
      <p:sp>
        <p:nvSpPr>
          <p:cNvPr id="4" name="Google Shape;2957;p59">
            <a:extLst>
              <a:ext uri="{FF2B5EF4-FFF2-40B4-BE49-F238E27FC236}">
                <a16:creationId xmlns:a16="http://schemas.microsoft.com/office/drawing/2014/main" id="{E4AE2865-2E26-8AAB-7C60-F0C02E3F4B2F}"/>
              </a:ext>
            </a:extLst>
          </p:cNvPr>
          <p:cNvSpPr/>
          <p:nvPr/>
        </p:nvSpPr>
        <p:spPr>
          <a:xfrm>
            <a:off x="99892" y="3749808"/>
            <a:ext cx="8967268" cy="1393691"/>
          </a:xfrm>
          <a:custGeom>
            <a:avLst/>
            <a:gdLst/>
            <a:ahLst/>
            <a:cxnLst/>
            <a:rect l="l" t="t" r="r" b="b"/>
            <a:pathLst>
              <a:path w="65268" h="14462" extrusionOk="0">
                <a:moveTo>
                  <a:pt x="56960" y="12649"/>
                </a:moveTo>
                <a:cubicBezTo>
                  <a:pt x="56960" y="12651"/>
                  <a:pt x="56961" y="12652"/>
                  <a:pt x="56962" y="12653"/>
                </a:cubicBezTo>
                <a:cubicBezTo>
                  <a:pt x="56961" y="12652"/>
                  <a:pt x="56960" y="12651"/>
                  <a:pt x="56960" y="12649"/>
                </a:cubicBezTo>
                <a:close/>
                <a:moveTo>
                  <a:pt x="22540" y="1"/>
                </a:moveTo>
                <a:cubicBezTo>
                  <a:pt x="22511" y="1"/>
                  <a:pt x="22481" y="9"/>
                  <a:pt x="22456" y="27"/>
                </a:cubicBezTo>
                <a:cubicBezTo>
                  <a:pt x="22425" y="48"/>
                  <a:pt x="22401" y="86"/>
                  <a:pt x="22390" y="124"/>
                </a:cubicBezTo>
                <a:cubicBezTo>
                  <a:pt x="22390" y="138"/>
                  <a:pt x="22387" y="152"/>
                  <a:pt x="22425" y="228"/>
                </a:cubicBezTo>
                <a:lnTo>
                  <a:pt x="22414" y="235"/>
                </a:lnTo>
                <a:lnTo>
                  <a:pt x="22422" y="239"/>
                </a:lnTo>
                <a:cubicBezTo>
                  <a:pt x="22422" y="242"/>
                  <a:pt x="22428" y="249"/>
                  <a:pt x="22435" y="260"/>
                </a:cubicBezTo>
                <a:lnTo>
                  <a:pt x="22449" y="276"/>
                </a:lnTo>
                <a:cubicBezTo>
                  <a:pt x="22792" y="917"/>
                  <a:pt x="24878" y="4043"/>
                  <a:pt x="28658" y="9569"/>
                </a:cubicBezTo>
                <a:cubicBezTo>
                  <a:pt x="28201" y="8974"/>
                  <a:pt x="27677" y="8294"/>
                  <a:pt x="27151" y="7611"/>
                </a:cubicBezTo>
                <a:cubicBezTo>
                  <a:pt x="22696" y="1843"/>
                  <a:pt x="22121" y="1172"/>
                  <a:pt x="21934" y="1172"/>
                </a:cubicBezTo>
                <a:cubicBezTo>
                  <a:pt x="21909" y="1172"/>
                  <a:pt x="21890" y="1185"/>
                  <a:pt x="21870" y="1198"/>
                </a:cubicBezTo>
                <a:cubicBezTo>
                  <a:pt x="21836" y="1219"/>
                  <a:pt x="21811" y="1257"/>
                  <a:pt x="21805" y="1295"/>
                </a:cubicBezTo>
                <a:cubicBezTo>
                  <a:pt x="21784" y="1413"/>
                  <a:pt x="21777" y="1448"/>
                  <a:pt x="25238" y="6420"/>
                </a:cubicBezTo>
                <a:cubicBezTo>
                  <a:pt x="26347" y="8017"/>
                  <a:pt x="27719" y="9985"/>
                  <a:pt x="28772" y="11534"/>
                </a:cubicBezTo>
                <a:cubicBezTo>
                  <a:pt x="28717" y="11465"/>
                  <a:pt x="28665" y="11395"/>
                  <a:pt x="28609" y="11323"/>
                </a:cubicBezTo>
                <a:cubicBezTo>
                  <a:pt x="24888" y="6489"/>
                  <a:pt x="22972" y="4029"/>
                  <a:pt x="21992" y="2830"/>
                </a:cubicBezTo>
                <a:cubicBezTo>
                  <a:pt x="21220" y="1886"/>
                  <a:pt x="21019" y="1714"/>
                  <a:pt x="20922" y="1714"/>
                </a:cubicBezTo>
                <a:cubicBezTo>
                  <a:pt x="20897" y="1714"/>
                  <a:pt x="20878" y="1726"/>
                  <a:pt x="20858" y="1739"/>
                </a:cubicBezTo>
                <a:cubicBezTo>
                  <a:pt x="20824" y="1760"/>
                  <a:pt x="20800" y="1798"/>
                  <a:pt x="20793" y="1835"/>
                </a:cubicBezTo>
                <a:cubicBezTo>
                  <a:pt x="20775" y="1926"/>
                  <a:pt x="20769" y="1974"/>
                  <a:pt x="26628" y="10588"/>
                </a:cubicBezTo>
                <a:cubicBezTo>
                  <a:pt x="26087" y="9895"/>
                  <a:pt x="25491" y="9132"/>
                  <a:pt x="24912" y="8391"/>
                </a:cubicBezTo>
                <a:lnTo>
                  <a:pt x="24778" y="8218"/>
                </a:lnTo>
                <a:cubicBezTo>
                  <a:pt x="21129" y="3527"/>
                  <a:pt x="20159" y="2286"/>
                  <a:pt x="19812" y="1964"/>
                </a:cubicBezTo>
                <a:lnTo>
                  <a:pt x="19785" y="1926"/>
                </a:lnTo>
                <a:lnTo>
                  <a:pt x="19777" y="1929"/>
                </a:lnTo>
                <a:cubicBezTo>
                  <a:pt x="19716" y="1879"/>
                  <a:pt x="19678" y="1863"/>
                  <a:pt x="19649" y="1863"/>
                </a:cubicBezTo>
                <a:cubicBezTo>
                  <a:pt x="19623" y="1863"/>
                  <a:pt x="19605" y="1875"/>
                  <a:pt x="19584" y="1888"/>
                </a:cubicBezTo>
                <a:cubicBezTo>
                  <a:pt x="19549" y="1912"/>
                  <a:pt x="19525" y="1947"/>
                  <a:pt x="19518" y="1985"/>
                </a:cubicBezTo>
                <a:cubicBezTo>
                  <a:pt x="19511" y="2023"/>
                  <a:pt x="19521" y="2064"/>
                  <a:pt x="19542" y="2096"/>
                </a:cubicBezTo>
                <a:lnTo>
                  <a:pt x="25997" y="11669"/>
                </a:lnTo>
                <a:cubicBezTo>
                  <a:pt x="24199" y="9476"/>
                  <a:pt x="21133" y="5561"/>
                  <a:pt x="19022" y="2837"/>
                </a:cubicBezTo>
                <a:cubicBezTo>
                  <a:pt x="18993" y="2799"/>
                  <a:pt x="18948" y="2779"/>
                  <a:pt x="18903" y="2779"/>
                </a:cubicBezTo>
                <a:cubicBezTo>
                  <a:pt x="18875" y="2779"/>
                  <a:pt x="18847" y="2787"/>
                  <a:pt x="18821" y="2803"/>
                </a:cubicBezTo>
                <a:cubicBezTo>
                  <a:pt x="18790" y="2827"/>
                  <a:pt x="18763" y="2865"/>
                  <a:pt x="18755" y="2903"/>
                </a:cubicBezTo>
                <a:cubicBezTo>
                  <a:pt x="18731" y="3041"/>
                  <a:pt x="18877" y="3298"/>
                  <a:pt x="22310" y="8225"/>
                </a:cubicBezTo>
                <a:lnTo>
                  <a:pt x="22352" y="8284"/>
                </a:lnTo>
                <a:cubicBezTo>
                  <a:pt x="23233" y="9552"/>
                  <a:pt x="24226" y="10979"/>
                  <a:pt x="25010" y="12126"/>
                </a:cubicBezTo>
                <a:lnTo>
                  <a:pt x="18375" y="3914"/>
                </a:lnTo>
                <a:cubicBezTo>
                  <a:pt x="18344" y="3877"/>
                  <a:pt x="18300" y="3858"/>
                  <a:pt x="18255" y="3858"/>
                </a:cubicBezTo>
                <a:cubicBezTo>
                  <a:pt x="18224" y="3858"/>
                  <a:pt x="18194" y="3867"/>
                  <a:pt x="18167" y="3887"/>
                </a:cubicBezTo>
                <a:cubicBezTo>
                  <a:pt x="18101" y="3939"/>
                  <a:pt x="18087" y="4029"/>
                  <a:pt x="18135" y="4095"/>
                </a:cubicBezTo>
                <a:cubicBezTo>
                  <a:pt x="19886" y="6593"/>
                  <a:pt x="22411" y="10238"/>
                  <a:pt x="23863" y="12414"/>
                </a:cubicBezTo>
                <a:cubicBezTo>
                  <a:pt x="23156" y="11548"/>
                  <a:pt x="22276" y="10456"/>
                  <a:pt x="21427" y="9399"/>
                </a:cubicBezTo>
                <a:lnTo>
                  <a:pt x="21320" y="9268"/>
                </a:lnTo>
                <a:cubicBezTo>
                  <a:pt x="20311" y="8021"/>
                  <a:pt x="19268" y="6725"/>
                  <a:pt x="18485" y="5765"/>
                </a:cubicBezTo>
                <a:cubicBezTo>
                  <a:pt x="17345" y="4356"/>
                  <a:pt x="17136" y="4097"/>
                  <a:pt x="17028" y="4097"/>
                </a:cubicBezTo>
                <a:cubicBezTo>
                  <a:pt x="17004" y="4097"/>
                  <a:pt x="16984" y="4110"/>
                  <a:pt x="16961" y="4126"/>
                </a:cubicBezTo>
                <a:cubicBezTo>
                  <a:pt x="16926" y="4147"/>
                  <a:pt x="16902" y="4185"/>
                  <a:pt x="16895" y="4223"/>
                </a:cubicBezTo>
                <a:cubicBezTo>
                  <a:pt x="16874" y="4330"/>
                  <a:pt x="16871" y="4362"/>
                  <a:pt x="21427" y="11032"/>
                </a:cubicBezTo>
                <a:lnTo>
                  <a:pt x="21600" y="11288"/>
                </a:lnTo>
                <a:cubicBezTo>
                  <a:pt x="21648" y="11357"/>
                  <a:pt x="21694" y="11427"/>
                  <a:pt x="21739" y="11492"/>
                </a:cubicBezTo>
                <a:cubicBezTo>
                  <a:pt x="21486" y="11177"/>
                  <a:pt x="21223" y="10848"/>
                  <a:pt x="20956" y="10522"/>
                </a:cubicBezTo>
                <a:lnTo>
                  <a:pt x="20821" y="10352"/>
                </a:lnTo>
                <a:cubicBezTo>
                  <a:pt x="16981" y="5590"/>
                  <a:pt x="16447" y="4976"/>
                  <a:pt x="16253" y="4976"/>
                </a:cubicBezTo>
                <a:cubicBezTo>
                  <a:pt x="16224" y="4976"/>
                  <a:pt x="16202" y="4990"/>
                  <a:pt x="16178" y="5006"/>
                </a:cubicBezTo>
                <a:cubicBezTo>
                  <a:pt x="16144" y="5030"/>
                  <a:pt x="16119" y="5069"/>
                  <a:pt x="16112" y="5107"/>
                </a:cubicBezTo>
                <a:cubicBezTo>
                  <a:pt x="16098" y="5179"/>
                  <a:pt x="16070" y="5332"/>
                  <a:pt x="20415" y="11624"/>
                </a:cubicBezTo>
                <a:lnTo>
                  <a:pt x="15966" y="6471"/>
                </a:lnTo>
                <a:cubicBezTo>
                  <a:pt x="15937" y="6438"/>
                  <a:pt x="15894" y="6420"/>
                  <a:pt x="15852" y="6420"/>
                </a:cubicBezTo>
                <a:cubicBezTo>
                  <a:pt x="15820" y="6420"/>
                  <a:pt x="15788" y="6430"/>
                  <a:pt x="15762" y="6451"/>
                </a:cubicBezTo>
                <a:cubicBezTo>
                  <a:pt x="15699" y="6500"/>
                  <a:pt x="15686" y="6589"/>
                  <a:pt x="15731" y="6655"/>
                </a:cubicBezTo>
                <a:cubicBezTo>
                  <a:pt x="16812" y="8214"/>
                  <a:pt x="18419" y="10557"/>
                  <a:pt x="19456" y="12095"/>
                </a:cubicBezTo>
                <a:lnTo>
                  <a:pt x="15097" y="7224"/>
                </a:lnTo>
                <a:cubicBezTo>
                  <a:pt x="15066" y="7191"/>
                  <a:pt x="15025" y="7173"/>
                  <a:pt x="14983" y="7173"/>
                </a:cubicBezTo>
                <a:cubicBezTo>
                  <a:pt x="14951" y="7173"/>
                  <a:pt x="14919" y="7184"/>
                  <a:pt x="14892" y="7206"/>
                </a:cubicBezTo>
                <a:cubicBezTo>
                  <a:pt x="14830" y="7255"/>
                  <a:pt x="14816" y="7344"/>
                  <a:pt x="14861" y="7407"/>
                </a:cubicBezTo>
                <a:cubicBezTo>
                  <a:pt x="15960" y="8963"/>
                  <a:pt x="17532" y="11225"/>
                  <a:pt x="18405" y="12546"/>
                </a:cubicBezTo>
                <a:cubicBezTo>
                  <a:pt x="17353" y="11406"/>
                  <a:pt x="15606" y="9444"/>
                  <a:pt x="14757" y="8492"/>
                </a:cubicBezTo>
                <a:lnTo>
                  <a:pt x="14740" y="8475"/>
                </a:lnTo>
                <a:cubicBezTo>
                  <a:pt x="14366" y="8055"/>
                  <a:pt x="14182" y="7848"/>
                  <a:pt x="14065" y="7733"/>
                </a:cubicBezTo>
                <a:cubicBezTo>
                  <a:pt x="14044" y="7702"/>
                  <a:pt x="14033" y="7685"/>
                  <a:pt x="14033" y="7685"/>
                </a:cubicBezTo>
                <a:lnTo>
                  <a:pt x="14030" y="7681"/>
                </a:lnTo>
                <a:lnTo>
                  <a:pt x="14016" y="7688"/>
                </a:lnTo>
                <a:cubicBezTo>
                  <a:pt x="13958" y="7636"/>
                  <a:pt x="13924" y="7617"/>
                  <a:pt x="13895" y="7617"/>
                </a:cubicBezTo>
                <a:cubicBezTo>
                  <a:pt x="13872" y="7617"/>
                  <a:pt x="13851" y="7629"/>
                  <a:pt x="13825" y="7646"/>
                </a:cubicBezTo>
                <a:cubicBezTo>
                  <a:pt x="13794" y="7667"/>
                  <a:pt x="13769" y="7702"/>
                  <a:pt x="13763" y="7739"/>
                </a:cubicBezTo>
                <a:cubicBezTo>
                  <a:pt x="13756" y="7778"/>
                  <a:pt x="13763" y="7819"/>
                  <a:pt x="13784" y="7854"/>
                </a:cubicBezTo>
                <a:cubicBezTo>
                  <a:pt x="14470" y="8866"/>
                  <a:pt x="15807" y="10841"/>
                  <a:pt x="16729" y="12206"/>
                </a:cubicBezTo>
                <a:cubicBezTo>
                  <a:pt x="16358" y="11793"/>
                  <a:pt x="15946" y="11340"/>
                  <a:pt x="15551" y="10899"/>
                </a:cubicBezTo>
                <a:lnTo>
                  <a:pt x="15523" y="10869"/>
                </a:lnTo>
                <a:cubicBezTo>
                  <a:pt x="13711" y="8859"/>
                  <a:pt x="13101" y="8184"/>
                  <a:pt x="12841" y="7962"/>
                </a:cubicBezTo>
                <a:cubicBezTo>
                  <a:pt x="12831" y="7947"/>
                  <a:pt x="12827" y="7937"/>
                  <a:pt x="12824" y="7937"/>
                </a:cubicBezTo>
                <a:lnTo>
                  <a:pt x="12821" y="7931"/>
                </a:lnTo>
                <a:lnTo>
                  <a:pt x="12810" y="7937"/>
                </a:lnTo>
                <a:cubicBezTo>
                  <a:pt x="12748" y="7887"/>
                  <a:pt x="12710" y="7869"/>
                  <a:pt x="12680" y="7869"/>
                </a:cubicBezTo>
                <a:cubicBezTo>
                  <a:pt x="12656" y="7869"/>
                  <a:pt x="12637" y="7880"/>
                  <a:pt x="12616" y="7896"/>
                </a:cubicBezTo>
                <a:cubicBezTo>
                  <a:pt x="12584" y="7917"/>
                  <a:pt x="12564" y="7944"/>
                  <a:pt x="12554" y="7979"/>
                </a:cubicBezTo>
                <a:cubicBezTo>
                  <a:pt x="12550" y="8000"/>
                  <a:pt x="12547" y="8014"/>
                  <a:pt x="12619" y="8134"/>
                </a:cubicBezTo>
                <a:lnTo>
                  <a:pt x="12616" y="8139"/>
                </a:lnTo>
                <a:lnTo>
                  <a:pt x="12623" y="8145"/>
                </a:lnTo>
                <a:cubicBezTo>
                  <a:pt x="12623" y="8145"/>
                  <a:pt x="12626" y="8149"/>
                  <a:pt x="12630" y="8152"/>
                </a:cubicBezTo>
                <a:cubicBezTo>
                  <a:pt x="12803" y="8436"/>
                  <a:pt x="13358" y="9261"/>
                  <a:pt x="15291" y="12130"/>
                </a:cubicBezTo>
                <a:cubicBezTo>
                  <a:pt x="13219" y="9981"/>
                  <a:pt x="12453" y="9220"/>
                  <a:pt x="12162" y="8998"/>
                </a:cubicBezTo>
                <a:lnTo>
                  <a:pt x="12145" y="8970"/>
                </a:lnTo>
                <a:lnTo>
                  <a:pt x="12135" y="8977"/>
                </a:lnTo>
                <a:cubicBezTo>
                  <a:pt x="12068" y="8928"/>
                  <a:pt x="12028" y="8911"/>
                  <a:pt x="11998" y="8911"/>
                </a:cubicBezTo>
                <a:cubicBezTo>
                  <a:pt x="11975" y="8911"/>
                  <a:pt x="11958" y="8921"/>
                  <a:pt x="11940" y="8935"/>
                </a:cubicBezTo>
                <a:cubicBezTo>
                  <a:pt x="11906" y="8956"/>
                  <a:pt x="11885" y="8991"/>
                  <a:pt x="11878" y="9028"/>
                </a:cubicBezTo>
                <a:cubicBezTo>
                  <a:pt x="11868" y="9070"/>
                  <a:pt x="11878" y="9108"/>
                  <a:pt x="11898" y="9143"/>
                </a:cubicBezTo>
                <a:lnTo>
                  <a:pt x="14081" y="12375"/>
                </a:lnTo>
                <a:cubicBezTo>
                  <a:pt x="13576" y="11860"/>
                  <a:pt x="12966" y="11222"/>
                  <a:pt x="12471" y="10709"/>
                </a:cubicBezTo>
                <a:cubicBezTo>
                  <a:pt x="11008" y="9189"/>
                  <a:pt x="10751" y="8923"/>
                  <a:pt x="10636" y="8923"/>
                </a:cubicBezTo>
                <a:cubicBezTo>
                  <a:pt x="10612" y="8923"/>
                  <a:pt x="10594" y="8935"/>
                  <a:pt x="10572" y="8949"/>
                </a:cubicBezTo>
                <a:cubicBezTo>
                  <a:pt x="10540" y="8970"/>
                  <a:pt x="10516" y="9008"/>
                  <a:pt x="10510" y="9046"/>
                </a:cubicBezTo>
                <a:cubicBezTo>
                  <a:pt x="10489" y="9143"/>
                  <a:pt x="10485" y="9167"/>
                  <a:pt x="12352" y="11867"/>
                </a:cubicBezTo>
                <a:lnTo>
                  <a:pt x="12505" y="12084"/>
                </a:lnTo>
                <a:cubicBezTo>
                  <a:pt x="12595" y="12217"/>
                  <a:pt x="12682" y="12345"/>
                  <a:pt x="12768" y="12466"/>
                </a:cubicBezTo>
                <a:cubicBezTo>
                  <a:pt x="11844" y="11548"/>
                  <a:pt x="10454" y="10130"/>
                  <a:pt x="9533" y="9185"/>
                </a:cubicBezTo>
                <a:cubicBezTo>
                  <a:pt x="9505" y="9155"/>
                  <a:pt x="9466" y="9140"/>
                  <a:pt x="9427" y="9140"/>
                </a:cubicBezTo>
                <a:cubicBezTo>
                  <a:pt x="9393" y="9140"/>
                  <a:pt x="9359" y="9151"/>
                  <a:pt x="9331" y="9174"/>
                </a:cubicBezTo>
                <a:cubicBezTo>
                  <a:pt x="9269" y="9223"/>
                  <a:pt x="9258" y="9309"/>
                  <a:pt x="9300" y="9372"/>
                </a:cubicBezTo>
                <a:cubicBezTo>
                  <a:pt x="10011" y="10421"/>
                  <a:pt x="11036" y="11939"/>
                  <a:pt x="11708" y="12937"/>
                </a:cubicBezTo>
                <a:cubicBezTo>
                  <a:pt x="10655" y="11929"/>
                  <a:pt x="9106" y="10439"/>
                  <a:pt x="8805" y="10148"/>
                </a:cubicBezTo>
                <a:cubicBezTo>
                  <a:pt x="8776" y="10121"/>
                  <a:pt x="8738" y="10107"/>
                  <a:pt x="8700" y="10107"/>
                </a:cubicBezTo>
                <a:cubicBezTo>
                  <a:pt x="8666" y="10107"/>
                  <a:pt x="8632" y="10118"/>
                  <a:pt x="8604" y="10141"/>
                </a:cubicBezTo>
                <a:cubicBezTo>
                  <a:pt x="8545" y="10189"/>
                  <a:pt x="8535" y="10276"/>
                  <a:pt x="8576" y="10338"/>
                </a:cubicBezTo>
                <a:cubicBezTo>
                  <a:pt x="8874" y="10779"/>
                  <a:pt x="9626" y="11881"/>
                  <a:pt x="10208" y="12746"/>
                </a:cubicBezTo>
                <a:lnTo>
                  <a:pt x="9266" y="11846"/>
                </a:lnTo>
                <a:lnTo>
                  <a:pt x="9262" y="11846"/>
                </a:lnTo>
                <a:cubicBezTo>
                  <a:pt x="8087" y="10726"/>
                  <a:pt x="7603" y="10262"/>
                  <a:pt x="7381" y="10085"/>
                </a:cubicBezTo>
                <a:lnTo>
                  <a:pt x="7381" y="10082"/>
                </a:lnTo>
                <a:lnTo>
                  <a:pt x="7377" y="10075"/>
                </a:lnTo>
                <a:lnTo>
                  <a:pt x="7371" y="10079"/>
                </a:lnTo>
                <a:cubicBezTo>
                  <a:pt x="7286" y="10011"/>
                  <a:pt x="7242" y="9988"/>
                  <a:pt x="7211" y="9988"/>
                </a:cubicBezTo>
                <a:cubicBezTo>
                  <a:pt x="7191" y="9988"/>
                  <a:pt x="7176" y="9997"/>
                  <a:pt x="7159" y="10010"/>
                </a:cubicBezTo>
                <a:cubicBezTo>
                  <a:pt x="7124" y="10030"/>
                  <a:pt x="7100" y="10068"/>
                  <a:pt x="7093" y="10106"/>
                </a:cubicBezTo>
                <a:cubicBezTo>
                  <a:pt x="7075" y="10197"/>
                  <a:pt x="7075" y="10197"/>
                  <a:pt x="8174" y="11777"/>
                </a:cubicBezTo>
                <a:lnTo>
                  <a:pt x="8188" y="11797"/>
                </a:lnTo>
                <a:cubicBezTo>
                  <a:pt x="8506" y="12251"/>
                  <a:pt x="8895" y="12812"/>
                  <a:pt x="9196" y="13253"/>
                </a:cubicBezTo>
                <a:cubicBezTo>
                  <a:pt x="8482" y="12639"/>
                  <a:pt x="7412" y="11700"/>
                  <a:pt x="6635" y="11017"/>
                </a:cubicBezTo>
                <a:cubicBezTo>
                  <a:pt x="6607" y="10994"/>
                  <a:pt x="6573" y="10982"/>
                  <a:pt x="6538" y="10982"/>
                </a:cubicBezTo>
                <a:cubicBezTo>
                  <a:pt x="6521" y="10982"/>
                  <a:pt x="6504" y="10984"/>
                  <a:pt x="6487" y="10990"/>
                </a:cubicBezTo>
                <a:cubicBezTo>
                  <a:pt x="6438" y="11008"/>
                  <a:pt x="6400" y="11049"/>
                  <a:pt x="6389" y="11104"/>
                </a:cubicBezTo>
                <a:cubicBezTo>
                  <a:pt x="6376" y="11174"/>
                  <a:pt x="6369" y="11201"/>
                  <a:pt x="7748" y="13214"/>
                </a:cubicBezTo>
                <a:cubicBezTo>
                  <a:pt x="7609" y="13090"/>
                  <a:pt x="7460" y="12962"/>
                  <a:pt x="7315" y="12833"/>
                </a:cubicBezTo>
                <a:cubicBezTo>
                  <a:pt x="5616" y="11341"/>
                  <a:pt x="5322" y="11082"/>
                  <a:pt x="5204" y="11082"/>
                </a:cubicBezTo>
                <a:cubicBezTo>
                  <a:pt x="5179" y="11082"/>
                  <a:pt x="5162" y="11094"/>
                  <a:pt x="5142" y="11107"/>
                </a:cubicBezTo>
                <a:cubicBezTo>
                  <a:pt x="5111" y="11128"/>
                  <a:pt x="5087" y="11163"/>
                  <a:pt x="5080" y="11205"/>
                </a:cubicBezTo>
                <a:cubicBezTo>
                  <a:pt x="5066" y="11270"/>
                  <a:pt x="5066" y="11270"/>
                  <a:pt x="5565" y="11991"/>
                </a:cubicBezTo>
                <a:cubicBezTo>
                  <a:pt x="5776" y="12296"/>
                  <a:pt x="6092" y="12750"/>
                  <a:pt x="6348" y="13128"/>
                </a:cubicBezTo>
                <a:cubicBezTo>
                  <a:pt x="4560" y="11815"/>
                  <a:pt x="4260" y="11602"/>
                  <a:pt x="4160" y="11602"/>
                </a:cubicBezTo>
                <a:cubicBezTo>
                  <a:pt x="4140" y="11602"/>
                  <a:pt x="4128" y="11611"/>
                  <a:pt x="4113" y="11620"/>
                </a:cubicBezTo>
                <a:cubicBezTo>
                  <a:pt x="4078" y="11641"/>
                  <a:pt x="4054" y="11676"/>
                  <a:pt x="4048" y="11718"/>
                </a:cubicBezTo>
                <a:cubicBezTo>
                  <a:pt x="4034" y="11797"/>
                  <a:pt x="4034" y="11797"/>
                  <a:pt x="4924" y="13093"/>
                </a:cubicBezTo>
                <a:cubicBezTo>
                  <a:pt x="5028" y="13242"/>
                  <a:pt x="5135" y="13402"/>
                  <a:pt x="5243" y="13554"/>
                </a:cubicBezTo>
                <a:cubicBezTo>
                  <a:pt x="3450" y="12125"/>
                  <a:pt x="3116" y="11879"/>
                  <a:pt x="2992" y="11879"/>
                </a:cubicBezTo>
                <a:cubicBezTo>
                  <a:pt x="2965" y="11879"/>
                  <a:pt x="2948" y="11891"/>
                  <a:pt x="2928" y="11905"/>
                </a:cubicBezTo>
                <a:cubicBezTo>
                  <a:pt x="2893" y="11926"/>
                  <a:pt x="2869" y="11960"/>
                  <a:pt x="2863" y="12001"/>
                </a:cubicBezTo>
                <a:cubicBezTo>
                  <a:pt x="2855" y="12039"/>
                  <a:pt x="2866" y="12081"/>
                  <a:pt x="2887" y="12113"/>
                </a:cubicBezTo>
                <a:cubicBezTo>
                  <a:pt x="3195" y="12559"/>
                  <a:pt x="3663" y="13239"/>
                  <a:pt x="3975" y="13706"/>
                </a:cubicBezTo>
                <a:lnTo>
                  <a:pt x="2311" y="12799"/>
                </a:lnTo>
                <a:cubicBezTo>
                  <a:pt x="2290" y="12786"/>
                  <a:pt x="2266" y="12780"/>
                  <a:pt x="2243" y="12780"/>
                </a:cubicBezTo>
                <a:cubicBezTo>
                  <a:pt x="2221" y="12780"/>
                  <a:pt x="2198" y="12785"/>
                  <a:pt x="2177" y="12795"/>
                </a:cubicBezTo>
                <a:cubicBezTo>
                  <a:pt x="2132" y="12816"/>
                  <a:pt x="2104" y="12854"/>
                  <a:pt x="2094" y="12903"/>
                </a:cubicBezTo>
                <a:cubicBezTo>
                  <a:pt x="2079" y="12968"/>
                  <a:pt x="2079" y="12986"/>
                  <a:pt x="2558" y="13675"/>
                </a:cubicBezTo>
                <a:cubicBezTo>
                  <a:pt x="2471" y="13637"/>
                  <a:pt x="2385" y="13592"/>
                  <a:pt x="2298" y="13550"/>
                </a:cubicBezTo>
                <a:lnTo>
                  <a:pt x="2228" y="13515"/>
                </a:lnTo>
                <a:cubicBezTo>
                  <a:pt x="1249" y="13032"/>
                  <a:pt x="1024" y="12922"/>
                  <a:pt x="934" y="12922"/>
                </a:cubicBezTo>
                <a:cubicBezTo>
                  <a:pt x="907" y="12922"/>
                  <a:pt x="893" y="12931"/>
                  <a:pt x="874" y="12944"/>
                </a:cubicBezTo>
                <a:cubicBezTo>
                  <a:pt x="843" y="12965"/>
                  <a:pt x="818" y="13003"/>
                  <a:pt x="811" y="13041"/>
                </a:cubicBezTo>
                <a:cubicBezTo>
                  <a:pt x="797" y="13111"/>
                  <a:pt x="797" y="13114"/>
                  <a:pt x="1324" y="13883"/>
                </a:cubicBezTo>
                <a:cubicBezTo>
                  <a:pt x="998" y="13856"/>
                  <a:pt x="499" y="13807"/>
                  <a:pt x="170" y="13772"/>
                </a:cubicBezTo>
                <a:cubicBezTo>
                  <a:pt x="111" y="13772"/>
                  <a:pt x="56" y="13800"/>
                  <a:pt x="28" y="13845"/>
                </a:cubicBezTo>
                <a:cubicBezTo>
                  <a:pt x="0" y="13897"/>
                  <a:pt x="0" y="13960"/>
                  <a:pt x="32" y="14008"/>
                </a:cubicBezTo>
                <a:cubicBezTo>
                  <a:pt x="35" y="14008"/>
                  <a:pt x="160" y="14195"/>
                  <a:pt x="170" y="14212"/>
                </a:cubicBezTo>
                <a:lnTo>
                  <a:pt x="173" y="14216"/>
                </a:lnTo>
                <a:lnTo>
                  <a:pt x="298" y="14139"/>
                </a:lnTo>
                <a:lnTo>
                  <a:pt x="420" y="14205"/>
                </a:lnTo>
                <a:lnTo>
                  <a:pt x="427" y="14205"/>
                </a:lnTo>
                <a:lnTo>
                  <a:pt x="430" y="14202"/>
                </a:lnTo>
                <a:cubicBezTo>
                  <a:pt x="448" y="14163"/>
                  <a:pt x="461" y="14142"/>
                  <a:pt x="444" y="14101"/>
                </a:cubicBezTo>
                <a:lnTo>
                  <a:pt x="444" y="14101"/>
                </a:lnTo>
                <a:cubicBezTo>
                  <a:pt x="1194" y="14175"/>
                  <a:pt x="1477" y="14201"/>
                  <a:pt x="1598" y="14201"/>
                </a:cubicBezTo>
                <a:cubicBezTo>
                  <a:pt x="1670" y="14201"/>
                  <a:pt x="1684" y="14192"/>
                  <a:pt x="1705" y="14177"/>
                </a:cubicBezTo>
                <a:cubicBezTo>
                  <a:pt x="1740" y="14157"/>
                  <a:pt x="1761" y="14122"/>
                  <a:pt x="1771" y="14084"/>
                </a:cubicBezTo>
                <a:cubicBezTo>
                  <a:pt x="1778" y="14043"/>
                  <a:pt x="1768" y="14001"/>
                  <a:pt x="1747" y="13970"/>
                </a:cubicBezTo>
                <a:cubicBezTo>
                  <a:pt x="1639" y="13814"/>
                  <a:pt x="1501" y="13609"/>
                  <a:pt x="1379" y="13432"/>
                </a:cubicBezTo>
                <a:lnTo>
                  <a:pt x="1379" y="13432"/>
                </a:lnTo>
                <a:cubicBezTo>
                  <a:pt x="1580" y="13530"/>
                  <a:pt x="1823" y="13648"/>
                  <a:pt x="2034" y="13755"/>
                </a:cubicBezTo>
                <a:lnTo>
                  <a:pt x="2111" y="13793"/>
                </a:lnTo>
                <a:cubicBezTo>
                  <a:pt x="2778" y="14120"/>
                  <a:pt x="2949" y="14204"/>
                  <a:pt x="3024" y="14204"/>
                </a:cubicBezTo>
                <a:cubicBezTo>
                  <a:pt x="3050" y="14204"/>
                  <a:pt x="3064" y="14194"/>
                  <a:pt x="3084" y="14181"/>
                </a:cubicBezTo>
                <a:cubicBezTo>
                  <a:pt x="3119" y="14160"/>
                  <a:pt x="3143" y="14126"/>
                  <a:pt x="3150" y="14084"/>
                </a:cubicBezTo>
                <a:cubicBezTo>
                  <a:pt x="3157" y="14046"/>
                  <a:pt x="3146" y="14004"/>
                  <a:pt x="3125" y="13973"/>
                </a:cubicBezTo>
                <a:cubicBezTo>
                  <a:pt x="3012" y="13807"/>
                  <a:pt x="2845" y="13568"/>
                  <a:pt x="2693" y="13346"/>
                </a:cubicBezTo>
                <a:lnTo>
                  <a:pt x="2693" y="13346"/>
                </a:lnTo>
                <a:lnTo>
                  <a:pt x="4349" y="14246"/>
                </a:lnTo>
                <a:cubicBezTo>
                  <a:pt x="4371" y="14260"/>
                  <a:pt x="4396" y="14266"/>
                  <a:pt x="4421" y="14266"/>
                </a:cubicBezTo>
                <a:cubicBezTo>
                  <a:pt x="4442" y="14266"/>
                  <a:pt x="4464" y="14262"/>
                  <a:pt x="4484" y="14254"/>
                </a:cubicBezTo>
                <a:cubicBezTo>
                  <a:pt x="4526" y="14233"/>
                  <a:pt x="4557" y="14192"/>
                  <a:pt x="4567" y="14147"/>
                </a:cubicBezTo>
                <a:cubicBezTo>
                  <a:pt x="4581" y="14073"/>
                  <a:pt x="4585" y="14049"/>
                  <a:pt x="3642" y="12677"/>
                </a:cubicBezTo>
                <a:lnTo>
                  <a:pt x="3642" y="12677"/>
                </a:lnTo>
                <a:cubicBezTo>
                  <a:pt x="4283" y="13176"/>
                  <a:pt x="5204" y="13907"/>
                  <a:pt x="5807" y="14385"/>
                </a:cubicBezTo>
                <a:cubicBezTo>
                  <a:pt x="5832" y="14408"/>
                  <a:pt x="5866" y="14419"/>
                  <a:pt x="5899" y="14419"/>
                </a:cubicBezTo>
                <a:cubicBezTo>
                  <a:pt x="5918" y="14419"/>
                  <a:pt x="5936" y="14416"/>
                  <a:pt x="5953" y="14409"/>
                </a:cubicBezTo>
                <a:cubicBezTo>
                  <a:pt x="6002" y="14392"/>
                  <a:pt x="6036" y="14347"/>
                  <a:pt x="6047" y="14299"/>
                </a:cubicBezTo>
                <a:cubicBezTo>
                  <a:pt x="6061" y="14219"/>
                  <a:pt x="6061" y="14219"/>
                  <a:pt x="5174" y="12923"/>
                </a:cubicBezTo>
                <a:cubicBezTo>
                  <a:pt x="5046" y="12740"/>
                  <a:pt x="4903" y="12535"/>
                  <a:pt x="4779" y="12348"/>
                </a:cubicBezTo>
                <a:lnTo>
                  <a:pt x="4779" y="12348"/>
                </a:lnTo>
                <a:cubicBezTo>
                  <a:pt x="5396" y="12799"/>
                  <a:pt x="6261" y="13436"/>
                  <a:pt x="6823" y="13848"/>
                </a:cubicBezTo>
                <a:cubicBezTo>
                  <a:pt x="6848" y="13868"/>
                  <a:pt x="6879" y="13877"/>
                  <a:pt x="6910" y="13877"/>
                </a:cubicBezTo>
                <a:cubicBezTo>
                  <a:pt x="6940" y="13877"/>
                  <a:pt x="6971" y="13869"/>
                  <a:pt x="6996" y="13851"/>
                </a:cubicBezTo>
                <a:cubicBezTo>
                  <a:pt x="7027" y="13827"/>
                  <a:pt x="7051" y="13793"/>
                  <a:pt x="7059" y="13755"/>
                </a:cubicBezTo>
                <a:cubicBezTo>
                  <a:pt x="7075" y="13664"/>
                  <a:pt x="7075" y="13651"/>
                  <a:pt x="5978" y="12057"/>
                </a:cubicBezTo>
                <a:lnTo>
                  <a:pt x="5978" y="12057"/>
                </a:lnTo>
                <a:cubicBezTo>
                  <a:pt x="6341" y="12375"/>
                  <a:pt x="6771" y="12754"/>
                  <a:pt x="7117" y="13058"/>
                </a:cubicBezTo>
                <a:cubicBezTo>
                  <a:pt x="7876" y="13723"/>
                  <a:pt x="8223" y="14029"/>
                  <a:pt x="8396" y="14153"/>
                </a:cubicBezTo>
                <a:cubicBezTo>
                  <a:pt x="8399" y="14157"/>
                  <a:pt x="8399" y="14163"/>
                  <a:pt x="8403" y="14167"/>
                </a:cubicBezTo>
                <a:lnTo>
                  <a:pt x="8410" y="14174"/>
                </a:lnTo>
                <a:lnTo>
                  <a:pt x="8417" y="14167"/>
                </a:lnTo>
                <a:cubicBezTo>
                  <a:pt x="8483" y="14214"/>
                  <a:pt x="8520" y="14231"/>
                  <a:pt x="8549" y="14231"/>
                </a:cubicBezTo>
                <a:cubicBezTo>
                  <a:pt x="8572" y="14231"/>
                  <a:pt x="8589" y="14220"/>
                  <a:pt x="8610" y="14205"/>
                </a:cubicBezTo>
                <a:cubicBezTo>
                  <a:pt x="8645" y="14184"/>
                  <a:pt x="8666" y="14150"/>
                  <a:pt x="8673" y="14112"/>
                </a:cubicBezTo>
                <a:cubicBezTo>
                  <a:pt x="8684" y="14070"/>
                  <a:pt x="8673" y="14032"/>
                  <a:pt x="8652" y="13997"/>
                </a:cubicBezTo>
                <a:cubicBezTo>
                  <a:pt x="8143" y="13259"/>
                  <a:pt x="7630" y="12508"/>
                  <a:pt x="7267" y="11970"/>
                </a:cubicBezTo>
                <a:lnTo>
                  <a:pt x="7267" y="11970"/>
                </a:lnTo>
                <a:cubicBezTo>
                  <a:pt x="9385" y="13834"/>
                  <a:pt x="9734" y="14129"/>
                  <a:pt x="9861" y="14129"/>
                </a:cubicBezTo>
                <a:cubicBezTo>
                  <a:pt x="9885" y="14129"/>
                  <a:pt x="9901" y="14118"/>
                  <a:pt x="9920" y="14105"/>
                </a:cubicBezTo>
                <a:cubicBezTo>
                  <a:pt x="9952" y="14084"/>
                  <a:pt x="9976" y="14046"/>
                  <a:pt x="9982" y="14008"/>
                </a:cubicBezTo>
                <a:cubicBezTo>
                  <a:pt x="10003" y="13910"/>
                  <a:pt x="10007" y="13886"/>
                  <a:pt x="8420" y="11603"/>
                </a:cubicBezTo>
                <a:cubicBezTo>
                  <a:pt x="8319" y="11457"/>
                  <a:pt x="8215" y="11309"/>
                  <a:pt x="8115" y="11163"/>
                </a:cubicBezTo>
                <a:lnTo>
                  <a:pt x="8115" y="11163"/>
                </a:lnTo>
                <a:cubicBezTo>
                  <a:pt x="9158" y="12154"/>
                  <a:pt x="10676" y="13606"/>
                  <a:pt x="10974" y="13890"/>
                </a:cubicBezTo>
                <a:cubicBezTo>
                  <a:pt x="11003" y="13917"/>
                  <a:pt x="11040" y="13932"/>
                  <a:pt x="11078" y="13932"/>
                </a:cubicBezTo>
                <a:cubicBezTo>
                  <a:pt x="11093" y="13932"/>
                  <a:pt x="11108" y="13930"/>
                  <a:pt x="11123" y="13925"/>
                </a:cubicBezTo>
                <a:cubicBezTo>
                  <a:pt x="11175" y="13907"/>
                  <a:pt x="11217" y="13862"/>
                  <a:pt x="11227" y="13810"/>
                </a:cubicBezTo>
                <a:cubicBezTo>
                  <a:pt x="11230" y="13786"/>
                  <a:pt x="11233" y="13768"/>
                  <a:pt x="11185" y="13682"/>
                </a:cubicBezTo>
                <a:lnTo>
                  <a:pt x="11185" y="13678"/>
                </a:lnTo>
                <a:lnTo>
                  <a:pt x="11178" y="13672"/>
                </a:lnTo>
                <a:cubicBezTo>
                  <a:pt x="11067" y="13474"/>
                  <a:pt x="10710" y="12944"/>
                  <a:pt x="9632" y="11361"/>
                </a:cubicBezTo>
                <a:lnTo>
                  <a:pt x="9632" y="11361"/>
                </a:lnTo>
                <a:cubicBezTo>
                  <a:pt x="9913" y="11631"/>
                  <a:pt x="10225" y="11929"/>
                  <a:pt x="10537" y="12230"/>
                </a:cubicBezTo>
                <a:cubicBezTo>
                  <a:pt x="11719" y="13367"/>
                  <a:pt x="12210" y="13838"/>
                  <a:pt x="12439" y="14022"/>
                </a:cubicBezTo>
                <a:cubicBezTo>
                  <a:pt x="12453" y="14043"/>
                  <a:pt x="12464" y="14056"/>
                  <a:pt x="12464" y="14063"/>
                </a:cubicBezTo>
                <a:lnTo>
                  <a:pt x="12467" y="14067"/>
                </a:lnTo>
                <a:lnTo>
                  <a:pt x="12485" y="14059"/>
                </a:lnTo>
                <a:cubicBezTo>
                  <a:pt x="12554" y="14112"/>
                  <a:pt x="12593" y="14129"/>
                  <a:pt x="12622" y="14129"/>
                </a:cubicBezTo>
                <a:cubicBezTo>
                  <a:pt x="12644" y="14129"/>
                  <a:pt x="12659" y="14120"/>
                  <a:pt x="12678" y="14108"/>
                </a:cubicBezTo>
                <a:cubicBezTo>
                  <a:pt x="12709" y="14084"/>
                  <a:pt x="12730" y="14053"/>
                  <a:pt x="12737" y="14014"/>
                </a:cubicBezTo>
                <a:cubicBezTo>
                  <a:pt x="12744" y="13997"/>
                  <a:pt x="12744" y="13984"/>
                  <a:pt x="12682" y="13880"/>
                </a:cubicBezTo>
                <a:lnTo>
                  <a:pt x="12688" y="13872"/>
                </a:lnTo>
                <a:lnTo>
                  <a:pt x="12685" y="13866"/>
                </a:lnTo>
                <a:cubicBezTo>
                  <a:pt x="12682" y="13862"/>
                  <a:pt x="12675" y="13859"/>
                  <a:pt x="12668" y="13851"/>
                </a:cubicBezTo>
                <a:cubicBezTo>
                  <a:pt x="12509" y="13592"/>
                  <a:pt x="12031" y="12882"/>
                  <a:pt x="10481" y="10588"/>
                </a:cubicBezTo>
                <a:lnTo>
                  <a:pt x="10481" y="10588"/>
                </a:lnTo>
                <a:cubicBezTo>
                  <a:pt x="13107" y="13273"/>
                  <a:pt x="13522" y="13646"/>
                  <a:pt x="13665" y="13646"/>
                </a:cubicBezTo>
                <a:cubicBezTo>
                  <a:pt x="13690" y="13646"/>
                  <a:pt x="13706" y="13635"/>
                  <a:pt x="13725" y="13623"/>
                </a:cubicBezTo>
                <a:cubicBezTo>
                  <a:pt x="13759" y="13599"/>
                  <a:pt x="13780" y="13565"/>
                  <a:pt x="13787" y="13526"/>
                </a:cubicBezTo>
                <a:cubicBezTo>
                  <a:pt x="13804" y="13440"/>
                  <a:pt x="13804" y="13440"/>
                  <a:pt x="12599" y="11697"/>
                </a:cubicBezTo>
                <a:cubicBezTo>
                  <a:pt x="12308" y="11274"/>
                  <a:pt x="11909" y="10699"/>
                  <a:pt x="11573" y="10207"/>
                </a:cubicBezTo>
                <a:lnTo>
                  <a:pt x="11573" y="10207"/>
                </a:lnTo>
                <a:cubicBezTo>
                  <a:pt x="11770" y="10415"/>
                  <a:pt x="12002" y="10654"/>
                  <a:pt x="12256" y="10917"/>
                </a:cubicBezTo>
                <a:cubicBezTo>
                  <a:pt x="14511" y="13263"/>
                  <a:pt x="14871" y="13637"/>
                  <a:pt x="15021" y="13637"/>
                </a:cubicBezTo>
                <a:cubicBezTo>
                  <a:pt x="15048" y="13637"/>
                  <a:pt x="15069" y="13623"/>
                  <a:pt x="15093" y="13606"/>
                </a:cubicBezTo>
                <a:cubicBezTo>
                  <a:pt x="15125" y="13585"/>
                  <a:pt x="15149" y="13550"/>
                  <a:pt x="15156" y="13512"/>
                </a:cubicBezTo>
                <a:cubicBezTo>
                  <a:pt x="15162" y="13474"/>
                  <a:pt x="15156" y="13432"/>
                  <a:pt x="15131" y="13398"/>
                </a:cubicBezTo>
                <a:lnTo>
                  <a:pt x="12945" y="10158"/>
                </a:lnTo>
                <a:lnTo>
                  <a:pt x="12945" y="10158"/>
                </a:lnTo>
                <a:cubicBezTo>
                  <a:pt x="13905" y="11128"/>
                  <a:pt x="15329" y="12594"/>
                  <a:pt x="16268" y="13571"/>
                </a:cubicBezTo>
                <a:cubicBezTo>
                  <a:pt x="16297" y="13602"/>
                  <a:pt x="16336" y="13618"/>
                  <a:pt x="16377" y="13618"/>
                </a:cubicBezTo>
                <a:cubicBezTo>
                  <a:pt x="16409" y="13618"/>
                  <a:pt x="16442" y="13607"/>
                  <a:pt x="16469" y="13585"/>
                </a:cubicBezTo>
                <a:cubicBezTo>
                  <a:pt x="16531" y="13536"/>
                  <a:pt x="16545" y="13450"/>
                  <a:pt x="16500" y="13384"/>
                </a:cubicBezTo>
                <a:cubicBezTo>
                  <a:pt x="16479" y="13357"/>
                  <a:pt x="15499" y="11901"/>
                  <a:pt x="14546" y="10491"/>
                </a:cubicBezTo>
                <a:lnTo>
                  <a:pt x="13870" y="9486"/>
                </a:lnTo>
                <a:lnTo>
                  <a:pt x="13870" y="9486"/>
                </a:lnTo>
                <a:cubicBezTo>
                  <a:pt x="14338" y="10002"/>
                  <a:pt x="14875" y="10595"/>
                  <a:pt x="15308" y="11080"/>
                </a:cubicBezTo>
                <a:cubicBezTo>
                  <a:pt x="16902" y="12847"/>
                  <a:pt x="17501" y="13512"/>
                  <a:pt x="17748" y="13727"/>
                </a:cubicBezTo>
                <a:lnTo>
                  <a:pt x="17751" y="13731"/>
                </a:lnTo>
                <a:cubicBezTo>
                  <a:pt x="17754" y="13738"/>
                  <a:pt x="17758" y="13741"/>
                  <a:pt x="17758" y="13744"/>
                </a:cubicBezTo>
                <a:lnTo>
                  <a:pt x="17761" y="13752"/>
                </a:lnTo>
                <a:lnTo>
                  <a:pt x="17772" y="13744"/>
                </a:lnTo>
                <a:cubicBezTo>
                  <a:pt x="17840" y="13802"/>
                  <a:pt x="17880" y="13822"/>
                  <a:pt x="17912" y="13822"/>
                </a:cubicBezTo>
                <a:cubicBezTo>
                  <a:pt x="17935" y="13822"/>
                  <a:pt x="17954" y="13811"/>
                  <a:pt x="17976" y="13797"/>
                </a:cubicBezTo>
                <a:cubicBezTo>
                  <a:pt x="18101" y="13710"/>
                  <a:pt x="18101" y="13710"/>
                  <a:pt x="17397" y="12663"/>
                </a:cubicBezTo>
                <a:cubicBezTo>
                  <a:pt x="17047" y="12143"/>
                  <a:pt x="16597" y="11475"/>
                  <a:pt x="16029" y="10633"/>
                </a:cubicBezTo>
                <a:cubicBezTo>
                  <a:pt x="15776" y="10259"/>
                  <a:pt x="15520" y="9885"/>
                  <a:pt x="15284" y="9531"/>
                </a:cubicBezTo>
                <a:lnTo>
                  <a:pt x="15284" y="9531"/>
                </a:lnTo>
                <a:cubicBezTo>
                  <a:pt x="18551" y="13197"/>
                  <a:pt x="19026" y="13682"/>
                  <a:pt x="19192" y="13682"/>
                </a:cubicBezTo>
                <a:cubicBezTo>
                  <a:pt x="19216" y="13682"/>
                  <a:pt x="19237" y="13672"/>
                  <a:pt x="19258" y="13658"/>
                </a:cubicBezTo>
                <a:cubicBezTo>
                  <a:pt x="19289" y="13634"/>
                  <a:pt x="19317" y="13595"/>
                  <a:pt x="19324" y="13554"/>
                </a:cubicBezTo>
                <a:cubicBezTo>
                  <a:pt x="19334" y="13491"/>
                  <a:pt x="19362" y="13339"/>
                  <a:pt x="16552" y="9299"/>
                </a:cubicBezTo>
                <a:lnTo>
                  <a:pt x="16552" y="9299"/>
                </a:lnTo>
                <a:lnTo>
                  <a:pt x="20468" y="13675"/>
                </a:lnTo>
                <a:cubicBezTo>
                  <a:pt x="20498" y="13708"/>
                  <a:pt x="20539" y="13725"/>
                  <a:pt x="20580" y="13725"/>
                </a:cubicBezTo>
                <a:cubicBezTo>
                  <a:pt x="20610" y="13725"/>
                  <a:pt x="20639" y="13716"/>
                  <a:pt x="20665" y="13699"/>
                </a:cubicBezTo>
                <a:cubicBezTo>
                  <a:pt x="20696" y="13678"/>
                  <a:pt x="20720" y="13640"/>
                  <a:pt x="20727" y="13602"/>
                </a:cubicBezTo>
                <a:cubicBezTo>
                  <a:pt x="20730" y="13585"/>
                  <a:pt x="20734" y="13568"/>
                  <a:pt x="20692" y="13485"/>
                </a:cubicBezTo>
                <a:lnTo>
                  <a:pt x="20696" y="13481"/>
                </a:lnTo>
                <a:lnTo>
                  <a:pt x="20689" y="13474"/>
                </a:lnTo>
                <a:cubicBezTo>
                  <a:pt x="20567" y="13235"/>
                  <a:pt x="20107" y="12484"/>
                  <a:pt x="17546" y="8762"/>
                </a:cubicBezTo>
                <a:lnTo>
                  <a:pt x="17546" y="8762"/>
                </a:lnTo>
                <a:lnTo>
                  <a:pt x="22030" y="13952"/>
                </a:lnTo>
                <a:cubicBezTo>
                  <a:pt x="22060" y="13986"/>
                  <a:pt x="22102" y="14004"/>
                  <a:pt x="22144" y="14004"/>
                </a:cubicBezTo>
                <a:cubicBezTo>
                  <a:pt x="22176" y="14004"/>
                  <a:pt x="22208" y="13994"/>
                  <a:pt x="22235" y="13973"/>
                </a:cubicBezTo>
                <a:cubicBezTo>
                  <a:pt x="22300" y="13925"/>
                  <a:pt x="22314" y="13835"/>
                  <a:pt x="22265" y="13768"/>
                </a:cubicBezTo>
                <a:cubicBezTo>
                  <a:pt x="20692" y="11506"/>
                  <a:pt x="18454" y="8253"/>
                  <a:pt x="17238" y="6426"/>
                </a:cubicBezTo>
                <a:lnTo>
                  <a:pt x="17238" y="6426"/>
                </a:lnTo>
                <a:cubicBezTo>
                  <a:pt x="18146" y="7515"/>
                  <a:pt x="19483" y="9171"/>
                  <a:pt x="20561" y="10509"/>
                </a:cubicBezTo>
                <a:lnTo>
                  <a:pt x="20588" y="10539"/>
                </a:lnTo>
                <a:cubicBezTo>
                  <a:pt x="22505" y="12920"/>
                  <a:pt x="23153" y="13723"/>
                  <a:pt x="23409" y="13952"/>
                </a:cubicBezTo>
                <a:lnTo>
                  <a:pt x="23423" y="13966"/>
                </a:lnTo>
                <a:cubicBezTo>
                  <a:pt x="23486" y="14020"/>
                  <a:pt x="23525" y="14039"/>
                  <a:pt x="23557" y="14039"/>
                </a:cubicBezTo>
                <a:cubicBezTo>
                  <a:pt x="23582" y="14039"/>
                  <a:pt x="23603" y="14027"/>
                  <a:pt x="23628" y="14011"/>
                </a:cubicBezTo>
                <a:cubicBezTo>
                  <a:pt x="23658" y="13987"/>
                  <a:pt x="23682" y="13952"/>
                  <a:pt x="23690" y="13914"/>
                </a:cubicBezTo>
                <a:cubicBezTo>
                  <a:pt x="23703" y="13838"/>
                  <a:pt x="23703" y="13838"/>
                  <a:pt x="21673" y="10862"/>
                </a:cubicBezTo>
                <a:lnTo>
                  <a:pt x="21597" y="10754"/>
                </a:lnTo>
                <a:cubicBezTo>
                  <a:pt x="20703" y="9444"/>
                  <a:pt x="19598" y="7823"/>
                  <a:pt x="18714" y="6520"/>
                </a:cubicBezTo>
                <a:lnTo>
                  <a:pt x="18714" y="6520"/>
                </a:lnTo>
                <a:cubicBezTo>
                  <a:pt x="19431" y="7407"/>
                  <a:pt x="20273" y="8450"/>
                  <a:pt x="21091" y="9462"/>
                </a:cubicBezTo>
                <a:lnTo>
                  <a:pt x="21105" y="9479"/>
                </a:lnTo>
                <a:cubicBezTo>
                  <a:pt x="22189" y="10827"/>
                  <a:pt x="23076" y="11926"/>
                  <a:pt x="23776" y="12785"/>
                </a:cubicBezTo>
                <a:cubicBezTo>
                  <a:pt x="24824" y="14077"/>
                  <a:pt x="25022" y="14322"/>
                  <a:pt x="25126" y="14322"/>
                </a:cubicBezTo>
                <a:cubicBezTo>
                  <a:pt x="25151" y="14322"/>
                  <a:pt x="25170" y="14309"/>
                  <a:pt x="25193" y="14292"/>
                </a:cubicBezTo>
                <a:cubicBezTo>
                  <a:pt x="25228" y="14271"/>
                  <a:pt x="25252" y="14230"/>
                  <a:pt x="25262" y="14192"/>
                </a:cubicBezTo>
                <a:cubicBezTo>
                  <a:pt x="25297" y="14001"/>
                  <a:pt x="23794" y="11710"/>
                  <a:pt x="20796" y="7386"/>
                </a:cubicBezTo>
                <a:lnTo>
                  <a:pt x="20796" y="7386"/>
                </a:lnTo>
                <a:lnTo>
                  <a:pt x="26458" y="14392"/>
                </a:lnTo>
                <a:cubicBezTo>
                  <a:pt x="26487" y="14429"/>
                  <a:pt x="26531" y="14448"/>
                  <a:pt x="26575" y="14448"/>
                </a:cubicBezTo>
                <a:cubicBezTo>
                  <a:pt x="26605" y="14448"/>
                  <a:pt x="26634" y="14440"/>
                  <a:pt x="26659" y="14424"/>
                </a:cubicBezTo>
                <a:cubicBezTo>
                  <a:pt x="26693" y="14403"/>
                  <a:pt x="26718" y="14361"/>
                  <a:pt x="26725" y="14323"/>
                </a:cubicBezTo>
                <a:cubicBezTo>
                  <a:pt x="26759" y="14147"/>
                  <a:pt x="26271" y="13391"/>
                  <a:pt x="22553" y="8055"/>
                </a:cubicBezTo>
                <a:cubicBezTo>
                  <a:pt x="22131" y="7445"/>
                  <a:pt x="21680" y="6797"/>
                  <a:pt x="21253" y="6188"/>
                </a:cubicBezTo>
                <a:lnTo>
                  <a:pt x="21253" y="6188"/>
                </a:lnTo>
                <a:cubicBezTo>
                  <a:pt x="21877" y="6981"/>
                  <a:pt x="22425" y="7677"/>
                  <a:pt x="22924" y="8308"/>
                </a:cubicBezTo>
                <a:cubicBezTo>
                  <a:pt x="26604" y="12968"/>
                  <a:pt x="27162" y="13547"/>
                  <a:pt x="27352" y="13547"/>
                </a:cubicBezTo>
                <a:cubicBezTo>
                  <a:pt x="27383" y="13547"/>
                  <a:pt x="27404" y="13533"/>
                  <a:pt x="27424" y="13515"/>
                </a:cubicBezTo>
                <a:cubicBezTo>
                  <a:pt x="27459" y="13495"/>
                  <a:pt x="27480" y="13461"/>
                  <a:pt x="27487" y="13422"/>
                </a:cubicBezTo>
                <a:cubicBezTo>
                  <a:pt x="27498" y="13384"/>
                  <a:pt x="27487" y="13343"/>
                  <a:pt x="27466" y="13308"/>
                </a:cubicBezTo>
                <a:lnTo>
                  <a:pt x="21673" y="4722"/>
                </a:lnTo>
                <a:lnTo>
                  <a:pt x="21673" y="4722"/>
                </a:lnTo>
                <a:cubicBezTo>
                  <a:pt x="22567" y="5862"/>
                  <a:pt x="23613" y="7206"/>
                  <a:pt x="24542" y="8401"/>
                </a:cubicBezTo>
                <a:cubicBezTo>
                  <a:pt x="27511" y="12213"/>
                  <a:pt x="28409" y="13367"/>
                  <a:pt x="28748" y="13706"/>
                </a:cubicBezTo>
                <a:cubicBezTo>
                  <a:pt x="28769" y="13734"/>
                  <a:pt x="28783" y="13755"/>
                  <a:pt x="28786" y="13762"/>
                </a:cubicBezTo>
                <a:lnTo>
                  <a:pt x="28793" y="13768"/>
                </a:lnTo>
                <a:lnTo>
                  <a:pt x="28807" y="13762"/>
                </a:lnTo>
                <a:cubicBezTo>
                  <a:pt x="28868" y="13814"/>
                  <a:pt x="28905" y="13833"/>
                  <a:pt x="28935" y="13833"/>
                </a:cubicBezTo>
                <a:cubicBezTo>
                  <a:pt x="28958" y="13833"/>
                  <a:pt x="28977" y="13822"/>
                  <a:pt x="28998" y="13807"/>
                </a:cubicBezTo>
                <a:cubicBezTo>
                  <a:pt x="29028" y="13786"/>
                  <a:pt x="29053" y="13752"/>
                  <a:pt x="29060" y="13713"/>
                </a:cubicBezTo>
                <a:cubicBezTo>
                  <a:pt x="29074" y="13651"/>
                  <a:pt x="29074" y="13651"/>
                  <a:pt x="28360" y="12601"/>
                </a:cubicBezTo>
                <a:lnTo>
                  <a:pt x="28339" y="12573"/>
                </a:lnTo>
                <a:cubicBezTo>
                  <a:pt x="27068" y="10706"/>
                  <a:pt x="24119" y="6375"/>
                  <a:pt x="22390" y="3800"/>
                </a:cubicBezTo>
                <a:lnTo>
                  <a:pt x="22390" y="3800"/>
                </a:lnTo>
                <a:cubicBezTo>
                  <a:pt x="24064" y="5907"/>
                  <a:pt x="26753" y="9399"/>
                  <a:pt x="28374" y="11506"/>
                </a:cubicBezTo>
                <a:lnTo>
                  <a:pt x="28564" y="11756"/>
                </a:lnTo>
                <a:cubicBezTo>
                  <a:pt x="29081" y="12428"/>
                  <a:pt x="29527" y="13007"/>
                  <a:pt x="29853" y="13426"/>
                </a:cubicBezTo>
                <a:lnTo>
                  <a:pt x="29864" y="13443"/>
                </a:lnTo>
                <a:cubicBezTo>
                  <a:pt x="30365" y="14086"/>
                  <a:pt x="30484" y="14240"/>
                  <a:pt x="30567" y="14240"/>
                </a:cubicBezTo>
                <a:cubicBezTo>
                  <a:pt x="30592" y="14240"/>
                  <a:pt x="30614" y="14225"/>
                  <a:pt x="30643" y="14205"/>
                </a:cubicBezTo>
                <a:cubicBezTo>
                  <a:pt x="30678" y="14184"/>
                  <a:pt x="30702" y="14142"/>
                  <a:pt x="30712" y="14101"/>
                </a:cubicBezTo>
                <a:cubicBezTo>
                  <a:pt x="30751" y="13886"/>
                  <a:pt x="29774" y="12417"/>
                  <a:pt x="25484" y="6250"/>
                </a:cubicBezTo>
                <a:lnTo>
                  <a:pt x="25390" y="6118"/>
                </a:lnTo>
                <a:cubicBezTo>
                  <a:pt x="24784" y="5245"/>
                  <a:pt x="24157" y="4344"/>
                  <a:pt x="23623" y="3568"/>
                </a:cubicBezTo>
                <a:lnTo>
                  <a:pt x="23623" y="3568"/>
                </a:lnTo>
                <a:cubicBezTo>
                  <a:pt x="25782" y="6305"/>
                  <a:pt x="29396" y="11011"/>
                  <a:pt x="31877" y="14257"/>
                </a:cubicBezTo>
                <a:cubicBezTo>
                  <a:pt x="31906" y="14296"/>
                  <a:pt x="31951" y="14317"/>
                  <a:pt x="31996" y="14317"/>
                </a:cubicBezTo>
                <a:cubicBezTo>
                  <a:pt x="32026" y="14317"/>
                  <a:pt x="32056" y="14308"/>
                  <a:pt x="32081" y="14288"/>
                </a:cubicBezTo>
                <a:cubicBezTo>
                  <a:pt x="32147" y="14240"/>
                  <a:pt x="32164" y="14150"/>
                  <a:pt x="32119" y="14084"/>
                </a:cubicBezTo>
                <a:cubicBezTo>
                  <a:pt x="30072" y="11107"/>
                  <a:pt x="27189" y="6895"/>
                  <a:pt x="25131" y="3845"/>
                </a:cubicBezTo>
                <a:lnTo>
                  <a:pt x="25131" y="3845"/>
                </a:lnTo>
                <a:cubicBezTo>
                  <a:pt x="26039" y="5048"/>
                  <a:pt x="26946" y="6247"/>
                  <a:pt x="27771" y="7331"/>
                </a:cubicBezTo>
                <a:cubicBezTo>
                  <a:pt x="32588" y="13661"/>
                  <a:pt x="33225" y="14368"/>
                  <a:pt x="33422" y="14368"/>
                </a:cubicBezTo>
                <a:cubicBezTo>
                  <a:pt x="33450" y="14368"/>
                  <a:pt x="33471" y="14355"/>
                  <a:pt x="33491" y="14340"/>
                </a:cubicBezTo>
                <a:cubicBezTo>
                  <a:pt x="33523" y="14320"/>
                  <a:pt x="33547" y="14285"/>
                  <a:pt x="33554" y="14246"/>
                </a:cubicBezTo>
                <a:cubicBezTo>
                  <a:pt x="33568" y="14163"/>
                  <a:pt x="33578" y="14115"/>
                  <a:pt x="29906" y="8734"/>
                </a:cubicBezTo>
                <a:lnTo>
                  <a:pt x="29906" y="8734"/>
                </a:lnTo>
                <a:cubicBezTo>
                  <a:pt x="31482" y="10536"/>
                  <a:pt x="33651" y="13020"/>
                  <a:pt x="34288" y="13747"/>
                </a:cubicBezTo>
                <a:cubicBezTo>
                  <a:pt x="34318" y="13781"/>
                  <a:pt x="34360" y="13799"/>
                  <a:pt x="34403" y="13799"/>
                </a:cubicBezTo>
                <a:cubicBezTo>
                  <a:pt x="34434" y="13799"/>
                  <a:pt x="34466" y="13789"/>
                  <a:pt x="34493" y="13768"/>
                </a:cubicBezTo>
                <a:cubicBezTo>
                  <a:pt x="34555" y="13720"/>
                  <a:pt x="34569" y="13630"/>
                  <a:pt x="34524" y="13568"/>
                </a:cubicBezTo>
                <a:lnTo>
                  <a:pt x="31264" y="8734"/>
                </a:lnTo>
                <a:lnTo>
                  <a:pt x="31264" y="8734"/>
                </a:lnTo>
                <a:cubicBezTo>
                  <a:pt x="31766" y="9334"/>
                  <a:pt x="32258" y="9912"/>
                  <a:pt x="32719" y="10463"/>
                </a:cubicBezTo>
                <a:cubicBezTo>
                  <a:pt x="35075" y="13253"/>
                  <a:pt x="35764" y="14070"/>
                  <a:pt x="36045" y="14316"/>
                </a:cubicBezTo>
                <a:lnTo>
                  <a:pt x="36066" y="14344"/>
                </a:lnTo>
                <a:lnTo>
                  <a:pt x="36073" y="14340"/>
                </a:lnTo>
                <a:cubicBezTo>
                  <a:pt x="36133" y="14390"/>
                  <a:pt x="36173" y="14406"/>
                  <a:pt x="36203" y="14406"/>
                </a:cubicBezTo>
                <a:cubicBezTo>
                  <a:pt x="36230" y="14406"/>
                  <a:pt x="36249" y="14393"/>
                  <a:pt x="36270" y="14379"/>
                </a:cubicBezTo>
                <a:cubicBezTo>
                  <a:pt x="36301" y="14358"/>
                  <a:pt x="36325" y="14323"/>
                  <a:pt x="36333" y="14285"/>
                </a:cubicBezTo>
                <a:cubicBezTo>
                  <a:pt x="36340" y="14246"/>
                  <a:pt x="36333" y="14205"/>
                  <a:pt x="36309" y="14171"/>
                </a:cubicBezTo>
                <a:lnTo>
                  <a:pt x="32435" y="8426"/>
                </a:lnTo>
                <a:lnTo>
                  <a:pt x="32435" y="8426"/>
                </a:lnTo>
                <a:cubicBezTo>
                  <a:pt x="33848" y="10085"/>
                  <a:pt x="35917" y="12528"/>
                  <a:pt x="37403" y="14281"/>
                </a:cubicBezTo>
                <a:cubicBezTo>
                  <a:pt x="37432" y="14317"/>
                  <a:pt x="37474" y="14336"/>
                  <a:pt x="37517" y="14336"/>
                </a:cubicBezTo>
                <a:cubicBezTo>
                  <a:pt x="37545" y="14336"/>
                  <a:pt x="37575" y="14327"/>
                  <a:pt x="37601" y="14309"/>
                </a:cubicBezTo>
                <a:cubicBezTo>
                  <a:pt x="37632" y="14288"/>
                  <a:pt x="37660" y="14251"/>
                  <a:pt x="37667" y="14209"/>
                </a:cubicBezTo>
                <a:cubicBezTo>
                  <a:pt x="37677" y="14139"/>
                  <a:pt x="37712" y="13952"/>
                  <a:pt x="33367" y="7698"/>
                </a:cubicBezTo>
                <a:lnTo>
                  <a:pt x="33367" y="7698"/>
                </a:lnTo>
                <a:cubicBezTo>
                  <a:pt x="34833" y="9417"/>
                  <a:pt x="36977" y="11998"/>
                  <a:pt x="38394" y="13713"/>
                </a:cubicBezTo>
                <a:cubicBezTo>
                  <a:pt x="38422" y="13746"/>
                  <a:pt x="38466" y="13766"/>
                  <a:pt x="38511" y="13766"/>
                </a:cubicBezTo>
                <a:cubicBezTo>
                  <a:pt x="38523" y="13766"/>
                  <a:pt x="38535" y="13765"/>
                  <a:pt x="38546" y="13762"/>
                </a:cubicBezTo>
                <a:cubicBezTo>
                  <a:pt x="38602" y="13747"/>
                  <a:pt x="38644" y="13703"/>
                  <a:pt x="38654" y="13644"/>
                </a:cubicBezTo>
                <a:cubicBezTo>
                  <a:pt x="38658" y="13630"/>
                  <a:pt x="38661" y="13619"/>
                  <a:pt x="38612" y="13540"/>
                </a:cubicBezTo>
                <a:lnTo>
                  <a:pt x="38630" y="13526"/>
                </a:lnTo>
                <a:lnTo>
                  <a:pt x="38623" y="13523"/>
                </a:lnTo>
                <a:cubicBezTo>
                  <a:pt x="38623" y="13523"/>
                  <a:pt x="38591" y="13485"/>
                  <a:pt x="38536" y="13415"/>
                </a:cubicBezTo>
                <a:cubicBezTo>
                  <a:pt x="38273" y="13003"/>
                  <a:pt x="37469" y="11807"/>
                  <a:pt x="34857" y="7934"/>
                </a:cubicBezTo>
                <a:lnTo>
                  <a:pt x="34857" y="7934"/>
                </a:lnTo>
                <a:lnTo>
                  <a:pt x="39950" y="13976"/>
                </a:lnTo>
                <a:cubicBezTo>
                  <a:pt x="39980" y="14012"/>
                  <a:pt x="40023" y="14031"/>
                  <a:pt x="40066" y="14031"/>
                </a:cubicBezTo>
                <a:cubicBezTo>
                  <a:pt x="40097" y="14031"/>
                  <a:pt x="40129" y="14021"/>
                  <a:pt x="40155" y="14001"/>
                </a:cubicBezTo>
                <a:cubicBezTo>
                  <a:pt x="40220" y="13952"/>
                  <a:pt x="40234" y="13862"/>
                  <a:pt x="40185" y="13797"/>
                </a:cubicBezTo>
                <a:cubicBezTo>
                  <a:pt x="38848" y="11884"/>
                  <a:pt x="36853" y="9004"/>
                  <a:pt x="35570" y="7095"/>
                </a:cubicBezTo>
                <a:lnTo>
                  <a:pt x="35570" y="7095"/>
                </a:lnTo>
                <a:cubicBezTo>
                  <a:pt x="36371" y="8072"/>
                  <a:pt x="37105" y="8966"/>
                  <a:pt x="37756" y="9760"/>
                </a:cubicBezTo>
                <a:lnTo>
                  <a:pt x="37833" y="9853"/>
                </a:lnTo>
                <a:cubicBezTo>
                  <a:pt x="41032" y="13740"/>
                  <a:pt x="41461" y="14260"/>
                  <a:pt x="41617" y="14260"/>
                </a:cubicBezTo>
                <a:cubicBezTo>
                  <a:pt x="41641" y="14260"/>
                  <a:pt x="41659" y="14247"/>
                  <a:pt x="41679" y="14233"/>
                </a:cubicBezTo>
                <a:cubicBezTo>
                  <a:pt x="41714" y="14212"/>
                  <a:pt x="41738" y="14174"/>
                  <a:pt x="41745" y="14136"/>
                </a:cubicBezTo>
                <a:cubicBezTo>
                  <a:pt x="41755" y="14070"/>
                  <a:pt x="41776" y="13960"/>
                  <a:pt x="37871" y="8253"/>
                </a:cubicBezTo>
                <a:lnTo>
                  <a:pt x="37871" y="8253"/>
                </a:lnTo>
                <a:cubicBezTo>
                  <a:pt x="38273" y="8755"/>
                  <a:pt x="38650" y="9230"/>
                  <a:pt x="39000" y="9663"/>
                </a:cubicBezTo>
                <a:cubicBezTo>
                  <a:pt x="40903" y="12029"/>
                  <a:pt x="41949" y="13298"/>
                  <a:pt x="42496" y="13904"/>
                </a:cubicBezTo>
                <a:cubicBezTo>
                  <a:pt x="42885" y="14335"/>
                  <a:pt x="43022" y="14430"/>
                  <a:pt x="43099" y="14430"/>
                </a:cubicBezTo>
                <a:cubicBezTo>
                  <a:pt x="43127" y="14430"/>
                  <a:pt x="43147" y="14417"/>
                  <a:pt x="43169" y="14403"/>
                </a:cubicBezTo>
                <a:cubicBezTo>
                  <a:pt x="43203" y="14379"/>
                  <a:pt x="43227" y="14344"/>
                  <a:pt x="43235" y="14305"/>
                </a:cubicBezTo>
                <a:cubicBezTo>
                  <a:pt x="43252" y="14202"/>
                  <a:pt x="43256" y="14188"/>
                  <a:pt x="40529" y="10238"/>
                </a:cubicBezTo>
                <a:lnTo>
                  <a:pt x="40483" y="10168"/>
                </a:lnTo>
                <a:cubicBezTo>
                  <a:pt x="39731" y="9081"/>
                  <a:pt x="38887" y="7858"/>
                  <a:pt x="38201" y="6850"/>
                </a:cubicBezTo>
                <a:lnTo>
                  <a:pt x="38201" y="6850"/>
                </a:lnTo>
                <a:lnTo>
                  <a:pt x="44066" y="13955"/>
                </a:lnTo>
                <a:cubicBezTo>
                  <a:pt x="44096" y="13992"/>
                  <a:pt x="44140" y="14011"/>
                  <a:pt x="44184" y="14011"/>
                </a:cubicBezTo>
                <a:cubicBezTo>
                  <a:pt x="44213" y="14011"/>
                  <a:pt x="44241" y="14003"/>
                  <a:pt x="44267" y="13987"/>
                </a:cubicBezTo>
                <a:cubicBezTo>
                  <a:pt x="44298" y="13963"/>
                  <a:pt x="44322" y="13928"/>
                  <a:pt x="44329" y="13886"/>
                </a:cubicBezTo>
                <a:cubicBezTo>
                  <a:pt x="44354" y="13762"/>
                  <a:pt x="44233" y="13544"/>
                  <a:pt x="41104" y="9033"/>
                </a:cubicBezTo>
                <a:cubicBezTo>
                  <a:pt x="40598" y="8305"/>
                  <a:pt x="39978" y="7407"/>
                  <a:pt x="39434" y="6621"/>
                </a:cubicBezTo>
                <a:lnTo>
                  <a:pt x="39434" y="6621"/>
                </a:lnTo>
                <a:cubicBezTo>
                  <a:pt x="40130" y="7483"/>
                  <a:pt x="40871" y="8401"/>
                  <a:pt x="41610" y="9313"/>
                </a:cubicBezTo>
                <a:cubicBezTo>
                  <a:pt x="42698" y="10664"/>
                  <a:pt x="43705" y="11908"/>
                  <a:pt x="44444" y="12819"/>
                </a:cubicBezTo>
                <a:cubicBezTo>
                  <a:pt x="45573" y="14212"/>
                  <a:pt x="45778" y="14462"/>
                  <a:pt x="45882" y="14462"/>
                </a:cubicBezTo>
                <a:cubicBezTo>
                  <a:pt x="45906" y="14462"/>
                  <a:pt x="45923" y="14448"/>
                  <a:pt x="45947" y="14434"/>
                </a:cubicBezTo>
                <a:cubicBezTo>
                  <a:pt x="45979" y="14413"/>
                  <a:pt x="46003" y="14375"/>
                  <a:pt x="46010" y="14337"/>
                </a:cubicBezTo>
                <a:cubicBezTo>
                  <a:pt x="46030" y="14222"/>
                  <a:pt x="46041" y="14174"/>
                  <a:pt x="41374" y="7369"/>
                </a:cubicBezTo>
                <a:cubicBezTo>
                  <a:pt x="41340" y="7317"/>
                  <a:pt x="41305" y="7266"/>
                  <a:pt x="41270" y="7216"/>
                </a:cubicBezTo>
                <a:lnTo>
                  <a:pt x="41270" y="7216"/>
                </a:lnTo>
                <a:cubicBezTo>
                  <a:pt x="41821" y="7902"/>
                  <a:pt x="42365" y="8579"/>
                  <a:pt x="42881" y="9223"/>
                </a:cubicBezTo>
                <a:cubicBezTo>
                  <a:pt x="45747" y="12785"/>
                  <a:pt x="46627" y="13862"/>
                  <a:pt x="46949" y="14150"/>
                </a:cubicBezTo>
                <a:cubicBezTo>
                  <a:pt x="46959" y="14160"/>
                  <a:pt x="46963" y="14167"/>
                  <a:pt x="46966" y="14171"/>
                </a:cubicBezTo>
                <a:lnTo>
                  <a:pt x="46969" y="14174"/>
                </a:lnTo>
                <a:lnTo>
                  <a:pt x="46977" y="14171"/>
                </a:lnTo>
                <a:cubicBezTo>
                  <a:pt x="47041" y="14223"/>
                  <a:pt x="47080" y="14240"/>
                  <a:pt x="47110" y="14240"/>
                </a:cubicBezTo>
                <a:cubicBezTo>
                  <a:pt x="47135" y="14240"/>
                  <a:pt x="47153" y="14228"/>
                  <a:pt x="47174" y="14216"/>
                </a:cubicBezTo>
                <a:cubicBezTo>
                  <a:pt x="47209" y="14192"/>
                  <a:pt x="47230" y="14160"/>
                  <a:pt x="47236" y="14118"/>
                </a:cubicBezTo>
                <a:cubicBezTo>
                  <a:pt x="47250" y="14056"/>
                  <a:pt x="47250" y="14056"/>
                  <a:pt x="46720" y="13287"/>
                </a:cubicBezTo>
                <a:cubicBezTo>
                  <a:pt x="44503" y="10085"/>
                  <a:pt x="42840" y="7664"/>
                  <a:pt x="41780" y="6084"/>
                </a:cubicBezTo>
                <a:lnTo>
                  <a:pt x="41780" y="6084"/>
                </a:lnTo>
                <a:cubicBezTo>
                  <a:pt x="42389" y="6846"/>
                  <a:pt x="43269" y="7941"/>
                  <a:pt x="44180" y="9070"/>
                </a:cubicBezTo>
                <a:cubicBezTo>
                  <a:pt x="47841" y="13614"/>
                  <a:pt x="48295" y="14177"/>
                  <a:pt x="48454" y="14177"/>
                </a:cubicBezTo>
                <a:cubicBezTo>
                  <a:pt x="48476" y="14177"/>
                  <a:pt x="48493" y="14166"/>
                  <a:pt x="48512" y="14153"/>
                </a:cubicBezTo>
                <a:cubicBezTo>
                  <a:pt x="48543" y="14133"/>
                  <a:pt x="48570" y="14091"/>
                  <a:pt x="48578" y="14053"/>
                </a:cubicBezTo>
                <a:cubicBezTo>
                  <a:pt x="48612" y="13869"/>
                  <a:pt x="47964" y="12868"/>
                  <a:pt x="43862" y="6954"/>
                </a:cubicBezTo>
                <a:cubicBezTo>
                  <a:pt x="43606" y="6586"/>
                  <a:pt x="43356" y="6222"/>
                  <a:pt x="43117" y="5876"/>
                </a:cubicBezTo>
                <a:lnTo>
                  <a:pt x="43117" y="5876"/>
                </a:lnTo>
                <a:cubicBezTo>
                  <a:pt x="44849" y="7996"/>
                  <a:pt x="47434" y="11211"/>
                  <a:pt x="49298" y="13547"/>
                </a:cubicBezTo>
                <a:cubicBezTo>
                  <a:pt x="49328" y="13583"/>
                  <a:pt x="49371" y="13603"/>
                  <a:pt x="49415" y="13603"/>
                </a:cubicBezTo>
                <a:cubicBezTo>
                  <a:pt x="49427" y="13603"/>
                  <a:pt x="49439" y="13602"/>
                  <a:pt x="49451" y="13599"/>
                </a:cubicBezTo>
                <a:cubicBezTo>
                  <a:pt x="49510" y="13585"/>
                  <a:pt x="49551" y="13540"/>
                  <a:pt x="49565" y="13485"/>
                </a:cubicBezTo>
                <a:cubicBezTo>
                  <a:pt x="49568" y="13467"/>
                  <a:pt x="49568" y="13453"/>
                  <a:pt x="49526" y="13377"/>
                </a:cubicBezTo>
                <a:lnTo>
                  <a:pt x="49537" y="13367"/>
                </a:lnTo>
                <a:lnTo>
                  <a:pt x="49534" y="13360"/>
                </a:lnTo>
                <a:cubicBezTo>
                  <a:pt x="49534" y="13360"/>
                  <a:pt x="49513" y="13336"/>
                  <a:pt x="49475" y="13287"/>
                </a:cubicBezTo>
                <a:cubicBezTo>
                  <a:pt x="49243" y="12909"/>
                  <a:pt x="48432" y="11707"/>
                  <a:pt x="45584" y="7494"/>
                </a:cubicBezTo>
                <a:lnTo>
                  <a:pt x="45584" y="7494"/>
                </a:lnTo>
                <a:cubicBezTo>
                  <a:pt x="49104" y="11745"/>
                  <a:pt x="50241" y="13114"/>
                  <a:pt x="50615" y="13456"/>
                </a:cubicBezTo>
                <a:lnTo>
                  <a:pt x="50653" y="13512"/>
                </a:lnTo>
                <a:lnTo>
                  <a:pt x="50666" y="13502"/>
                </a:lnTo>
                <a:cubicBezTo>
                  <a:pt x="50727" y="13553"/>
                  <a:pt x="50765" y="13571"/>
                  <a:pt x="50795" y="13571"/>
                </a:cubicBezTo>
                <a:cubicBezTo>
                  <a:pt x="50818" y="13571"/>
                  <a:pt x="50836" y="13560"/>
                  <a:pt x="50857" y="13547"/>
                </a:cubicBezTo>
                <a:cubicBezTo>
                  <a:pt x="50888" y="13526"/>
                  <a:pt x="50913" y="13491"/>
                  <a:pt x="50919" y="13450"/>
                </a:cubicBezTo>
                <a:cubicBezTo>
                  <a:pt x="50927" y="13412"/>
                  <a:pt x="50919" y="13373"/>
                  <a:pt x="50895" y="13339"/>
                </a:cubicBezTo>
                <a:lnTo>
                  <a:pt x="46478" y="6787"/>
                </a:lnTo>
                <a:lnTo>
                  <a:pt x="46478" y="6787"/>
                </a:lnTo>
                <a:cubicBezTo>
                  <a:pt x="47999" y="8579"/>
                  <a:pt x="50452" y="11582"/>
                  <a:pt x="52112" y="13634"/>
                </a:cubicBezTo>
                <a:cubicBezTo>
                  <a:pt x="52142" y="13670"/>
                  <a:pt x="52186" y="13691"/>
                  <a:pt x="52231" y="13691"/>
                </a:cubicBezTo>
                <a:cubicBezTo>
                  <a:pt x="52262" y="13691"/>
                  <a:pt x="52293" y="13681"/>
                  <a:pt x="52320" y="13661"/>
                </a:cubicBezTo>
                <a:cubicBezTo>
                  <a:pt x="52382" y="13613"/>
                  <a:pt x="52399" y="13523"/>
                  <a:pt x="52350" y="13456"/>
                </a:cubicBezTo>
                <a:cubicBezTo>
                  <a:pt x="51148" y="11694"/>
                  <a:pt x="49377" y="9091"/>
                  <a:pt x="48283" y="7466"/>
                </a:cubicBezTo>
                <a:lnTo>
                  <a:pt x="48283" y="7466"/>
                </a:lnTo>
                <a:cubicBezTo>
                  <a:pt x="49742" y="9164"/>
                  <a:pt x="52184" y="12126"/>
                  <a:pt x="53850" y="14171"/>
                </a:cubicBezTo>
                <a:cubicBezTo>
                  <a:pt x="53881" y="14207"/>
                  <a:pt x="53923" y="14225"/>
                  <a:pt x="53966" y="14225"/>
                </a:cubicBezTo>
                <a:cubicBezTo>
                  <a:pt x="53997" y="14225"/>
                  <a:pt x="54029" y="14215"/>
                  <a:pt x="54055" y="14195"/>
                </a:cubicBezTo>
                <a:cubicBezTo>
                  <a:pt x="54121" y="14150"/>
                  <a:pt x="54135" y="14059"/>
                  <a:pt x="54090" y="13994"/>
                </a:cubicBezTo>
                <a:lnTo>
                  <a:pt x="51072" y="9517"/>
                </a:lnTo>
                <a:lnTo>
                  <a:pt x="55382" y="14396"/>
                </a:lnTo>
                <a:cubicBezTo>
                  <a:pt x="55409" y="14428"/>
                  <a:pt x="55451" y="14447"/>
                  <a:pt x="55492" y="14447"/>
                </a:cubicBezTo>
                <a:cubicBezTo>
                  <a:pt x="55505" y="14447"/>
                  <a:pt x="55519" y="14445"/>
                  <a:pt x="55531" y="14441"/>
                </a:cubicBezTo>
                <a:cubicBezTo>
                  <a:pt x="55587" y="14427"/>
                  <a:pt x="55628" y="14382"/>
                  <a:pt x="55638" y="14326"/>
                </a:cubicBezTo>
                <a:cubicBezTo>
                  <a:pt x="55646" y="14309"/>
                  <a:pt x="55646" y="14292"/>
                  <a:pt x="55597" y="14216"/>
                </a:cubicBezTo>
                <a:lnTo>
                  <a:pt x="55611" y="14205"/>
                </a:lnTo>
                <a:lnTo>
                  <a:pt x="55555" y="14142"/>
                </a:lnTo>
                <a:cubicBezTo>
                  <a:pt x="55358" y="13824"/>
                  <a:pt x="54693" y="12833"/>
                  <a:pt x="52843" y="10099"/>
                </a:cubicBezTo>
                <a:lnTo>
                  <a:pt x="52843" y="10099"/>
                </a:lnTo>
                <a:cubicBezTo>
                  <a:pt x="53317" y="10619"/>
                  <a:pt x="53871" y="11232"/>
                  <a:pt x="54364" y="11780"/>
                </a:cubicBezTo>
                <a:lnTo>
                  <a:pt x="54388" y="11801"/>
                </a:lnTo>
                <a:cubicBezTo>
                  <a:pt x="55881" y="13461"/>
                  <a:pt x="56442" y="14080"/>
                  <a:pt x="56678" y="14278"/>
                </a:cubicBezTo>
                <a:lnTo>
                  <a:pt x="56695" y="14305"/>
                </a:lnTo>
                <a:lnTo>
                  <a:pt x="56703" y="14299"/>
                </a:lnTo>
                <a:cubicBezTo>
                  <a:pt x="56766" y="14349"/>
                  <a:pt x="56805" y="14366"/>
                  <a:pt x="56834" y="14366"/>
                </a:cubicBezTo>
                <a:cubicBezTo>
                  <a:pt x="56859" y="14366"/>
                  <a:pt x="56878" y="14354"/>
                  <a:pt x="56900" y="14340"/>
                </a:cubicBezTo>
                <a:cubicBezTo>
                  <a:pt x="56931" y="14316"/>
                  <a:pt x="56955" y="14285"/>
                  <a:pt x="56962" y="14243"/>
                </a:cubicBezTo>
                <a:cubicBezTo>
                  <a:pt x="56969" y="14205"/>
                  <a:pt x="56962" y="14163"/>
                  <a:pt x="56938" y="14133"/>
                </a:cubicBezTo>
                <a:lnTo>
                  <a:pt x="54453" y="10446"/>
                </a:lnTo>
                <a:lnTo>
                  <a:pt x="54453" y="10446"/>
                </a:lnTo>
                <a:cubicBezTo>
                  <a:pt x="55181" y="11205"/>
                  <a:pt x="56113" y="12192"/>
                  <a:pt x="56737" y="12850"/>
                </a:cubicBezTo>
                <a:cubicBezTo>
                  <a:pt x="57434" y="13585"/>
                  <a:pt x="57752" y="13921"/>
                  <a:pt x="57918" y="14070"/>
                </a:cubicBezTo>
                <a:lnTo>
                  <a:pt x="57922" y="14077"/>
                </a:lnTo>
                <a:cubicBezTo>
                  <a:pt x="57925" y="14084"/>
                  <a:pt x="57929" y="14088"/>
                  <a:pt x="57933" y="14091"/>
                </a:cubicBezTo>
                <a:lnTo>
                  <a:pt x="57936" y="14098"/>
                </a:lnTo>
                <a:lnTo>
                  <a:pt x="57943" y="14091"/>
                </a:lnTo>
                <a:cubicBezTo>
                  <a:pt x="58017" y="14155"/>
                  <a:pt x="58058" y="14177"/>
                  <a:pt x="58091" y="14177"/>
                </a:cubicBezTo>
                <a:cubicBezTo>
                  <a:pt x="58112" y="14177"/>
                  <a:pt x="58130" y="14167"/>
                  <a:pt x="58150" y="14153"/>
                </a:cubicBezTo>
                <a:cubicBezTo>
                  <a:pt x="58182" y="14129"/>
                  <a:pt x="58206" y="14094"/>
                  <a:pt x="58213" y="14056"/>
                </a:cubicBezTo>
                <a:cubicBezTo>
                  <a:pt x="58227" y="13976"/>
                  <a:pt x="58227" y="13976"/>
                  <a:pt x="56733" y="11787"/>
                </a:cubicBezTo>
                <a:cubicBezTo>
                  <a:pt x="56522" y="11478"/>
                  <a:pt x="56304" y="11153"/>
                  <a:pt x="56100" y="10855"/>
                </a:cubicBezTo>
                <a:lnTo>
                  <a:pt x="56100" y="10855"/>
                </a:lnTo>
                <a:lnTo>
                  <a:pt x="59280" y="14046"/>
                </a:lnTo>
                <a:cubicBezTo>
                  <a:pt x="59308" y="14075"/>
                  <a:pt x="59346" y="14090"/>
                  <a:pt x="59384" y="14090"/>
                </a:cubicBezTo>
                <a:cubicBezTo>
                  <a:pt x="59418" y="14090"/>
                  <a:pt x="59452" y="14079"/>
                  <a:pt x="59481" y="14056"/>
                </a:cubicBezTo>
                <a:cubicBezTo>
                  <a:pt x="59540" y="14008"/>
                  <a:pt x="59551" y="13921"/>
                  <a:pt x="59509" y="13859"/>
                </a:cubicBezTo>
                <a:lnTo>
                  <a:pt x="56927" y="10030"/>
                </a:lnTo>
                <a:lnTo>
                  <a:pt x="56927" y="10030"/>
                </a:lnTo>
                <a:cubicBezTo>
                  <a:pt x="57922" y="11056"/>
                  <a:pt x="59401" y="12604"/>
                  <a:pt x="60375" y="13634"/>
                </a:cubicBezTo>
                <a:cubicBezTo>
                  <a:pt x="60405" y="13664"/>
                  <a:pt x="60445" y="13680"/>
                  <a:pt x="60486" y="13680"/>
                </a:cubicBezTo>
                <a:cubicBezTo>
                  <a:pt x="60518" y="13680"/>
                  <a:pt x="60551" y="13669"/>
                  <a:pt x="60579" y="13648"/>
                </a:cubicBezTo>
                <a:cubicBezTo>
                  <a:pt x="60638" y="13599"/>
                  <a:pt x="60653" y="13509"/>
                  <a:pt x="60607" y="13446"/>
                </a:cubicBezTo>
                <a:cubicBezTo>
                  <a:pt x="59863" y="12355"/>
                  <a:pt x="58795" y="10789"/>
                  <a:pt x="58008" y="9625"/>
                </a:cubicBezTo>
                <a:lnTo>
                  <a:pt x="58008" y="9625"/>
                </a:lnTo>
                <a:lnTo>
                  <a:pt x="61792" y="13693"/>
                </a:lnTo>
                <a:cubicBezTo>
                  <a:pt x="61820" y="13723"/>
                  <a:pt x="61861" y="13739"/>
                  <a:pt x="61902" y="13739"/>
                </a:cubicBezTo>
                <a:cubicBezTo>
                  <a:pt x="61931" y="13739"/>
                  <a:pt x="61960" y="13731"/>
                  <a:pt x="61986" y="13713"/>
                </a:cubicBezTo>
                <a:cubicBezTo>
                  <a:pt x="62017" y="13693"/>
                  <a:pt x="62041" y="13654"/>
                  <a:pt x="62049" y="13616"/>
                </a:cubicBezTo>
                <a:cubicBezTo>
                  <a:pt x="62070" y="13506"/>
                  <a:pt x="62073" y="13481"/>
                  <a:pt x="59495" y="9746"/>
                </a:cubicBezTo>
                <a:lnTo>
                  <a:pt x="59484" y="9732"/>
                </a:lnTo>
                <a:cubicBezTo>
                  <a:pt x="59239" y="9375"/>
                  <a:pt x="58985" y="9012"/>
                  <a:pt x="58743" y="8658"/>
                </a:cubicBezTo>
                <a:lnTo>
                  <a:pt x="58743" y="8658"/>
                </a:lnTo>
                <a:cubicBezTo>
                  <a:pt x="59225" y="9220"/>
                  <a:pt x="59769" y="9857"/>
                  <a:pt x="60312" y="10491"/>
                </a:cubicBezTo>
                <a:cubicBezTo>
                  <a:pt x="61269" y="11603"/>
                  <a:pt x="61990" y="12445"/>
                  <a:pt x="62519" y="13061"/>
                </a:cubicBezTo>
                <a:cubicBezTo>
                  <a:pt x="63036" y="13661"/>
                  <a:pt x="63320" y="13994"/>
                  <a:pt x="63472" y="14147"/>
                </a:cubicBezTo>
                <a:lnTo>
                  <a:pt x="63521" y="14216"/>
                </a:lnTo>
                <a:lnTo>
                  <a:pt x="63535" y="14205"/>
                </a:lnTo>
                <a:cubicBezTo>
                  <a:pt x="63595" y="14259"/>
                  <a:pt x="63631" y="14279"/>
                  <a:pt x="63661" y="14279"/>
                </a:cubicBezTo>
                <a:cubicBezTo>
                  <a:pt x="63684" y="14279"/>
                  <a:pt x="63703" y="14267"/>
                  <a:pt x="63725" y="14251"/>
                </a:cubicBezTo>
                <a:cubicBezTo>
                  <a:pt x="63795" y="14205"/>
                  <a:pt x="63812" y="14112"/>
                  <a:pt x="63763" y="14046"/>
                </a:cubicBezTo>
                <a:lnTo>
                  <a:pt x="59991" y="8446"/>
                </a:lnTo>
                <a:lnTo>
                  <a:pt x="59991" y="8446"/>
                </a:lnTo>
                <a:cubicBezTo>
                  <a:pt x="60465" y="9008"/>
                  <a:pt x="60978" y="9607"/>
                  <a:pt x="61494" y="10218"/>
                </a:cubicBezTo>
                <a:cubicBezTo>
                  <a:pt x="62415" y="11299"/>
                  <a:pt x="63192" y="12213"/>
                  <a:pt x="63743" y="12854"/>
                </a:cubicBezTo>
                <a:lnTo>
                  <a:pt x="63750" y="12861"/>
                </a:lnTo>
                <a:cubicBezTo>
                  <a:pt x="64336" y="13544"/>
                  <a:pt x="64606" y="13859"/>
                  <a:pt x="64751" y="13997"/>
                </a:cubicBezTo>
                <a:cubicBezTo>
                  <a:pt x="64758" y="14008"/>
                  <a:pt x="64765" y="14014"/>
                  <a:pt x="64765" y="14018"/>
                </a:cubicBezTo>
                <a:lnTo>
                  <a:pt x="64769" y="14025"/>
                </a:lnTo>
                <a:lnTo>
                  <a:pt x="64775" y="14022"/>
                </a:lnTo>
                <a:cubicBezTo>
                  <a:pt x="64840" y="14078"/>
                  <a:pt x="64878" y="14099"/>
                  <a:pt x="64910" y="14099"/>
                </a:cubicBezTo>
                <a:cubicBezTo>
                  <a:pt x="64934" y="14099"/>
                  <a:pt x="64954" y="14087"/>
                  <a:pt x="64980" y="14070"/>
                </a:cubicBezTo>
                <a:cubicBezTo>
                  <a:pt x="65042" y="14025"/>
                  <a:pt x="65066" y="14001"/>
                  <a:pt x="64987" y="13845"/>
                </a:cubicBezTo>
                <a:lnTo>
                  <a:pt x="64997" y="13835"/>
                </a:lnTo>
                <a:lnTo>
                  <a:pt x="64990" y="13831"/>
                </a:lnTo>
                <a:cubicBezTo>
                  <a:pt x="64983" y="13824"/>
                  <a:pt x="64977" y="13817"/>
                  <a:pt x="64963" y="13803"/>
                </a:cubicBezTo>
                <a:cubicBezTo>
                  <a:pt x="64859" y="13613"/>
                  <a:pt x="64616" y="13259"/>
                  <a:pt x="64141" y="12553"/>
                </a:cubicBezTo>
                <a:cubicBezTo>
                  <a:pt x="63597" y="11742"/>
                  <a:pt x="62856" y="10643"/>
                  <a:pt x="62201" y="9677"/>
                </a:cubicBezTo>
                <a:cubicBezTo>
                  <a:pt x="61588" y="8769"/>
                  <a:pt x="60974" y="7858"/>
                  <a:pt x="60475" y="7123"/>
                </a:cubicBezTo>
                <a:lnTo>
                  <a:pt x="60475" y="7123"/>
                </a:lnTo>
                <a:cubicBezTo>
                  <a:pt x="60936" y="7636"/>
                  <a:pt x="61459" y="8225"/>
                  <a:pt x="61927" y="8748"/>
                </a:cubicBezTo>
                <a:lnTo>
                  <a:pt x="61934" y="8758"/>
                </a:lnTo>
                <a:cubicBezTo>
                  <a:pt x="63600" y="10633"/>
                  <a:pt x="64228" y="11333"/>
                  <a:pt x="64481" y="11558"/>
                </a:cubicBezTo>
                <a:cubicBezTo>
                  <a:pt x="64491" y="11572"/>
                  <a:pt x="64499" y="11585"/>
                  <a:pt x="64508" y="11596"/>
                </a:cubicBezTo>
                <a:lnTo>
                  <a:pt x="64512" y="11603"/>
                </a:lnTo>
                <a:lnTo>
                  <a:pt x="64523" y="11596"/>
                </a:lnTo>
                <a:cubicBezTo>
                  <a:pt x="64584" y="11644"/>
                  <a:pt x="64622" y="11661"/>
                  <a:pt x="64652" y="11661"/>
                </a:cubicBezTo>
                <a:cubicBezTo>
                  <a:pt x="64676" y="11661"/>
                  <a:pt x="64695" y="11650"/>
                  <a:pt x="64716" y="11635"/>
                </a:cubicBezTo>
                <a:cubicBezTo>
                  <a:pt x="64748" y="11614"/>
                  <a:pt x="64772" y="11579"/>
                  <a:pt x="64779" y="11537"/>
                </a:cubicBezTo>
                <a:cubicBezTo>
                  <a:pt x="64785" y="11499"/>
                  <a:pt x="64775" y="11457"/>
                  <a:pt x="64755" y="11427"/>
                </a:cubicBezTo>
                <a:cubicBezTo>
                  <a:pt x="63590" y="9756"/>
                  <a:pt x="61872" y="7272"/>
                  <a:pt x="60811" y="5689"/>
                </a:cubicBezTo>
                <a:lnTo>
                  <a:pt x="60811" y="5689"/>
                </a:lnTo>
                <a:cubicBezTo>
                  <a:pt x="63701" y="8908"/>
                  <a:pt x="64598" y="9895"/>
                  <a:pt x="64938" y="10193"/>
                </a:cubicBezTo>
                <a:lnTo>
                  <a:pt x="64977" y="10248"/>
                </a:lnTo>
                <a:lnTo>
                  <a:pt x="64993" y="10238"/>
                </a:lnTo>
                <a:cubicBezTo>
                  <a:pt x="65057" y="10288"/>
                  <a:pt x="65094" y="10304"/>
                  <a:pt x="65123" y="10304"/>
                </a:cubicBezTo>
                <a:cubicBezTo>
                  <a:pt x="65144" y="10304"/>
                  <a:pt x="65161" y="10295"/>
                  <a:pt x="65180" y="10283"/>
                </a:cubicBezTo>
                <a:cubicBezTo>
                  <a:pt x="65247" y="10238"/>
                  <a:pt x="65268" y="10144"/>
                  <a:pt x="65219" y="10075"/>
                </a:cubicBezTo>
                <a:lnTo>
                  <a:pt x="62049" y="5374"/>
                </a:lnTo>
                <a:lnTo>
                  <a:pt x="62049" y="5374"/>
                </a:lnTo>
                <a:cubicBezTo>
                  <a:pt x="63947" y="7282"/>
                  <a:pt x="64689" y="7996"/>
                  <a:pt x="64973" y="8201"/>
                </a:cubicBezTo>
                <a:lnTo>
                  <a:pt x="64983" y="8218"/>
                </a:lnTo>
                <a:lnTo>
                  <a:pt x="64990" y="8214"/>
                </a:lnTo>
                <a:cubicBezTo>
                  <a:pt x="65056" y="8259"/>
                  <a:pt x="65096" y="8274"/>
                  <a:pt x="65126" y="8274"/>
                </a:cubicBezTo>
                <a:cubicBezTo>
                  <a:pt x="65150" y="8274"/>
                  <a:pt x="65168" y="8265"/>
                  <a:pt x="65188" y="8253"/>
                </a:cubicBezTo>
                <a:cubicBezTo>
                  <a:pt x="65219" y="8232"/>
                  <a:pt x="65243" y="8197"/>
                  <a:pt x="65250" y="8155"/>
                </a:cubicBezTo>
                <a:cubicBezTo>
                  <a:pt x="65257" y="8118"/>
                  <a:pt x="65250" y="8080"/>
                  <a:pt x="65226" y="8045"/>
                </a:cubicBezTo>
                <a:lnTo>
                  <a:pt x="62561" y="4095"/>
                </a:lnTo>
                <a:lnTo>
                  <a:pt x="62561" y="4095"/>
                </a:lnTo>
                <a:lnTo>
                  <a:pt x="64533" y="5491"/>
                </a:lnTo>
                <a:cubicBezTo>
                  <a:pt x="64559" y="5511"/>
                  <a:pt x="64590" y="5521"/>
                  <a:pt x="64622" y="5521"/>
                </a:cubicBezTo>
                <a:cubicBezTo>
                  <a:pt x="64660" y="5521"/>
                  <a:pt x="64698" y="5506"/>
                  <a:pt x="64727" y="5478"/>
                </a:cubicBezTo>
                <a:cubicBezTo>
                  <a:pt x="64779" y="5425"/>
                  <a:pt x="64785" y="5345"/>
                  <a:pt x="64740" y="5283"/>
                </a:cubicBezTo>
                <a:cubicBezTo>
                  <a:pt x="64176" y="4476"/>
                  <a:pt x="63445" y="3420"/>
                  <a:pt x="63074" y="2858"/>
                </a:cubicBezTo>
                <a:lnTo>
                  <a:pt x="63074" y="2858"/>
                </a:lnTo>
                <a:cubicBezTo>
                  <a:pt x="64314" y="3420"/>
                  <a:pt x="64590" y="3541"/>
                  <a:pt x="64689" y="3541"/>
                </a:cubicBezTo>
                <a:cubicBezTo>
                  <a:pt x="64717" y="3541"/>
                  <a:pt x="64730" y="3532"/>
                  <a:pt x="64748" y="3519"/>
                </a:cubicBezTo>
                <a:cubicBezTo>
                  <a:pt x="64782" y="3499"/>
                  <a:pt x="64803" y="3468"/>
                  <a:pt x="64814" y="3430"/>
                </a:cubicBezTo>
                <a:cubicBezTo>
                  <a:pt x="64827" y="3364"/>
                  <a:pt x="64827" y="3361"/>
                  <a:pt x="64048" y="2210"/>
                </a:cubicBezTo>
                <a:cubicBezTo>
                  <a:pt x="64315" y="2051"/>
                  <a:pt x="64894" y="1707"/>
                  <a:pt x="64894" y="1707"/>
                </a:cubicBezTo>
                <a:cubicBezTo>
                  <a:pt x="64928" y="1687"/>
                  <a:pt x="64952" y="1648"/>
                  <a:pt x="64963" y="1611"/>
                </a:cubicBezTo>
                <a:cubicBezTo>
                  <a:pt x="64969" y="1569"/>
                  <a:pt x="64963" y="1528"/>
                  <a:pt x="64938" y="1493"/>
                </a:cubicBezTo>
                <a:cubicBezTo>
                  <a:pt x="64782" y="1261"/>
                  <a:pt x="64515" y="872"/>
                  <a:pt x="64481" y="813"/>
                </a:cubicBezTo>
                <a:cubicBezTo>
                  <a:pt x="64478" y="807"/>
                  <a:pt x="64474" y="800"/>
                  <a:pt x="64470" y="796"/>
                </a:cubicBezTo>
                <a:cubicBezTo>
                  <a:pt x="64441" y="754"/>
                  <a:pt x="64394" y="731"/>
                  <a:pt x="64346" y="731"/>
                </a:cubicBezTo>
                <a:cubicBezTo>
                  <a:pt x="64316" y="731"/>
                  <a:pt x="64286" y="740"/>
                  <a:pt x="64259" y="759"/>
                </a:cubicBezTo>
                <a:cubicBezTo>
                  <a:pt x="64141" y="838"/>
                  <a:pt x="64134" y="845"/>
                  <a:pt x="64602" y="1531"/>
                </a:cubicBezTo>
                <a:cubicBezTo>
                  <a:pt x="63760" y="2033"/>
                  <a:pt x="63753" y="2037"/>
                  <a:pt x="63750" y="2040"/>
                </a:cubicBezTo>
                <a:cubicBezTo>
                  <a:pt x="63715" y="2061"/>
                  <a:pt x="63694" y="2096"/>
                  <a:pt x="63688" y="2134"/>
                </a:cubicBezTo>
                <a:cubicBezTo>
                  <a:pt x="63680" y="2172"/>
                  <a:pt x="63688" y="2214"/>
                  <a:pt x="63709" y="2248"/>
                </a:cubicBezTo>
                <a:lnTo>
                  <a:pt x="63781" y="2352"/>
                </a:lnTo>
                <a:cubicBezTo>
                  <a:pt x="63937" y="2581"/>
                  <a:pt x="64114" y="2844"/>
                  <a:pt x="64259" y="3062"/>
                </a:cubicBezTo>
                <a:cubicBezTo>
                  <a:pt x="63847" y="2879"/>
                  <a:pt x="63220" y="2595"/>
                  <a:pt x="62762" y="2387"/>
                </a:cubicBezTo>
                <a:cubicBezTo>
                  <a:pt x="62742" y="2378"/>
                  <a:pt x="62721" y="2374"/>
                  <a:pt x="62700" y="2374"/>
                </a:cubicBezTo>
                <a:cubicBezTo>
                  <a:pt x="62670" y="2374"/>
                  <a:pt x="62641" y="2382"/>
                  <a:pt x="62617" y="2401"/>
                </a:cubicBezTo>
                <a:cubicBezTo>
                  <a:pt x="62582" y="2422"/>
                  <a:pt x="62561" y="2459"/>
                  <a:pt x="62551" y="2497"/>
                </a:cubicBezTo>
                <a:cubicBezTo>
                  <a:pt x="62540" y="2567"/>
                  <a:pt x="62527" y="2630"/>
                  <a:pt x="64003" y="4750"/>
                </a:cubicBezTo>
                <a:lnTo>
                  <a:pt x="62066" y="3374"/>
                </a:lnTo>
                <a:cubicBezTo>
                  <a:pt x="62040" y="3356"/>
                  <a:pt x="62010" y="3347"/>
                  <a:pt x="61980" y="3347"/>
                </a:cubicBezTo>
                <a:cubicBezTo>
                  <a:pt x="61942" y="3347"/>
                  <a:pt x="61904" y="3361"/>
                  <a:pt x="61875" y="3388"/>
                </a:cubicBezTo>
                <a:cubicBezTo>
                  <a:pt x="61823" y="3440"/>
                  <a:pt x="61813" y="3519"/>
                  <a:pt x="61854" y="3578"/>
                </a:cubicBezTo>
                <a:lnTo>
                  <a:pt x="64256" y="7141"/>
                </a:lnTo>
                <a:cubicBezTo>
                  <a:pt x="63372" y="6278"/>
                  <a:pt x="62076" y="4975"/>
                  <a:pt x="61144" y="4036"/>
                </a:cubicBezTo>
                <a:cubicBezTo>
                  <a:pt x="61115" y="4006"/>
                  <a:pt x="61076" y="3992"/>
                  <a:pt x="61038" y="3992"/>
                </a:cubicBezTo>
                <a:cubicBezTo>
                  <a:pt x="61004" y="3992"/>
                  <a:pt x="60971" y="4003"/>
                  <a:pt x="60944" y="4026"/>
                </a:cubicBezTo>
                <a:cubicBezTo>
                  <a:pt x="60881" y="4074"/>
                  <a:pt x="60870" y="4160"/>
                  <a:pt x="60912" y="4226"/>
                </a:cubicBezTo>
                <a:lnTo>
                  <a:pt x="63912" y="8672"/>
                </a:lnTo>
                <a:cubicBezTo>
                  <a:pt x="62745" y="7390"/>
                  <a:pt x="61068" y="5526"/>
                  <a:pt x="59873" y="4195"/>
                </a:cubicBezTo>
                <a:cubicBezTo>
                  <a:pt x="59844" y="4163"/>
                  <a:pt x="59804" y="4146"/>
                  <a:pt x="59763" y="4146"/>
                </a:cubicBezTo>
                <a:cubicBezTo>
                  <a:pt x="59734" y="4146"/>
                  <a:pt x="59705" y="4154"/>
                  <a:pt x="59679" y="4171"/>
                </a:cubicBezTo>
                <a:cubicBezTo>
                  <a:pt x="59647" y="4192"/>
                  <a:pt x="59623" y="4230"/>
                  <a:pt x="59613" y="4272"/>
                </a:cubicBezTo>
                <a:cubicBezTo>
                  <a:pt x="59602" y="4341"/>
                  <a:pt x="59575" y="4483"/>
                  <a:pt x="63244" y="9777"/>
                </a:cubicBezTo>
                <a:cubicBezTo>
                  <a:pt x="62960" y="9458"/>
                  <a:pt x="62655" y="9116"/>
                  <a:pt x="62361" y="8786"/>
                </a:cubicBezTo>
                <a:lnTo>
                  <a:pt x="62149" y="8550"/>
                </a:lnTo>
                <a:cubicBezTo>
                  <a:pt x="60337" y="6510"/>
                  <a:pt x="59658" y="5748"/>
                  <a:pt x="59394" y="5523"/>
                </a:cubicBezTo>
                <a:cubicBezTo>
                  <a:pt x="59380" y="5502"/>
                  <a:pt x="59377" y="5494"/>
                  <a:pt x="59377" y="5494"/>
                </a:cubicBezTo>
                <a:lnTo>
                  <a:pt x="59370" y="5488"/>
                </a:lnTo>
                <a:lnTo>
                  <a:pt x="59364" y="5494"/>
                </a:lnTo>
                <a:cubicBezTo>
                  <a:pt x="59302" y="5445"/>
                  <a:pt x="59264" y="5428"/>
                  <a:pt x="59234" y="5428"/>
                </a:cubicBezTo>
                <a:cubicBezTo>
                  <a:pt x="59210" y="5428"/>
                  <a:pt x="59191" y="5439"/>
                  <a:pt x="59169" y="5453"/>
                </a:cubicBezTo>
                <a:cubicBezTo>
                  <a:pt x="59135" y="5478"/>
                  <a:pt x="59114" y="5512"/>
                  <a:pt x="59103" y="5550"/>
                </a:cubicBezTo>
                <a:cubicBezTo>
                  <a:pt x="59097" y="5588"/>
                  <a:pt x="59107" y="5630"/>
                  <a:pt x="59127" y="5661"/>
                </a:cubicBezTo>
                <a:cubicBezTo>
                  <a:pt x="60416" y="7570"/>
                  <a:pt x="62208" y="10221"/>
                  <a:pt x="63417" y="12012"/>
                </a:cubicBezTo>
                <a:cubicBezTo>
                  <a:pt x="61820" y="10141"/>
                  <a:pt x="59484" y="7390"/>
                  <a:pt x="58459" y="6177"/>
                </a:cubicBezTo>
                <a:cubicBezTo>
                  <a:pt x="58429" y="6143"/>
                  <a:pt x="58387" y="6126"/>
                  <a:pt x="58345" y="6126"/>
                </a:cubicBezTo>
                <a:cubicBezTo>
                  <a:pt x="58313" y="6126"/>
                  <a:pt x="58281" y="6136"/>
                  <a:pt x="58254" y="6156"/>
                </a:cubicBezTo>
                <a:cubicBezTo>
                  <a:pt x="58189" y="6201"/>
                  <a:pt x="58175" y="6292"/>
                  <a:pt x="58220" y="6357"/>
                </a:cubicBezTo>
                <a:lnTo>
                  <a:pt x="62111" y="12126"/>
                </a:lnTo>
                <a:cubicBezTo>
                  <a:pt x="60711" y="10498"/>
                  <a:pt x="58673" y="8121"/>
                  <a:pt x="57336" y="6555"/>
                </a:cubicBezTo>
                <a:cubicBezTo>
                  <a:pt x="57308" y="6522"/>
                  <a:pt x="57265" y="6504"/>
                  <a:pt x="57223" y="6504"/>
                </a:cubicBezTo>
                <a:cubicBezTo>
                  <a:pt x="57194" y="6504"/>
                  <a:pt x="57165" y="6512"/>
                  <a:pt x="57139" y="6530"/>
                </a:cubicBezTo>
                <a:cubicBezTo>
                  <a:pt x="57108" y="6551"/>
                  <a:pt x="57084" y="6586"/>
                  <a:pt x="57077" y="6628"/>
                </a:cubicBezTo>
                <a:cubicBezTo>
                  <a:pt x="57056" y="6732"/>
                  <a:pt x="57052" y="6742"/>
                  <a:pt x="59246" y="9916"/>
                </a:cubicBezTo>
                <a:lnTo>
                  <a:pt x="59252" y="9922"/>
                </a:lnTo>
                <a:cubicBezTo>
                  <a:pt x="59775" y="10678"/>
                  <a:pt x="60365" y="11531"/>
                  <a:pt x="60840" y="12227"/>
                </a:cubicBezTo>
                <a:lnTo>
                  <a:pt x="57000" y="8100"/>
                </a:lnTo>
                <a:cubicBezTo>
                  <a:pt x="56971" y="8071"/>
                  <a:pt x="56929" y="8054"/>
                  <a:pt x="56888" y="8054"/>
                </a:cubicBezTo>
                <a:cubicBezTo>
                  <a:pt x="56876" y="8054"/>
                  <a:pt x="56864" y="8056"/>
                  <a:pt x="56852" y="8059"/>
                </a:cubicBezTo>
                <a:cubicBezTo>
                  <a:pt x="56796" y="8076"/>
                  <a:pt x="56754" y="8121"/>
                  <a:pt x="56744" y="8176"/>
                </a:cubicBezTo>
                <a:cubicBezTo>
                  <a:pt x="56740" y="8197"/>
                  <a:pt x="56737" y="8214"/>
                  <a:pt x="56782" y="8297"/>
                </a:cubicBezTo>
                <a:lnTo>
                  <a:pt x="56778" y="8301"/>
                </a:lnTo>
                <a:lnTo>
                  <a:pt x="56796" y="8318"/>
                </a:lnTo>
                <a:cubicBezTo>
                  <a:pt x="56931" y="8564"/>
                  <a:pt x="57389" y="9261"/>
                  <a:pt x="59308" y="12074"/>
                </a:cubicBezTo>
                <a:cubicBezTo>
                  <a:pt x="57177" y="9833"/>
                  <a:pt x="56397" y="9039"/>
                  <a:pt x="56106" y="8814"/>
                </a:cubicBezTo>
                <a:lnTo>
                  <a:pt x="56089" y="8786"/>
                </a:lnTo>
                <a:lnTo>
                  <a:pt x="56079" y="8793"/>
                </a:lnTo>
                <a:cubicBezTo>
                  <a:pt x="56013" y="8745"/>
                  <a:pt x="55974" y="8728"/>
                  <a:pt x="55944" y="8728"/>
                </a:cubicBezTo>
                <a:cubicBezTo>
                  <a:pt x="55921" y="8728"/>
                  <a:pt x="55904" y="8738"/>
                  <a:pt x="55884" y="8751"/>
                </a:cubicBezTo>
                <a:cubicBezTo>
                  <a:pt x="55850" y="8772"/>
                  <a:pt x="55830" y="8807"/>
                  <a:pt x="55819" y="8849"/>
                </a:cubicBezTo>
                <a:cubicBezTo>
                  <a:pt x="55812" y="8887"/>
                  <a:pt x="55822" y="8924"/>
                  <a:pt x="55843" y="8959"/>
                </a:cubicBezTo>
                <a:lnTo>
                  <a:pt x="58382" y="12722"/>
                </a:lnTo>
                <a:lnTo>
                  <a:pt x="55223" y="9552"/>
                </a:lnTo>
                <a:cubicBezTo>
                  <a:pt x="55195" y="9524"/>
                  <a:pt x="55156" y="9507"/>
                  <a:pt x="55116" y="9507"/>
                </a:cubicBezTo>
                <a:cubicBezTo>
                  <a:pt x="55102" y="9507"/>
                  <a:pt x="55087" y="9509"/>
                  <a:pt x="55074" y="9514"/>
                </a:cubicBezTo>
                <a:cubicBezTo>
                  <a:pt x="55022" y="9531"/>
                  <a:pt x="54981" y="9573"/>
                  <a:pt x="54970" y="9628"/>
                </a:cubicBezTo>
                <a:cubicBezTo>
                  <a:pt x="54966" y="9652"/>
                  <a:pt x="54963" y="9673"/>
                  <a:pt x="55008" y="9753"/>
                </a:cubicBezTo>
                <a:lnTo>
                  <a:pt x="55005" y="9756"/>
                </a:lnTo>
                <a:lnTo>
                  <a:pt x="55011" y="9763"/>
                </a:lnTo>
                <a:cubicBezTo>
                  <a:pt x="55119" y="9947"/>
                  <a:pt x="55462" y="10456"/>
                  <a:pt x="56487" y="11956"/>
                </a:cubicBezTo>
                <a:lnTo>
                  <a:pt x="56650" y="12196"/>
                </a:lnTo>
                <a:cubicBezTo>
                  <a:pt x="56751" y="12344"/>
                  <a:pt x="56852" y="12491"/>
                  <a:pt x="56953" y="12640"/>
                </a:cubicBezTo>
                <a:lnTo>
                  <a:pt x="56953" y="12640"/>
                </a:lnTo>
                <a:cubicBezTo>
                  <a:pt x="54647" y="10209"/>
                  <a:pt x="53871" y="9386"/>
                  <a:pt x="53577" y="9146"/>
                </a:cubicBezTo>
                <a:lnTo>
                  <a:pt x="53553" y="9108"/>
                </a:lnTo>
                <a:lnTo>
                  <a:pt x="53543" y="9119"/>
                </a:lnTo>
                <a:cubicBezTo>
                  <a:pt x="53478" y="9068"/>
                  <a:pt x="53438" y="9050"/>
                  <a:pt x="53408" y="9050"/>
                </a:cubicBezTo>
                <a:cubicBezTo>
                  <a:pt x="53385" y="9050"/>
                  <a:pt x="53368" y="9060"/>
                  <a:pt x="53348" y="9074"/>
                </a:cubicBezTo>
                <a:cubicBezTo>
                  <a:pt x="53279" y="9122"/>
                  <a:pt x="53262" y="9216"/>
                  <a:pt x="53307" y="9282"/>
                </a:cubicBezTo>
                <a:lnTo>
                  <a:pt x="55646" y="12750"/>
                </a:lnTo>
                <a:cubicBezTo>
                  <a:pt x="55316" y="12386"/>
                  <a:pt x="54956" y="11988"/>
                  <a:pt x="54610" y="11603"/>
                </a:cubicBezTo>
                <a:cubicBezTo>
                  <a:pt x="52725" y="9517"/>
                  <a:pt x="52091" y="8814"/>
                  <a:pt x="51841" y="8617"/>
                </a:cubicBezTo>
                <a:lnTo>
                  <a:pt x="51838" y="8609"/>
                </a:lnTo>
                <a:lnTo>
                  <a:pt x="51834" y="8613"/>
                </a:lnTo>
                <a:cubicBezTo>
                  <a:pt x="51773" y="8564"/>
                  <a:pt x="51734" y="8547"/>
                  <a:pt x="51704" y="8547"/>
                </a:cubicBezTo>
                <a:cubicBezTo>
                  <a:pt x="51677" y="8547"/>
                  <a:pt x="51657" y="8562"/>
                  <a:pt x="51634" y="8579"/>
                </a:cubicBezTo>
                <a:cubicBezTo>
                  <a:pt x="51602" y="8599"/>
                  <a:pt x="51578" y="8633"/>
                  <a:pt x="51571" y="8672"/>
                </a:cubicBezTo>
                <a:cubicBezTo>
                  <a:pt x="51564" y="8710"/>
                  <a:pt x="51571" y="8751"/>
                  <a:pt x="51595" y="8786"/>
                </a:cubicBezTo>
                <a:lnTo>
                  <a:pt x="51706" y="8949"/>
                </a:lnTo>
                <a:cubicBezTo>
                  <a:pt x="52395" y="9971"/>
                  <a:pt x="53335" y="11361"/>
                  <a:pt x="54097" y="12490"/>
                </a:cubicBezTo>
                <a:lnTo>
                  <a:pt x="49772" y="7594"/>
                </a:lnTo>
                <a:cubicBezTo>
                  <a:pt x="49743" y="7561"/>
                  <a:pt x="49700" y="7543"/>
                  <a:pt x="49658" y="7543"/>
                </a:cubicBezTo>
                <a:cubicBezTo>
                  <a:pt x="49626" y="7543"/>
                  <a:pt x="49595" y="7553"/>
                  <a:pt x="49568" y="7573"/>
                </a:cubicBezTo>
                <a:cubicBezTo>
                  <a:pt x="49506" y="7622"/>
                  <a:pt x="49492" y="7709"/>
                  <a:pt x="49537" y="7774"/>
                </a:cubicBezTo>
                <a:lnTo>
                  <a:pt x="52059" y="11513"/>
                </a:lnTo>
                <a:cubicBezTo>
                  <a:pt x="51589" y="10941"/>
                  <a:pt x="51148" y="10411"/>
                  <a:pt x="50746" y="9930"/>
                </a:cubicBezTo>
                <a:cubicBezTo>
                  <a:pt x="47801" y="6381"/>
                  <a:pt x="47334" y="5899"/>
                  <a:pt x="47165" y="5899"/>
                </a:cubicBezTo>
                <a:cubicBezTo>
                  <a:pt x="47136" y="5899"/>
                  <a:pt x="47116" y="5913"/>
                  <a:pt x="47094" y="5928"/>
                </a:cubicBezTo>
                <a:cubicBezTo>
                  <a:pt x="47060" y="5948"/>
                  <a:pt x="47036" y="5983"/>
                  <a:pt x="47028" y="6025"/>
                </a:cubicBezTo>
                <a:cubicBezTo>
                  <a:pt x="47015" y="6094"/>
                  <a:pt x="47008" y="6139"/>
                  <a:pt x="50116" y="10706"/>
                </a:cubicBezTo>
                <a:cubicBezTo>
                  <a:pt x="49700" y="10200"/>
                  <a:pt x="49294" y="9704"/>
                  <a:pt x="48907" y="9236"/>
                </a:cubicBezTo>
                <a:cubicBezTo>
                  <a:pt x="45868" y="5548"/>
                  <a:pt x="45388" y="5054"/>
                  <a:pt x="45217" y="5054"/>
                </a:cubicBezTo>
                <a:cubicBezTo>
                  <a:pt x="45189" y="5054"/>
                  <a:pt x="45169" y="5068"/>
                  <a:pt x="45147" y="5083"/>
                </a:cubicBezTo>
                <a:cubicBezTo>
                  <a:pt x="45112" y="5103"/>
                  <a:pt x="45088" y="5138"/>
                  <a:pt x="45082" y="5176"/>
                </a:cubicBezTo>
                <a:cubicBezTo>
                  <a:pt x="45074" y="5217"/>
                  <a:pt x="45085" y="5256"/>
                  <a:pt x="45106" y="5291"/>
                </a:cubicBezTo>
                <a:lnTo>
                  <a:pt x="49256" y="11444"/>
                </a:lnTo>
                <a:cubicBezTo>
                  <a:pt x="48071" y="10030"/>
                  <a:pt x="46467" y="8093"/>
                  <a:pt x="45397" y="6801"/>
                </a:cubicBezTo>
                <a:lnTo>
                  <a:pt x="45306" y="6693"/>
                </a:lnTo>
                <a:cubicBezTo>
                  <a:pt x="44537" y="5765"/>
                  <a:pt x="44153" y="5301"/>
                  <a:pt x="43952" y="5086"/>
                </a:cubicBezTo>
                <a:cubicBezTo>
                  <a:pt x="43927" y="5051"/>
                  <a:pt x="43903" y="5013"/>
                  <a:pt x="43879" y="4979"/>
                </a:cubicBezTo>
                <a:lnTo>
                  <a:pt x="43876" y="4971"/>
                </a:lnTo>
                <a:lnTo>
                  <a:pt x="43855" y="4989"/>
                </a:lnTo>
                <a:cubicBezTo>
                  <a:pt x="43795" y="4933"/>
                  <a:pt x="43759" y="4914"/>
                  <a:pt x="43730" y="4914"/>
                </a:cubicBezTo>
                <a:cubicBezTo>
                  <a:pt x="43709" y="4914"/>
                  <a:pt x="43692" y="4924"/>
                  <a:pt x="43671" y="4937"/>
                </a:cubicBezTo>
                <a:cubicBezTo>
                  <a:pt x="43601" y="4985"/>
                  <a:pt x="43585" y="5079"/>
                  <a:pt x="43633" y="5145"/>
                </a:cubicBezTo>
                <a:cubicBezTo>
                  <a:pt x="44645" y="6642"/>
                  <a:pt x="46128" y="8835"/>
                  <a:pt x="47309" y="10588"/>
                </a:cubicBezTo>
                <a:cubicBezTo>
                  <a:pt x="46741" y="9877"/>
                  <a:pt x="46149" y="9143"/>
                  <a:pt x="45591" y="8454"/>
                </a:cubicBezTo>
                <a:cubicBezTo>
                  <a:pt x="42069" y="4092"/>
                  <a:pt x="41601" y="3543"/>
                  <a:pt x="41434" y="3543"/>
                </a:cubicBezTo>
                <a:cubicBezTo>
                  <a:pt x="41409" y="3543"/>
                  <a:pt x="41391" y="3555"/>
                  <a:pt x="41370" y="3568"/>
                </a:cubicBezTo>
                <a:cubicBezTo>
                  <a:pt x="41340" y="3593"/>
                  <a:pt x="41315" y="3627"/>
                  <a:pt x="41308" y="3665"/>
                </a:cubicBezTo>
                <a:cubicBezTo>
                  <a:pt x="41287" y="3769"/>
                  <a:pt x="41287" y="3769"/>
                  <a:pt x="43616" y="7123"/>
                </a:cubicBezTo>
                <a:cubicBezTo>
                  <a:pt x="44697" y="8682"/>
                  <a:pt x="46166" y="10800"/>
                  <a:pt x="47171" y="12292"/>
                </a:cubicBezTo>
                <a:cubicBezTo>
                  <a:pt x="45279" y="9968"/>
                  <a:pt x="41884" y="5740"/>
                  <a:pt x="40331" y="3800"/>
                </a:cubicBezTo>
                <a:cubicBezTo>
                  <a:pt x="40302" y="3763"/>
                  <a:pt x="40257" y="3743"/>
                  <a:pt x="40212" y="3743"/>
                </a:cubicBezTo>
                <a:cubicBezTo>
                  <a:pt x="40183" y="3743"/>
                  <a:pt x="40154" y="3751"/>
                  <a:pt x="40130" y="3769"/>
                </a:cubicBezTo>
                <a:cubicBezTo>
                  <a:pt x="40096" y="3790"/>
                  <a:pt x="40072" y="3828"/>
                  <a:pt x="40064" y="3869"/>
                </a:cubicBezTo>
                <a:cubicBezTo>
                  <a:pt x="40043" y="3981"/>
                  <a:pt x="40019" y="4109"/>
                  <a:pt x="45196" y="11610"/>
                </a:cubicBezTo>
                <a:cubicBezTo>
                  <a:pt x="43419" y="9423"/>
                  <a:pt x="40896" y="6274"/>
                  <a:pt x="39101" y="4022"/>
                </a:cubicBezTo>
                <a:cubicBezTo>
                  <a:pt x="39073" y="3986"/>
                  <a:pt x="39029" y="3966"/>
                  <a:pt x="38984" y="3966"/>
                </a:cubicBezTo>
                <a:cubicBezTo>
                  <a:pt x="38972" y="3966"/>
                  <a:pt x="38960" y="3967"/>
                  <a:pt x="38949" y="3970"/>
                </a:cubicBezTo>
                <a:cubicBezTo>
                  <a:pt x="38893" y="3984"/>
                  <a:pt x="38848" y="4029"/>
                  <a:pt x="38838" y="4088"/>
                </a:cubicBezTo>
                <a:cubicBezTo>
                  <a:pt x="38834" y="4109"/>
                  <a:pt x="38831" y="4126"/>
                  <a:pt x="38869" y="4199"/>
                </a:cubicBezTo>
                <a:lnTo>
                  <a:pt x="38866" y="4202"/>
                </a:lnTo>
                <a:lnTo>
                  <a:pt x="38890" y="4234"/>
                </a:lnTo>
                <a:cubicBezTo>
                  <a:pt x="39028" y="4472"/>
                  <a:pt x="39503" y="5169"/>
                  <a:pt x="41086" y="7480"/>
                </a:cubicBezTo>
                <a:lnTo>
                  <a:pt x="41128" y="7539"/>
                </a:lnTo>
                <a:cubicBezTo>
                  <a:pt x="42039" y="8866"/>
                  <a:pt x="43276" y="10667"/>
                  <a:pt x="44236" y="12089"/>
                </a:cubicBezTo>
                <a:cubicBezTo>
                  <a:pt x="42469" y="9909"/>
                  <a:pt x="39638" y="6399"/>
                  <a:pt x="37726" y="4022"/>
                </a:cubicBezTo>
                <a:cubicBezTo>
                  <a:pt x="37696" y="3985"/>
                  <a:pt x="37653" y="3966"/>
                  <a:pt x="37609" y="3966"/>
                </a:cubicBezTo>
                <a:cubicBezTo>
                  <a:pt x="37580" y="3966"/>
                  <a:pt x="37551" y="3974"/>
                  <a:pt x="37524" y="3991"/>
                </a:cubicBezTo>
                <a:cubicBezTo>
                  <a:pt x="37490" y="4015"/>
                  <a:pt x="37465" y="4050"/>
                  <a:pt x="37459" y="4091"/>
                </a:cubicBezTo>
                <a:cubicBezTo>
                  <a:pt x="37435" y="4220"/>
                  <a:pt x="37573" y="4469"/>
                  <a:pt x="40857" y="9202"/>
                </a:cubicBezTo>
                <a:cubicBezTo>
                  <a:pt x="41398" y="9981"/>
                  <a:pt x="42008" y="10862"/>
                  <a:pt x="42541" y="11638"/>
                </a:cubicBezTo>
                <a:lnTo>
                  <a:pt x="36766" y="4639"/>
                </a:lnTo>
                <a:cubicBezTo>
                  <a:pt x="36737" y="4604"/>
                  <a:pt x="36695" y="4586"/>
                  <a:pt x="36652" y="4586"/>
                </a:cubicBezTo>
                <a:cubicBezTo>
                  <a:pt x="36623" y="4586"/>
                  <a:pt x="36594" y="4594"/>
                  <a:pt x="36568" y="4611"/>
                </a:cubicBezTo>
                <a:cubicBezTo>
                  <a:pt x="36533" y="4635"/>
                  <a:pt x="36509" y="4670"/>
                  <a:pt x="36503" y="4712"/>
                </a:cubicBezTo>
                <a:cubicBezTo>
                  <a:pt x="36478" y="4840"/>
                  <a:pt x="36645" y="5131"/>
                  <a:pt x="40283" y="10408"/>
                </a:cubicBezTo>
                <a:lnTo>
                  <a:pt x="40369" y="10529"/>
                </a:lnTo>
                <a:cubicBezTo>
                  <a:pt x="40886" y="11281"/>
                  <a:pt x="41423" y="12060"/>
                  <a:pt x="41866" y="12705"/>
                </a:cubicBezTo>
                <a:cubicBezTo>
                  <a:pt x="40203" y="10706"/>
                  <a:pt x="37365" y="7151"/>
                  <a:pt x="35411" y="4674"/>
                </a:cubicBezTo>
                <a:cubicBezTo>
                  <a:pt x="35382" y="4637"/>
                  <a:pt x="35338" y="4617"/>
                  <a:pt x="35293" y="4617"/>
                </a:cubicBezTo>
                <a:cubicBezTo>
                  <a:pt x="35263" y="4617"/>
                  <a:pt x="35232" y="4626"/>
                  <a:pt x="35207" y="4646"/>
                </a:cubicBezTo>
                <a:cubicBezTo>
                  <a:pt x="35140" y="4694"/>
                  <a:pt x="35124" y="4784"/>
                  <a:pt x="35172" y="4850"/>
                </a:cubicBezTo>
                <a:cubicBezTo>
                  <a:pt x="36696" y="7064"/>
                  <a:pt x="38938" y="10335"/>
                  <a:pt x="40300" y="12365"/>
                </a:cubicBezTo>
                <a:cubicBezTo>
                  <a:pt x="38679" y="10418"/>
                  <a:pt x="36076" y="7245"/>
                  <a:pt x="34316" y="5089"/>
                </a:cubicBezTo>
                <a:cubicBezTo>
                  <a:pt x="34287" y="5054"/>
                  <a:pt x="34243" y="5035"/>
                  <a:pt x="34199" y="5035"/>
                </a:cubicBezTo>
                <a:cubicBezTo>
                  <a:pt x="34170" y="5035"/>
                  <a:pt x="34140" y="5043"/>
                  <a:pt x="34115" y="5062"/>
                </a:cubicBezTo>
                <a:cubicBezTo>
                  <a:pt x="34084" y="5083"/>
                  <a:pt x="34056" y="5124"/>
                  <a:pt x="34049" y="5162"/>
                </a:cubicBezTo>
                <a:cubicBezTo>
                  <a:pt x="34035" y="5235"/>
                  <a:pt x="34005" y="5422"/>
                  <a:pt x="38068" y="11281"/>
                </a:cubicBezTo>
                <a:lnTo>
                  <a:pt x="33280" y="5598"/>
                </a:lnTo>
                <a:cubicBezTo>
                  <a:pt x="33250" y="5563"/>
                  <a:pt x="33208" y="5545"/>
                  <a:pt x="33166" y="5545"/>
                </a:cubicBezTo>
                <a:cubicBezTo>
                  <a:pt x="33134" y="5545"/>
                  <a:pt x="33102" y="5555"/>
                  <a:pt x="33076" y="5574"/>
                </a:cubicBezTo>
                <a:cubicBezTo>
                  <a:pt x="33013" y="5623"/>
                  <a:pt x="32996" y="5713"/>
                  <a:pt x="33041" y="5779"/>
                </a:cubicBezTo>
                <a:cubicBezTo>
                  <a:pt x="33058" y="5799"/>
                  <a:pt x="33488" y="6437"/>
                  <a:pt x="34084" y="7320"/>
                </a:cubicBezTo>
                <a:cubicBezTo>
                  <a:pt x="34825" y="8422"/>
                  <a:pt x="35844" y="9933"/>
                  <a:pt x="36704" y="11205"/>
                </a:cubicBezTo>
                <a:cubicBezTo>
                  <a:pt x="36236" y="10640"/>
                  <a:pt x="35778" y="10096"/>
                  <a:pt x="35348" y="9583"/>
                </a:cubicBezTo>
                <a:cubicBezTo>
                  <a:pt x="32986" y="6762"/>
                  <a:pt x="32262" y="5931"/>
                  <a:pt x="31985" y="5716"/>
                </a:cubicBezTo>
                <a:lnTo>
                  <a:pt x="31980" y="5716"/>
                </a:lnTo>
                <a:cubicBezTo>
                  <a:pt x="31919" y="5669"/>
                  <a:pt x="31879" y="5654"/>
                  <a:pt x="31849" y="5654"/>
                </a:cubicBezTo>
                <a:cubicBezTo>
                  <a:pt x="31821" y="5654"/>
                  <a:pt x="31802" y="5667"/>
                  <a:pt x="31780" y="5681"/>
                </a:cubicBezTo>
                <a:cubicBezTo>
                  <a:pt x="31745" y="5702"/>
                  <a:pt x="31724" y="5740"/>
                  <a:pt x="31718" y="5779"/>
                </a:cubicBezTo>
                <a:cubicBezTo>
                  <a:pt x="31707" y="5817"/>
                  <a:pt x="31718" y="5859"/>
                  <a:pt x="31742" y="5889"/>
                </a:cubicBezTo>
                <a:cubicBezTo>
                  <a:pt x="33093" y="7823"/>
                  <a:pt x="35086" y="10699"/>
                  <a:pt x="36315" y="12535"/>
                </a:cubicBezTo>
                <a:cubicBezTo>
                  <a:pt x="35740" y="11856"/>
                  <a:pt x="35023" y="11014"/>
                  <a:pt x="34313" y="10176"/>
                </a:cubicBezTo>
                <a:cubicBezTo>
                  <a:pt x="33419" y="9122"/>
                  <a:pt x="32608" y="8169"/>
                  <a:pt x="32030" y="7490"/>
                </a:cubicBezTo>
                <a:cubicBezTo>
                  <a:pt x="31468" y="6829"/>
                  <a:pt x="31184" y="6500"/>
                  <a:pt x="31032" y="6343"/>
                </a:cubicBezTo>
                <a:lnTo>
                  <a:pt x="30990" y="6281"/>
                </a:lnTo>
                <a:lnTo>
                  <a:pt x="30976" y="6292"/>
                </a:lnTo>
                <a:cubicBezTo>
                  <a:pt x="30918" y="6239"/>
                  <a:pt x="30881" y="6220"/>
                  <a:pt x="30851" y="6220"/>
                </a:cubicBezTo>
                <a:cubicBezTo>
                  <a:pt x="30827" y="6220"/>
                  <a:pt x="30808" y="6232"/>
                  <a:pt x="30786" y="6247"/>
                </a:cubicBezTo>
                <a:cubicBezTo>
                  <a:pt x="30751" y="6271"/>
                  <a:pt x="30730" y="6305"/>
                  <a:pt x="30720" y="6343"/>
                </a:cubicBezTo>
                <a:cubicBezTo>
                  <a:pt x="30712" y="6382"/>
                  <a:pt x="30723" y="6423"/>
                  <a:pt x="30744" y="6455"/>
                </a:cubicBezTo>
                <a:lnTo>
                  <a:pt x="34756" y="12404"/>
                </a:lnTo>
                <a:cubicBezTo>
                  <a:pt x="33301" y="10699"/>
                  <a:pt x="31177" y="8166"/>
                  <a:pt x="29652" y="6343"/>
                </a:cubicBezTo>
                <a:cubicBezTo>
                  <a:pt x="29622" y="6309"/>
                  <a:pt x="29579" y="6291"/>
                  <a:pt x="29536" y="6291"/>
                </a:cubicBezTo>
                <a:cubicBezTo>
                  <a:pt x="29505" y="6291"/>
                  <a:pt x="29474" y="6300"/>
                  <a:pt x="29448" y="6319"/>
                </a:cubicBezTo>
                <a:cubicBezTo>
                  <a:pt x="29382" y="6367"/>
                  <a:pt x="29369" y="6458"/>
                  <a:pt x="29413" y="6524"/>
                </a:cubicBezTo>
                <a:lnTo>
                  <a:pt x="32937" y="11745"/>
                </a:lnTo>
                <a:lnTo>
                  <a:pt x="29438" y="7747"/>
                </a:lnTo>
                <a:cubicBezTo>
                  <a:pt x="28970" y="7210"/>
                  <a:pt x="28710" y="6915"/>
                  <a:pt x="28561" y="6770"/>
                </a:cubicBezTo>
                <a:lnTo>
                  <a:pt x="28502" y="6683"/>
                </a:lnTo>
                <a:lnTo>
                  <a:pt x="28485" y="6693"/>
                </a:lnTo>
                <a:cubicBezTo>
                  <a:pt x="28426" y="6646"/>
                  <a:pt x="28389" y="6629"/>
                  <a:pt x="28358" y="6629"/>
                </a:cubicBezTo>
                <a:cubicBezTo>
                  <a:pt x="28329" y="6629"/>
                  <a:pt x="28306" y="6644"/>
                  <a:pt x="28277" y="6663"/>
                </a:cubicBezTo>
                <a:lnTo>
                  <a:pt x="28277" y="6666"/>
                </a:lnTo>
                <a:cubicBezTo>
                  <a:pt x="28190" y="6752"/>
                  <a:pt x="28232" y="6815"/>
                  <a:pt x="28336" y="6967"/>
                </a:cubicBezTo>
                <a:cubicBezTo>
                  <a:pt x="29826" y="9146"/>
                  <a:pt x="31056" y="10952"/>
                  <a:pt x="31905" y="12209"/>
                </a:cubicBezTo>
                <a:cubicBezTo>
                  <a:pt x="29770" y="9493"/>
                  <a:pt x="25748" y="4185"/>
                  <a:pt x="22660" y="62"/>
                </a:cubicBezTo>
                <a:cubicBezTo>
                  <a:pt x="22631" y="22"/>
                  <a:pt x="22586" y="1"/>
                  <a:pt x="22540" y="1"/>
                </a:cubicBezTo>
                <a:close/>
              </a:path>
            </a:pathLst>
          </a:cu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49644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1787;p70">
            <a:extLst>
              <a:ext uri="{FF2B5EF4-FFF2-40B4-BE49-F238E27FC236}">
                <a16:creationId xmlns:a16="http://schemas.microsoft.com/office/drawing/2014/main" id="{1377E3E4-1F3B-476A-B26E-24142C97D1A2}"/>
              </a:ext>
            </a:extLst>
          </p:cNvPr>
          <p:cNvGrpSpPr/>
          <p:nvPr/>
        </p:nvGrpSpPr>
        <p:grpSpPr>
          <a:xfrm>
            <a:off x="1211414" y="1464814"/>
            <a:ext cx="546660" cy="532213"/>
            <a:chOff x="7429366" y="3223183"/>
            <a:chExt cx="334634" cy="333904"/>
          </a:xfrm>
          <a:solidFill>
            <a:schemeClr val="bg1">
              <a:lumMod val="95000"/>
            </a:schemeClr>
          </a:solidFill>
        </p:grpSpPr>
        <p:sp>
          <p:nvSpPr>
            <p:cNvPr id="3" name="Google Shape;11788;p70">
              <a:extLst>
                <a:ext uri="{FF2B5EF4-FFF2-40B4-BE49-F238E27FC236}">
                  <a16:creationId xmlns:a16="http://schemas.microsoft.com/office/drawing/2014/main" id="{B6AE2924-BB48-CFCD-2D4D-458FA4DD37EE}"/>
                </a:ext>
              </a:extLst>
            </p:cNvPr>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789;p70">
              <a:extLst>
                <a:ext uri="{FF2B5EF4-FFF2-40B4-BE49-F238E27FC236}">
                  <a16:creationId xmlns:a16="http://schemas.microsoft.com/office/drawing/2014/main" id="{486132C3-1112-37C9-6288-13C4C9465B19}"/>
                </a:ext>
              </a:extLst>
            </p:cNvPr>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0723;p67">
            <a:extLst>
              <a:ext uri="{FF2B5EF4-FFF2-40B4-BE49-F238E27FC236}">
                <a16:creationId xmlns:a16="http://schemas.microsoft.com/office/drawing/2014/main" id="{C64E6BE5-AE06-5519-B54B-FC3B814A7AE9}"/>
              </a:ext>
            </a:extLst>
          </p:cNvPr>
          <p:cNvSpPr/>
          <p:nvPr/>
        </p:nvSpPr>
        <p:spPr>
          <a:xfrm>
            <a:off x="955097" y="1205383"/>
            <a:ext cx="2287565" cy="1131035"/>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a16="http://schemas.microsoft.com/office/drawing/2014/main" id="{95411142-FA55-D7FD-F32A-B469BA8B826D}"/>
              </a:ext>
            </a:extLst>
          </p:cNvPr>
          <p:cNvSpPr txBox="1"/>
          <p:nvPr/>
        </p:nvSpPr>
        <p:spPr>
          <a:xfrm>
            <a:off x="1767328" y="1639401"/>
            <a:ext cx="1475334" cy="353943"/>
          </a:xfrm>
          <a:prstGeom prst="rect">
            <a:avLst/>
          </a:prstGeom>
          <a:noFill/>
        </p:spPr>
        <p:txBody>
          <a:bodyPr wrap="square">
            <a:spAutoFit/>
          </a:bodyPr>
          <a:lstStyle/>
          <a:p>
            <a:r>
              <a:rPr kumimoji="0" lang="en-US" sz="1500" b="0" i="0" u="none" strike="noStrike" kern="0" cap="none" spc="0" normalizeH="0" baseline="0" noProof="0" dirty="0">
                <a:ln>
                  <a:noFill/>
                </a:ln>
                <a:solidFill>
                  <a:srgbClr val="FFFFFF"/>
                </a:solidFill>
                <a:effectLst/>
                <a:uLnTx/>
                <a:uFillTx/>
                <a:latin typeface="Barlow Semi Condensed Light"/>
                <a:sym typeface="Barlow Semi Condensed Light"/>
              </a:rPr>
              <a:t> </a:t>
            </a:r>
            <a:r>
              <a:rPr lang="en-US" sz="1700" dirty="0">
                <a:solidFill>
                  <a:srgbClr val="FFFFFF"/>
                </a:solidFill>
                <a:latin typeface="Barlow Semi Condensed Light"/>
                <a:sym typeface="Barlow Semi Condensed Light"/>
              </a:rPr>
              <a:t>MAPPING DATA</a:t>
            </a:r>
            <a:endParaRPr lang="en-IN" sz="1700" dirty="0"/>
          </a:p>
        </p:txBody>
      </p:sp>
      <p:sp>
        <p:nvSpPr>
          <p:cNvPr id="22" name="Google Shape;10723;p67">
            <a:extLst>
              <a:ext uri="{FF2B5EF4-FFF2-40B4-BE49-F238E27FC236}">
                <a16:creationId xmlns:a16="http://schemas.microsoft.com/office/drawing/2014/main" id="{5B9A45F1-DD47-D394-2C4D-5AC9889FCF37}"/>
              </a:ext>
            </a:extLst>
          </p:cNvPr>
          <p:cNvSpPr/>
          <p:nvPr/>
        </p:nvSpPr>
        <p:spPr>
          <a:xfrm>
            <a:off x="5901340" y="1205381"/>
            <a:ext cx="2287565" cy="1131035"/>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723;p67">
            <a:extLst>
              <a:ext uri="{FF2B5EF4-FFF2-40B4-BE49-F238E27FC236}">
                <a16:creationId xmlns:a16="http://schemas.microsoft.com/office/drawing/2014/main" id="{403C14BD-5312-2CBD-6AE1-7C8C00C2C380}"/>
              </a:ext>
            </a:extLst>
          </p:cNvPr>
          <p:cNvSpPr/>
          <p:nvPr/>
        </p:nvSpPr>
        <p:spPr>
          <a:xfrm>
            <a:off x="955096" y="3169095"/>
            <a:ext cx="2287565" cy="1131035"/>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723;p67">
            <a:extLst>
              <a:ext uri="{FF2B5EF4-FFF2-40B4-BE49-F238E27FC236}">
                <a16:creationId xmlns:a16="http://schemas.microsoft.com/office/drawing/2014/main" id="{15509359-D108-6B16-9F60-2793A6B11687}"/>
              </a:ext>
            </a:extLst>
          </p:cNvPr>
          <p:cNvSpPr/>
          <p:nvPr/>
        </p:nvSpPr>
        <p:spPr>
          <a:xfrm>
            <a:off x="5901340" y="3169094"/>
            <a:ext cx="2287565" cy="1131035"/>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TextBox 27">
            <a:extLst>
              <a:ext uri="{FF2B5EF4-FFF2-40B4-BE49-F238E27FC236}">
                <a16:creationId xmlns:a16="http://schemas.microsoft.com/office/drawing/2014/main" id="{B2B00E22-6923-0D79-039B-9670FC0BDDE5}"/>
              </a:ext>
            </a:extLst>
          </p:cNvPr>
          <p:cNvSpPr txBox="1"/>
          <p:nvPr/>
        </p:nvSpPr>
        <p:spPr>
          <a:xfrm>
            <a:off x="1429285" y="367784"/>
            <a:ext cx="6592845" cy="553998"/>
          </a:xfrm>
          <a:prstGeom prst="rect">
            <a:avLst/>
          </a:prstGeom>
          <a:noFill/>
        </p:spPr>
        <p:txBody>
          <a:bodyPr wrap="square">
            <a:spAutoFit/>
          </a:bodyPr>
          <a:lstStyle/>
          <a:p>
            <a:r>
              <a:rPr lang="en-US" sz="3000" dirty="0">
                <a:solidFill>
                  <a:srgbClr val="FFFFFF"/>
                </a:solidFill>
                <a:latin typeface="Barlow Semi Condensed Light"/>
                <a:sym typeface="Barlow Semi Condensed Light"/>
              </a:rPr>
              <a:t>DATA NEEDED FOR TRAFFIC PREDECTION</a:t>
            </a:r>
            <a:endParaRPr lang="en-IN" sz="3000" dirty="0"/>
          </a:p>
        </p:txBody>
      </p:sp>
      <p:sp>
        <p:nvSpPr>
          <p:cNvPr id="29" name="TextBox 28">
            <a:extLst>
              <a:ext uri="{FF2B5EF4-FFF2-40B4-BE49-F238E27FC236}">
                <a16:creationId xmlns:a16="http://schemas.microsoft.com/office/drawing/2014/main" id="{53CA4AE0-35F6-C3E4-DBC8-93F1F821D41F}"/>
              </a:ext>
            </a:extLst>
          </p:cNvPr>
          <p:cNvSpPr txBox="1"/>
          <p:nvPr/>
        </p:nvSpPr>
        <p:spPr>
          <a:xfrm>
            <a:off x="6763815" y="3457612"/>
            <a:ext cx="1554737" cy="553998"/>
          </a:xfrm>
          <a:prstGeom prst="rect">
            <a:avLst/>
          </a:prstGeom>
          <a:noFill/>
        </p:spPr>
        <p:txBody>
          <a:bodyPr wrap="square">
            <a:spAutoFit/>
          </a:bodyPr>
          <a:lstStyle/>
          <a:p>
            <a:r>
              <a:rPr lang="en-US" sz="1500" dirty="0">
                <a:solidFill>
                  <a:srgbClr val="FFFFFF"/>
                </a:solidFill>
                <a:latin typeface="Barlow Semi Condensed Light"/>
                <a:sym typeface="Barlow Semi Condensed Light"/>
              </a:rPr>
              <a:t>OTHER EXTERNAL DATA</a:t>
            </a:r>
            <a:endParaRPr lang="en-IN" dirty="0"/>
          </a:p>
        </p:txBody>
      </p:sp>
      <p:sp>
        <p:nvSpPr>
          <p:cNvPr id="30" name="TextBox 29">
            <a:extLst>
              <a:ext uri="{FF2B5EF4-FFF2-40B4-BE49-F238E27FC236}">
                <a16:creationId xmlns:a16="http://schemas.microsoft.com/office/drawing/2014/main" id="{8F1B5A83-83DE-7F57-A6BA-BC3975785D54}"/>
              </a:ext>
            </a:extLst>
          </p:cNvPr>
          <p:cNvSpPr txBox="1"/>
          <p:nvPr/>
        </p:nvSpPr>
        <p:spPr>
          <a:xfrm>
            <a:off x="1767328" y="3584174"/>
            <a:ext cx="1554737" cy="353943"/>
          </a:xfrm>
          <a:prstGeom prst="rect">
            <a:avLst/>
          </a:prstGeom>
          <a:noFill/>
        </p:spPr>
        <p:txBody>
          <a:bodyPr wrap="square">
            <a:spAutoFit/>
          </a:bodyPr>
          <a:lstStyle/>
          <a:p>
            <a:r>
              <a:rPr lang="en-US" sz="1700" dirty="0">
                <a:solidFill>
                  <a:srgbClr val="FFFFFF"/>
                </a:solidFill>
                <a:latin typeface="Barlow Semi Condensed Light"/>
                <a:sym typeface="Barlow Semi Condensed Light"/>
              </a:rPr>
              <a:t>WEATHER DATA</a:t>
            </a:r>
            <a:endParaRPr lang="en-IN" sz="1700" dirty="0"/>
          </a:p>
        </p:txBody>
      </p:sp>
      <p:sp>
        <p:nvSpPr>
          <p:cNvPr id="31" name="TextBox 30">
            <a:extLst>
              <a:ext uri="{FF2B5EF4-FFF2-40B4-BE49-F238E27FC236}">
                <a16:creationId xmlns:a16="http://schemas.microsoft.com/office/drawing/2014/main" id="{F05E0926-CC5C-55A5-1C34-9B4D8DA82E27}"/>
              </a:ext>
            </a:extLst>
          </p:cNvPr>
          <p:cNvSpPr txBox="1"/>
          <p:nvPr/>
        </p:nvSpPr>
        <p:spPr>
          <a:xfrm>
            <a:off x="6763815" y="1593926"/>
            <a:ext cx="1717383" cy="353943"/>
          </a:xfrm>
          <a:prstGeom prst="rect">
            <a:avLst/>
          </a:prstGeom>
          <a:noFill/>
        </p:spPr>
        <p:txBody>
          <a:bodyPr wrap="square">
            <a:spAutoFit/>
          </a:bodyPr>
          <a:lstStyle/>
          <a:p>
            <a:r>
              <a:rPr lang="en-US" sz="1700" dirty="0">
                <a:solidFill>
                  <a:srgbClr val="FFFFFF"/>
                </a:solidFill>
                <a:latin typeface="Barlow Semi Condensed Light"/>
                <a:sym typeface="Barlow Semi Condensed Light"/>
              </a:rPr>
              <a:t>TRAFFIC DATA</a:t>
            </a:r>
            <a:endParaRPr lang="en-IN" sz="1700" dirty="0"/>
          </a:p>
        </p:txBody>
      </p:sp>
      <p:grpSp>
        <p:nvGrpSpPr>
          <p:cNvPr id="32" name="Google Shape;11905;p70">
            <a:extLst>
              <a:ext uri="{FF2B5EF4-FFF2-40B4-BE49-F238E27FC236}">
                <a16:creationId xmlns:a16="http://schemas.microsoft.com/office/drawing/2014/main" id="{B771177E-DAD0-AD64-35B3-86C6B50A4483}"/>
              </a:ext>
            </a:extLst>
          </p:cNvPr>
          <p:cNvGrpSpPr/>
          <p:nvPr/>
        </p:nvGrpSpPr>
        <p:grpSpPr>
          <a:xfrm>
            <a:off x="6082498" y="1517364"/>
            <a:ext cx="681317" cy="507065"/>
            <a:chOff x="5727616" y="4204699"/>
            <a:chExt cx="440505" cy="290018"/>
          </a:xfrm>
          <a:solidFill>
            <a:schemeClr val="bg1"/>
          </a:solidFill>
        </p:grpSpPr>
        <p:sp>
          <p:nvSpPr>
            <p:cNvPr id="33" name="Google Shape;11906;p70">
              <a:extLst>
                <a:ext uri="{FF2B5EF4-FFF2-40B4-BE49-F238E27FC236}">
                  <a16:creationId xmlns:a16="http://schemas.microsoft.com/office/drawing/2014/main" id="{9E2A79C3-7DAD-4492-4339-5D91BC2C487C}"/>
                </a:ext>
              </a:extLst>
            </p:cNvPr>
            <p:cNvSpPr/>
            <p:nvPr/>
          </p:nvSpPr>
          <p:spPr>
            <a:xfrm>
              <a:off x="5727616" y="4204699"/>
              <a:ext cx="440505" cy="290018"/>
            </a:xfrm>
            <a:custGeom>
              <a:avLst/>
              <a:gdLst/>
              <a:ahLst/>
              <a:cxnLst/>
              <a:rect l="l" t="t" r="r" b="b"/>
              <a:pathLst>
                <a:path w="13872" h="9133" extrusionOk="0">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907;p70">
              <a:extLst>
                <a:ext uri="{FF2B5EF4-FFF2-40B4-BE49-F238E27FC236}">
                  <a16:creationId xmlns:a16="http://schemas.microsoft.com/office/drawing/2014/main" id="{39493FFB-D8FA-9D40-9A80-6C653F412965}"/>
                </a:ext>
              </a:extLst>
            </p:cNvPr>
            <p:cNvSpPr/>
            <p:nvPr/>
          </p:nvSpPr>
          <p:spPr>
            <a:xfrm>
              <a:off x="5779789" y="4416409"/>
              <a:ext cx="52205" cy="51475"/>
            </a:xfrm>
            <a:custGeom>
              <a:avLst/>
              <a:gdLst/>
              <a:ahLst/>
              <a:cxnLst/>
              <a:rect l="l" t="t" r="r" b="b"/>
              <a:pathLst>
                <a:path w="1644" h="1621" extrusionOk="0">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08;p70">
              <a:extLst>
                <a:ext uri="{FF2B5EF4-FFF2-40B4-BE49-F238E27FC236}">
                  <a16:creationId xmlns:a16="http://schemas.microsoft.com/office/drawing/2014/main" id="{BBAD05EF-2CE0-081B-AD60-46CE1052E180}"/>
                </a:ext>
              </a:extLst>
            </p:cNvPr>
            <p:cNvSpPr/>
            <p:nvPr/>
          </p:nvSpPr>
          <p:spPr>
            <a:xfrm>
              <a:off x="6048627" y="4416409"/>
              <a:ext cx="52205" cy="51856"/>
            </a:xfrm>
            <a:custGeom>
              <a:avLst/>
              <a:gdLst/>
              <a:ahLst/>
              <a:cxnLst/>
              <a:rect l="l" t="t" r="r" b="b"/>
              <a:pathLst>
                <a:path w="1644" h="1633" extrusionOk="0">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09;p70">
              <a:extLst>
                <a:ext uri="{FF2B5EF4-FFF2-40B4-BE49-F238E27FC236}">
                  <a16:creationId xmlns:a16="http://schemas.microsoft.com/office/drawing/2014/main" id="{1CAA5939-ABB2-62CC-FECB-BD2E0FEF26DA}"/>
                </a:ext>
              </a:extLst>
            </p:cNvPr>
            <p:cNvSpPr/>
            <p:nvPr/>
          </p:nvSpPr>
          <p:spPr>
            <a:xfrm>
              <a:off x="6000995" y="4365379"/>
              <a:ext cx="122892" cy="58016"/>
            </a:xfrm>
            <a:custGeom>
              <a:avLst/>
              <a:gdLst/>
              <a:ahLst/>
              <a:cxnLst/>
              <a:rect l="l" t="t" r="r" b="b"/>
              <a:pathLst>
                <a:path w="3870" h="1827" extrusionOk="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10;p70">
              <a:extLst>
                <a:ext uri="{FF2B5EF4-FFF2-40B4-BE49-F238E27FC236}">
                  <a16:creationId xmlns:a16="http://schemas.microsoft.com/office/drawing/2014/main" id="{A4D9F3C2-FE47-A88D-C073-5973D7393DF5}"/>
                </a:ext>
              </a:extLst>
            </p:cNvPr>
            <p:cNvSpPr/>
            <p:nvPr/>
          </p:nvSpPr>
          <p:spPr>
            <a:xfrm>
              <a:off x="5816847" y="4230039"/>
              <a:ext cx="124797" cy="193610"/>
            </a:xfrm>
            <a:custGeom>
              <a:avLst/>
              <a:gdLst/>
              <a:ahLst/>
              <a:cxnLst/>
              <a:rect l="l" t="t" r="r" b="b"/>
              <a:pathLst>
                <a:path w="3930" h="6097" extrusionOk="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11;p70">
              <a:extLst>
                <a:ext uri="{FF2B5EF4-FFF2-40B4-BE49-F238E27FC236}">
                  <a16:creationId xmlns:a16="http://schemas.microsoft.com/office/drawing/2014/main" id="{077877D0-991C-239F-AAB9-87B5448FDBE8}"/>
                </a:ext>
              </a:extLst>
            </p:cNvPr>
            <p:cNvSpPr/>
            <p:nvPr/>
          </p:nvSpPr>
          <p:spPr>
            <a:xfrm>
              <a:off x="5954474" y="4230039"/>
              <a:ext cx="120256" cy="102854"/>
            </a:xfrm>
            <a:custGeom>
              <a:avLst/>
              <a:gdLst/>
              <a:ahLst/>
              <a:cxnLst/>
              <a:rect l="l" t="t" r="r" b="b"/>
              <a:pathLst>
                <a:path w="3787" h="3239" extrusionOk="0">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12;p70">
              <a:extLst>
                <a:ext uri="{FF2B5EF4-FFF2-40B4-BE49-F238E27FC236}">
                  <a16:creationId xmlns:a16="http://schemas.microsoft.com/office/drawing/2014/main" id="{74F7E293-66A1-18D7-2DF3-69A041C43E2B}"/>
                </a:ext>
              </a:extLst>
            </p:cNvPr>
            <p:cNvSpPr/>
            <p:nvPr/>
          </p:nvSpPr>
          <p:spPr>
            <a:xfrm>
              <a:off x="5876198" y="4333243"/>
              <a:ext cx="39376" cy="13274"/>
            </a:xfrm>
            <a:custGeom>
              <a:avLst/>
              <a:gdLst/>
              <a:ahLst/>
              <a:cxnLst/>
              <a:rect l="l" t="t" r="r" b="b"/>
              <a:pathLst>
                <a:path w="1240" h="418" extrusionOk="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13;p70">
              <a:extLst>
                <a:ext uri="{FF2B5EF4-FFF2-40B4-BE49-F238E27FC236}">
                  <a16:creationId xmlns:a16="http://schemas.microsoft.com/office/drawing/2014/main" id="{CEF8A75C-835A-0BDA-90A8-946407D3337B}"/>
                </a:ext>
              </a:extLst>
            </p:cNvPr>
            <p:cNvSpPr/>
            <p:nvPr/>
          </p:nvSpPr>
          <p:spPr>
            <a:xfrm>
              <a:off x="5979433" y="4333243"/>
              <a:ext cx="39344" cy="13274"/>
            </a:xfrm>
            <a:custGeom>
              <a:avLst/>
              <a:gdLst/>
              <a:ahLst/>
              <a:cxnLst/>
              <a:rect l="l" t="t" r="r" b="b"/>
              <a:pathLst>
                <a:path w="1239" h="418" extrusionOk="0">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1924;p70">
            <a:extLst>
              <a:ext uri="{FF2B5EF4-FFF2-40B4-BE49-F238E27FC236}">
                <a16:creationId xmlns:a16="http://schemas.microsoft.com/office/drawing/2014/main" id="{69FC9DE0-8E11-5815-B148-E4E78C8DFF74}"/>
              </a:ext>
            </a:extLst>
          </p:cNvPr>
          <p:cNvGrpSpPr/>
          <p:nvPr/>
        </p:nvGrpSpPr>
        <p:grpSpPr>
          <a:xfrm>
            <a:off x="6076651" y="3480826"/>
            <a:ext cx="667724" cy="507570"/>
            <a:chOff x="7384751" y="4147984"/>
            <a:chExt cx="380012" cy="351274"/>
          </a:xfrm>
          <a:solidFill>
            <a:schemeClr val="bg1"/>
          </a:solidFill>
        </p:grpSpPr>
        <p:sp>
          <p:nvSpPr>
            <p:cNvPr id="42" name="Google Shape;11925;p70">
              <a:extLst>
                <a:ext uri="{FF2B5EF4-FFF2-40B4-BE49-F238E27FC236}">
                  <a16:creationId xmlns:a16="http://schemas.microsoft.com/office/drawing/2014/main" id="{42C5B27E-95E1-C141-D7A7-C22959682501}"/>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26;p70">
              <a:extLst>
                <a:ext uri="{FF2B5EF4-FFF2-40B4-BE49-F238E27FC236}">
                  <a16:creationId xmlns:a16="http://schemas.microsoft.com/office/drawing/2014/main" id="{7EBEB045-AB70-39D3-8D3F-6EF36B12ED4A}"/>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27;p70">
              <a:extLst>
                <a:ext uri="{FF2B5EF4-FFF2-40B4-BE49-F238E27FC236}">
                  <a16:creationId xmlns:a16="http://schemas.microsoft.com/office/drawing/2014/main" id="{07406F97-8B6F-4FE7-8D7E-962224FD68C4}"/>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28;p70">
              <a:extLst>
                <a:ext uri="{FF2B5EF4-FFF2-40B4-BE49-F238E27FC236}">
                  <a16:creationId xmlns:a16="http://schemas.microsoft.com/office/drawing/2014/main" id="{62DAE132-A73E-A1E5-5C68-9E1D7486BDF3}"/>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29;p70">
              <a:extLst>
                <a:ext uri="{FF2B5EF4-FFF2-40B4-BE49-F238E27FC236}">
                  <a16:creationId xmlns:a16="http://schemas.microsoft.com/office/drawing/2014/main" id="{3C5E801C-F9ED-50EE-38F1-F6634F1D12A8}"/>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1754;p70">
            <a:extLst>
              <a:ext uri="{FF2B5EF4-FFF2-40B4-BE49-F238E27FC236}">
                <a16:creationId xmlns:a16="http://schemas.microsoft.com/office/drawing/2014/main" id="{BA3EB044-8CA4-C788-63DA-1ABEC6CC4378}"/>
              </a:ext>
            </a:extLst>
          </p:cNvPr>
          <p:cNvGrpSpPr/>
          <p:nvPr/>
        </p:nvGrpSpPr>
        <p:grpSpPr>
          <a:xfrm>
            <a:off x="1202154" y="3393467"/>
            <a:ext cx="565174" cy="550323"/>
            <a:chOff x="1404617" y="3226962"/>
            <a:chExt cx="370168" cy="325965"/>
          </a:xfrm>
          <a:solidFill>
            <a:schemeClr val="bg1"/>
          </a:solidFill>
        </p:grpSpPr>
        <p:sp>
          <p:nvSpPr>
            <p:cNvPr id="48" name="Google Shape;11755;p70">
              <a:extLst>
                <a:ext uri="{FF2B5EF4-FFF2-40B4-BE49-F238E27FC236}">
                  <a16:creationId xmlns:a16="http://schemas.microsoft.com/office/drawing/2014/main" id="{1AA1A515-2A7E-F07D-54C6-60D435B03486}"/>
                </a:ext>
              </a:extLst>
            </p:cNvPr>
            <p:cNvSpPr/>
            <p:nvPr/>
          </p:nvSpPr>
          <p:spPr>
            <a:xfrm>
              <a:off x="1535067" y="3226962"/>
              <a:ext cx="12130" cy="37090"/>
            </a:xfrm>
            <a:custGeom>
              <a:avLst/>
              <a:gdLst/>
              <a:ahLst/>
              <a:cxnLst/>
              <a:rect l="l" t="t" r="r" b="b"/>
              <a:pathLst>
                <a:path w="382" h="1168" extrusionOk="0">
                  <a:moveTo>
                    <a:pt x="191" y="1"/>
                  </a:moveTo>
                  <a:cubicBezTo>
                    <a:pt x="84" y="1"/>
                    <a:pt x="0" y="84"/>
                    <a:pt x="0" y="191"/>
                  </a:cubicBezTo>
                  <a:lnTo>
                    <a:pt x="0" y="977"/>
                  </a:lnTo>
                  <a:cubicBezTo>
                    <a:pt x="0" y="1084"/>
                    <a:pt x="84" y="1168"/>
                    <a:pt x="191" y="1168"/>
                  </a:cubicBezTo>
                  <a:cubicBezTo>
                    <a:pt x="298" y="1168"/>
                    <a:pt x="381" y="1084"/>
                    <a:pt x="381" y="977"/>
                  </a:cubicBezTo>
                  <a:lnTo>
                    <a:pt x="381" y="191"/>
                  </a:lnTo>
                  <a:cubicBezTo>
                    <a:pt x="381" y="84"/>
                    <a:pt x="298"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756;p70">
              <a:extLst>
                <a:ext uri="{FF2B5EF4-FFF2-40B4-BE49-F238E27FC236}">
                  <a16:creationId xmlns:a16="http://schemas.microsoft.com/office/drawing/2014/main" id="{4D287894-6C45-0310-59EF-82560813827B}"/>
                </a:ext>
              </a:extLst>
            </p:cNvPr>
            <p:cNvSpPr/>
            <p:nvPr/>
          </p:nvSpPr>
          <p:spPr>
            <a:xfrm>
              <a:off x="1472287" y="3243221"/>
              <a:ext cx="25753" cy="34073"/>
            </a:xfrm>
            <a:custGeom>
              <a:avLst/>
              <a:gdLst/>
              <a:ahLst/>
              <a:cxnLst/>
              <a:rect l="l" t="t" r="r" b="b"/>
              <a:pathLst>
                <a:path w="811" h="1073" extrusionOk="0">
                  <a:moveTo>
                    <a:pt x="217" y="1"/>
                  </a:moveTo>
                  <a:cubicBezTo>
                    <a:pt x="185" y="1"/>
                    <a:pt x="152" y="9"/>
                    <a:pt x="120" y="25"/>
                  </a:cubicBezTo>
                  <a:cubicBezTo>
                    <a:pt x="25" y="72"/>
                    <a:pt x="1" y="179"/>
                    <a:pt x="37" y="287"/>
                  </a:cubicBezTo>
                  <a:lnTo>
                    <a:pt x="442" y="989"/>
                  </a:lnTo>
                  <a:cubicBezTo>
                    <a:pt x="477" y="1049"/>
                    <a:pt x="549" y="1072"/>
                    <a:pt x="608" y="1072"/>
                  </a:cubicBezTo>
                  <a:cubicBezTo>
                    <a:pt x="632" y="1072"/>
                    <a:pt x="668" y="1061"/>
                    <a:pt x="692" y="1049"/>
                  </a:cubicBezTo>
                  <a:cubicBezTo>
                    <a:pt x="787" y="989"/>
                    <a:pt x="811" y="882"/>
                    <a:pt x="775" y="775"/>
                  </a:cubicBezTo>
                  <a:lnTo>
                    <a:pt x="382" y="96"/>
                  </a:lnTo>
                  <a:cubicBezTo>
                    <a:pt x="342" y="33"/>
                    <a:pt x="281" y="1"/>
                    <a:pt x="2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757;p70">
              <a:extLst>
                <a:ext uri="{FF2B5EF4-FFF2-40B4-BE49-F238E27FC236}">
                  <a16:creationId xmlns:a16="http://schemas.microsoft.com/office/drawing/2014/main" id="{308CA8D9-065D-3D61-CCF5-5B71E0A04723}"/>
                </a:ext>
              </a:extLst>
            </p:cNvPr>
            <p:cNvSpPr/>
            <p:nvPr/>
          </p:nvSpPr>
          <p:spPr>
            <a:xfrm>
              <a:off x="1426179" y="3289266"/>
              <a:ext cx="35947" cy="24705"/>
            </a:xfrm>
            <a:custGeom>
              <a:avLst/>
              <a:gdLst/>
              <a:ahLst/>
              <a:cxnLst/>
              <a:rect l="l" t="t" r="r" b="b"/>
              <a:pathLst>
                <a:path w="1132" h="778" extrusionOk="0">
                  <a:moveTo>
                    <a:pt x="229" y="1"/>
                  </a:moveTo>
                  <a:cubicBezTo>
                    <a:pt x="159" y="1"/>
                    <a:pt x="89" y="41"/>
                    <a:pt x="48" y="99"/>
                  </a:cubicBezTo>
                  <a:cubicBezTo>
                    <a:pt x="0" y="194"/>
                    <a:pt x="36" y="301"/>
                    <a:pt x="143" y="361"/>
                  </a:cubicBezTo>
                  <a:lnTo>
                    <a:pt x="822" y="742"/>
                  </a:lnTo>
                  <a:cubicBezTo>
                    <a:pt x="858" y="754"/>
                    <a:pt x="881" y="777"/>
                    <a:pt x="917" y="777"/>
                  </a:cubicBezTo>
                  <a:cubicBezTo>
                    <a:pt x="977" y="777"/>
                    <a:pt x="1048" y="742"/>
                    <a:pt x="1072" y="682"/>
                  </a:cubicBezTo>
                  <a:cubicBezTo>
                    <a:pt x="1132" y="599"/>
                    <a:pt x="1096" y="480"/>
                    <a:pt x="1001" y="420"/>
                  </a:cubicBezTo>
                  <a:lnTo>
                    <a:pt x="322" y="27"/>
                  </a:lnTo>
                  <a:cubicBezTo>
                    <a:pt x="292" y="9"/>
                    <a:pt x="261" y="1"/>
                    <a:pt x="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758;p70">
              <a:extLst>
                <a:ext uri="{FF2B5EF4-FFF2-40B4-BE49-F238E27FC236}">
                  <a16:creationId xmlns:a16="http://schemas.microsoft.com/office/drawing/2014/main" id="{75CC8675-4E89-605A-507D-49C28FDE23B5}"/>
                </a:ext>
              </a:extLst>
            </p:cNvPr>
            <p:cNvSpPr/>
            <p:nvPr/>
          </p:nvSpPr>
          <p:spPr>
            <a:xfrm>
              <a:off x="1410682" y="3350997"/>
              <a:ext cx="37439" cy="12511"/>
            </a:xfrm>
            <a:custGeom>
              <a:avLst/>
              <a:gdLst/>
              <a:ahLst/>
              <a:cxnLst/>
              <a:rect l="l" t="t" r="r" b="b"/>
              <a:pathLst>
                <a:path w="1179" h="394" extrusionOk="0">
                  <a:moveTo>
                    <a:pt x="191" y="0"/>
                  </a:moveTo>
                  <a:cubicBezTo>
                    <a:pt x="96" y="0"/>
                    <a:pt x="0" y="95"/>
                    <a:pt x="0" y="203"/>
                  </a:cubicBezTo>
                  <a:cubicBezTo>
                    <a:pt x="0" y="298"/>
                    <a:pt x="84" y="393"/>
                    <a:pt x="191" y="393"/>
                  </a:cubicBezTo>
                  <a:lnTo>
                    <a:pt x="988" y="393"/>
                  </a:lnTo>
                  <a:cubicBezTo>
                    <a:pt x="1084" y="393"/>
                    <a:pt x="1179" y="298"/>
                    <a:pt x="1179" y="203"/>
                  </a:cubicBezTo>
                  <a:cubicBezTo>
                    <a:pt x="1179" y="95"/>
                    <a:pt x="1084" y="0"/>
                    <a:pt x="9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759;p70">
              <a:extLst>
                <a:ext uri="{FF2B5EF4-FFF2-40B4-BE49-F238E27FC236}">
                  <a16:creationId xmlns:a16="http://schemas.microsoft.com/office/drawing/2014/main" id="{D1A2FD47-FEDB-8442-B02D-D89E394421FD}"/>
                </a:ext>
              </a:extLst>
            </p:cNvPr>
            <p:cNvSpPr/>
            <p:nvPr/>
          </p:nvSpPr>
          <p:spPr>
            <a:xfrm>
              <a:off x="1426179" y="3400980"/>
              <a:ext cx="35566" cy="24896"/>
            </a:xfrm>
            <a:custGeom>
              <a:avLst/>
              <a:gdLst/>
              <a:ahLst/>
              <a:cxnLst/>
              <a:rect l="l" t="t" r="r" b="b"/>
              <a:pathLst>
                <a:path w="1120" h="784" extrusionOk="0">
                  <a:moveTo>
                    <a:pt x="904" y="0"/>
                  </a:moveTo>
                  <a:cubicBezTo>
                    <a:pt x="874" y="0"/>
                    <a:pt x="843" y="7"/>
                    <a:pt x="810" y="22"/>
                  </a:cubicBezTo>
                  <a:lnTo>
                    <a:pt x="119" y="414"/>
                  </a:lnTo>
                  <a:cubicBezTo>
                    <a:pt x="36" y="486"/>
                    <a:pt x="0" y="593"/>
                    <a:pt x="60" y="688"/>
                  </a:cubicBezTo>
                  <a:cubicBezTo>
                    <a:pt x="96" y="748"/>
                    <a:pt x="167" y="784"/>
                    <a:pt x="227" y="784"/>
                  </a:cubicBezTo>
                  <a:cubicBezTo>
                    <a:pt x="262" y="784"/>
                    <a:pt x="286" y="760"/>
                    <a:pt x="322" y="748"/>
                  </a:cubicBezTo>
                  <a:lnTo>
                    <a:pt x="1001" y="367"/>
                  </a:lnTo>
                  <a:cubicBezTo>
                    <a:pt x="1096" y="307"/>
                    <a:pt x="1120" y="200"/>
                    <a:pt x="1072" y="93"/>
                  </a:cubicBezTo>
                  <a:cubicBezTo>
                    <a:pt x="1031" y="35"/>
                    <a:pt x="972" y="0"/>
                    <a:pt x="9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760;p70">
              <a:extLst>
                <a:ext uri="{FF2B5EF4-FFF2-40B4-BE49-F238E27FC236}">
                  <a16:creationId xmlns:a16="http://schemas.microsoft.com/office/drawing/2014/main" id="{AFF8D2D9-1B32-4768-A32E-F082921C5631}"/>
                </a:ext>
              </a:extLst>
            </p:cNvPr>
            <p:cNvSpPr/>
            <p:nvPr/>
          </p:nvSpPr>
          <p:spPr>
            <a:xfrm>
              <a:off x="1620138" y="3289043"/>
              <a:ext cx="35566" cy="24928"/>
            </a:xfrm>
            <a:custGeom>
              <a:avLst/>
              <a:gdLst/>
              <a:ahLst/>
              <a:cxnLst/>
              <a:rect l="l" t="t" r="r" b="b"/>
              <a:pathLst>
                <a:path w="1120" h="785" extrusionOk="0">
                  <a:moveTo>
                    <a:pt x="895" y="1"/>
                  </a:moveTo>
                  <a:cubicBezTo>
                    <a:pt x="864" y="1"/>
                    <a:pt x="831" y="8"/>
                    <a:pt x="798" y="22"/>
                  </a:cubicBezTo>
                  <a:lnTo>
                    <a:pt x="119" y="403"/>
                  </a:lnTo>
                  <a:cubicBezTo>
                    <a:pt x="24" y="463"/>
                    <a:pt x="0" y="570"/>
                    <a:pt x="48" y="677"/>
                  </a:cubicBezTo>
                  <a:cubicBezTo>
                    <a:pt x="107" y="749"/>
                    <a:pt x="167" y="784"/>
                    <a:pt x="227" y="784"/>
                  </a:cubicBezTo>
                  <a:cubicBezTo>
                    <a:pt x="250" y="784"/>
                    <a:pt x="286" y="761"/>
                    <a:pt x="310" y="749"/>
                  </a:cubicBezTo>
                  <a:lnTo>
                    <a:pt x="1000" y="368"/>
                  </a:lnTo>
                  <a:cubicBezTo>
                    <a:pt x="1084" y="308"/>
                    <a:pt x="1120" y="201"/>
                    <a:pt x="1072" y="94"/>
                  </a:cubicBezTo>
                  <a:cubicBezTo>
                    <a:pt x="1031" y="36"/>
                    <a:pt x="966" y="1"/>
                    <a:pt x="8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761;p70">
              <a:extLst>
                <a:ext uri="{FF2B5EF4-FFF2-40B4-BE49-F238E27FC236}">
                  <a16:creationId xmlns:a16="http://schemas.microsoft.com/office/drawing/2014/main" id="{F909061D-E34E-4B4B-CE00-A1C854AD19C3}"/>
                </a:ext>
              </a:extLst>
            </p:cNvPr>
            <p:cNvSpPr/>
            <p:nvPr/>
          </p:nvSpPr>
          <p:spPr>
            <a:xfrm>
              <a:off x="1584224" y="3243507"/>
              <a:ext cx="26103" cy="33787"/>
            </a:xfrm>
            <a:custGeom>
              <a:avLst/>
              <a:gdLst/>
              <a:ahLst/>
              <a:cxnLst/>
              <a:rect l="l" t="t" r="r" b="b"/>
              <a:pathLst>
                <a:path w="822" h="1064" extrusionOk="0">
                  <a:moveTo>
                    <a:pt x="594" y="1"/>
                  </a:moveTo>
                  <a:cubicBezTo>
                    <a:pt x="527" y="1"/>
                    <a:pt x="458" y="41"/>
                    <a:pt x="417" y="99"/>
                  </a:cubicBezTo>
                  <a:lnTo>
                    <a:pt x="24" y="790"/>
                  </a:lnTo>
                  <a:cubicBezTo>
                    <a:pt x="0" y="873"/>
                    <a:pt x="24" y="992"/>
                    <a:pt x="119" y="1040"/>
                  </a:cubicBezTo>
                  <a:cubicBezTo>
                    <a:pt x="143" y="1052"/>
                    <a:pt x="179" y="1063"/>
                    <a:pt x="203" y="1063"/>
                  </a:cubicBezTo>
                  <a:cubicBezTo>
                    <a:pt x="262" y="1063"/>
                    <a:pt x="346" y="1040"/>
                    <a:pt x="369" y="980"/>
                  </a:cubicBezTo>
                  <a:lnTo>
                    <a:pt x="762" y="290"/>
                  </a:lnTo>
                  <a:cubicBezTo>
                    <a:pt x="822" y="206"/>
                    <a:pt x="774" y="87"/>
                    <a:pt x="679" y="28"/>
                  </a:cubicBezTo>
                  <a:cubicBezTo>
                    <a:pt x="653" y="9"/>
                    <a:pt x="624" y="1"/>
                    <a:pt x="5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762;p70">
              <a:extLst>
                <a:ext uri="{FF2B5EF4-FFF2-40B4-BE49-F238E27FC236}">
                  <a16:creationId xmlns:a16="http://schemas.microsoft.com/office/drawing/2014/main" id="{163E07F7-154D-C978-CC0B-DA61CBF40DD1}"/>
                </a:ext>
              </a:extLst>
            </p:cNvPr>
            <p:cNvSpPr/>
            <p:nvPr/>
          </p:nvSpPr>
          <p:spPr>
            <a:xfrm>
              <a:off x="1404617" y="3271197"/>
              <a:ext cx="285859" cy="281349"/>
            </a:xfrm>
            <a:custGeom>
              <a:avLst/>
              <a:gdLst/>
              <a:ahLst/>
              <a:cxnLst/>
              <a:rect l="l" t="t" r="r" b="b"/>
              <a:pathLst>
                <a:path w="9002" h="8860" extrusionOk="0">
                  <a:moveTo>
                    <a:pt x="4525" y="1013"/>
                  </a:moveTo>
                  <a:lnTo>
                    <a:pt x="4573" y="1025"/>
                  </a:lnTo>
                  <a:lnTo>
                    <a:pt x="4704" y="1025"/>
                  </a:lnTo>
                  <a:lnTo>
                    <a:pt x="4787" y="1061"/>
                  </a:lnTo>
                  <a:lnTo>
                    <a:pt x="4811" y="1061"/>
                  </a:lnTo>
                  <a:lnTo>
                    <a:pt x="4823" y="1072"/>
                  </a:lnTo>
                  <a:cubicBezTo>
                    <a:pt x="4835" y="1072"/>
                    <a:pt x="4835" y="1084"/>
                    <a:pt x="4847" y="1084"/>
                  </a:cubicBezTo>
                  <a:cubicBezTo>
                    <a:pt x="4847" y="1084"/>
                    <a:pt x="4870" y="1084"/>
                    <a:pt x="4870" y="1096"/>
                  </a:cubicBezTo>
                  <a:lnTo>
                    <a:pt x="4942" y="1132"/>
                  </a:lnTo>
                  <a:lnTo>
                    <a:pt x="4954" y="1132"/>
                  </a:lnTo>
                  <a:lnTo>
                    <a:pt x="4989" y="1144"/>
                  </a:lnTo>
                  <a:cubicBezTo>
                    <a:pt x="4989" y="1144"/>
                    <a:pt x="5001" y="1144"/>
                    <a:pt x="5001" y="1156"/>
                  </a:cubicBezTo>
                  <a:cubicBezTo>
                    <a:pt x="5001" y="1156"/>
                    <a:pt x="5013" y="1156"/>
                    <a:pt x="5013" y="1180"/>
                  </a:cubicBezTo>
                  <a:lnTo>
                    <a:pt x="5049" y="1192"/>
                  </a:lnTo>
                  <a:cubicBezTo>
                    <a:pt x="5049" y="1192"/>
                    <a:pt x="5061" y="1192"/>
                    <a:pt x="5061" y="1203"/>
                  </a:cubicBezTo>
                  <a:cubicBezTo>
                    <a:pt x="5061" y="1203"/>
                    <a:pt x="5073" y="1203"/>
                    <a:pt x="5073" y="1215"/>
                  </a:cubicBezTo>
                  <a:lnTo>
                    <a:pt x="5085" y="1239"/>
                  </a:lnTo>
                  <a:cubicBezTo>
                    <a:pt x="5085" y="1239"/>
                    <a:pt x="5109" y="1239"/>
                    <a:pt x="5109" y="1251"/>
                  </a:cubicBezTo>
                  <a:cubicBezTo>
                    <a:pt x="5109" y="1251"/>
                    <a:pt x="5120" y="1251"/>
                    <a:pt x="5120" y="1263"/>
                  </a:cubicBezTo>
                  <a:cubicBezTo>
                    <a:pt x="5120" y="1263"/>
                    <a:pt x="5132" y="1263"/>
                    <a:pt x="5132" y="1275"/>
                  </a:cubicBezTo>
                  <a:lnTo>
                    <a:pt x="5144" y="1299"/>
                  </a:lnTo>
                  <a:cubicBezTo>
                    <a:pt x="5144" y="1299"/>
                    <a:pt x="5168" y="1299"/>
                    <a:pt x="5168" y="1311"/>
                  </a:cubicBezTo>
                  <a:lnTo>
                    <a:pt x="5263" y="1394"/>
                  </a:lnTo>
                  <a:lnTo>
                    <a:pt x="5299" y="1430"/>
                  </a:lnTo>
                  <a:cubicBezTo>
                    <a:pt x="5382" y="1501"/>
                    <a:pt x="5466" y="1596"/>
                    <a:pt x="5537" y="1680"/>
                  </a:cubicBezTo>
                  <a:cubicBezTo>
                    <a:pt x="5561" y="1715"/>
                    <a:pt x="5585" y="1739"/>
                    <a:pt x="5597" y="1787"/>
                  </a:cubicBezTo>
                  <a:lnTo>
                    <a:pt x="5597" y="1799"/>
                  </a:lnTo>
                  <a:cubicBezTo>
                    <a:pt x="5609" y="1834"/>
                    <a:pt x="5644" y="1858"/>
                    <a:pt x="5656" y="1894"/>
                  </a:cubicBezTo>
                  <a:lnTo>
                    <a:pt x="5656" y="1906"/>
                  </a:lnTo>
                  <a:cubicBezTo>
                    <a:pt x="5668" y="1930"/>
                    <a:pt x="5680" y="1965"/>
                    <a:pt x="5704" y="2013"/>
                  </a:cubicBezTo>
                  <a:lnTo>
                    <a:pt x="5704" y="2025"/>
                  </a:lnTo>
                  <a:cubicBezTo>
                    <a:pt x="5716" y="2049"/>
                    <a:pt x="5728" y="2096"/>
                    <a:pt x="5740" y="2132"/>
                  </a:cubicBezTo>
                  <a:lnTo>
                    <a:pt x="5740" y="2144"/>
                  </a:lnTo>
                  <a:cubicBezTo>
                    <a:pt x="5763" y="2168"/>
                    <a:pt x="5775" y="2215"/>
                    <a:pt x="5775" y="2251"/>
                  </a:cubicBezTo>
                  <a:lnTo>
                    <a:pt x="5775" y="2263"/>
                  </a:lnTo>
                  <a:cubicBezTo>
                    <a:pt x="5787" y="2287"/>
                    <a:pt x="5787" y="2335"/>
                    <a:pt x="5799" y="2382"/>
                  </a:cubicBezTo>
                  <a:lnTo>
                    <a:pt x="5799" y="2394"/>
                  </a:lnTo>
                  <a:cubicBezTo>
                    <a:pt x="5799" y="2442"/>
                    <a:pt x="5823" y="2466"/>
                    <a:pt x="5823" y="2513"/>
                  </a:cubicBezTo>
                  <a:lnTo>
                    <a:pt x="5823" y="2525"/>
                  </a:lnTo>
                  <a:lnTo>
                    <a:pt x="5823" y="2549"/>
                  </a:lnTo>
                  <a:cubicBezTo>
                    <a:pt x="5728" y="2620"/>
                    <a:pt x="5466" y="2739"/>
                    <a:pt x="5240" y="2894"/>
                  </a:cubicBezTo>
                  <a:cubicBezTo>
                    <a:pt x="5216" y="2894"/>
                    <a:pt x="5216" y="2906"/>
                    <a:pt x="5216" y="2906"/>
                  </a:cubicBezTo>
                  <a:cubicBezTo>
                    <a:pt x="5192" y="2918"/>
                    <a:pt x="5180" y="2930"/>
                    <a:pt x="5144" y="2966"/>
                  </a:cubicBezTo>
                  <a:cubicBezTo>
                    <a:pt x="5120" y="2977"/>
                    <a:pt x="5085" y="3013"/>
                    <a:pt x="5061" y="3037"/>
                  </a:cubicBezTo>
                  <a:cubicBezTo>
                    <a:pt x="5025" y="3049"/>
                    <a:pt x="5013" y="3085"/>
                    <a:pt x="4978" y="3097"/>
                  </a:cubicBezTo>
                  <a:cubicBezTo>
                    <a:pt x="4620" y="3406"/>
                    <a:pt x="4347" y="3823"/>
                    <a:pt x="4204" y="4299"/>
                  </a:cubicBezTo>
                  <a:cubicBezTo>
                    <a:pt x="4180" y="4299"/>
                    <a:pt x="4144" y="4287"/>
                    <a:pt x="4132" y="4287"/>
                  </a:cubicBezTo>
                  <a:cubicBezTo>
                    <a:pt x="4061" y="4275"/>
                    <a:pt x="3966" y="4275"/>
                    <a:pt x="3894" y="4275"/>
                  </a:cubicBezTo>
                  <a:lnTo>
                    <a:pt x="3632" y="4275"/>
                  </a:lnTo>
                  <a:cubicBezTo>
                    <a:pt x="3608" y="4275"/>
                    <a:pt x="3596" y="4251"/>
                    <a:pt x="3585" y="4251"/>
                  </a:cubicBezTo>
                  <a:lnTo>
                    <a:pt x="3573" y="4251"/>
                  </a:lnTo>
                  <a:cubicBezTo>
                    <a:pt x="3549" y="4240"/>
                    <a:pt x="3537" y="4240"/>
                    <a:pt x="3525" y="4228"/>
                  </a:cubicBezTo>
                  <a:cubicBezTo>
                    <a:pt x="3513" y="4216"/>
                    <a:pt x="3489" y="4216"/>
                    <a:pt x="3465" y="4192"/>
                  </a:cubicBezTo>
                  <a:lnTo>
                    <a:pt x="3454" y="4180"/>
                  </a:lnTo>
                  <a:cubicBezTo>
                    <a:pt x="3430" y="4168"/>
                    <a:pt x="3418" y="4168"/>
                    <a:pt x="3406" y="4156"/>
                  </a:cubicBezTo>
                  <a:lnTo>
                    <a:pt x="3394" y="4156"/>
                  </a:lnTo>
                  <a:cubicBezTo>
                    <a:pt x="3370" y="4132"/>
                    <a:pt x="3358" y="4120"/>
                    <a:pt x="3346" y="4120"/>
                  </a:cubicBezTo>
                  <a:lnTo>
                    <a:pt x="3335" y="4109"/>
                  </a:lnTo>
                  <a:cubicBezTo>
                    <a:pt x="3311" y="4097"/>
                    <a:pt x="3299" y="4097"/>
                    <a:pt x="3287" y="4073"/>
                  </a:cubicBezTo>
                  <a:lnTo>
                    <a:pt x="3275" y="4073"/>
                  </a:lnTo>
                  <a:lnTo>
                    <a:pt x="3227" y="4037"/>
                  </a:lnTo>
                  <a:lnTo>
                    <a:pt x="3215" y="4013"/>
                  </a:lnTo>
                  <a:cubicBezTo>
                    <a:pt x="3192" y="4001"/>
                    <a:pt x="3180" y="3990"/>
                    <a:pt x="3168" y="3990"/>
                  </a:cubicBezTo>
                  <a:lnTo>
                    <a:pt x="3156" y="3990"/>
                  </a:lnTo>
                  <a:lnTo>
                    <a:pt x="3108" y="3942"/>
                  </a:lnTo>
                  <a:lnTo>
                    <a:pt x="3096" y="3930"/>
                  </a:lnTo>
                  <a:lnTo>
                    <a:pt x="3061" y="3894"/>
                  </a:lnTo>
                  <a:lnTo>
                    <a:pt x="3049" y="3882"/>
                  </a:lnTo>
                  <a:lnTo>
                    <a:pt x="3001" y="3835"/>
                  </a:lnTo>
                  <a:lnTo>
                    <a:pt x="2989" y="3823"/>
                  </a:lnTo>
                  <a:lnTo>
                    <a:pt x="2989" y="3811"/>
                  </a:lnTo>
                  <a:cubicBezTo>
                    <a:pt x="2870" y="3680"/>
                    <a:pt x="2775" y="3525"/>
                    <a:pt x="2715" y="3358"/>
                  </a:cubicBezTo>
                  <a:cubicBezTo>
                    <a:pt x="2715" y="3347"/>
                    <a:pt x="2703" y="3335"/>
                    <a:pt x="2703" y="3323"/>
                  </a:cubicBezTo>
                  <a:lnTo>
                    <a:pt x="2703" y="3299"/>
                  </a:lnTo>
                  <a:cubicBezTo>
                    <a:pt x="2703" y="3287"/>
                    <a:pt x="2692" y="3275"/>
                    <a:pt x="2692" y="3263"/>
                  </a:cubicBezTo>
                  <a:lnTo>
                    <a:pt x="2692" y="3239"/>
                  </a:lnTo>
                  <a:cubicBezTo>
                    <a:pt x="2692" y="3228"/>
                    <a:pt x="2680" y="3204"/>
                    <a:pt x="2680" y="3180"/>
                  </a:cubicBezTo>
                  <a:cubicBezTo>
                    <a:pt x="2656" y="3108"/>
                    <a:pt x="2644" y="3049"/>
                    <a:pt x="2632" y="2977"/>
                  </a:cubicBezTo>
                  <a:lnTo>
                    <a:pt x="2632" y="2930"/>
                  </a:lnTo>
                  <a:lnTo>
                    <a:pt x="2632" y="2882"/>
                  </a:lnTo>
                  <a:cubicBezTo>
                    <a:pt x="2632" y="2823"/>
                    <a:pt x="2620" y="2763"/>
                    <a:pt x="2620" y="2704"/>
                  </a:cubicBezTo>
                  <a:lnTo>
                    <a:pt x="2620" y="2644"/>
                  </a:lnTo>
                  <a:lnTo>
                    <a:pt x="2620" y="2632"/>
                  </a:lnTo>
                  <a:lnTo>
                    <a:pt x="2620" y="2573"/>
                  </a:lnTo>
                  <a:lnTo>
                    <a:pt x="2620" y="2513"/>
                  </a:lnTo>
                  <a:lnTo>
                    <a:pt x="2620" y="2501"/>
                  </a:lnTo>
                  <a:cubicBezTo>
                    <a:pt x="2620" y="2454"/>
                    <a:pt x="2632" y="2430"/>
                    <a:pt x="2632" y="2382"/>
                  </a:cubicBezTo>
                  <a:lnTo>
                    <a:pt x="2632" y="2370"/>
                  </a:lnTo>
                  <a:cubicBezTo>
                    <a:pt x="2632" y="2335"/>
                    <a:pt x="2644" y="2287"/>
                    <a:pt x="2656" y="2263"/>
                  </a:cubicBezTo>
                  <a:lnTo>
                    <a:pt x="2656" y="2251"/>
                  </a:lnTo>
                  <a:cubicBezTo>
                    <a:pt x="2680" y="2215"/>
                    <a:pt x="2680" y="2168"/>
                    <a:pt x="2692" y="2144"/>
                  </a:cubicBezTo>
                  <a:lnTo>
                    <a:pt x="2692" y="2132"/>
                  </a:lnTo>
                  <a:cubicBezTo>
                    <a:pt x="2703" y="2096"/>
                    <a:pt x="2715" y="2049"/>
                    <a:pt x="2739" y="2025"/>
                  </a:cubicBezTo>
                  <a:lnTo>
                    <a:pt x="2739" y="2013"/>
                  </a:lnTo>
                  <a:cubicBezTo>
                    <a:pt x="2751" y="1977"/>
                    <a:pt x="2763" y="1930"/>
                    <a:pt x="2775" y="1906"/>
                  </a:cubicBezTo>
                  <a:lnTo>
                    <a:pt x="2775" y="1894"/>
                  </a:lnTo>
                  <a:cubicBezTo>
                    <a:pt x="2799" y="1858"/>
                    <a:pt x="2811" y="1834"/>
                    <a:pt x="2834" y="1799"/>
                  </a:cubicBezTo>
                  <a:lnTo>
                    <a:pt x="2858" y="1787"/>
                  </a:lnTo>
                  <a:cubicBezTo>
                    <a:pt x="2870" y="1751"/>
                    <a:pt x="2894" y="1727"/>
                    <a:pt x="2918" y="1692"/>
                  </a:cubicBezTo>
                  <a:cubicBezTo>
                    <a:pt x="2989" y="1608"/>
                    <a:pt x="3061" y="1513"/>
                    <a:pt x="3156" y="1442"/>
                  </a:cubicBezTo>
                  <a:lnTo>
                    <a:pt x="3180" y="1418"/>
                  </a:lnTo>
                  <a:lnTo>
                    <a:pt x="3299" y="1311"/>
                  </a:lnTo>
                  <a:cubicBezTo>
                    <a:pt x="3299" y="1311"/>
                    <a:pt x="3311" y="1311"/>
                    <a:pt x="3311" y="1299"/>
                  </a:cubicBezTo>
                  <a:cubicBezTo>
                    <a:pt x="3311" y="1299"/>
                    <a:pt x="3335" y="1299"/>
                    <a:pt x="3335" y="1275"/>
                  </a:cubicBezTo>
                  <a:lnTo>
                    <a:pt x="3346" y="1263"/>
                  </a:lnTo>
                  <a:cubicBezTo>
                    <a:pt x="3346" y="1263"/>
                    <a:pt x="3358" y="1263"/>
                    <a:pt x="3358" y="1251"/>
                  </a:cubicBezTo>
                  <a:cubicBezTo>
                    <a:pt x="3358" y="1251"/>
                    <a:pt x="3370" y="1251"/>
                    <a:pt x="3370" y="1239"/>
                  </a:cubicBezTo>
                  <a:cubicBezTo>
                    <a:pt x="3370" y="1239"/>
                    <a:pt x="3394" y="1239"/>
                    <a:pt x="3394" y="1215"/>
                  </a:cubicBezTo>
                  <a:cubicBezTo>
                    <a:pt x="3394" y="1215"/>
                    <a:pt x="3406" y="1215"/>
                    <a:pt x="3406" y="1203"/>
                  </a:cubicBezTo>
                  <a:lnTo>
                    <a:pt x="3430" y="1192"/>
                  </a:lnTo>
                  <a:cubicBezTo>
                    <a:pt x="3430" y="1192"/>
                    <a:pt x="3454" y="1192"/>
                    <a:pt x="3454" y="1180"/>
                  </a:cubicBezTo>
                  <a:cubicBezTo>
                    <a:pt x="3454" y="1180"/>
                    <a:pt x="3465" y="1180"/>
                    <a:pt x="3465" y="1156"/>
                  </a:cubicBezTo>
                  <a:lnTo>
                    <a:pt x="3489" y="1144"/>
                  </a:lnTo>
                  <a:cubicBezTo>
                    <a:pt x="3489" y="1144"/>
                    <a:pt x="3513" y="1144"/>
                    <a:pt x="3513" y="1132"/>
                  </a:cubicBezTo>
                  <a:lnTo>
                    <a:pt x="3585" y="1096"/>
                  </a:lnTo>
                  <a:cubicBezTo>
                    <a:pt x="3585" y="1096"/>
                    <a:pt x="3596" y="1096"/>
                    <a:pt x="3596" y="1084"/>
                  </a:cubicBezTo>
                  <a:cubicBezTo>
                    <a:pt x="3608" y="1084"/>
                    <a:pt x="3608" y="1072"/>
                    <a:pt x="3632" y="1072"/>
                  </a:cubicBezTo>
                  <a:lnTo>
                    <a:pt x="3644" y="1061"/>
                  </a:lnTo>
                  <a:lnTo>
                    <a:pt x="3656" y="1061"/>
                  </a:lnTo>
                  <a:lnTo>
                    <a:pt x="3763" y="1025"/>
                  </a:lnTo>
                  <a:lnTo>
                    <a:pt x="3882" y="1025"/>
                  </a:lnTo>
                  <a:lnTo>
                    <a:pt x="3930" y="1013"/>
                  </a:lnTo>
                  <a:close/>
                  <a:moveTo>
                    <a:pt x="4347" y="418"/>
                  </a:moveTo>
                  <a:cubicBezTo>
                    <a:pt x="4847" y="418"/>
                    <a:pt x="5335" y="584"/>
                    <a:pt x="5740" y="882"/>
                  </a:cubicBezTo>
                  <a:cubicBezTo>
                    <a:pt x="6156" y="1192"/>
                    <a:pt x="6454" y="1620"/>
                    <a:pt x="6585" y="2108"/>
                  </a:cubicBezTo>
                  <a:cubicBezTo>
                    <a:pt x="6621" y="2227"/>
                    <a:pt x="6644" y="2370"/>
                    <a:pt x="6668" y="2489"/>
                  </a:cubicBezTo>
                  <a:lnTo>
                    <a:pt x="6442" y="2489"/>
                  </a:lnTo>
                  <a:cubicBezTo>
                    <a:pt x="6442" y="2442"/>
                    <a:pt x="6430" y="2394"/>
                    <a:pt x="6430" y="2346"/>
                  </a:cubicBezTo>
                  <a:lnTo>
                    <a:pt x="6430" y="2335"/>
                  </a:lnTo>
                  <a:cubicBezTo>
                    <a:pt x="6406" y="2287"/>
                    <a:pt x="6406" y="2251"/>
                    <a:pt x="6394" y="2204"/>
                  </a:cubicBezTo>
                  <a:lnTo>
                    <a:pt x="6394" y="2192"/>
                  </a:lnTo>
                  <a:lnTo>
                    <a:pt x="6347" y="2049"/>
                  </a:lnTo>
                  <a:lnTo>
                    <a:pt x="6347" y="2037"/>
                  </a:lnTo>
                  <a:lnTo>
                    <a:pt x="6311" y="1906"/>
                  </a:lnTo>
                  <a:lnTo>
                    <a:pt x="6311" y="1894"/>
                  </a:lnTo>
                  <a:cubicBezTo>
                    <a:pt x="6287" y="1846"/>
                    <a:pt x="6263" y="1799"/>
                    <a:pt x="6252" y="1775"/>
                  </a:cubicBezTo>
                  <a:lnTo>
                    <a:pt x="6228" y="1751"/>
                  </a:lnTo>
                  <a:cubicBezTo>
                    <a:pt x="6216" y="1715"/>
                    <a:pt x="6192" y="1680"/>
                    <a:pt x="6156" y="1632"/>
                  </a:cubicBezTo>
                  <a:lnTo>
                    <a:pt x="6144" y="1620"/>
                  </a:lnTo>
                  <a:cubicBezTo>
                    <a:pt x="6109" y="1573"/>
                    <a:pt x="6085" y="1549"/>
                    <a:pt x="6073" y="1501"/>
                  </a:cubicBezTo>
                  <a:cubicBezTo>
                    <a:pt x="5978" y="1382"/>
                    <a:pt x="5894" y="1275"/>
                    <a:pt x="5787" y="1192"/>
                  </a:cubicBezTo>
                  <a:lnTo>
                    <a:pt x="5775" y="1180"/>
                  </a:lnTo>
                  <a:lnTo>
                    <a:pt x="5751" y="1156"/>
                  </a:lnTo>
                  <a:lnTo>
                    <a:pt x="5740" y="1144"/>
                  </a:lnTo>
                  <a:lnTo>
                    <a:pt x="5680" y="1084"/>
                  </a:lnTo>
                  <a:lnTo>
                    <a:pt x="5668" y="1072"/>
                  </a:lnTo>
                  <a:lnTo>
                    <a:pt x="5621" y="1037"/>
                  </a:lnTo>
                  <a:lnTo>
                    <a:pt x="5609" y="1025"/>
                  </a:lnTo>
                  <a:lnTo>
                    <a:pt x="5597" y="1013"/>
                  </a:lnTo>
                  <a:lnTo>
                    <a:pt x="5573" y="1001"/>
                  </a:lnTo>
                  <a:lnTo>
                    <a:pt x="5561" y="977"/>
                  </a:lnTo>
                  <a:lnTo>
                    <a:pt x="5549" y="965"/>
                  </a:lnTo>
                  <a:lnTo>
                    <a:pt x="5537" y="953"/>
                  </a:lnTo>
                  <a:lnTo>
                    <a:pt x="5513" y="942"/>
                  </a:lnTo>
                  <a:cubicBezTo>
                    <a:pt x="5513" y="942"/>
                    <a:pt x="5501" y="918"/>
                    <a:pt x="5490" y="918"/>
                  </a:cubicBezTo>
                  <a:lnTo>
                    <a:pt x="5442" y="894"/>
                  </a:lnTo>
                  <a:cubicBezTo>
                    <a:pt x="5430" y="894"/>
                    <a:pt x="5430" y="882"/>
                    <a:pt x="5430" y="882"/>
                  </a:cubicBezTo>
                  <a:cubicBezTo>
                    <a:pt x="5430" y="882"/>
                    <a:pt x="5418" y="858"/>
                    <a:pt x="5394" y="858"/>
                  </a:cubicBezTo>
                  <a:lnTo>
                    <a:pt x="5359" y="834"/>
                  </a:lnTo>
                  <a:cubicBezTo>
                    <a:pt x="5359" y="834"/>
                    <a:pt x="5335" y="834"/>
                    <a:pt x="5335" y="822"/>
                  </a:cubicBezTo>
                  <a:lnTo>
                    <a:pt x="5299" y="787"/>
                  </a:lnTo>
                  <a:cubicBezTo>
                    <a:pt x="5299" y="787"/>
                    <a:pt x="5275" y="787"/>
                    <a:pt x="5275" y="775"/>
                  </a:cubicBezTo>
                  <a:lnTo>
                    <a:pt x="5251" y="763"/>
                  </a:lnTo>
                  <a:cubicBezTo>
                    <a:pt x="5251" y="763"/>
                    <a:pt x="5240" y="763"/>
                    <a:pt x="5216" y="739"/>
                  </a:cubicBezTo>
                  <a:cubicBezTo>
                    <a:pt x="5204" y="739"/>
                    <a:pt x="5192" y="727"/>
                    <a:pt x="5180" y="727"/>
                  </a:cubicBezTo>
                  <a:lnTo>
                    <a:pt x="5144" y="727"/>
                  </a:lnTo>
                  <a:cubicBezTo>
                    <a:pt x="5144" y="727"/>
                    <a:pt x="5132" y="727"/>
                    <a:pt x="5120" y="715"/>
                  </a:cubicBezTo>
                  <a:lnTo>
                    <a:pt x="5037" y="715"/>
                  </a:lnTo>
                  <a:lnTo>
                    <a:pt x="5013" y="703"/>
                  </a:lnTo>
                  <a:lnTo>
                    <a:pt x="5001" y="703"/>
                  </a:lnTo>
                  <a:cubicBezTo>
                    <a:pt x="4978" y="703"/>
                    <a:pt x="4978" y="703"/>
                    <a:pt x="4966" y="680"/>
                  </a:cubicBezTo>
                  <a:lnTo>
                    <a:pt x="3989" y="680"/>
                  </a:lnTo>
                  <a:lnTo>
                    <a:pt x="3942" y="703"/>
                  </a:lnTo>
                  <a:lnTo>
                    <a:pt x="3727" y="703"/>
                  </a:lnTo>
                  <a:cubicBezTo>
                    <a:pt x="3716" y="703"/>
                    <a:pt x="3716" y="703"/>
                    <a:pt x="3704" y="715"/>
                  </a:cubicBezTo>
                  <a:lnTo>
                    <a:pt x="3585" y="715"/>
                  </a:lnTo>
                  <a:cubicBezTo>
                    <a:pt x="3573" y="715"/>
                    <a:pt x="3573" y="715"/>
                    <a:pt x="3549" y="727"/>
                  </a:cubicBezTo>
                  <a:lnTo>
                    <a:pt x="3525" y="727"/>
                  </a:lnTo>
                  <a:cubicBezTo>
                    <a:pt x="3513" y="727"/>
                    <a:pt x="3489" y="751"/>
                    <a:pt x="3477" y="751"/>
                  </a:cubicBezTo>
                  <a:cubicBezTo>
                    <a:pt x="3465" y="751"/>
                    <a:pt x="3465" y="751"/>
                    <a:pt x="3454" y="763"/>
                  </a:cubicBezTo>
                  <a:lnTo>
                    <a:pt x="3418" y="775"/>
                  </a:lnTo>
                  <a:cubicBezTo>
                    <a:pt x="3418" y="775"/>
                    <a:pt x="3406" y="775"/>
                    <a:pt x="3406" y="787"/>
                  </a:cubicBezTo>
                  <a:lnTo>
                    <a:pt x="3370" y="811"/>
                  </a:lnTo>
                  <a:lnTo>
                    <a:pt x="3358" y="822"/>
                  </a:lnTo>
                  <a:cubicBezTo>
                    <a:pt x="3358" y="822"/>
                    <a:pt x="3346" y="822"/>
                    <a:pt x="3346" y="834"/>
                  </a:cubicBezTo>
                  <a:lnTo>
                    <a:pt x="3299" y="870"/>
                  </a:lnTo>
                  <a:lnTo>
                    <a:pt x="3287" y="882"/>
                  </a:lnTo>
                  <a:cubicBezTo>
                    <a:pt x="3275" y="882"/>
                    <a:pt x="3275" y="894"/>
                    <a:pt x="3251" y="894"/>
                  </a:cubicBezTo>
                  <a:lnTo>
                    <a:pt x="3215" y="930"/>
                  </a:lnTo>
                  <a:lnTo>
                    <a:pt x="3192" y="942"/>
                  </a:lnTo>
                  <a:lnTo>
                    <a:pt x="3180" y="953"/>
                  </a:lnTo>
                  <a:cubicBezTo>
                    <a:pt x="3180" y="953"/>
                    <a:pt x="3168" y="965"/>
                    <a:pt x="3156" y="965"/>
                  </a:cubicBezTo>
                  <a:lnTo>
                    <a:pt x="3132" y="989"/>
                  </a:lnTo>
                  <a:lnTo>
                    <a:pt x="3120" y="1001"/>
                  </a:lnTo>
                  <a:lnTo>
                    <a:pt x="3108" y="1013"/>
                  </a:lnTo>
                  <a:cubicBezTo>
                    <a:pt x="3096" y="1013"/>
                    <a:pt x="3096" y="1025"/>
                    <a:pt x="3096" y="1025"/>
                  </a:cubicBezTo>
                  <a:lnTo>
                    <a:pt x="3073" y="1049"/>
                  </a:lnTo>
                  <a:lnTo>
                    <a:pt x="3037" y="1072"/>
                  </a:lnTo>
                  <a:lnTo>
                    <a:pt x="3013" y="1084"/>
                  </a:lnTo>
                  <a:lnTo>
                    <a:pt x="2954" y="1144"/>
                  </a:lnTo>
                  <a:lnTo>
                    <a:pt x="2942" y="1168"/>
                  </a:lnTo>
                  <a:lnTo>
                    <a:pt x="2930" y="1180"/>
                  </a:lnTo>
                  <a:lnTo>
                    <a:pt x="2918" y="1192"/>
                  </a:lnTo>
                  <a:cubicBezTo>
                    <a:pt x="2811" y="1287"/>
                    <a:pt x="2715" y="1382"/>
                    <a:pt x="2632" y="1501"/>
                  </a:cubicBezTo>
                  <a:cubicBezTo>
                    <a:pt x="2596" y="1549"/>
                    <a:pt x="2573" y="1584"/>
                    <a:pt x="2561" y="1620"/>
                  </a:cubicBezTo>
                  <a:lnTo>
                    <a:pt x="2537" y="1644"/>
                  </a:lnTo>
                  <a:cubicBezTo>
                    <a:pt x="2513" y="1680"/>
                    <a:pt x="2501" y="1715"/>
                    <a:pt x="2465" y="1763"/>
                  </a:cubicBezTo>
                  <a:lnTo>
                    <a:pt x="2465" y="1775"/>
                  </a:lnTo>
                  <a:cubicBezTo>
                    <a:pt x="2453" y="1823"/>
                    <a:pt x="2418" y="1846"/>
                    <a:pt x="2406" y="1894"/>
                  </a:cubicBezTo>
                  <a:lnTo>
                    <a:pt x="2406" y="1906"/>
                  </a:lnTo>
                  <a:lnTo>
                    <a:pt x="2358" y="2037"/>
                  </a:lnTo>
                  <a:lnTo>
                    <a:pt x="2358" y="2061"/>
                  </a:lnTo>
                  <a:lnTo>
                    <a:pt x="2322" y="2192"/>
                  </a:lnTo>
                  <a:lnTo>
                    <a:pt x="2322" y="2204"/>
                  </a:lnTo>
                  <a:cubicBezTo>
                    <a:pt x="2299" y="2251"/>
                    <a:pt x="2287" y="2299"/>
                    <a:pt x="2287" y="2335"/>
                  </a:cubicBezTo>
                  <a:lnTo>
                    <a:pt x="2287" y="2358"/>
                  </a:lnTo>
                  <a:cubicBezTo>
                    <a:pt x="2275" y="2394"/>
                    <a:pt x="2275" y="2442"/>
                    <a:pt x="2275" y="2489"/>
                  </a:cubicBezTo>
                  <a:lnTo>
                    <a:pt x="2275" y="2501"/>
                  </a:lnTo>
                  <a:lnTo>
                    <a:pt x="2275" y="2573"/>
                  </a:lnTo>
                  <a:lnTo>
                    <a:pt x="2275" y="2656"/>
                  </a:lnTo>
                  <a:lnTo>
                    <a:pt x="2275" y="2668"/>
                  </a:lnTo>
                  <a:lnTo>
                    <a:pt x="2275" y="2739"/>
                  </a:lnTo>
                  <a:cubicBezTo>
                    <a:pt x="2275" y="2811"/>
                    <a:pt x="2275" y="2894"/>
                    <a:pt x="2287" y="2954"/>
                  </a:cubicBezTo>
                  <a:lnTo>
                    <a:pt x="2287" y="2989"/>
                  </a:lnTo>
                  <a:cubicBezTo>
                    <a:pt x="2287" y="3013"/>
                    <a:pt x="2287" y="3037"/>
                    <a:pt x="2299" y="3049"/>
                  </a:cubicBezTo>
                  <a:cubicBezTo>
                    <a:pt x="2322" y="3144"/>
                    <a:pt x="2334" y="3228"/>
                    <a:pt x="2358" y="3311"/>
                  </a:cubicBezTo>
                  <a:cubicBezTo>
                    <a:pt x="2358" y="3335"/>
                    <a:pt x="2382" y="3347"/>
                    <a:pt x="2394" y="3382"/>
                  </a:cubicBezTo>
                  <a:lnTo>
                    <a:pt x="2394" y="3394"/>
                  </a:lnTo>
                  <a:cubicBezTo>
                    <a:pt x="2394" y="3406"/>
                    <a:pt x="2406" y="3442"/>
                    <a:pt x="2406" y="3454"/>
                  </a:cubicBezTo>
                  <a:lnTo>
                    <a:pt x="2406" y="3466"/>
                  </a:lnTo>
                  <a:cubicBezTo>
                    <a:pt x="2418" y="3489"/>
                    <a:pt x="2418" y="3513"/>
                    <a:pt x="2442" y="3525"/>
                  </a:cubicBezTo>
                  <a:lnTo>
                    <a:pt x="2442" y="3549"/>
                  </a:lnTo>
                  <a:cubicBezTo>
                    <a:pt x="2513" y="3739"/>
                    <a:pt x="2632" y="3918"/>
                    <a:pt x="2763" y="4085"/>
                  </a:cubicBezTo>
                  <a:lnTo>
                    <a:pt x="2775" y="4097"/>
                  </a:lnTo>
                  <a:lnTo>
                    <a:pt x="2799" y="4109"/>
                  </a:lnTo>
                  <a:lnTo>
                    <a:pt x="2799" y="4120"/>
                  </a:lnTo>
                  <a:lnTo>
                    <a:pt x="2811" y="4144"/>
                  </a:lnTo>
                  <a:cubicBezTo>
                    <a:pt x="2823" y="4156"/>
                    <a:pt x="2834" y="4168"/>
                    <a:pt x="2858" y="4204"/>
                  </a:cubicBezTo>
                  <a:lnTo>
                    <a:pt x="2870" y="4216"/>
                  </a:lnTo>
                  <a:lnTo>
                    <a:pt x="2918" y="4263"/>
                  </a:lnTo>
                  <a:lnTo>
                    <a:pt x="2930" y="4275"/>
                  </a:lnTo>
                  <a:cubicBezTo>
                    <a:pt x="2942" y="4287"/>
                    <a:pt x="2954" y="4299"/>
                    <a:pt x="2989" y="4323"/>
                  </a:cubicBezTo>
                  <a:lnTo>
                    <a:pt x="3001" y="4335"/>
                  </a:lnTo>
                  <a:lnTo>
                    <a:pt x="3049" y="4382"/>
                  </a:lnTo>
                  <a:lnTo>
                    <a:pt x="3061" y="4394"/>
                  </a:lnTo>
                  <a:cubicBezTo>
                    <a:pt x="3073" y="4406"/>
                    <a:pt x="3108" y="4418"/>
                    <a:pt x="3120" y="4442"/>
                  </a:cubicBezTo>
                  <a:lnTo>
                    <a:pt x="3132" y="4442"/>
                  </a:lnTo>
                  <a:cubicBezTo>
                    <a:pt x="3156" y="4454"/>
                    <a:pt x="3168" y="4466"/>
                    <a:pt x="3192" y="4478"/>
                  </a:cubicBezTo>
                  <a:lnTo>
                    <a:pt x="3215" y="4501"/>
                  </a:lnTo>
                  <a:lnTo>
                    <a:pt x="3227" y="4501"/>
                  </a:lnTo>
                  <a:cubicBezTo>
                    <a:pt x="3215" y="4501"/>
                    <a:pt x="3215" y="4513"/>
                    <a:pt x="3192" y="4513"/>
                  </a:cubicBezTo>
                  <a:cubicBezTo>
                    <a:pt x="3156" y="4537"/>
                    <a:pt x="3096" y="4573"/>
                    <a:pt x="3049" y="4597"/>
                  </a:cubicBezTo>
                  <a:cubicBezTo>
                    <a:pt x="3037" y="4597"/>
                    <a:pt x="3037" y="4621"/>
                    <a:pt x="3013" y="4621"/>
                  </a:cubicBezTo>
                  <a:cubicBezTo>
                    <a:pt x="2977" y="4585"/>
                    <a:pt x="2942" y="4561"/>
                    <a:pt x="2894" y="4525"/>
                  </a:cubicBezTo>
                  <a:lnTo>
                    <a:pt x="2858" y="4478"/>
                  </a:lnTo>
                  <a:lnTo>
                    <a:pt x="2811" y="4442"/>
                  </a:lnTo>
                  <a:lnTo>
                    <a:pt x="2799" y="4418"/>
                  </a:lnTo>
                  <a:lnTo>
                    <a:pt x="2763" y="4394"/>
                  </a:lnTo>
                  <a:lnTo>
                    <a:pt x="2751" y="4382"/>
                  </a:lnTo>
                  <a:cubicBezTo>
                    <a:pt x="2620" y="4347"/>
                    <a:pt x="2608" y="4335"/>
                    <a:pt x="2608" y="4335"/>
                  </a:cubicBezTo>
                  <a:lnTo>
                    <a:pt x="2584" y="4311"/>
                  </a:lnTo>
                  <a:lnTo>
                    <a:pt x="2561" y="4287"/>
                  </a:lnTo>
                  <a:lnTo>
                    <a:pt x="2537" y="4275"/>
                  </a:lnTo>
                  <a:lnTo>
                    <a:pt x="2513" y="4240"/>
                  </a:lnTo>
                  <a:lnTo>
                    <a:pt x="2501" y="4228"/>
                  </a:lnTo>
                  <a:cubicBezTo>
                    <a:pt x="2501" y="4216"/>
                    <a:pt x="2477" y="4216"/>
                    <a:pt x="2477" y="4192"/>
                  </a:cubicBezTo>
                  <a:lnTo>
                    <a:pt x="2465" y="4180"/>
                  </a:lnTo>
                  <a:cubicBezTo>
                    <a:pt x="2465" y="4168"/>
                    <a:pt x="2453" y="4168"/>
                    <a:pt x="2453" y="4156"/>
                  </a:cubicBezTo>
                  <a:lnTo>
                    <a:pt x="2442" y="4132"/>
                  </a:lnTo>
                  <a:cubicBezTo>
                    <a:pt x="2442" y="4120"/>
                    <a:pt x="2418" y="4120"/>
                    <a:pt x="2418" y="4109"/>
                  </a:cubicBezTo>
                  <a:lnTo>
                    <a:pt x="2406" y="4097"/>
                  </a:lnTo>
                  <a:cubicBezTo>
                    <a:pt x="2406" y="4073"/>
                    <a:pt x="2394" y="4073"/>
                    <a:pt x="2394" y="4061"/>
                  </a:cubicBezTo>
                  <a:lnTo>
                    <a:pt x="2382" y="4049"/>
                  </a:lnTo>
                  <a:cubicBezTo>
                    <a:pt x="2358" y="4037"/>
                    <a:pt x="2358" y="4013"/>
                    <a:pt x="2346" y="4001"/>
                  </a:cubicBezTo>
                  <a:lnTo>
                    <a:pt x="2346" y="3990"/>
                  </a:lnTo>
                  <a:cubicBezTo>
                    <a:pt x="2334" y="3978"/>
                    <a:pt x="2334" y="3954"/>
                    <a:pt x="2322" y="3942"/>
                  </a:cubicBezTo>
                  <a:lnTo>
                    <a:pt x="2299" y="3930"/>
                  </a:lnTo>
                  <a:cubicBezTo>
                    <a:pt x="2299" y="3918"/>
                    <a:pt x="2287" y="3894"/>
                    <a:pt x="2287" y="3894"/>
                  </a:cubicBezTo>
                  <a:lnTo>
                    <a:pt x="2275" y="3882"/>
                  </a:lnTo>
                  <a:cubicBezTo>
                    <a:pt x="2275" y="3870"/>
                    <a:pt x="2263" y="3870"/>
                    <a:pt x="2263" y="3859"/>
                  </a:cubicBezTo>
                  <a:lnTo>
                    <a:pt x="2239" y="3835"/>
                  </a:lnTo>
                  <a:cubicBezTo>
                    <a:pt x="2239" y="3823"/>
                    <a:pt x="2227" y="3823"/>
                    <a:pt x="2227" y="3811"/>
                  </a:cubicBezTo>
                  <a:lnTo>
                    <a:pt x="2215" y="3775"/>
                  </a:lnTo>
                  <a:cubicBezTo>
                    <a:pt x="2215" y="3763"/>
                    <a:pt x="2203" y="3763"/>
                    <a:pt x="2203" y="3751"/>
                  </a:cubicBezTo>
                  <a:cubicBezTo>
                    <a:pt x="2203" y="3739"/>
                    <a:pt x="2203" y="3739"/>
                    <a:pt x="2180" y="3716"/>
                  </a:cubicBezTo>
                  <a:cubicBezTo>
                    <a:pt x="2180" y="3704"/>
                    <a:pt x="2168" y="3704"/>
                    <a:pt x="2168" y="3692"/>
                  </a:cubicBezTo>
                  <a:cubicBezTo>
                    <a:pt x="2168" y="3692"/>
                    <a:pt x="2168" y="3680"/>
                    <a:pt x="2156" y="3680"/>
                  </a:cubicBezTo>
                  <a:cubicBezTo>
                    <a:pt x="2156" y="3656"/>
                    <a:pt x="2144" y="3656"/>
                    <a:pt x="2144" y="3644"/>
                  </a:cubicBezTo>
                  <a:cubicBezTo>
                    <a:pt x="2144" y="3632"/>
                    <a:pt x="2144" y="3632"/>
                    <a:pt x="2120" y="3620"/>
                  </a:cubicBezTo>
                  <a:cubicBezTo>
                    <a:pt x="2120" y="3597"/>
                    <a:pt x="2108" y="3597"/>
                    <a:pt x="2108" y="3585"/>
                  </a:cubicBezTo>
                  <a:lnTo>
                    <a:pt x="2096" y="3561"/>
                  </a:lnTo>
                  <a:cubicBezTo>
                    <a:pt x="2096" y="3537"/>
                    <a:pt x="2084" y="3537"/>
                    <a:pt x="2084" y="3525"/>
                  </a:cubicBezTo>
                  <a:lnTo>
                    <a:pt x="2061" y="3501"/>
                  </a:lnTo>
                  <a:cubicBezTo>
                    <a:pt x="2061" y="3478"/>
                    <a:pt x="2049" y="3466"/>
                    <a:pt x="2049" y="3454"/>
                  </a:cubicBezTo>
                  <a:lnTo>
                    <a:pt x="2049" y="3442"/>
                  </a:lnTo>
                  <a:cubicBezTo>
                    <a:pt x="2049" y="3418"/>
                    <a:pt x="2037" y="3394"/>
                    <a:pt x="2037" y="3382"/>
                  </a:cubicBezTo>
                  <a:lnTo>
                    <a:pt x="2037" y="3358"/>
                  </a:lnTo>
                  <a:cubicBezTo>
                    <a:pt x="2037" y="3347"/>
                    <a:pt x="2025" y="3335"/>
                    <a:pt x="2025" y="3323"/>
                  </a:cubicBezTo>
                  <a:lnTo>
                    <a:pt x="2025" y="3287"/>
                  </a:lnTo>
                  <a:cubicBezTo>
                    <a:pt x="2025" y="3275"/>
                    <a:pt x="2025" y="3263"/>
                    <a:pt x="2001" y="3239"/>
                  </a:cubicBezTo>
                  <a:lnTo>
                    <a:pt x="2001" y="3216"/>
                  </a:lnTo>
                  <a:lnTo>
                    <a:pt x="2001" y="3180"/>
                  </a:lnTo>
                  <a:lnTo>
                    <a:pt x="2001" y="3156"/>
                  </a:lnTo>
                  <a:lnTo>
                    <a:pt x="2001" y="3120"/>
                  </a:lnTo>
                  <a:lnTo>
                    <a:pt x="2001" y="3097"/>
                  </a:lnTo>
                  <a:lnTo>
                    <a:pt x="2001" y="3061"/>
                  </a:lnTo>
                  <a:lnTo>
                    <a:pt x="2001" y="3037"/>
                  </a:lnTo>
                  <a:lnTo>
                    <a:pt x="2001" y="3001"/>
                  </a:lnTo>
                  <a:lnTo>
                    <a:pt x="2001" y="2977"/>
                  </a:lnTo>
                  <a:lnTo>
                    <a:pt x="2001" y="2942"/>
                  </a:lnTo>
                  <a:lnTo>
                    <a:pt x="2001" y="2930"/>
                  </a:lnTo>
                  <a:lnTo>
                    <a:pt x="2001" y="2906"/>
                  </a:lnTo>
                  <a:lnTo>
                    <a:pt x="2001" y="2870"/>
                  </a:lnTo>
                  <a:lnTo>
                    <a:pt x="2001" y="2823"/>
                  </a:lnTo>
                  <a:lnTo>
                    <a:pt x="2001" y="2811"/>
                  </a:lnTo>
                  <a:lnTo>
                    <a:pt x="2001" y="2751"/>
                  </a:lnTo>
                  <a:cubicBezTo>
                    <a:pt x="2001" y="2525"/>
                    <a:pt x="2037" y="2323"/>
                    <a:pt x="2096" y="2108"/>
                  </a:cubicBezTo>
                  <a:cubicBezTo>
                    <a:pt x="2227" y="1620"/>
                    <a:pt x="2537" y="1192"/>
                    <a:pt x="2942" y="882"/>
                  </a:cubicBezTo>
                  <a:cubicBezTo>
                    <a:pt x="3346" y="584"/>
                    <a:pt x="3835" y="418"/>
                    <a:pt x="4347" y="418"/>
                  </a:cubicBezTo>
                  <a:close/>
                  <a:moveTo>
                    <a:pt x="4251" y="1"/>
                  </a:moveTo>
                  <a:cubicBezTo>
                    <a:pt x="3656" y="1"/>
                    <a:pt x="3096" y="191"/>
                    <a:pt x="2620" y="537"/>
                  </a:cubicBezTo>
                  <a:cubicBezTo>
                    <a:pt x="2144" y="894"/>
                    <a:pt x="1787" y="1406"/>
                    <a:pt x="1620" y="1977"/>
                  </a:cubicBezTo>
                  <a:cubicBezTo>
                    <a:pt x="1549" y="2215"/>
                    <a:pt x="1513" y="2477"/>
                    <a:pt x="1513" y="2727"/>
                  </a:cubicBezTo>
                  <a:lnTo>
                    <a:pt x="1513" y="2799"/>
                  </a:lnTo>
                  <a:lnTo>
                    <a:pt x="1513" y="2811"/>
                  </a:lnTo>
                  <a:lnTo>
                    <a:pt x="1513" y="2835"/>
                  </a:lnTo>
                  <a:lnTo>
                    <a:pt x="1513" y="2870"/>
                  </a:lnTo>
                  <a:lnTo>
                    <a:pt x="1513" y="2906"/>
                  </a:lnTo>
                  <a:lnTo>
                    <a:pt x="1513" y="2954"/>
                  </a:lnTo>
                  <a:lnTo>
                    <a:pt x="1513" y="2977"/>
                  </a:lnTo>
                  <a:lnTo>
                    <a:pt x="1513" y="3025"/>
                  </a:lnTo>
                  <a:lnTo>
                    <a:pt x="1513" y="3049"/>
                  </a:lnTo>
                  <a:lnTo>
                    <a:pt x="1513" y="3097"/>
                  </a:lnTo>
                  <a:lnTo>
                    <a:pt x="1513" y="3132"/>
                  </a:lnTo>
                  <a:lnTo>
                    <a:pt x="1513" y="3168"/>
                  </a:lnTo>
                  <a:lnTo>
                    <a:pt x="1513" y="3204"/>
                  </a:lnTo>
                  <a:lnTo>
                    <a:pt x="1513" y="3251"/>
                  </a:lnTo>
                  <a:lnTo>
                    <a:pt x="1513" y="3275"/>
                  </a:lnTo>
                  <a:cubicBezTo>
                    <a:pt x="1513" y="3287"/>
                    <a:pt x="1513" y="3311"/>
                    <a:pt x="1537" y="3323"/>
                  </a:cubicBezTo>
                  <a:lnTo>
                    <a:pt x="1537" y="3335"/>
                  </a:lnTo>
                  <a:lnTo>
                    <a:pt x="1537" y="3347"/>
                  </a:lnTo>
                  <a:cubicBezTo>
                    <a:pt x="1537" y="3370"/>
                    <a:pt x="1537" y="3382"/>
                    <a:pt x="1549" y="3394"/>
                  </a:cubicBezTo>
                  <a:lnTo>
                    <a:pt x="1549" y="3430"/>
                  </a:lnTo>
                  <a:cubicBezTo>
                    <a:pt x="1549" y="3442"/>
                    <a:pt x="1560" y="3454"/>
                    <a:pt x="1560" y="3489"/>
                  </a:cubicBezTo>
                  <a:lnTo>
                    <a:pt x="1560" y="3501"/>
                  </a:lnTo>
                  <a:cubicBezTo>
                    <a:pt x="1560" y="3525"/>
                    <a:pt x="1572" y="3549"/>
                    <a:pt x="1572" y="3573"/>
                  </a:cubicBezTo>
                  <a:lnTo>
                    <a:pt x="1572" y="3585"/>
                  </a:lnTo>
                  <a:cubicBezTo>
                    <a:pt x="1572" y="3609"/>
                    <a:pt x="1596" y="3620"/>
                    <a:pt x="1596" y="3632"/>
                  </a:cubicBezTo>
                  <a:lnTo>
                    <a:pt x="1596" y="3644"/>
                  </a:lnTo>
                  <a:lnTo>
                    <a:pt x="1596" y="3668"/>
                  </a:lnTo>
                  <a:cubicBezTo>
                    <a:pt x="1596" y="3680"/>
                    <a:pt x="1608" y="3692"/>
                    <a:pt x="1608" y="3704"/>
                  </a:cubicBezTo>
                  <a:lnTo>
                    <a:pt x="1608" y="3728"/>
                  </a:lnTo>
                  <a:lnTo>
                    <a:pt x="1608" y="3739"/>
                  </a:lnTo>
                  <a:cubicBezTo>
                    <a:pt x="1608" y="3751"/>
                    <a:pt x="1620" y="3763"/>
                    <a:pt x="1620" y="3787"/>
                  </a:cubicBezTo>
                  <a:cubicBezTo>
                    <a:pt x="1620" y="3799"/>
                    <a:pt x="1632" y="3799"/>
                    <a:pt x="1632" y="3811"/>
                  </a:cubicBezTo>
                  <a:cubicBezTo>
                    <a:pt x="1632" y="3823"/>
                    <a:pt x="1656" y="3847"/>
                    <a:pt x="1656" y="3847"/>
                  </a:cubicBezTo>
                  <a:cubicBezTo>
                    <a:pt x="1656" y="3859"/>
                    <a:pt x="1656" y="3859"/>
                    <a:pt x="1668" y="3870"/>
                  </a:cubicBezTo>
                  <a:cubicBezTo>
                    <a:pt x="1668" y="3882"/>
                    <a:pt x="1680" y="3906"/>
                    <a:pt x="1680" y="3906"/>
                  </a:cubicBezTo>
                  <a:cubicBezTo>
                    <a:pt x="1680" y="3918"/>
                    <a:pt x="1691" y="3918"/>
                    <a:pt x="1691" y="3930"/>
                  </a:cubicBezTo>
                  <a:cubicBezTo>
                    <a:pt x="1691" y="3942"/>
                    <a:pt x="1715" y="3966"/>
                    <a:pt x="1715" y="3966"/>
                  </a:cubicBezTo>
                  <a:lnTo>
                    <a:pt x="1727" y="3990"/>
                  </a:lnTo>
                  <a:cubicBezTo>
                    <a:pt x="1727" y="4001"/>
                    <a:pt x="1739" y="4025"/>
                    <a:pt x="1739" y="4025"/>
                  </a:cubicBezTo>
                  <a:cubicBezTo>
                    <a:pt x="1739" y="4025"/>
                    <a:pt x="1739" y="4037"/>
                    <a:pt x="1751" y="4037"/>
                  </a:cubicBezTo>
                  <a:cubicBezTo>
                    <a:pt x="1751" y="4049"/>
                    <a:pt x="1775" y="4061"/>
                    <a:pt x="1775" y="4061"/>
                  </a:cubicBezTo>
                  <a:cubicBezTo>
                    <a:pt x="1775" y="4061"/>
                    <a:pt x="1775" y="4085"/>
                    <a:pt x="1787" y="4085"/>
                  </a:cubicBezTo>
                  <a:cubicBezTo>
                    <a:pt x="1799" y="4097"/>
                    <a:pt x="1799" y="4109"/>
                    <a:pt x="1811" y="4120"/>
                  </a:cubicBezTo>
                  <a:lnTo>
                    <a:pt x="1834" y="4144"/>
                  </a:lnTo>
                  <a:cubicBezTo>
                    <a:pt x="1846" y="4156"/>
                    <a:pt x="1858" y="4180"/>
                    <a:pt x="1858" y="4204"/>
                  </a:cubicBezTo>
                  <a:lnTo>
                    <a:pt x="1858" y="4216"/>
                  </a:lnTo>
                  <a:cubicBezTo>
                    <a:pt x="1870" y="4228"/>
                    <a:pt x="1870" y="4240"/>
                    <a:pt x="1894" y="4263"/>
                  </a:cubicBezTo>
                  <a:lnTo>
                    <a:pt x="1906" y="4287"/>
                  </a:lnTo>
                  <a:cubicBezTo>
                    <a:pt x="1918" y="4299"/>
                    <a:pt x="1918" y="4323"/>
                    <a:pt x="1930" y="4323"/>
                  </a:cubicBezTo>
                  <a:lnTo>
                    <a:pt x="1953" y="4335"/>
                  </a:lnTo>
                  <a:cubicBezTo>
                    <a:pt x="1965" y="4347"/>
                    <a:pt x="1965" y="4359"/>
                    <a:pt x="1977" y="4359"/>
                  </a:cubicBezTo>
                  <a:cubicBezTo>
                    <a:pt x="1977" y="4382"/>
                    <a:pt x="1989" y="4382"/>
                    <a:pt x="1989" y="4394"/>
                  </a:cubicBezTo>
                  <a:lnTo>
                    <a:pt x="2025" y="4418"/>
                  </a:lnTo>
                  <a:lnTo>
                    <a:pt x="2037" y="4442"/>
                  </a:lnTo>
                  <a:lnTo>
                    <a:pt x="2072" y="4466"/>
                  </a:lnTo>
                  <a:cubicBezTo>
                    <a:pt x="2072" y="4478"/>
                    <a:pt x="2084" y="4478"/>
                    <a:pt x="2084" y="4501"/>
                  </a:cubicBezTo>
                  <a:lnTo>
                    <a:pt x="2108" y="4525"/>
                  </a:lnTo>
                  <a:cubicBezTo>
                    <a:pt x="2108" y="4537"/>
                    <a:pt x="2132" y="4537"/>
                    <a:pt x="2132" y="4537"/>
                  </a:cubicBezTo>
                  <a:lnTo>
                    <a:pt x="2156" y="4573"/>
                  </a:lnTo>
                  <a:lnTo>
                    <a:pt x="2168" y="4585"/>
                  </a:lnTo>
                  <a:lnTo>
                    <a:pt x="2203" y="4621"/>
                  </a:lnTo>
                  <a:lnTo>
                    <a:pt x="2215" y="4632"/>
                  </a:lnTo>
                  <a:lnTo>
                    <a:pt x="2251" y="4656"/>
                  </a:lnTo>
                  <a:lnTo>
                    <a:pt x="2263" y="4680"/>
                  </a:lnTo>
                  <a:lnTo>
                    <a:pt x="2311" y="4716"/>
                  </a:lnTo>
                  <a:lnTo>
                    <a:pt x="2346" y="4763"/>
                  </a:lnTo>
                  <a:cubicBezTo>
                    <a:pt x="2382" y="4775"/>
                    <a:pt x="2406" y="4811"/>
                    <a:pt x="2430" y="4823"/>
                  </a:cubicBezTo>
                  <a:lnTo>
                    <a:pt x="2406" y="4835"/>
                  </a:lnTo>
                  <a:cubicBezTo>
                    <a:pt x="2287" y="4811"/>
                    <a:pt x="2156" y="4811"/>
                    <a:pt x="2025" y="4811"/>
                  </a:cubicBezTo>
                  <a:cubicBezTo>
                    <a:pt x="906" y="4811"/>
                    <a:pt x="1" y="5716"/>
                    <a:pt x="1" y="6835"/>
                  </a:cubicBezTo>
                  <a:cubicBezTo>
                    <a:pt x="1" y="7954"/>
                    <a:pt x="906" y="8859"/>
                    <a:pt x="2025" y="8859"/>
                  </a:cubicBezTo>
                  <a:lnTo>
                    <a:pt x="8633" y="8859"/>
                  </a:lnTo>
                  <a:cubicBezTo>
                    <a:pt x="8740" y="8859"/>
                    <a:pt x="8823" y="8764"/>
                    <a:pt x="8823" y="8669"/>
                  </a:cubicBezTo>
                  <a:cubicBezTo>
                    <a:pt x="9002" y="8573"/>
                    <a:pt x="8919" y="8490"/>
                    <a:pt x="8811" y="8490"/>
                  </a:cubicBezTo>
                  <a:lnTo>
                    <a:pt x="2203" y="8490"/>
                  </a:lnTo>
                  <a:cubicBezTo>
                    <a:pt x="1299" y="8490"/>
                    <a:pt x="560" y="7752"/>
                    <a:pt x="560" y="6847"/>
                  </a:cubicBezTo>
                  <a:cubicBezTo>
                    <a:pt x="560" y="5942"/>
                    <a:pt x="1299" y="5216"/>
                    <a:pt x="2203" y="5216"/>
                  </a:cubicBezTo>
                  <a:cubicBezTo>
                    <a:pt x="2334" y="5216"/>
                    <a:pt x="2489" y="5228"/>
                    <a:pt x="2620" y="5275"/>
                  </a:cubicBezTo>
                  <a:cubicBezTo>
                    <a:pt x="2629" y="5277"/>
                    <a:pt x="2639" y="5278"/>
                    <a:pt x="2649" y="5278"/>
                  </a:cubicBezTo>
                  <a:cubicBezTo>
                    <a:pt x="2715" y="5278"/>
                    <a:pt x="2791" y="5244"/>
                    <a:pt x="2823" y="5192"/>
                  </a:cubicBezTo>
                  <a:cubicBezTo>
                    <a:pt x="2882" y="5109"/>
                    <a:pt x="2954" y="5037"/>
                    <a:pt x="3037" y="4978"/>
                  </a:cubicBezTo>
                  <a:cubicBezTo>
                    <a:pt x="3049" y="4954"/>
                    <a:pt x="3061" y="4942"/>
                    <a:pt x="3096" y="4930"/>
                  </a:cubicBezTo>
                  <a:lnTo>
                    <a:pt x="3108" y="4930"/>
                  </a:lnTo>
                  <a:cubicBezTo>
                    <a:pt x="3120" y="4918"/>
                    <a:pt x="3132" y="4894"/>
                    <a:pt x="3168" y="4882"/>
                  </a:cubicBezTo>
                  <a:cubicBezTo>
                    <a:pt x="3215" y="4859"/>
                    <a:pt x="3251" y="4823"/>
                    <a:pt x="3299" y="4811"/>
                  </a:cubicBezTo>
                  <a:cubicBezTo>
                    <a:pt x="3311" y="4799"/>
                    <a:pt x="3346" y="4799"/>
                    <a:pt x="3358" y="4775"/>
                  </a:cubicBezTo>
                  <a:cubicBezTo>
                    <a:pt x="3406" y="4763"/>
                    <a:pt x="3454" y="4740"/>
                    <a:pt x="3489" y="4716"/>
                  </a:cubicBezTo>
                  <a:cubicBezTo>
                    <a:pt x="3513" y="4716"/>
                    <a:pt x="3537" y="4704"/>
                    <a:pt x="3549" y="4704"/>
                  </a:cubicBezTo>
                  <a:lnTo>
                    <a:pt x="3573" y="4704"/>
                  </a:lnTo>
                  <a:cubicBezTo>
                    <a:pt x="3585" y="4704"/>
                    <a:pt x="3608" y="4692"/>
                    <a:pt x="3632" y="4692"/>
                  </a:cubicBezTo>
                  <a:lnTo>
                    <a:pt x="3930" y="4692"/>
                  </a:lnTo>
                  <a:cubicBezTo>
                    <a:pt x="3989" y="4692"/>
                    <a:pt x="4025" y="4704"/>
                    <a:pt x="4085" y="4704"/>
                  </a:cubicBezTo>
                  <a:cubicBezTo>
                    <a:pt x="4120" y="4704"/>
                    <a:pt x="4132" y="4716"/>
                    <a:pt x="4168" y="4716"/>
                  </a:cubicBezTo>
                  <a:lnTo>
                    <a:pt x="4180" y="4716"/>
                  </a:lnTo>
                  <a:cubicBezTo>
                    <a:pt x="4204" y="4716"/>
                    <a:pt x="4227" y="4740"/>
                    <a:pt x="4251" y="4740"/>
                  </a:cubicBezTo>
                  <a:lnTo>
                    <a:pt x="4394" y="4740"/>
                  </a:lnTo>
                  <a:cubicBezTo>
                    <a:pt x="4394" y="4740"/>
                    <a:pt x="4406" y="4740"/>
                    <a:pt x="4406" y="4716"/>
                  </a:cubicBezTo>
                  <a:lnTo>
                    <a:pt x="4454" y="4680"/>
                  </a:lnTo>
                  <a:cubicBezTo>
                    <a:pt x="4478" y="4644"/>
                    <a:pt x="4489" y="4621"/>
                    <a:pt x="4489" y="4585"/>
                  </a:cubicBezTo>
                  <a:cubicBezTo>
                    <a:pt x="4489" y="4561"/>
                    <a:pt x="4513" y="4525"/>
                    <a:pt x="4513" y="4513"/>
                  </a:cubicBezTo>
                  <a:cubicBezTo>
                    <a:pt x="4513" y="4501"/>
                    <a:pt x="4525" y="4478"/>
                    <a:pt x="4525" y="4466"/>
                  </a:cubicBezTo>
                  <a:cubicBezTo>
                    <a:pt x="4525" y="4454"/>
                    <a:pt x="4525" y="4442"/>
                    <a:pt x="4537" y="4418"/>
                  </a:cubicBezTo>
                  <a:cubicBezTo>
                    <a:pt x="4537" y="4406"/>
                    <a:pt x="4549" y="4382"/>
                    <a:pt x="4549" y="4359"/>
                  </a:cubicBezTo>
                  <a:lnTo>
                    <a:pt x="4549" y="4347"/>
                  </a:lnTo>
                  <a:cubicBezTo>
                    <a:pt x="4811" y="3609"/>
                    <a:pt x="5442" y="3049"/>
                    <a:pt x="6216" y="2894"/>
                  </a:cubicBezTo>
                  <a:lnTo>
                    <a:pt x="6240" y="2894"/>
                  </a:lnTo>
                  <a:cubicBezTo>
                    <a:pt x="6371" y="2858"/>
                    <a:pt x="6513" y="2847"/>
                    <a:pt x="6668" y="2847"/>
                  </a:cubicBezTo>
                  <a:lnTo>
                    <a:pt x="6799" y="2847"/>
                  </a:lnTo>
                  <a:cubicBezTo>
                    <a:pt x="7228" y="2870"/>
                    <a:pt x="7633" y="3013"/>
                    <a:pt x="7978" y="3263"/>
                  </a:cubicBezTo>
                  <a:cubicBezTo>
                    <a:pt x="8012" y="3287"/>
                    <a:pt x="8051" y="3300"/>
                    <a:pt x="8090" y="3300"/>
                  </a:cubicBezTo>
                  <a:cubicBezTo>
                    <a:pt x="8148" y="3300"/>
                    <a:pt x="8204" y="3272"/>
                    <a:pt x="8240" y="3216"/>
                  </a:cubicBezTo>
                  <a:cubicBezTo>
                    <a:pt x="8299" y="3132"/>
                    <a:pt x="8288" y="3013"/>
                    <a:pt x="8204" y="2954"/>
                  </a:cubicBezTo>
                  <a:cubicBezTo>
                    <a:pt x="7847" y="2680"/>
                    <a:pt x="7430" y="2513"/>
                    <a:pt x="6978" y="2477"/>
                  </a:cubicBezTo>
                  <a:cubicBezTo>
                    <a:pt x="6966" y="2311"/>
                    <a:pt x="6930" y="2132"/>
                    <a:pt x="6894" y="1977"/>
                  </a:cubicBezTo>
                  <a:cubicBezTo>
                    <a:pt x="6728" y="1418"/>
                    <a:pt x="6371" y="894"/>
                    <a:pt x="5894" y="537"/>
                  </a:cubicBezTo>
                  <a:cubicBezTo>
                    <a:pt x="5418" y="180"/>
                    <a:pt x="4847" y="1"/>
                    <a:pt x="42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763;p70">
              <a:extLst>
                <a:ext uri="{FF2B5EF4-FFF2-40B4-BE49-F238E27FC236}">
                  <a16:creationId xmlns:a16="http://schemas.microsoft.com/office/drawing/2014/main" id="{3D753572-7F66-639D-EE74-F075383ACC33}"/>
                </a:ext>
              </a:extLst>
            </p:cNvPr>
            <p:cNvSpPr/>
            <p:nvPr/>
          </p:nvSpPr>
          <p:spPr>
            <a:xfrm>
              <a:off x="1670026" y="3377672"/>
              <a:ext cx="104760" cy="175256"/>
            </a:xfrm>
            <a:custGeom>
              <a:avLst/>
              <a:gdLst/>
              <a:ahLst/>
              <a:cxnLst/>
              <a:rect l="l" t="t" r="r" b="b"/>
              <a:pathLst>
                <a:path w="3299" h="5519" extrusionOk="0">
                  <a:moveTo>
                    <a:pt x="210" y="0"/>
                  </a:moveTo>
                  <a:cubicBezTo>
                    <a:pt x="169" y="0"/>
                    <a:pt x="128" y="15"/>
                    <a:pt x="96" y="41"/>
                  </a:cubicBezTo>
                  <a:cubicBezTo>
                    <a:pt x="1" y="113"/>
                    <a:pt x="1" y="232"/>
                    <a:pt x="60" y="303"/>
                  </a:cubicBezTo>
                  <a:cubicBezTo>
                    <a:pt x="394" y="708"/>
                    <a:pt x="572" y="1196"/>
                    <a:pt x="572" y="1720"/>
                  </a:cubicBezTo>
                  <a:lnTo>
                    <a:pt x="572" y="1780"/>
                  </a:lnTo>
                  <a:lnTo>
                    <a:pt x="572" y="1791"/>
                  </a:lnTo>
                  <a:cubicBezTo>
                    <a:pt x="572" y="1851"/>
                    <a:pt x="596" y="1910"/>
                    <a:pt x="644" y="1958"/>
                  </a:cubicBezTo>
                  <a:cubicBezTo>
                    <a:pt x="676" y="1990"/>
                    <a:pt x="718" y="2000"/>
                    <a:pt x="760" y="2000"/>
                  </a:cubicBezTo>
                  <a:cubicBezTo>
                    <a:pt x="781" y="2000"/>
                    <a:pt x="803" y="1998"/>
                    <a:pt x="822" y="1994"/>
                  </a:cubicBezTo>
                  <a:cubicBezTo>
                    <a:pt x="977" y="1946"/>
                    <a:pt x="1132" y="1922"/>
                    <a:pt x="1299" y="1922"/>
                  </a:cubicBezTo>
                  <a:cubicBezTo>
                    <a:pt x="2192" y="1922"/>
                    <a:pt x="2906" y="2649"/>
                    <a:pt x="2906" y="3530"/>
                  </a:cubicBezTo>
                  <a:cubicBezTo>
                    <a:pt x="2906" y="4423"/>
                    <a:pt x="2180" y="5125"/>
                    <a:pt x="1299" y="5125"/>
                  </a:cubicBezTo>
                  <a:lnTo>
                    <a:pt x="1168" y="5125"/>
                  </a:lnTo>
                  <a:cubicBezTo>
                    <a:pt x="1061" y="5125"/>
                    <a:pt x="977" y="5220"/>
                    <a:pt x="977" y="5328"/>
                  </a:cubicBezTo>
                  <a:cubicBezTo>
                    <a:pt x="977" y="5423"/>
                    <a:pt x="1061" y="5518"/>
                    <a:pt x="1168" y="5518"/>
                  </a:cubicBezTo>
                  <a:lnTo>
                    <a:pt x="1299" y="5518"/>
                  </a:lnTo>
                  <a:cubicBezTo>
                    <a:pt x="2394" y="5518"/>
                    <a:pt x="3287" y="4625"/>
                    <a:pt x="3287" y="3518"/>
                  </a:cubicBezTo>
                  <a:cubicBezTo>
                    <a:pt x="3299" y="2422"/>
                    <a:pt x="2406" y="1529"/>
                    <a:pt x="1299" y="1529"/>
                  </a:cubicBezTo>
                  <a:cubicBezTo>
                    <a:pt x="1180" y="1529"/>
                    <a:pt x="1061" y="1541"/>
                    <a:pt x="942" y="1565"/>
                  </a:cubicBezTo>
                  <a:cubicBezTo>
                    <a:pt x="918" y="1029"/>
                    <a:pt x="703" y="494"/>
                    <a:pt x="358" y="77"/>
                  </a:cubicBezTo>
                  <a:cubicBezTo>
                    <a:pt x="318" y="24"/>
                    <a:pt x="263" y="0"/>
                    <a:pt x="2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5173;p76">
            <a:extLst>
              <a:ext uri="{FF2B5EF4-FFF2-40B4-BE49-F238E27FC236}">
                <a16:creationId xmlns:a16="http://schemas.microsoft.com/office/drawing/2014/main" id="{A799D1E9-6D3C-02DB-8D36-82CD73603D18}"/>
              </a:ext>
            </a:extLst>
          </p:cNvPr>
          <p:cNvGrpSpPr/>
          <p:nvPr/>
        </p:nvGrpSpPr>
        <p:grpSpPr>
          <a:xfrm>
            <a:off x="3745823" y="2232143"/>
            <a:ext cx="849331" cy="675584"/>
            <a:chOff x="4206763" y="2450951"/>
            <a:chExt cx="322151" cy="322374"/>
          </a:xfrm>
          <a:solidFill>
            <a:schemeClr val="bg1"/>
          </a:solidFill>
        </p:grpSpPr>
        <p:sp>
          <p:nvSpPr>
            <p:cNvPr id="58" name="Google Shape;15174;p76">
              <a:extLst>
                <a:ext uri="{FF2B5EF4-FFF2-40B4-BE49-F238E27FC236}">
                  <a16:creationId xmlns:a16="http://schemas.microsoft.com/office/drawing/2014/main" id="{6966947A-B003-30DB-A3B3-0D4265BAAC07}"/>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175;p76">
              <a:extLst>
                <a:ext uri="{FF2B5EF4-FFF2-40B4-BE49-F238E27FC236}">
                  <a16:creationId xmlns:a16="http://schemas.microsoft.com/office/drawing/2014/main" id="{786F3277-1A03-69DF-D6AF-B3D18C500C2A}"/>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1628;p70">
            <a:extLst>
              <a:ext uri="{FF2B5EF4-FFF2-40B4-BE49-F238E27FC236}">
                <a16:creationId xmlns:a16="http://schemas.microsoft.com/office/drawing/2014/main" id="{3E4995D1-059F-1132-3A8A-E941C517BF5A}"/>
              </a:ext>
            </a:extLst>
          </p:cNvPr>
          <p:cNvGrpSpPr/>
          <p:nvPr/>
        </p:nvGrpSpPr>
        <p:grpSpPr>
          <a:xfrm>
            <a:off x="4597238" y="2267821"/>
            <a:ext cx="745386" cy="706285"/>
            <a:chOff x="2497275" y="2744159"/>
            <a:chExt cx="370930" cy="370549"/>
          </a:xfrm>
          <a:solidFill>
            <a:schemeClr val="bg1"/>
          </a:solidFill>
        </p:grpSpPr>
        <p:sp>
          <p:nvSpPr>
            <p:cNvPr id="61" name="Google Shape;11629;p70">
              <a:extLst>
                <a:ext uri="{FF2B5EF4-FFF2-40B4-BE49-F238E27FC236}">
                  <a16:creationId xmlns:a16="http://schemas.microsoft.com/office/drawing/2014/main" id="{3C139F3C-C3F8-CE2E-C4FA-CE8CE9ED1586}"/>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630;p70">
              <a:extLst>
                <a:ext uri="{FF2B5EF4-FFF2-40B4-BE49-F238E27FC236}">
                  <a16:creationId xmlns:a16="http://schemas.microsoft.com/office/drawing/2014/main" id="{979701B1-C25F-51ED-A1DC-0DA7DFF5941B}"/>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631;p70">
              <a:extLst>
                <a:ext uri="{FF2B5EF4-FFF2-40B4-BE49-F238E27FC236}">
                  <a16:creationId xmlns:a16="http://schemas.microsoft.com/office/drawing/2014/main" id="{BA86EDC4-9287-8D8F-A155-AF181725C108}"/>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632;p70">
              <a:extLst>
                <a:ext uri="{FF2B5EF4-FFF2-40B4-BE49-F238E27FC236}">
                  <a16:creationId xmlns:a16="http://schemas.microsoft.com/office/drawing/2014/main" id="{DDCEA7EE-3E5F-2986-4B05-A4C2797504CC}"/>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633;p70">
              <a:extLst>
                <a:ext uri="{FF2B5EF4-FFF2-40B4-BE49-F238E27FC236}">
                  <a16:creationId xmlns:a16="http://schemas.microsoft.com/office/drawing/2014/main" id="{17E97767-5CA9-7DEB-913D-9BD83449B337}"/>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634;p70">
              <a:extLst>
                <a:ext uri="{FF2B5EF4-FFF2-40B4-BE49-F238E27FC236}">
                  <a16:creationId xmlns:a16="http://schemas.microsoft.com/office/drawing/2014/main" id="{1A988B6A-B16A-ABD3-2C45-5ECF91E2A8E0}"/>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3673;p73">
            <a:extLst>
              <a:ext uri="{FF2B5EF4-FFF2-40B4-BE49-F238E27FC236}">
                <a16:creationId xmlns:a16="http://schemas.microsoft.com/office/drawing/2014/main" id="{76BBC3B5-92B1-160E-826D-85977287C45A}"/>
              </a:ext>
            </a:extLst>
          </p:cNvPr>
          <p:cNvGrpSpPr/>
          <p:nvPr/>
        </p:nvGrpSpPr>
        <p:grpSpPr>
          <a:xfrm>
            <a:off x="4163768" y="2984398"/>
            <a:ext cx="784669" cy="614937"/>
            <a:chOff x="1737258" y="1988371"/>
            <a:chExt cx="370814" cy="307359"/>
          </a:xfrm>
          <a:solidFill>
            <a:schemeClr val="bg1"/>
          </a:solidFill>
        </p:grpSpPr>
        <p:sp>
          <p:nvSpPr>
            <p:cNvPr id="76" name="Google Shape;13674;p73">
              <a:extLst>
                <a:ext uri="{FF2B5EF4-FFF2-40B4-BE49-F238E27FC236}">
                  <a16:creationId xmlns:a16="http://schemas.microsoft.com/office/drawing/2014/main" id="{34EC9D87-3DE5-996C-0859-BAE28FD11A5F}"/>
                </a:ext>
              </a:extLst>
            </p:cNvPr>
            <p:cNvSpPr/>
            <p:nvPr/>
          </p:nvSpPr>
          <p:spPr>
            <a:xfrm>
              <a:off x="1963200" y="1996607"/>
              <a:ext cx="144873" cy="144492"/>
            </a:xfrm>
            <a:custGeom>
              <a:avLst/>
              <a:gdLst/>
              <a:ahLst/>
              <a:cxnLst/>
              <a:rect l="l" t="t" r="r" b="b"/>
              <a:pathLst>
                <a:path w="4573" h="4561" extrusionOk="0">
                  <a:moveTo>
                    <a:pt x="167" y="0"/>
                  </a:moveTo>
                  <a:cubicBezTo>
                    <a:pt x="72" y="0"/>
                    <a:pt x="1" y="83"/>
                    <a:pt x="1" y="167"/>
                  </a:cubicBezTo>
                  <a:lnTo>
                    <a:pt x="1" y="4393"/>
                  </a:lnTo>
                  <a:cubicBezTo>
                    <a:pt x="1" y="4489"/>
                    <a:pt x="72" y="4560"/>
                    <a:pt x="167" y="4560"/>
                  </a:cubicBezTo>
                  <a:lnTo>
                    <a:pt x="4394" y="4560"/>
                  </a:lnTo>
                  <a:cubicBezTo>
                    <a:pt x="4477" y="4560"/>
                    <a:pt x="4561" y="4489"/>
                    <a:pt x="4561" y="4393"/>
                  </a:cubicBezTo>
                  <a:cubicBezTo>
                    <a:pt x="4573" y="3596"/>
                    <a:pt x="4346" y="2798"/>
                    <a:pt x="3930" y="2119"/>
                  </a:cubicBezTo>
                  <a:cubicBezTo>
                    <a:pt x="3897" y="2070"/>
                    <a:pt x="3842" y="2038"/>
                    <a:pt x="3780" y="2038"/>
                  </a:cubicBezTo>
                  <a:cubicBezTo>
                    <a:pt x="3751" y="2038"/>
                    <a:pt x="3721" y="2045"/>
                    <a:pt x="3692" y="2060"/>
                  </a:cubicBezTo>
                  <a:cubicBezTo>
                    <a:pt x="3620" y="2107"/>
                    <a:pt x="3584" y="2203"/>
                    <a:pt x="3632" y="2298"/>
                  </a:cubicBezTo>
                  <a:cubicBezTo>
                    <a:pt x="3989" y="2881"/>
                    <a:pt x="4204" y="3548"/>
                    <a:pt x="4227" y="4227"/>
                  </a:cubicBezTo>
                  <a:lnTo>
                    <a:pt x="346" y="4227"/>
                  </a:lnTo>
                  <a:lnTo>
                    <a:pt x="346" y="345"/>
                  </a:lnTo>
                  <a:cubicBezTo>
                    <a:pt x="1465" y="393"/>
                    <a:pt x="2513" y="893"/>
                    <a:pt x="3251" y="1762"/>
                  </a:cubicBezTo>
                  <a:cubicBezTo>
                    <a:pt x="3276" y="1800"/>
                    <a:pt x="3317" y="1817"/>
                    <a:pt x="3363" y="1817"/>
                  </a:cubicBezTo>
                  <a:cubicBezTo>
                    <a:pt x="3404" y="1817"/>
                    <a:pt x="3449" y="1803"/>
                    <a:pt x="3489" y="1774"/>
                  </a:cubicBezTo>
                  <a:cubicBezTo>
                    <a:pt x="3561" y="1715"/>
                    <a:pt x="3561" y="1607"/>
                    <a:pt x="3501" y="1536"/>
                  </a:cubicBezTo>
                  <a:cubicBezTo>
                    <a:pt x="2668" y="560"/>
                    <a:pt x="144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675;p73">
              <a:extLst>
                <a:ext uri="{FF2B5EF4-FFF2-40B4-BE49-F238E27FC236}">
                  <a16:creationId xmlns:a16="http://schemas.microsoft.com/office/drawing/2014/main" id="{68E14C11-FAA0-D3A5-3F93-7DDEC638A8C5}"/>
                </a:ext>
              </a:extLst>
            </p:cNvPr>
            <p:cNvSpPr/>
            <p:nvPr/>
          </p:nvSpPr>
          <p:spPr>
            <a:xfrm>
              <a:off x="1737258" y="1988371"/>
              <a:ext cx="350064" cy="307359"/>
            </a:xfrm>
            <a:custGeom>
              <a:avLst/>
              <a:gdLst/>
              <a:ahLst/>
              <a:cxnLst/>
              <a:rect l="l" t="t" r="r" b="b"/>
              <a:pathLst>
                <a:path w="11050" h="9702" extrusionOk="0">
                  <a:moveTo>
                    <a:pt x="10693" y="5463"/>
                  </a:moveTo>
                  <a:cubicBezTo>
                    <a:pt x="10621" y="7320"/>
                    <a:pt x="9323" y="8868"/>
                    <a:pt x="7502" y="9249"/>
                  </a:cubicBezTo>
                  <a:lnTo>
                    <a:pt x="6847" y="5463"/>
                  </a:lnTo>
                  <a:close/>
                  <a:moveTo>
                    <a:pt x="6537" y="5666"/>
                  </a:moveTo>
                  <a:lnTo>
                    <a:pt x="7168" y="9297"/>
                  </a:lnTo>
                  <a:cubicBezTo>
                    <a:pt x="7002" y="9345"/>
                    <a:pt x="6823" y="9345"/>
                    <a:pt x="6656" y="9345"/>
                  </a:cubicBezTo>
                  <a:cubicBezTo>
                    <a:pt x="5752" y="9345"/>
                    <a:pt x="4859" y="9035"/>
                    <a:pt x="4144" y="8463"/>
                  </a:cubicBezTo>
                  <a:lnTo>
                    <a:pt x="4561" y="7975"/>
                  </a:lnTo>
                  <a:lnTo>
                    <a:pt x="6537" y="5666"/>
                  </a:lnTo>
                  <a:close/>
                  <a:moveTo>
                    <a:pt x="2413" y="1"/>
                  </a:moveTo>
                  <a:cubicBezTo>
                    <a:pt x="1956" y="1"/>
                    <a:pt x="1511" y="130"/>
                    <a:pt x="1120" y="379"/>
                  </a:cubicBezTo>
                  <a:cubicBezTo>
                    <a:pt x="394" y="879"/>
                    <a:pt x="1" y="1725"/>
                    <a:pt x="96" y="2582"/>
                  </a:cubicBezTo>
                  <a:cubicBezTo>
                    <a:pt x="107" y="2670"/>
                    <a:pt x="169" y="2738"/>
                    <a:pt x="264" y="2738"/>
                  </a:cubicBezTo>
                  <a:cubicBezTo>
                    <a:pt x="271" y="2738"/>
                    <a:pt x="279" y="2737"/>
                    <a:pt x="287" y="2737"/>
                  </a:cubicBezTo>
                  <a:cubicBezTo>
                    <a:pt x="382" y="2725"/>
                    <a:pt x="453" y="2641"/>
                    <a:pt x="441" y="2546"/>
                  </a:cubicBezTo>
                  <a:cubicBezTo>
                    <a:pt x="346" y="1796"/>
                    <a:pt x="691" y="1070"/>
                    <a:pt x="1311" y="653"/>
                  </a:cubicBezTo>
                  <a:cubicBezTo>
                    <a:pt x="1648" y="431"/>
                    <a:pt x="2026" y="315"/>
                    <a:pt x="2408" y="315"/>
                  </a:cubicBezTo>
                  <a:cubicBezTo>
                    <a:pt x="2538" y="315"/>
                    <a:pt x="2669" y="328"/>
                    <a:pt x="2799" y="355"/>
                  </a:cubicBezTo>
                  <a:cubicBezTo>
                    <a:pt x="3323" y="462"/>
                    <a:pt x="3775" y="760"/>
                    <a:pt x="4073" y="1201"/>
                  </a:cubicBezTo>
                  <a:cubicBezTo>
                    <a:pt x="4168" y="1367"/>
                    <a:pt x="4263" y="1534"/>
                    <a:pt x="4311" y="1713"/>
                  </a:cubicBezTo>
                  <a:lnTo>
                    <a:pt x="4311" y="1725"/>
                  </a:lnTo>
                  <a:cubicBezTo>
                    <a:pt x="4501" y="2332"/>
                    <a:pt x="4382" y="3022"/>
                    <a:pt x="3966" y="3558"/>
                  </a:cubicBezTo>
                  <a:cubicBezTo>
                    <a:pt x="3930" y="3582"/>
                    <a:pt x="3918" y="3630"/>
                    <a:pt x="3930" y="3677"/>
                  </a:cubicBezTo>
                  <a:lnTo>
                    <a:pt x="3978" y="4665"/>
                  </a:lnTo>
                  <a:lnTo>
                    <a:pt x="3073" y="4249"/>
                  </a:lnTo>
                  <a:cubicBezTo>
                    <a:pt x="3037" y="4237"/>
                    <a:pt x="3001" y="4237"/>
                    <a:pt x="2954" y="4237"/>
                  </a:cubicBezTo>
                  <a:cubicBezTo>
                    <a:pt x="2799" y="4284"/>
                    <a:pt x="2644" y="4308"/>
                    <a:pt x="2489" y="4308"/>
                  </a:cubicBezTo>
                  <a:lnTo>
                    <a:pt x="2465" y="4308"/>
                  </a:lnTo>
                  <a:cubicBezTo>
                    <a:pt x="2442" y="4309"/>
                    <a:pt x="2418" y="4309"/>
                    <a:pt x="2395" y="4309"/>
                  </a:cubicBezTo>
                  <a:cubicBezTo>
                    <a:pt x="1742" y="4309"/>
                    <a:pt x="1119" y="3991"/>
                    <a:pt x="751" y="3439"/>
                  </a:cubicBezTo>
                  <a:cubicBezTo>
                    <a:pt x="691" y="3344"/>
                    <a:pt x="644" y="3272"/>
                    <a:pt x="596" y="3177"/>
                  </a:cubicBezTo>
                  <a:cubicBezTo>
                    <a:pt x="571" y="3119"/>
                    <a:pt x="512" y="3084"/>
                    <a:pt x="454" y="3084"/>
                  </a:cubicBezTo>
                  <a:cubicBezTo>
                    <a:pt x="429" y="3084"/>
                    <a:pt x="404" y="3091"/>
                    <a:pt x="382" y="3106"/>
                  </a:cubicBezTo>
                  <a:cubicBezTo>
                    <a:pt x="287" y="3153"/>
                    <a:pt x="263" y="3260"/>
                    <a:pt x="298" y="3332"/>
                  </a:cubicBezTo>
                  <a:cubicBezTo>
                    <a:pt x="346" y="3439"/>
                    <a:pt x="406" y="3534"/>
                    <a:pt x="477" y="3630"/>
                  </a:cubicBezTo>
                  <a:cubicBezTo>
                    <a:pt x="894" y="4249"/>
                    <a:pt x="1584" y="4630"/>
                    <a:pt x="2299" y="4653"/>
                  </a:cubicBezTo>
                  <a:cubicBezTo>
                    <a:pt x="2263" y="4868"/>
                    <a:pt x="2251" y="5082"/>
                    <a:pt x="2251" y="5308"/>
                  </a:cubicBezTo>
                  <a:cubicBezTo>
                    <a:pt x="2251" y="5916"/>
                    <a:pt x="2370" y="6499"/>
                    <a:pt x="2608" y="7047"/>
                  </a:cubicBezTo>
                  <a:cubicBezTo>
                    <a:pt x="2632" y="7106"/>
                    <a:pt x="2692" y="7154"/>
                    <a:pt x="2751" y="7154"/>
                  </a:cubicBezTo>
                  <a:cubicBezTo>
                    <a:pt x="2787" y="7154"/>
                    <a:pt x="2799" y="7154"/>
                    <a:pt x="2835" y="7142"/>
                  </a:cubicBezTo>
                  <a:cubicBezTo>
                    <a:pt x="2918" y="7094"/>
                    <a:pt x="2954" y="7011"/>
                    <a:pt x="2918" y="6916"/>
                  </a:cubicBezTo>
                  <a:cubicBezTo>
                    <a:pt x="2692" y="6416"/>
                    <a:pt x="2596" y="5868"/>
                    <a:pt x="2596" y="5308"/>
                  </a:cubicBezTo>
                  <a:cubicBezTo>
                    <a:pt x="2596" y="5082"/>
                    <a:pt x="2608" y="4856"/>
                    <a:pt x="2656" y="4653"/>
                  </a:cubicBezTo>
                  <a:cubicBezTo>
                    <a:pt x="2775" y="4642"/>
                    <a:pt x="2894" y="4630"/>
                    <a:pt x="3013" y="4594"/>
                  </a:cubicBezTo>
                  <a:lnTo>
                    <a:pt x="4108" y="5118"/>
                  </a:lnTo>
                  <a:cubicBezTo>
                    <a:pt x="4144" y="5130"/>
                    <a:pt x="4156" y="5130"/>
                    <a:pt x="4180" y="5130"/>
                  </a:cubicBezTo>
                  <a:cubicBezTo>
                    <a:pt x="4216" y="5130"/>
                    <a:pt x="4239" y="5118"/>
                    <a:pt x="4275" y="5106"/>
                  </a:cubicBezTo>
                  <a:cubicBezTo>
                    <a:pt x="4323" y="5070"/>
                    <a:pt x="4347" y="5011"/>
                    <a:pt x="4347" y="4951"/>
                  </a:cubicBezTo>
                  <a:lnTo>
                    <a:pt x="4287" y="3737"/>
                  </a:lnTo>
                  <a:cubicBezTo>
                    <a:pt x="4716" y="3153"/>
                    <a:pt x="4859" y="2439"/>
                    <a:pt x="4692" y="1772"/>
                  </a:cubicBezTo>
                  <a:cubicBezTo>
                    <a:pt x="5240" y="1475"/>
                    <a:pt x="5847" y="1296"/>
                    <a:pt x="6478" y="1260"/>
                  </a:cubicBezTo>
                  <a:lnTo>
                    <a:pt x="6478" y="5249"/>
                  </a:lnTo>
                  <a:lnTo>
                    <a:pt x="4787" y="7201"/>
                  </a:lnTo>
                  <a:lnTo>
                    <a:pt x="3870" y="8261"/>
                  </a:lnTo>
                  <a:cubicBezTo>
                    <a:pt x="3632" y="8035"/>
                    <a:pt x="3406" y="7785"/>
                    <a:pt x="3239" y="7499"/>
                  </a:cubicBezTo>
                  <a:cubicBezTo>
                    <a:pt x="3208" y="7453"/>
                    <a:pt x="3152" y="7421"/>
                    <a:pt x="3091" y="7421"/>
                  </a:cubicBezTo>
                  <a:cubicBezTo>
                    <a:pt x="3058" y="7421"/>
                    <a:pt x="3023" y="7431"/>
                    <a:pt x="2989" y="7451"/>
                  </a:cubicBezTo>
                  <a:cubicBezTo>
                    <a:pt x="2918" y="7499"/>
                    <a:pt x="2894" y="7606"/>
                    <a:pt x="2954" y="7690"/>
                  </a:cubicBezTo>
                  <a:cubicBezTo>
                    <a:pt x="3168" y="8047"/>
                    <a:pt x="3454" y="8356"/>
                    <a:pt x="3763" y="8642"/>
                  </a:cubicBezTo>
                  <a:cubicBezTo>
                    <a:pt x="4561" y="9333"/>
                    <a:pt x="5585" y="9702"/>
                    <a:pt x="6645" y="9702"/>
                  </a:cubicBezTo>
                  <a:cubicBezTo>
                    <a:pt x="6895" y="9702"/>
                    <a:pt x="7145" y="9690"/>
                    <a:pt x="7383" y="9642"/>
                  </a:cubicBezTo>
                  <a:cubicBezTo>
                    <a:pt x="8395" y="9464"/>
                    <a:pt x="9323" y="8940"/>
                    <a:pt x="9990" y="8154"/>
                  </a:cubicBezTo>
                  <a:cubicBezTo>
                    <a:pt x="10657" y="7368"/>
                    <a:pt x="11026" y="6356"/>
                    <a:pt x="11026" y="5308"/>
                  </a:cubicBezTo>
                  <a:cubicBezTo>
                    <a:pt x="11050" y="5201"/>
                    <a:pt x="10978" y="5130"/>
                    <a:pt x="10871" y="5130"/>
                  </a:cubicBezTo>
                  <a:lnTo>
                    <a:pt x="6823" y="5130"/>
                  </a:lnTo>
                  <a:lnTo>
                    <a:pt x="6823" y="1082"/>
                  </a:lnTo>
                  <a:cubicBezTo>
                    <a:pt x="6823" y="998"/>
                    <a:pt x="6752" y="915"/>
                    <a:pt x="6656" y="915"/>
                  </a:cubicBezTo>
                  <a:cubicBezTo>
                    <a:pt x="5930" y="915"/>
                    <a:pt x="5228" y="1094"/>
                    <a:pt x="4585" y="1439"/>
                  </a:cubicBezTo>
                  <a:cubicBezTo>
                    <a:pt x="4525" y="1308"/>
                    <a:pt x="4454" y="1177"/>
                    <a:pt x="4370" y="1034"/>
                  </a:cubicBezTo>
                  <a:cubicBezTo>
                    <a:pt x="4025" y="522"/>
                    <a:pt x="3489" y="177"/>
                    <a:pt x="2882" y="46"/>
                  </a:cubicBezTo>
                  <a:cubicBezTo>
                    <a:pt x="2725" y="16"/>
                    <a:pt x="2569" y="1"/>
                    <a:pt x="24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676;p73">
              <a:extLst>
                <a:ext uri="{FF2B5EF4-FFF2-40B4-BE49-F238E27FC236}">
                  <a16:creationId xmlns:a16="http://schemas.microsoft.com/office/drawing/2014/main" id="{BAF79481-2CD8-AFC0-3526-6A96D0A7C37A}"/>
                </a:ext>
              </a:extLst>
            </p:cNvPr>
            <p:cNvSpPr/>
            <p:nvPr/>
          </p:nvSpPr>
          <p:spPr>
            <a:xfrm>
              <a:off x="1799129" y="2040738"/>
              <a:ext cx="28322" cy="53571"/>
            </a:xfrm>
            <a:custGeom>
              <a:avLst/>
              <a:gdLst/>
              <a:ahLst/>
              <a:cxnLst/>
              <a:rect l="l" t="t" r="r" b="b"/>
              <a:pathLst>
                <a:path w="894" h="1691" extrusionOk="0">
                  <a:moveTo>
                    <a:pt x="179" y="0"/>
                  </a:moveTo>
                  <a:cubicBezTo>
                    <a:pt x="84" y="0"/>
                    <a:pt x="12" y="72"/>
                    <a:pt x="12" y="155"/>
                  </a:cubicBezTo>
                  <a:cubicBezTo>
                    <a:pt x="12" y="250"/>
                    <a:pt x="84" y="322"/>
                    <a:pt x="179" y="322"/>
                  </a:cubicBezTo>
                  <a:lnTo>
                    <a:pt x="262" y="322"/>
                  </a:lnTo>
                  <a:lnTo>
                    <a:pt x="262" y="1369"/>
                  </a:lnTo>
                  <a:lnTo>
                    <a:pt x="167" y="1369"/>
                  </a:lnTo>
                  <a:cubicBezTo>
                    <a:pt x="72" y="1369"/>
                    <a:pt x="0" y="1441"/>
                    <a:pt x="0" y="1524"/>
                  </a:cubicBezTo>
                  <a:cubicBezTo>
                    <a:pt x="0" y="1619"/>
                    <a:pt x="72" y="1691"/>
                    <a:pt x="167" y="1691"/>
                  </a:cubicBezTo>
                  <a:lnTo>
                    <a:pt x="727" y="1691"/>
                  </a:lnTo>
                  <a:cubicBezTo>
                    <a:pt x="822" y="1691"/>
                    <a:pt x="893" y="1619"/>
                    <a:pt x="893" y="1524"/>
                  </a:cubicBezTo>
                  <a:cubicBezTo>
                    <a:pt x="893" y="1441"/>
                    <a:pt x="834" y="1381"/>
                    <a:pt x="727" y="1381"/>
                  </a:cubicBezTo>
                  <a:lnTo>
                    <a:pt x="608" y="1381"/>
                  </a:lnTo>
                  <a:lnTo>
                    <a:pt x="608" y="155"/>
                  </a:lnTo>
                  <a:cubicBezTo>
                    <a:pt x="608" y="72"/>
                    <a:pt x="536" y="0"/>
                    <a:pt x="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677;p73">
              <a:extLst>
                <a:ext uri="{FF2B5EF4-FFF2-40B4-BE49-F238E27FC236}">
                  <a16:creationId xmlns:a16="http://schemas.microsoft.com/office/drawing/2014/main" id="{4D396550-F447-1CEF-A741-F28380008CED}"/>
                </a:ext>
              </a:extLst>
            </p:cNvPr>
            <p:cNvSpPr/>
            <p:nvPr/>
          </p:nvSpPr>
          <p:spPr>
            <a:xfrm>
              <a:off x="1802899" y="2024137"/>
              <a:ext cx="16252" cy="15872"/>
            </a:xfrm>
            <a:custGeom>
              <a:avLst/>
              <a:gdLst/>
              <a:ahLst/>
              <a:cxnLst/>
              <a:rect l="l" t="t" r="r" b="b"/>
              <a:pathLst>
                <a:path w="513" h="501" extrusionOk="0">
                  <a:moveTo>
                    <a:pt x="251" y="0"/>
                  </a:moveTo>
                  <a:cubicBezTo>
                    <a:pt x="120" y="0"/>
                    <a:pt x="1" y="107"/>
                    <a:pt x="1" y="250"/>
                  </a:cubicBezTo>
                  <a:cubicBezTo>
                    <a:pt x="1" y="381"/>
                    <a:pt x="108" y="500"/>
                    <a:pt x="251" y="500"/>
                  </a:cubicBezTo>
                  <a:cubicBezTo>
                    <a:pt x="393" y="500"/>
                    <a:pt x="512" y="405"/>
                    <a:pt x="512" y="250"/>
                  </a:cubicBezTo>
                  <a:cubicBezTo>
                    <a:pt x="512" y="119"/>
                    <a:pt x="393" y="0"/>
                    <a:pt x="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3559;p64">
            <a:extLst>
              <a:ext uri="{FF2B5EF4-FFF2-40B4-BE49-F238E27FC236}">
                <a16:creationId xmlns:a16="http://schemas.microsoft.com/office/drawing/2014/main" id="{115D7273-35DE-3CF7-45BB-E720E151515B}"/>
              </a:ext>
            </a:extLst>
          </p:cNvPr>
          <p:cNvSpPr/>
          <p:nvPr/>
        </p:nvSpPr>
        <p:spPr>
          <a:xfrm rot="12362413">
            <a:off x="5230075" y="3056404"/>
            <a:ext cx="599974" cy="374963"/>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Picture 81">
            <a:extLst>
              <a:ext uri="{FF2B5EF4-FFF2-40B4-BE49-F238E27FC236}">
                <a16:creationId xmlns:a16="http://schemas.microsoft.com/office/drawing/2014/main" id="{DDF0DB84-DB2E-E796-4E27-B011E6C1268E}"/>
              </a:ext>
            </a:extLst>
          </p:cNvPr>
          <p:cNvPicPr>
            <a:picLocks noChangeAspect="1"/>
          </p:cNvPicPr>
          <p:nvPr/>
        </p:nvPicPr>
        <p:blipFill>
          <a:blip r:embed="rId2"/>
          <a:stretch>
            <a:fillRect/>
          </a:stretch>
        </p:blipFill>
        <p:spPr>
          <a:xfrm rot="8898589">
            <a:off x="5148664" y="1849013"/>
            <a:ext cx="597460" cy="377985"/>
          </a:xfrm>
          <a:prstGeom prst="rect">
            <a:avLst/>
          </a:prstGeom>
        </p:spPr>
      </p:pic>
      <p:pic>
        <p:nvPicPr>
          <p:cNvPr id="83" name="Picture 82">
            <a:extLst>
              <a:ext uri="{FF2B5EF4-FFF2-40B4-BE49-F238E27FC236}">
                <a16:creationId xmlns:a16="http://schemas.microsoft.com/office/drawing/2014/main" id="{A158A139-7714-03DB-35AD-479A24A52D46}"/>
              </a:ext>
            </a:extLst>
          </p:cNvPr>
          <p:cNvPicPr>
            <a:picLocks noChangeAspect="1"/>
          </p:cNvPicPr>
          <p:nvPr/>
        </p:nvPicPr>
        <p:blipFill>
          <a:blip r:embed="rId2"/>
          <a:stretch>
            <a:fillRect/>
          </a:stretch>
        </p:blipFill>
        <p:spPr>
          <a:xfrm rot="1878257">
            <a:off x="3423820" y="1838755"/>
            <a:ext cx="597460" cy="377985"/>
          </a:xfrm>
          <a:prstGeom prst="rect">
            <a:avLst/>
          </a:prstGeom>
        </p:spPr>
      </p:pic>
      <p:pic>
        <p:nvPicPr>
          <p:cNvPr id="84" name="Picture 83">
            <a:extLst>
              <a:ext uri="{FF2B5EF4-FFF2-40B4-BE49-F238E27FC236}">
                <a16:creationId xmlns:a16="http://schemas.microsoft.com/office/drawing/2014/main" id="{75FAD018-F5B2-B16F-78C1-06B4ED92BDD0}"/>
              </a:ext>
            </a:extLst>
          </p:cNvPr>
          <p:cNvPicPr>
            <a:picLocks noChangeAspect="1"/>
          </p:cNvPicPr>
          <p:nvPr/>
        </p:nvPicPr>
        <p:blipFill>
          <a:blip r:embed="rId2"/>
          <a:stretch>
            <a:fillRect/>
          </a:stretch>
        </p:blipFill>
        <p:spPr>
          <a:xfrm rot="19634269">
            <a:off x="3433801" y="3111124"/>
            <a:ext cx="597460" cy="377985"/>
          </a:xfrm>
          <a:prstGeom prst="rect">
            <a:avLst/>
          </a:prstGeom>
        </p:spPr>
      </p:pic>
    </p:spTree>
    <p:extLst>
      <p:ext uri="{BB962C8B-B14F-4D97-AF65-F5344CB8AC3E}">
        <p14:creationId xmlns:p14="http://schemas.microsoft.com/office/powerpoint/2010/main" val="2624543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B68E205-97A8-771D-02D1-12FAAA59E407}"/>
              </a:ext>
            </a:extLst>
          </p:cNvPr>
          <p:cNvSpPr>
            <a:spLocks noGrp="1"/>
          </p:cNvSpPr>
          <p:nvPr>
            <p:ph type="subTitle" idx="1"/>
          </p:nvPr>
        </p:nvSpPr>
        <p:spPr>
          <a:xfrm>
            <a:off x="712675" y="161365"/>
            <a:ext cx="7718700" cy="4447135"/>
          </a:xfrm>
        </p:spPr>
        <p:txBody>
          <a:bodyPr/>
          <a:lstStyle/>
          <a:p>
            <a:r>
              <a:rPr lang="en-US" sz="1500" dirty="0"/>
              <a:t>   Statistical approach</a:t>
            </a:r>
          </a:p>
          <a:p>
            <a:r>
              <a:rPr lang="en-US" sz="1500" dirty="0"/>
              <a:t>Statistical methods allow you to identify traffic patterns at a different scale: during the day, on different days of the week, seasonal, etc. They are usually easier, faster, and cheaper to implement than machine learning ones. However, they are less accurate since they can’t process as much multivariate data.</a:t>
            </a:r>
          </a:p>
          <a:p>
            <a:endParaRPr lang="en-US" sz="1500" dirty="0"/>
          </a:p>
          <a:p>
            <a:r>
              <a:rPr lang="en-US" sz="1500" dirty="0"/>
              <a:t>    Machine learning approach</a:t>
            </a:r>
          </a:p>
          <a:p>
            <a:r>
              <a:rPr lang="en-US" sz="1500" dirty="0"/>
              <a:t>Machine learning (ML) allows you to create predictive models that consider large masses of heterogeneous data from different sources.</a:t>
            </a:r>
          </a:p>
          <a:p>
            <a:endParaRPr lang="en-US" sz="1500" dirty="0"/>
          </a:p>
          <a:p>
            <a:r>
              <a:rPr lang="en-US" sz="1500" dirty="0"/>
              <a:t>  Deep learning approach</a:t>
            </a:r>
          </a:p>
          <a:p>
            <a:r>
              <a:rPr lang="en-US" sz="1500" dirty="0"/>
              <a:t>Deep learning (DL) methods have proved highly effective in predicting road traffic in comparison to ML or statistical techniques, consistently showing about 90 percent forecasting accuracy and higher.  Deep learning algorithms are based on neural networks.</a:t>
            </a:r>
          </a:p>
          <a:p>
            <a:r>
              <a:rPr lang="en-US" sz="1500" dirty="0"/>
              <a:t>Neural networks (NN) or artificial neural networks (ANN) consist of interconnected nodes (neurons) that are arranged in two or more layers and are designed to function similar to the human brain.</a:t>
            </a:r>
          </a:p>
          <a:p>
            <a:endParaRPr lang="en-IN" dirty="0"/>
          </a:p>
        </p:txBody>
      </p:sp>
      <p:grpSp>
        <p:nvGrpSpPr>
          <p:cNvPr id="6" name="Google Shape;862;p40">
            <a:extLst>
              <a:ext uri="{FF2B5EF4-FFF2-40B4-BE49-F238E27FC236}">
                <a16:creationId xmlns:a16="http://schemas.microsoft.com/office/drawing/2014/main" id="{3C5814BE-54C1-1148-0BCF-D368E7BBA3D3}"/>
              </a:ext>
            </a:extLst>
          </p:cNvPr>
          <p:cNvGrpSpPr/>
          <p:nvPr/>
        </p:nvGrpSpPr>
        <p:grpSpPr>
          <a:xfrm>
            <a:off x="782232" y="254031"/>
            <a:ext cx="193641" cy="280969"/>
            <a:chOff x="2933283" y="3546389"/>
            <a:chExt cx="136502" cy="297224"/>
          </a:xfrm>
        </p:grpSpPr>
        <p:sp>
          <p:nvSpPr>
            <p:cNvPr id="7" name="Google Shape;863;p40">
              <a:extLst>
                <a:ext uri="{FF2B5EF4-FFF2-40B4-BE49-F238E27FC236}">
                  <a16:creationId xmlns:a16="http://schemas.microsoft.com/office/drawing/2014/main" id="{7B306B7C-B691-30A1-4FAA-7634360D46B8}"/>
                </a:ext>
              </a:extLst>
            </p:cNvPr>
            <p:cNvSpPr/>
            <p:nvPr/>
          </p:nvSpPr>
          <p:spPr>
            <a:xfrm>
              <a:off x="2933283" y="3546389"/>
              <a:ext cx="136502" cy="297224"/>
            </a:xfrm>
            <a:custGeom>
              <a:avLst/>
              <a:gdLst/>
              <a:ahLst/>
              <a:cxnLst/>
              <a:rect l="l" t="t" r="r" b="b"/>
              <a:pathLst>
                <a:path w="5315" h="11573" extrusionOk="0">
                  <a:moveTo>
                    <a:pt x="4300" y="738"/>
                  </a:moveTo>
                  <a:cubicBezTo>
                    <a:pt x="4300" y="740"/>
                    <a:pt x="4299" y="740"/>
                    <a:pt x="4298" y="741"/>
                  </a:cubicBezTo>
                  <a:lnTo>
                    <a:pt x="4298" y="741"/>
                  </a:lnTo>
                  <a:cubicBezTo>
                    <a:pt x="4298" y="740"/>
                    <a:pt x="4299" y="739"/>
                    <a:pt x="4300" y="738"/>
                  </a:cubicBezTo>
                  <a:close/>
                  <a:moveTo>
                    <a:pt x="2466" y="4508"/>
                  </a:moveTo>
                  <a:lnTo>
                    <a:pt x="2466" y="4508"/>
                  </a:lnTo>
                  <a:cubicBezTo>
                    <a:pt x="2456" y="4846"/>
                    <a:pt x="2442" y="5185"/>
                    <a:pt x="2432" y="5523"/>
                  </a:cubicBezTo>
                  <a:cubicBezTo>
                    <a:pt x="2360" y="5632"/>
                    <a:pt x="2292" y="5741"/>
                    <a:pt x="2224" y="5851"/>
                  </a:cubicBezTo>
                  <a:cubicBezTo>
                    <a:pt x="2169" y="5936"/>
                    <a:pt x="2097" y="6028"/>
                    <a:pt x="2077" y="6131"/>
                  </a:cubicBezTo>
                  <a:cubicBezTo>
                    <a:pt x="2077" y="6131"/>
                    <a:pt x="2074" y="6131"/>
                    <a:pt x="2070" y="6127"/>
                  </a:cubicBezTo>
                  <a:cubicBezTo>
                    <a:pt x="2064" y="6127"/>
                    <a:pt x="2059" y="6127"/>
                    <a:pt x="2053" y="6127"/>
                  </a:cubicBezTo>
                  <a:cubicBezTo>
                    <a:pt x="1949" y="6127"/>
                    <a:pt x="1843" y="6183"/>
                    <a:pt x="1749" y="6213"/>
                  </a:cubicBezTo>
                  <a:cubicBezTo>
                    <a:pt x="1681" y="6236"/>
                    <a:pt x="1609" y="6264"/>
                    <a:pt x="1541" y="6288"/>
                  </a:cubicBezTo>
                  <a:cubicBezTo>
                    <a:pt x="1483" y="6312"/>
                    <a:pt x="1421" y="6332"/>
                    <a:pt x="1363" y="6356"/>
                  </a:cubicBezTo>
                  <a:cubicBezTo>
                    <a:pt x="1353" y="6359"/>
                    <a:pt x="1336" y="6363"/>
                    <a:pt x="1322" y="6370"/>
                  </a:cubicBezTo>
                  <a:cubicBezTo>
                    <a:pt x="1705" y="5765"/>
                    <a:pt x="2132" y="5147"/>
                    <a:pt x="2466" y="4508"/>
                  </a:cubicBezTo>
                  <a:close/>
                  <a:moveTo>
                    <a:pt x="5089" y="157"/>
                  </a:moveTo>
                  <a:lnTo>
                    <a:pt x="5089" y="157"/>
                  </a:lnTo>
                  <a:cubicBezTo>
                    <a:pt x="4795" y="3689"/>
                    <a:pt x="4918" y="7285"/>
                    <a:pt x="5079" y="10823"/>
                  </a:cubicBezTo>
                  <a:cubicBezTo>
                    <a:pt x="5079" y="10837"/>
                    <a:pt x="5082" y="10850"/>
                    <a:pt x="5089" y="10861"/>
                  </a:cubicBezTo>
                  <a:cubicBezTo>
                    <a:pt x="4877" y="11018"/>
                    <a:pt x="4679" y="11199"/>
                    <a:pt x="4505" y="11397"/>
                  </a:cubicBezTo>
                  <a:cubicBezTo>
                    <a:pt x="4375" y="7845"/>
                    <a:pt x="4478" y="4300"/>
                    <a:pt x="4423" y="752"/>
                  </a:cubicBezTo>
                  <a:cubicBezTo>
                    <a:pt x="4423" y="714"/>
                    <a:pt x="4394" y="692"/>
                    <a:pt x="4364" y="692"/>
                  </a:cubicBezTo>
                  <a:cubicBezTo>
                    <a:pt x="4345" y="692"/>
                    <a:pt x="4326" y="701"/>
                    <a:pt x="4314" y="721"/>
                  </a:cubicBezTo>
                  <a:cubicBezTo>
                    <a:pt x="4331" y="677"/>
                    <a:pt x="4297" y="625"/>
                    <a:pt x="4249" y="622"/>
                  </a:cubicBezTo>
                  <a:cubicBezTo>
                    <a:pt x="4220" y="622"/>
                    <a:pt x="4190" y="621"/>
                    <a:pt x="4161" y="621"/>
                  </a:cubicBezTo>
                  <a:cubicBezTo>
                    <a:pt x="3595" y="621"/>
                    <a:pt x="3017" y="682"/>
                    <a:pt x="2449" y="724"/>
                  </a:cubicBezTo>
                  <a:cubicBezTo>
                    <a:pt x="2541" y="677"/>
                    <a:pt x="2634" y="625"/>
                    <a:pt x="2722" y="571"/>
                  </a:cubicBezTo>
                  <a:cubicBezTo>
                    <a:pt x="2869" y="479"/>
                    <a:pt x="3026" y="390"/>
                    <a:pt x="3146" y="263"/>
                  </a:cubicBezTo>
                  <a:cubicBezTo>
                    <a:pt x="3153" y="253"/>
                    <a:pt x="3160" y="239"/>
                    <a:pt x="3160" y="226"/>
                  </a:cubicBezTo>
                  <a:cubicBezTo>
                    <a:pt x="3291" y="226"/>
                    <a:pt x="3424" y="226"/>
                    <a:pt x="3557" y="226"/>
                  </a:cubicBezTo>
                  <a:cubicBezTo>
                    <a:pt x="4069" y="226"/>
                    <a:pt x="4591" y="220"/>
                    <a:pt x="5089" y="157"/>
                  </a:cubicBezTo>
                  <a:close/>
                  <a:moveTo>
                    <a:pt x="4294" y="745"/>
                  </a:moveTo>
                  <a:lnTo>
                    <a:pt x="4294" y="745"/>
                  </a:lnTo>
                  <a:cubicBezTo>
                    <a:pt x="4294" y="746"/>
                    <a:pt x="4293" y="747"/>
                    <a:pt x="4293" y="748"/>
                  </a:cubicBezTo>
                  <a:cubicBezTo>
                    <a:pt x="4150" y="4297"/>
                    <a:pt x="4181" y="7876"/>
                    <a:pt x="4331" y="11424"/>
                  </a:cubicBezTo>
                  <a:cubicBezTo>
                    <a:pt x="4019" y="11366"/>
                    <a:pt x="3693" y="11340"/>
                    <a:pt x="3367" y="11340"/>
                  </a:cubicBezTo>
                  <a:cubicBezTo>
                    <a:pt x="3056" y="11340"/>
                    <a:pt x="2745" y="11364"/>
                    <a:pt x="2446" y="11407"/>
                  </a:cubicBezTo>
                  <a:cubicBezTo>
                    <a:pt x="2453" y="11274"/>
                    <a:pt x="2459" y="11137"/>
                    <a:pt x="2466" y="11004"/>
                  </a:cubicBezTo>
                  <a:cubicBezTo>
                    <a:pt x="2716" y="11038"/>
                    <a:pt x="2965" y="11072"/>
                    <a:pt x="3214" y="11103"/>
                  </a:cubicBezTo>
                  <a:cubicBezTo>
                    <a:pt x="3215" y="11103"/>
                    <a:pt x="3216" y="11103"/>
                    <a:pt x="3217" y="11103"/>
                  </a:cubicBezTo>
                  <a:cubicBezTo>
                    <a:pt x="3262" y="11103"/>
                    <a:pt x="3261" y="11031"/>
                    <a:pt x="3214" y="11024"/>
                  </a:cubicBezTo>
                  <a:cubicBezTo>
                    <a:pt x="2965" y="10994"/>
                    <a:pt x="2719" y="10966"/>
                    <a:pt x="2470" y="10943"/>
                  </a:cubicBezTo>
                  <a:cubicBezTo>
                    <a:pt x="2477" y="10789"/>
                    <a:pt x="2480" y="10635"/>
                    <a:pt x="2490" y="10481"/>
                  </a:cubicBezTo>
                  <a:cubicBezTo>
                    <a:pt x="2490" y="10499"/>
                    <a:pt x="2504" y="10512"/>
                    <a:pt x="2521" y="10512"/>
                  </a:cubicBezTo>
                  <a:cubicBezTo>
                    <a:pt x="2818" y="10529"/>
                    <a:pt x="3119" y="10550"/>
                    <a:pt x="3419" y="10553"/>
                  </a:cubicBezTo>
                  <a:cubicBezTo>
                    <a:pt x="3457" y="10540"/>
                    <a:pt x="3457" y="10485"/>
                    <a:pt x="3419" y="10471"/>
                  </a:cubicBezTo>
                  <a:cubicBezTo>
                    <a:pt x="3122" y="10451"/>
                    <a:pt x="2821" y="10451"/>
                    <a:pt x="2521" y="10444"/>
                  </a:cubicBezTo>
                  <a:cubicBezTo>
                    <a:pt x="2519" y="10444"/>
                    <a:pt x="2517" y="10443"/>
                    <a:pt x="2516" y="10443"/>
                  </a:cubicBezTo>
                  <a:cubicBezTo>
                    <a:pt x="2502" y="10443"/>
                    <a:pt x="2491" y="10454"/>
                    <a:pt x="2490" y="10466"/>
                  </a:cubicBezTo>
                  <a:lnTo>
                    <a:pt x="2490" y="10466"/>
                  </a:lnTo>
                  <a:cubicBezTo>
                    <a:pt x="2500" y="10251"/>
                    <a:pt x="2504" y="10033"/>
                    <a:pt x="2514" y="9819"/>
                  </a:cubicBezTo>
                  <a:cubicBezTo>
                    <a:pt x="2688" y="9839"/>
                    <a:pt x="2862" y="9850"/>
                    <a:pt x="3040" y="9853"/>
                  </a:cubicBezTo>
                  <a:cubicBezTo>
                    <a:pt x="3071" y="9853"/>
                    <a:pt x="3078" y="9802"/>
                    <a:pt x="3047" y="9795"/>
                  </a:cubicBezTo>
                  <a:cubicBezTo>
                    <a:pt x="2869" y="9775"/>
                    <a:pt x="2692" y="9764"/>
                    <a:pt x="2514" y="9761"/>
                  </a:cubicBezTo>
                  <a:cubicBezTo>
                    <a:pt x="2524" y="9559"/>
                    <a:pt x="2528" y="9361"/>
                    <a:pt x="2535" y="9163"/>
                  </a:cubicBezTo>
                  <a:cubicBezTo>
                    <a:pt x="2633" y="9170"/>
                    <a:pt x="2733" y="9176"/>
                    <a:pt x="2833" y="9176"/>
                  </a:cubicBezTo>
                  <a:cubicBezTo>
                    <a:pt x="2976" y="9176"/>
                    <a:pt x="3120" y="9165"/>
                    <a:pt x="3259" y="9132"/>
                  </a:cubicBezTo>
                  <a:cubicBezTo>
                    <a:pt x="3293" y="9119"/>
                    <a:pt x="3286" y="9064"/>
                    <a:pt x="3248" y="9064"/>
                  </a:cubicBezTo>
                  <a:cubicBezTo>
                    <a:pt x="3038" y="9073"/>
                    <a:pt x="2834" y="9093"/>
                    <a:pt x="2625" y="9093"/>
                  </a:cubicBezTo>
                  <a:cubicBezTo>
                    <a:pt x="2596" y="9093"/>
                    <a:pt x="2567" y="9092"/>
                    <a:pt x="2538" y="9092"/>
                  </a:cubicBezTo>
                  <a:cubicBezTo>
                    <a:pt x="2548" y="8770"/>
                    <a:pt x="2555" y="8453"/>
                    <a:pt x="2562" y="8128"/>
                  </a:cubicBezTo>
                  <a:cubicBezTo>
                    <a:pt x="2722" y="8160"/>
                    <a:pt x="2884" y="8175"/>
                    <a:pt x="3045" y="8175"/>
                  </a:cubicBezTo>
                  <a:cubicBezTo>
                    <a:pt x="3198" y="8175"/>
                    <a:pt x="3350" y="8162"/>
                    <a:pt x="3501" y="8135"/>
                  </a:cubicBezTo>
                  <a:cubicBezTo>
                    <a:pt x="3539" y="8118"/>
                    <a:pt x="3532" y="8064"/>
                    <a:pt x="3491" y="8057"/>
                  </a:cubicBezTo>
                  <a:cubicBezTo>
                    <a:pt x="3337" y="8070"/>
                    <a:pt x="3183" y="8077"/>
                    <a:pt x="3028" y="8077"/>
                  </a:cubicBezTo>
                  <a:cubicBezTo>
                    <a:pt x="2874" y="8077"/>
                    <a:pt x="2719" y="8070"/>
                    <a:pt x="2565" y="8057"/>
                  </a:cubicBezTo>
                  <a:cubicBezTo>
                    <a:pt x="2569" y="7903"/>
                    <a:pt x="2569" y="7749"/>
                    <a:pt x="2572" y="7596"/>
                  </a:cubicBezTo>
                  <a:cubicBezTo>
                    <a:pt x="2663" y="7602"/>
                    <a:pt x="2755" y="7605"/>
                    <a:pt x="2845" y="7605"/>
                  </a:cubicBezTo>
                  <a:cubicBezTo>
                    <a:pt x="2911" y="7605"/>
                    <a:pt x="2976" y="7603"/>
                    <a:pt x="3040" y="7599"/>
                  </a:cubicBezTo>
                  <a:cubicBezTo>
                    <a:pt x="3071" y="7596"/>
                    <a:pt x="3071" y="7548"/>
                    <a:pt x="3040" y="7544"/>
                  </a:cubicBezTo>
                  <a:cubicBezTo>
                    <a:pt x="2971" y="7541"/>
                    <a:pt x="2901" y="7540"/>
                    <a:pt x="2831" y="7540"/>
                  </a:cubicBezTo>
                  <a:cubicBezTo>
                    <a:pt x="2746" y="7540"/>
                    <a:pt x="2660" y="7542"/>
                    <a:pt x="2576" y="7548"/>
                  </a:cubicBezTo>
                  <a:cubicBezTo>
                    <a:pt x="2582" y="7220"/>
                    <a:pt x="2586" y="6892"/>
                    <a:pt x="2593" y="6564"/>
                  </a:cubicBezTo>
                  <a:cubicBezTo>
                    <a:pt x="2762" y="6552"/>
                    <a:pt x="2931" y="6543"/>
                    <a:pt x="3100" y="6543"/>
                  </a:cubicBezTo>
                  <a:cubicBezTo>
                    <a:pt x="3125" y="6543"/>
                    <a:pt x="3151" y="6543"/>
                    <a:pt x="3177" y="6544"/>
                  </a:cubicBezTo>
                  <a:cubicBezTo>
                    <a:pt x="3224" y="6544"/>
                    <a:pt x="3238" y="6465"/>
                    <a:pt x="3190" y="6458"/>
                  </a:cubicBezTo>
                  <a:cubicBezTo>
                    <a:pt x="3116" y="6451"/>
                    <a:pt x="3041" y="6447"/>
                    <a:pt x="2966" y="6447"/>
                  </a:cubicBezTo>
                  <a:cubicBezTo>
                    <a:pt x="2842" y="6447"/>
                    <a:pt x="2716" y="6458"/>
                    <a:pt x="2593" y="6479"/>
                  </a:cubicBezTo>
                  <a:cubicBezTo>
                    <a:pt x="2596" y="6271"/>
                    <a:pt x="2599" y="6062"/>
                    <a:pt x="2603" y="5851"/>
                  </a:cubicBezTo>
                  <a:cubicBezTo>
                    <a:pt x="2794" y="5847"/>
                    <a:pt x="2985" y="5844"/>
                    <a:pt x="3177" y="5820"/>
                  </a:cubicBezTo>
                  <a:cubicBezTo>
                    <a:pt x="3235" y="5820"/>
                    <a:pt x="3235" y="5734"/>
                    <a:pt x="3177" y="5734"/>
                  </a:cubicBezTo>
                  <a:cubicBezTo>
                    <a:pt x="3160" y="5734"/>
                    <a:pt x="3144" y="5734"/>
                    <a:pt x="3127" y="5734"/>
                  </a:cubicBezTo>
                  <a:cubicBezTo>
                    <a:pt x="2955" y="5734"/>
                    <a:pt x="2777" y="5749"/>
                    <a:pt x="2603" y="5762"/>
                  </a:cubicBezTo>
                  <a:cubicBezTo>
                    <a:pt x="2613" y="5246"/>
                    <a:pt x="2623" y="4730"/>
                    <a:pt x="2630" y="4215"/>
                  </a:cubicBezTo>
                  <a:cubicBezTo>
                    <a:pt x="2630" y="4165"/>
                    <a:pt x="2593" y="4140"/>
                    <a:pt x="2555" y="4140"/>
                  </a:cubicBezTo>
                  <a:cubicBezTo>
                    <a:pt x="2517" y="4140"/>
                    <a:pt x="2478" y="4165"/>
                    <a:pt x="2477" y="4215"/>
                  </a:cubicBezTo>
                  <a:lnTo>
                    <a:pt x="2477" y="4218"/>
                  </a:lnTo>
                  <a:cubicBezTo>
                    <a:pt x="2473" y="4222"/>
                    <a:pt x="2466" y="4225"/>
                    <a:pt x="2463" y="4232"/>
                  </a:cubicBezTo>
                  <a:cubicBezTo>
                    <a:pt x="1968" y="4846"/>
                    <a:pt x="1575" y="5601"/>
                    <a:pt x="1216" y="6308"/>
                  </a:cubicBezTo>
                  <a:cubicBezTo>
                    <a:pt x="1117" y="6168"/>
                    <a:pt x="1008" y="6035"/>
                    <a:pt x="888" y="5915"/>
                  </a:cubicBezTo>
                  <a:cubicBezTo>
                    <a:pt x="1023" y="5884"/>
                    <a:pt x="1159" y="5869"/>
                    <a:pt x="1296" y="5869"/>
                  </a:cubicBezTo>
                  <a:cubicBezTo>
                    <a:pt x="1323" y="5869"/>
                    <a:pt x="1350" y="5870"/>
                    <a:pt x="1377" y="5871"/>
                  </a:cubicBezTo>
                  <a:cubicBezTo>
                    <a:pt x="1411" y="5871"/>
                    <a:pt x="1421" y="5820"/>
                    <a:pt x="1387" y="5813"/>
                  </a:cubicBezTo>
                  <a:cubicBezTo>
                    <a:pt x="1339" y="5804"/>
                    <a:pt x="1289" y="5799"/>
                    <a:pt x="1240" y="5799"/>
                  </a:cubicBezTo>
                  <a:cubicBezTo>
                    <a:pt x="1107" y="5799"/>
                    <a:pt x="973" y="5830"/>
                    <a:pt x="851" y="5874"/>
                  </a:cubicBezTo>
                  <a:cubicBezTo>
                    <a:pt x="800" y="5820"/>
                    <a:pt x="752" y="5769"/>
                    <a:pt x="704" y="5717"/>
                  </a:cubicBezTo>
                  <a:cubicBezTo>
                    <a:pt x="639" y="5642"/>
                    <a:pt x="574" y="5560"/>
                    <a:pt x="506" y="5475"/>
                  </a:cubicBezTo>
                  <a:lnTo>
                    <a:pt x="506" y="5475"/>
                  </a:lnTo>
                  <a:cubicBezTo>
                    <a:pt x="712" y="5517"/>
                    <a:pt x="923" y="5536"/>
                    <a:pt x="1133" y="5536"/>
                  </a:cubicBezTo>
                  <a:cubicBezTo>
                    <a:pt x="1180" y="5536"/>
                    <a:pt x="1227" y="5535"/>
                    <a:pt x="1274" y="5533"/>
                  </a:cubicBezTo>
                  <a:cubicBezTo>
                    <a:pt x="1326" y="5533"/>
                    <a:pt x="1326" y="5458"/>
                    <a:pt x="1274" y="5458"/>
                  </a:cubicBezTo>
                  <a:cubicBezTo>
                    <a:pt x="994" y="5441"/>
                    <a:pt x="718" y="5434"/>
                    <a:pt x="438" y="5393"/>
                  </a:cubicBezTo>
                  <a:cubicBezTo>
                    <a:pt x="335" y="5263"/>
                    <a:pt x="212" y="5150"/>
                    <a:pt x="72" y="5058"/>
                  </a:cubicBezTo>
                  <a:cubicBezTo>
                    <a:pt x="106" y="5017"/>
                    <a:pt x="134" y="4976"/>
                    <a:pt x="164" y="4935"/>
                  </a:cubicBezTo>
                  <a:cubicBezTo>
                    <a:pt x="402" y="4951"/>
                    <a:pt x="639" y="4958"/>
                    <a:pt x="876" y="4958"/>
                  </a:cubicBezTo>
                  <a:cubicBezTo>
                    <a:pt x="1113" y="4958"/>
                    <a:pt x="1350" y="4951"/>
                    <a:pt x="1585" y="4935"/>
                  </a:cubicBezTo>
                  <a:cubicBezTo>
                    <a:pt x="1626" y="4932"/>
                    <a:pt x="1626" y="4874"/>
                    <a:pt x="1585" y="4870"/>
                  </a:cubicBezTo>
                  <a:cubicBezTo>
                    <a:pt x="1382" y="4858"/>
                    <a:pt x="1178" y="4852"/>
                    <a:pt x="973" y="4852"/>
                  </a:cubicBezTo>
                  <a:cubicBezTo>
                    <a:pt x="718" y="4852"/>
                    <a:pt x="462" y="4862"/>
                    <a:pt x="205" y="4881"/>
                  </a:cubicBezTo>
                  <a:cubicBezTo>
                    <a:pt x="390" y="4635"/>
                    <a:pt x="561" y="4379"/>
                    <a:pt x="728" y="4119"/>
                  </a:cubicBezTo>
                  <a:cubicBezTo>
                    <a:pt x="775" y="4118"/>
                    <a:pt x="823" y="4117"/>
                    <a:pt x="870" y="4117"/>
                  </a:cubicBezTo>
                  <a:cubicBezTo>
                    <a:pt x="1237" y="4117"/>
                    <a:pt x="1598" y="4150"/>
                    <a:pt x="1964" y="4181"/>
                  </a:cubicBezTo>
                  <a:cubicBezTo>
                    <a:pt x="2002" y="4181"/>
                    <a:pt x="2012" y="4126"/>
                    <a:pt x="1974" y="4116"/>
                  </a:cubicBezTo>
                  <a:cubicBezTo>
                    <a:pt x="1730" y="4061"/>
                    <a:pt x="1479" y="4040"/>
                    <a:pt x="1228" y="4040"/>
                  </a:cubicBezTo>
                  <a:cubicBezTo>
                    <a:pt x="1072" y="4040"/>
                    <a:pt x="916" y="4048"/>
                    <a:pt x="762" y="4061"/>
                  </a:cubicBezTo>
                  <a:cubicBezTo>
                    <a:pt x="899" y="3842"/>
                    <a:pt x="1028" y="3620"/>
                    <a:pt x="1151" y="3395"/>
                  </a:cubicBezTo>
                  <a:cubicBezTo>
                    <a:pt x="1293" y="3386"/>
                    <a:pt x="1435" y="3383"/>
                    <a:pt x="1577" y="3383"/>
                  </a:cubicBezTo>
                  <a:cubicBezTo>
                    <a:pt x="1649" y="3383"/>
                    <a:pt x="1719" y="3384"/>
                    <a:pt x="1790" y="3385"/>
                  </a:cubicBezTo>
                  <a:cubicBezTo>
                    <a:pt x="1838" y="3385"/>
                    <a:pt x="1834" y="3320"/>
                    <a:pt x="1790" y="3317"/>
                  </a:cubicBezTo>
                  <a:cubicBezTo>
                    <a:pt x="1698" y="3307"/>
                    <a:pt x="1605" y="3303"/>
                    <a:pt x="1513" y="3303"/>
                  </a:cubicBezTo>
                  <a:cubicBezTo>
                    <a:pt x="1404" y="3303"/>
                    <a:pt x="1296" y="3309"/>
                    <a:pt x="1189" y="3320"/>
                  </a:cubicBezTo>
                  <a:cubicBezTo>
                    <a:pt x="1274" y="3159"/>
                    <a:pt x="1360" y="2995"/>
                    <a:pt x="1442" y="2828"/>
                  </a:cubicBezTo>
                  <a:cubicBezTo>
                    <a:pt x="1595" y="2814"/>
                    <a:pt x="1749" y="2794"/>
                    <a:pt x="1903" y="2767"/>
                  </a:cubicBezTo>
                  <a:cubicBezTo>
                    <a:pt x="1937" y="2753"/>
                    <a:pt x="1930" y="2702"/>
                    <a:pt x="1896" y="2702"/>
                  </a:cubicBezTo>
                  <a:cubicBezTo>
                    <a:pt x="1756" y="2712"/>
                    <a:pt x="1616" y="2733"/>
                    <a:pt x="1476" y="2760"/>
                  </a:cubicBezTo>
                  <a:cubicBezTo>
                    <a:pt x="1582" y="2541"/>
                    <a:pt x="1681" y="2323"/>
                    <a:pt x="1776" y="2104"/>
                  </a:cubicBezTo>
                  <a:cubicBezTo>
                    <a:pt x="1828" y="2104"/>
                    <a:pt x="1879" y="2104"/>
                    <a:pt x="1931" y="2104"/>
                  </a:cubicBezTo>
                  <a:cubicBezTo>
                    <a:pt x="2137" y="2104"/>
                    <a:pt x="2347" y="2102"/>
                    <a:pt x="2552" y="2080"/>
                  </a:cubicBezTo>
                  <a:cubicBezTo>
                    <a:pt x="2603" y="2080"/>
                    <a:pt x="2603" y="2002"/>
                    <a:pt x="2552" y="2002"/>
                  </a:cubicBezTo>
                  <a:cubicBezTo>
                    <a:pt x="2537" y="2001"/>
                    <a:pt x="2523" y="2001"/>
                    <a:pt x="2509" y="2001"/>
                  </a:cubicBezTo>
                  <a:cubicBezTo>
                    <a:pt x="2273" y="2001"/>
                    <a:pt x="2035" y="2027"/>
                    <a:pt x="1800" y="2046"/>
                  </a:cubicBezTo>
                  <a:cubicBezTo>
                    <a:pt x="1899" y="1814"/>
                    <a:pt x="1995" y="1575"/>
                    <a:pt x="2087" y="1343"/>
                  </a:cubicBezTo>
                  <a:cubicBezTo>
                    <a:pt x="2164" y="1348"/>
                    <a:pt x="2242" y="1350"/>
                    <a:pt x="2319" y="1350"/>
                  </a:cubicBezTo>
                  <a:cubicBezTo>
                    <a:pt x="2397" y="1350"/>
                    <a:pt x="2475" y="1348"/>
                    <a:pt x="2552" y="1343"/>
                  </a:cubicBezTo>
                  <a:cubicBezTo>
                    <a:pt x="2603" y="1343"/>
                    <a:pt x="2603" y="1264"/>
                    <a:pt x="2552" y="1264"/>
                  </a:cubicBezTo>
                  <a:cubicBezTo>
                    <a:pt x="2478" y="1259"/>
                    <a:pt x="2406" y="1256"/>
                    <a:pt x="2333" y="1256"/>
                  </a:cubicBezTo>
                  <a:cubicBezTo>
                    <a:pt x="2260" y="1256"/>
                    <a:pt x="2188" y="1259"/>
                    <a:pt x="2114" y="1264"/>
                  </a:cubicBezTo>
                  <a:cubicBezTo>
                    <a:pt x="2142" y="1189"/>
                    <a:pt x="2169" y="1117"/>
                    <a:pt x="2196" y="1042"/>
                  </a:cubicBezTo>
                  <a:cubicBezTo>
                    <a:pt x="2249" y="1033"/>
                    <a:pt x="2302" y="1029"/>
                    <a:pt x="2356" y="1029"/>
                  </a:cubicBezTo>
                  <a:cubicBezTo>
                    <a:pt x="2430" y="1029"/>
                    <a:pt x="2505" y="1038"/>
                    <a:pt x="2579" y="1056"/>
                  </a:cubicBezTo>
                  <a:cubicBezTo>
                    <a:pt x="2581" y="1056"/>
                    <a:pt x="2584" y="1056"/>
                    <a:pt x="2586" y="1056"/>
                  </a:cubicBezTo>
                  <a:cubicBezTo>
                    <a:pt x="2625" y="1056"/>
                    <a:pt x="2638" y="1000"/>
                    <a:pt x="2599" y="984"/>
                  </a:cubicBezTo>
                  <a:cubicBezTo>
                    <a:pt x="2531" y="958"/>
                    <a:pt x="2458" y="945"/>
                    <a:pt x="2386" y="945"/>
                  </a:cubicBezTo>
                  <a:cubicBezTo>
                    <a:pt x="2333" y="945"/>
                    <a:pt x="2279" y="952"/>
                    <a:pt x="2227" y="967"/>
                  </a:cubicBezTo>
                  <a:cubicBezTo>
                    <a:pt x="2237" y="933"/>
                    <a:pt x="2251" y="902"/>
                    <a:pt x="2265" y="868"/>
                  </a:cubicBezTo>
                  <a:cubicBezTo>
                    <a:pt x="2265" y="864"/>
                    <a:pt x="2265" y="858"/>
                    <a:pt x="2265" y="854"/>
                  </a:cubicBezTo>
                  <a:cubicBezTo>
                    <a:pt x="2499" y="866"/>
                    <a:pt x="2740" y="875"/>
                    <a:pt x="2983" y="875"/>
                  </a:cubicBezTo>
                  <a:cubicBezTo>
                    <a:pt x="3416" y="875"/>
                    <a:pt x="3853" y="847"/>
                    <a:pt x="4263" y="762"/>
                  </a:cubicBezTo>
                  <a:cubicBezTo>
                    <a:pt x="4274" y="759"/>
                    <a:pt x="4285" y="754"/>
                    <a:pt x="4294" y="745"/>
                  </a:cubicBezTo>
                  <a:close/>
                  <a:moveTo>
                    <a:pt x="4615" y="0"/>
                  </a:moveTo>
                  <a:cubicBezTo>
                    <a:pt x="4096" y="0"/>
                    <a:pt x="3560" y="68"/>
                    <a:pt x="3060" y="140"/>
                  </a:cubicBezTo>
                  <a:cubicBezTo>
                    <a:pt x="3040" y="144"/>
                    <a:pt x="3026" y="168"/>
                    <a:pt x="3033" y="192"/>
                  </a:cubicBezTo>
                  <a:cubicBezTo>
                    <a:pt x="2900" y="267"/>
                    <a:pt x="2780" y="369"/>
                    <a:pt x="2654" y="458"/>
                  </a:cubicBezTo>
                  <a:cubicBezTo>
                    <a:pt x="2517" y="554"/>
                    <a:pt x="2371" y="636"/>
                    <a:pt x="2234" y="738"/>
                  </a:cubicBezTo>
                  <a:cubicBezTo>
                    <a:pt x="2234" y="738"/>
                    <a:pt x="2234" y="741"/>
                    <a:pt x="2231" y="741"/>
                  </a:cubicBezTo>
                  <a:lnTo>
                    <a:pt x="2210" y="741"/>
                  </a:lnTo>
                  <a:cubicBezTo>
                    <a:pt x="2179" y="741"/>
                    <a:pt x="2155" y="769"/>
                    <a:pt x="2155" y="796"/>
                  </a:cubicBezTo>
                  <a:cubicBezTo>
                    <a:pt x="2145" y="806"/>
                    <a:pt x="2135" y="817"/>
                    <a:pt x="2132" y="830"/>
                  </a:cubicBezTo>
                  <a:cubicBezTo>
                    <a:pt x="2077" y="981"/>
                    <a:pt x="2022" y="1127"/>
                    <a:pt x="1964" y="1271"/>
                  </a:cubicBezTo>
                  <a:cubicBezTo>
                    <a:pt x="1937" y="1274"/>
                    <a:pt x="1927" y="1308"/>
                    <a:pt x="1944" y="1325"/>
                  </a:cubicBezTo>
                  <a:cubicBezTo>
                    <a:pt x="1445" y="2582"/>
                    <a:pt x="800" y="3726"/>
                    <a:pt x="96" y="4884"/>
                  </a:cubicBezTo>
                  <a:lnTo>
                    <a:pt x="62" y="4887"/>
                  </a:lnTo>
                  <a:cubicBezTo>
                    <a:pt x="41" y="4891"/>
                    <a:pt x="41" y="4922"/>
                    <a:pt x="62" y="4925"/>
                  </a:cubicBezTo>
                  <a:lnTo>
                    <a:pt x="72" y="4925"/>
                  </a:lnTo>
                  <a:lnTo>
                    <a:pt x="7" y="5031"/>
                  </a:lnTo>
                  <a:cubicBezTo>
                    <a:pt x="1" y="5045"/>
                    <a:pt x="4" y="5062"/>
                    <a:pt x="18" y="5072"/>
                  </a:cubicBezTo>
                  <a:cubicBezTo>
                    <a:pt x="14" y="5082"/>
                    <a:pt x="14" y="5096"/>
                    <a:pt x="18" y="5106"/>
                  </a:cubicBezTo>
                  <a:cubicBezTo>
                    <a:pt x="134" y="5376"/>
                    <a:pt x="397" y="5608"/>
                    <a:pt x="591" y="5830"/>
                  </a:cubicBezTo>
                  <a:cubicBezTo>
                    <a:pt x="783" y="6052"/>
                    <a:pt x="970" y="6335"/>
                    <a:pt x="1220" y="6499"/>
                  </a:cubicBezTo>
                  <a:cubicBezTo>
                    <a:pt x="1227" y="6505"/>
                    <a:pt x="1235" y="6508"/>
                    <a:pt x="1243" y="6508"/>
                  </a:cubicBezTo>
                  <a:cubicBezTo>
                    <a:pt x="1259" y="6508"/>
                    <a:pt x="1276" y="6498"/>
                    <a:pt x="1285" y="6482"/>
                  </a:cubicBezTo>
                  <a:cubicBezTo>
                    <a:pt x="1294" y="6490"/>
                    <a:pt x="1306" y="6495"/>
                    <a:pt x="1318" y="6495"/>
                  </a:cubicBezTo>
                  <a:cubicBezTo>
                    <a:pt x="1323" y="6495"/>
                    <a:pt x="1328" y="6494"/>
                    <a:pt x="1332" y="6493"/>
                  </a:cubicBezTo>
                  <a:cubicBezTo>
                    <a:pt x="1438" y="6469"/>
                    <a:pt x="1537" y="6435"/>
                    <a:pt x="1636" y="6400"/>
                  </a:cubicBezTo>
                  <a:cubicBezTo>
                    <a:pt x="1787" y="6353"/>
                    <a:pt x="1988" y="6322"/>
                    <a:pt x="2111" y="6223"/>
                  </a:cubicBezTo>
                  <a:cubicBezTo>
                    <a:pt x="2125" y="6213"/>
                    <a:pt x="2128" y="6199"/>
                    <a:pt x="2128" y="6185"/>
                  </a:cubicBezTo>
                  <a:cubicBezTo>
                    <a:pt x="2224" y="6124"/>
                    <a:pt x="2282" y="6004"/>
                    <a:pt x="2343" y="5915"/>
                  </a:cubicBezTo>
                  <a:cubicBezTo>
                    <a:pt x="2371" y="5871"/>
                    <a:pt x="2395" y="5830"/>
                    <a:pt x="2422" y="5789"/>
                  </a:cubicBezTo>
                  <a:lnTo>
                    <a:pt x="2422" y="5789"/>
                  </a:lnTo>
                  <a:cubicBezTo>
                    <a:pt x="2364" y="7500"/>
                    <a:pt x="2309" y="9214"/>
                    <a:pt x="2316" y="10922"/>
                  </a:cubicBezTo>
                  <a:cubicBezTo>
                    <a:pt x="2315" y="10922"/>
                    <a:pt x="2314" y="10922"/>
                    <a:pt x="2313" y="10922"/>
                  </a:cubicBezTo>
                  <a:cubicBezTo>
                    <a:pt x="2285" y="10922"/>
                    <a:pt x="2279" y="10973"/>
                    <a:pt x="2309" y="10980"/>
                  </a:cubicBezTo>
                  <a:lnTo>
                    <a:pt x="2319" y="10980"/>
                  </a:lnTo>
                  <a:lnTo>
                    <a:pt x="2319" y="11407"/>
                  </a:lnTo>
                  <a:cubicBezTo>
                    <a:pt x="2319" y="11427"/>
                    <a:pt x="2330" y="11448"/>
                    <a:pt x="2354" y="11458"/>
                  </a:cubicBezTo>
                  <a:cubicBezTo>
                    <a:pt x="2340" y="11503"/>
                    <a:pt x="2374" y="11544"/>
                    <a:pt x="2418" y="11544"/>
                  </a:cubicBezTo>
                  <a:cubicBezTo>
                    <a:pt x="2660" y="11529"/>
                    <a:pt x="2897" y="11522"/>
                    <a:pt x="3132" y="11522"/>
                  </a:cubicBezTo>
                  <a:cubicBezTo>
                    <a:pt x="3551" y="11522"/>
                    <a:pt x="3966" y="11542"/>
                    <a:pt x="4392" y="11571"/>
                  </a:cubicBezTo>
                  <a:cubicBezTo>
                    <a:pt x="4396" y="11572"/>
                    <a:pt x="4399" y="11572"/>
                    <a:pt x="4403" y="11572"/>
                  </a:cubicBezTo>
                  <a:cubicBezTo>
                    <a:pt x="4412" y="11572"/>
                    <a:pt x="4420" y="11569"/>
                    <a:pt x="4430" y="11564"/>
                  </a:cubicBezTo>
                  <a:cubicBezTo>
                    <a:pt x="4447" y="11564"/>
                    <a:pt x="4461" y="11557"/>
                    <a:pt x="4474" y="11547"/>
                  </a:cubicBezTo>
                  <a:cubicBezTo>
                    <a:pt x="4478" y="11548"/>
                    <a:pt x="4481" y="11548"/>
                    <a:pt x="4483" y="11548"/>
                  </a:cubicBezTo>
                  <a:cubicBezTo>
                    <a:pt x="4496" y="11548"/>
                    <a:pt x="4508" y="11542"/>
                    <a:pt x="4519" y="11537"/>
                  </a:cubicBezTo>
                  <a:cubicBezTo>
                    <a:pt x="4771" y="11339"/>
                    <a:pt x="5011" y="11124"/>
                    <a:pt x="5263" y="10929"/>
                  </a:cubicBezTo>
                  <a:cubicBezTo>
                    <a:pt x="5315" y="10884"/>
                    <a:pt x="5301" y="10802"/>
                    <a:pt x="5239" y="10775"/>
                  </a:cubicBezTo>
                  <a:cubicBezTo>
                    <a:pt x="5062" y="7220"/>
                    <a:pt x="5168" y="3685"/>
                    <a:pt x="5168" y="130"/>
                  </a:cubicBezTo>
                  <a:cubicBezTo>
                    <a:pt x="5195" y="86"/>
                    <a:pt x="5168" y="31"/>
                    <a:pt x="5116" y="24"/>
                  </a:cubicBezTo>
                  <a:cubicBezTo>
                    <a:pt x="4952" y="7"/>
                    <a:pt x="4784" y="0"/>
                    <a:pt x="461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64;p40">
              <a:extLst>
                <a:ext uri="{FF2B5EF4-FFF2-40B4-BE49-F238E27FC236}">
                  <a16:creationId xmlns:a16="http://schemas.microsoft.com/office/drawing/2014/main" id="{49ACF350-6A31-2835-E5B6-EBDEB602765F}"/>
                </a:ext>
              </a:extLst>
            </p:cNvPr>
            <p:cNvSpPr/>
            <p:nvPr/>
          </p:nvSpPr>
          <p:spPr>
            <a:xfrm>
              <a:off x="3003088" y="3729094"/>
              <a:ext cx="12148" cy="2080"/>
            </a:xfrm>
            <a:custGeom>
              <a:avLst/>
              <a:gdLst/>
              <a:ahLst/>
              <a:cxnLst/>
              <a:rect l="l" t="t" r="r" b="b"/>
              <a:pathLst>
                <a:path w="473" h="81" extrusionOk="0">
                  <a:moveTo>
                    <a:pt x="266" y="1"/>
                  </a:moveTo>
                  <a:cubicBezTo>
                    <a:pt x="192" y="1"/>
                    <a:pt x="119" y="4"/>
                    <a:pt x="45" y="10"/>
                  </a:cubicBezTo>
                  <a:cubicBezTo>
                    <a:pt x="1" y="10"/>
                    <a:pt x="1" y="72"/>
                    <a:pt x="45" y="72"/>
                  </a:cubicBezTo>
                  <a:cubicBezTo>
                    <a:pt x="115" y="78"/>
                    <a:pt x="185" y="80"/>
                    <a:pt x="254" y="80"/>
                  </a:cubicBezTo>
                  <a:cubicBezTo>
                    <a:pt x="311" y="80"/>
                    <a:pt x="368" y="78"/>
                    <a:pt x="424" y="75"/>
                  </a:cubicBezTo>
                  <a:cubicBezTo>
                    <a:pt x="471" y="75"/>
                    <a:pt x="472" y="7"/>
                    <a:pt x="428" y="7"/>
                  </a:cubicBezTo>
                  <a:cubicBezTo>
                    <a:pt x="427" y="7"/>
                    <a:pt x="426" y="7"/>
                    <a:pt x="424" y="7"/>
                  </a:cubicBezTo>
                  <a:cubicBezTo>
                    <a:pt x="372" y="3"/>
                    <a:pt x="319" y="1"/>
                    <a:pt x="26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5;p40">
              <a:extLst>
                <a:ext uri="{FF2B5EF4-FFF2-40B4-BE49-F238E27FC236}">
                  <a16:creationId xmlns:a16="http://schemas.microsoft.com/office/drawing/2014/main" id="{1143C643-4A16-2460-D394-7F03819C8D1B}"/>
                </a:ext>
              </a:extLst>
            </p:cNvPr>
            <p:cNvSpPr/>
            <p:nvPr/>
          </p:nvSpPr>
          <p:spPr>
            <a:xfrm>
              <a:off x="3000725" y="3683199"/>
              <a:ext cx="12533" cy="2466"/>
            </a:xfrm>
            <a:custGeom>
              <a:avLst/>
              <a:gdLst/>
              <a:ahLst/>
              <a:cxnLst/>
              <a:rect l="l" t="t" r="r" b="b"/>
              <a:pathLst>
                <a:path w="488" h="96" extrusionOk="0">
                  <a:moveTo>
                    <a:pt x="448" y="0"/>
                  </a:moveTo>
                  <a:cubicBezTo>
                    <a:pt x="446" y="0"/>
                    <a:pt x="444" y="1"/>
                    <a:pt x="441" y="1"/>
                  </a:cubicBezTo>
                  <a:cubicBezTo>
                    <a:pt x="331" y="24"/>
                    <a:pt x="218" y="37"/>
                    <a:pt x="105" y="37"/>
                  </a:cubicBezTo>
                  <a:cubicBezTo>
                    <a:pt x="82" y="37"/>
                    <a:pt x="58" y="36"/>
                    <a:pt x="35" y="35"/>
                  </a:cubicBezTo>
                  <a:cubicBezTo>
                    <a:pt x="1" y="35"/>
                    <a:pt x="4" y="83"/>
                    <a:pt x="35" y="86"/>
                  </a:cubicBezTo>
                  <a:cubicBezTo>
                    <a:pt x="82" y="92"/>
                    <a:pt x="129" y="95"/>
                    <a:pt x="176" y="95"/>
                  </a:cubicBezTo>
                  <a:cubicBezTo>
                    <a:pt x="270" y="95"/>
                    <a:pt x="365" y="83"/>
                    <a:pt x="458" y="56"/>
                  </a:cubicBezTo>
                  <a:cubicBezTo>
                    <a:pt x="487" y="43"/>
                    <a:pt x="477" y="0"/>
                    <a:pt x="44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6;p40">
              <a:extLst>
                <a:ext uri="{FF2B5EF4-FFF2-40B4-BE49-F238E27FC236}">
                  <a16:creationId xmlns:a16="http://schemas.microsoft.com/office/drawing/2014/main" id="{78AF353E-4287-34D8-7DA0-EE03E5F115CD}"/>
                </a:ext>
              </a:extLst>
            </p:cNvPr>
            <p:cNvSpPr/>
            <p:nvPr/>
          </p:nvSpPr>
          <p:spPr>
            <a:xfrm>
              <a:off x="3000289" y="3668483"/>
              <a:ext cx="13458" cy="2825"/>
            </a:xfrm>
            <a:custGeom>
              <a:avLst/>
              <a:gdLst/>
              <a:ahLst/>
              <a:cxnLst/>
              <a:rect l="l" t="t" r="r" b="b"/>
              <a:pathLst>
                <a:path w="524" h="110" extrusionOk="0">
                  <a:moveTo>
                    <a:pt x="465" y="0"/>
                  </a:moveTo>
                  <a:cubicBezTo>
                    <a:pt x="325" y="4"/>
                    <a:pt x="189" y="14"/>
                    <a:pt x="49" y="34"/>
                  </a:cubicBezTo>
                  <a:cubicBezTo>
                    <a:pt x="5" y="38"/>
                    <a:pt x="1" y="110"/>
                    <a:pt x="45" y="110"/>
                  </a:cubicBezTo>
                  <a:cubicBezTo>
                    <a:pt x="46" y="110"/>
                    <a:pt x="47" y="110"/>
                    <a:pt x="49" y="110"/>
                  </a:cubicBezTo>
                  <a:cubicBezTo>
                    <a:pt x="192" y="110"/>
                    <a:pt x="335" y="99"/>
                    <a:pt x="475" y="79"/>
                  </a:cubicBezTo>
                  <a:cubicBezTo>
                    <a:pt x="523" y="69"/>
                    <a:pt x="510" y="0"/>
                    <a:pt x="46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56;p40">
            <a:extLst>
              <a:ext uri="{FF2B5EF4-FFF2-40B4-BE49-F238E27FC236}">
                <a16:creationId xmlns:a16="http://schemas.microsoft.com/office/drawing/2014/main" id="{0679A14B-E044-1770-C61B-4C752F6C8503}"/>
              </a:ext>
            </a:extLst>
          </p:cNvPr>
          <p:cNvGrpSpPr/>
          <p:nvPr/>
        </p:nvGrpSpPr>
        <p:grpSpPr>
          <a:xfrm>
            <a:off x="782232" y="1744734"/>
            <a:ext cx="239017" cy="280969"/>
            <a:chOff x="2269236" y="3551756"/>
            <a:chExt cx="190359" cy="285538"/>
          </a:xfrm>
        </p:grpSpPr>
        <p:sp>
          <p:nvSpPr>
            <p:cNvPr id="12" name="Google Shape;857;p40">
              <a:extLst>
                <a:ext uri="{FF2B5EF4-FFF2-40B4-BE49-F238E27FC236}">
                  <a16:creationId xmlns:a16="http://schemas.microsoft.com/office/drawing/2014/main" id="{12231D50-8021-A4E6-1383-E4C7EE416CF6}"/>
                </a:ext>
              </a:extLst>
            </p:cNvPr>
            <p:cNvSpPr/>
            <p:nvPr/>
          </p:nvSpPr>
          <p:spPr>
            <a:xfrm>
              <a:off x="2269236" y="3551756"/>
              <a:ext cx="190359" cy="285538"/>
            </a:xfrm>
            <a:custGeom>
              <a:avLst/>
              <a:gdLst/>
              <a:ahLst/>
              <a:cxnLst/>
              <a:rect l="l" t="t" r="r" b="b"/>
              <a:pathLst>
                <a:path w="7412" h="11118" extrusionOk="0">
                  <a:moveTo>
                    <a:pt x="2794" y="2786"/>
                  </a:moveTo>
                  <a:cubicBezTo>
                    <a:pt x="2821" y="2793"/>
                    <a:pt x="2849" y="2804"/>
                    <a:pt x="2879" y="2814"/>
                  </a:cubicBezTo>
                  <a:cubicBezTo>
                    <a:pt x="2538" y="3002"/>
                    <a:pt x="2452" y="3394"/>
                    <a:pt x="2422" y="3767"/>
                  </a:cubicBezTo>
                  <a:lnTo>
                    <a:pt x="2425" y="3767"/>
                  </a:lnTo>
                  <a:cubicBezTo>
                    <a:pt x="2234" y="3828"/>
                    <a:pt x="2043" y="3890"/>
                    <a:pt x="1851" y="3951"/>
                  </a:cubicBezTo>
                  <a:cubicBezTo>
                    <a:pt x="1855" y="3910"/>
                    <a:pt x="1855" y="3872"/>
                    <a:pt x="1858" y="3852"/>
                  </a:cubicBezTo>
                  <a:cubicBezTo>
                    <a:pt x="1882" y="3664"/>
                    <a:pt x="1940" y="3480"/>
                    <a:pt x="2036" y="3312"/>
                  </a:cubicBezTo>
                  <a:cubicBezTo>
                    <a:pt x="2224" y="2998"/>
                    <a:pt x="2469" y="2892"/>
                    <a:pt x="2794" y="2786"/>
                  </a:cubicBezTo>
                  <a:close/>
                  <a:moveTo>
                    <a:pt x="3518" y="178"/>
                  </a:moveTo>
                  <a:cubicBezTo>
                    <a:pt x="3622" y="178"/>
                    <a:pt x="3727" y="183"/>
                    <a:pt x="3832" y="191"/>
                  </a:cubicBezTo>
                  <a:cubicBezTo>
                    <a:pt x="5704" y="338"/>
                    <a:pt x="6417" y="1946"/>
                    <a:pt x="6182" y="3640"/>
                  </a:cubicBezTo>
                  <a:cubicBezTo>
                    <a:pt x="5871" y="5874"/>
                    <a:pt x="4648" y="7728"/>
                    <a:pt x="2883" y="9081"/>
                  </a:cubicBezTo>
                  <a:cubicBezTo>
                    <a:pt x="2862" y="9094"/>
                    <a:pt x="2862" y="9122"/>
                    <a:pt x="2883" y="9135"/>
                  </a:cubicBezTo>
                  <a:lnTo>
                    <a:pt x="2831" y="9135"/>
                  </a:lnTo>
                  <a:cubicBezTo>
                    <a:pt x="3894" y="7721"/>
                    <a:pt x="5106" y="6318"/>
                    <a:pt x="5564" y="4573"/>
                  </a:cubicBezTo>
                  <a:cubicBezTo>
                    <a:pt x="5878" y="3381"/>
                    <a:pt x="5854" y="1796"/>
                    <a:pt x="4833" y="932"/>
                  </a:cubicBezTo>
                  <a:cubicBezTo>
                    <a:pt x="4322" y="499"/>
                    <a:pt x="3746" y="312"/>
                    <a:pt x="3173" y="312"/>
                  </a:cubicBezTo>
                  <a:cubicBezTo>
                    <a:pt x="2486" y="312"/>
                    <a:pt x="1804" y="583"/>
                    <a:pt x="1250" y="1024"/>
                  </a:cubicBezTo>
                  <a:lnTo>
                    <a:pt x="1250" y="1024"/>
                  </a:lnTo>
                  <a:cubicBezTo>
                    <a:pt x="1849" y="472"/>
                    <a:pt x="2646" y="178"/>
                    <a:pt x="3518" y="178"/>
                  </a:cubicBezTo>
                  <a:close/>
                  <a:moveTo>
                    <a:pt x="3068" y="569"/>
                  </a:moveTo>
                  <a:cubicBezTo>
                    <a:pt x="4218" y="569"/>
                    <a:pt x="5222" y="1256"/>
                    <a:pt x="5495" y="2517"/>
                  </a:cubicBezTo>
                  <a:cubicBezTo>
                    <a:pt x="6038" y="5027"/>
                    <a:pt x="4010" y="7264"/>
                    <a:pt x="2630" y="9111"/>
                  </a:cubicBezTo>
                  <a:cubicBezTo>
                    <a:pt x="2606" y="9139"/>
                    <a:pt x="2606" y="9176"/>
                    <a:pt x="2630" y="9204"/>
                  </a:cubicBezTo>
                  <a:cubicBezTo>
                    <a:pt x="2630" y="9234"/>
                    <a:pt x="2654" y="9258"/>
                    <a:pt x="2685" y="9258"/>
                  </a:cubicBezTo>
                  <a:cubicBezTo>
                    <a:pt x="3969" y="9289"/>
                    <a:pt x="5253" y="9285"/>
                    <a:pt x="6537" y="9309"/>
                  </a:cubicBezTo>
                  <a:cubicBezTo>
                    <a:pt x="6571" y="9863"/>
                    <a:pt x="6578" y="10409"/>
                    <a:pt x="6581" y="10959"/>
                  </a:cubicBezTo>
                  <a:cubicBezTo>
                    <a:pt x="6571" y="10956"/>
                    <a:pt x="6561" y="10952"/>
                    <a:pt x="6551" y="10949"/>
                  </a:cubicBezTo>
                  <a:lnTo>
                    <a:pt x="6554" y="10949"/>
                  </a:lnTo>
                  <a:cubicBezTo>
                    <a:pt x="5624" y="10827"/>
                    <a:pt x="4654" y="10760"/>
                    <a:pt x="3686" y="10760"/>
                  </a:cubicBezTo>
                  <a:cubicBezTo>
                    <a:pt x="2802" y="10760"/>
                    <a:pt x="1920" y="10816"/>
                    <a:pt x="1073" y="10938"/>
                  </a:cubicBezTo>
                  <a:lnTo>
                    <a:pt x="1069" y="10942"/>
                  </a:lnTo>
                  <a:cubicBezTo>
                    <a:pt x="1076" y="10795"/>
                    <a:pt x="1080" y="10648"/>
                    <a:pt x="1080" y="10501"/>
                  </a:cubicBezTo>
                  <a:cubicBezTo>
                    <a:pt x="1083" y="10501"/>
                    <a:pt x="1083" y="10505"/>
                    <a:pt x="1090" y="10505"/>
                  </a:cubicBezTo>
                  <a:cubicBezTo>
                    <a:pt x="1288" y="10518"/>
                    <a:pt x="1487" y="10524"/>
                    <a:pt x="1687" y="10524"/>
                  </a:cubicBezTo>
                  <a:cubicBezTo>
                    <a:pt x="2007" y="10524"/>
                    <a:pt x="2328" y="10508"/>
                    <a:pt x="2647" y="10474"/>
                  </a:cubicBezTo>
                  <a:cubicBezTo>
                    <a:pt x="2689" y="10471"/>
                    <a:pt x="2691" y="10405"/>
                    <a:pt x="2653" y="10405"/>
                  </a:cubicBezTo>
                  <a:cubicBezTo>
                    <a:pt x="2651" y="10405"/>
                    <a:pt x="2649" y="10405"/>
                    <a:pt x="2647" y="10406"/>
                  </a:cubicBezTo>
                  <a:cubicBezTo>
                    <a:pt x="2286" y="10437"/>
                    <a:pt x="1925" y="10453"/>
                    <a:pt x="1564" y="10453"/>
                  </a:cubicBezTo>
                  <a:cubicBezTo>
                    <a:pt x="1406" y="10453"/>
                    <a:pt x="1248" y="10449"/>
                    <a:pt x="1090" y="10443"/>
                  </a:cubicBezTo>
                  <a:cubicBezTo>
                    <a:pt x="1083" y="10443"/>
                    <a:pt x="1083" y="10447"/>
                    <a:pt x="1080" y="10447"/>
                  </a:cubicBezTo>
                  <a:cubicBezTo>
                    <a:pt x="1080" y="10033"/>
                    <a:pt x="1059" y="9613"/>
                    <a:pt x="1035" y="9207"/>
                  </a:cubicBezTo>
                  <a:cubicBezTo>
                    <a:pt x="1045" y="9200"/>
                    <a:pt x="1052" y="9193"/>
                    <a:pt x="1059" y="9183"/>
                  </a:cubicBezTo>
                  <a:lnTo>
                    <a:pt x="1069" y="9163"/>
                  </a:lnTo>
                  <a:cubicBezTo>
                    <a:pt x="1183" y="9166"/>
                    <a:pt x="1298" y="9168"/>
                    <a:pt x="1412" y="9168"/>
                  </a:cubicBezTo>
                  <a:cubicBezTo>
                    <a:pt x="1697" y="9168"/>
                    <a:pt x="1982" y="9156"/>
                    <a:pt x="2265" y="9132"/>
                  </a:cubicBezTo>
                  <a:cubicBezTo>
                    <a:pt x="2318" y="9128"/>
                    <a:pt x="2319" y="9050"/>
                    <a:pt x="2268" y="9050"/>
                  </a:cubicBezTo>
                  <a:cubicBezTo>
                    <a:pt x="2267" y="9050"/>
                    <a:pt x="2266" y="9050"/>
                    <a:pt x="2265" y="9050"/>
                  </a:cubicBezTo>
                  <a:cubicBezTo>
                    <a:pt x="1882" y="9074"/>
                    <a:pt x="1500" y="9087"/>
                    <a:pt x="1117" y="9087"/>
                  </a:cubicBezTo>
                  <a:cubicBezTo>
                    <a:pt x="1243" y="8879"/>
                    <a:pt x="1366" y="8667"/>
                    <a:pt x="1486" y="8456"/>
                  </a:cubicBezTo>
                  <a:cubicBezTo>
                    <a:pt x="1725" y="8456"/>
                    <a:pt x="1961" y="8452"/>
                    <a:pt x="2196" y="8435"/>
                  </a:cubicBezTo>
                  <a:cubicBezTo>
                    <a:pt x="2244" y="8435"/>
                    <a:pt x="2244" y="8367"/>
                    <a:pt x="2196" y="8367"/>
                  </a:cubicBezTo>
                  <a:cubicBezTo>
                    <a:pt x="1971" y="8370"/>
                    <a:pt x="1745" y="8384"/>
                    <a:pt x="1520" y="8398"/>
                  </a:cubicBezTo>
                  <a:cubicBezTo>
                    <a:pt x="1599" y="8261"/>
                    <a:pt x="1674" y="8121"/>
                    <a:pt x="1749" y="7981"/>
                  </a:cubicBezTo>
                  <a:cubicBezTo>
                    <a:pt x="1961" y="7960"/>
                    <a:pt x="2169" y="7940"/>
                    <a:pt x="2377" y="7909"/>
                  </a:cubicBezTo>
                  <a:cubicBezTo>
                    <a:pt x="2410" y="7903"/>
                    <a:pt x="2405" y="7848"/>
                    <a:pt x="2373" y="7848"/>
                  </a:cubicBezTo>
                  <a:cubicBezTo>
                    <a:pt x="2372" y="7848"/>
                    <a:pt x="2371" y="7848"/>
                    <a:pt x="2370" y="7848"/>
                  </a:cubicBezTo>
                  <a:cubicBezTo>
                    <a:pt x="2176" y="7861"/>
                    <a:pt x="1981" y="7885"/>
                    <a:pt x="1790" y="7909"/>
                  </a:cubicBezTo>
                  <a:cubicBezTo>
                    <a:pt x="1899" y="7711"/>
                    <a:pt x="2008" y="7510"/>
                    <a:pt x="2118" y="7308"/>
                  </a:cubicBezTo>
                  <a:cubicBezTo>
                    <a:pt x="2121" y="7308"/>
                    <a:pt x="2125" y="7312"/>
                    <a:pt x="2128" y="7312"/>
                  </a:cubicBezTo>
                  <a:cubicBezTo>
                    <a:pt x="2259" y="7312"/>
                    <a:pt x="2391" y="7315"/>
                    <a:pt x="2524" y="7315"/>
                  </a:cubicBezTo>
                  <a:cubicBezTo>
                    <a:pt x="2612" y="7315"/>
                    <a:pt x="2700" y="7314"/>
                    <a:pt x="2787" y="7308"/>
                  </a:cubicBezTo>
                  <a:cubicBezTo>
                    <a:pt x="2838" y="7308"/>
                    <a:pt x="2838" y="7230"/>
                    <a:pt x="2787" y="7230"/>
                  </a:cubicBezTo>
                  <a:cubicBezTo>
                    <a:pt x="2759" y="7229"/>
                    <a:pt x="2730" y="7229"/>
                    <a:pt x="2702" y="7229"/>
                  </a:cubicBezTo>
                  <a:cubicBezTo>
                    <a:pt x="2519" y="7229"/>
                    <a:pt x="2335" y="7238"/>
                    <a:pt x="2152" y="7247"/>
                  </a:cubicBezTo>
                  <a:cubicBezTo>
                    <a:pt x="2265" y="7032"/>
                    <a:pt x="2381" y="6820"/>
                    <a:pt x="2497" y="6608"/>
                  </a:cubicBezTo>
                  <a:cubicBezTo>
                    <a:pt x="2825" y="6581"/>
                    <a:pt x="3149" y="6564"/>
                    <a:pt x="3477" y="6547"/>
                  </a:cubicBezTo>
                  <a:cubicBezTo>
                    <a:pt x="3525" y="6547"/>
                    <a:pt x="3525" y="6478"/>
                    <a:pt x="3477" y="6478"/>
                  </a:cubicBezTo>
                  <a:cubicBezTo>
                    <a:pt x="3414" y="6476"/>
                    <a:pt x="3351" y="6474"/>
                    <a:pt x="3288" y="6474"/>
                  </a:cubicBezTo>
                  <a:cubicBezTo>
                    <a:pt x="3036" y="6474"/>
                    <a:pt x="2783" y="6496"/>
                    <a:pt x="2534" y="6540"/>
                  </a:cubicBezTo>
                  <a:lnTo>
                    <a:pt x="2784" y="6075"/>
                  </a:lnTo>
                  <a:cubicBezTo>
                    <a:pt x="2862" y="5935"/>
                    <a:pt x="2937" y="5792"/>
                    <a:pt x="3009" y="5648"/>
                  </a:cubicBezTo>
                  <a:cubicBezTo>
                    <a:pt x="3224" y="5648"/>
                    <a:pt x="3439" y="5635"/>
                    <a:pt x="3651" y="5611"/>
                  </a:cubicBezTo>
                  <a:cubicBezTo>
                    <a:pt x="3699" y="5611"/>
                    <a:pt x="3699" y="5543"/>
                    <a:pt x="3651" y="5543"/>
                  </a:cubicBezTo>
                  <a:cubicBezTo>
                    <a:pt x="3618" y="5542"/>
                    <a:pt x="3586" y="5542"/>
                    <a:pt x="3553" y="5542"/>
                  </a:cubicBezTo>
                  <a:cubicBezTo>
                    <a:pt x="3385" y="5542"/>
                    <a:pt x="3219" y="5549"/>
                    <a:pt x="3053" y="5566"/>
                  </a:cubicBezTo>
                  <a:cubicBezTo>
                    <a:pt x="3139" y="5396"/>
                    <a:pt x="3217" y="5221"/>
                    <a:pt x="3293" y="5047"/>
                  </a:cubicBezTo>
                  <a:cubicBezTo>
                    <a:pt x="3383" y="5043"/>
                    <a:pt x="3473" y="5042"/>
                    <a:pt x="3563" y="5042"/>
                  </a:cubicBezTo>
                  <a:cubicBezTo>
                    <a:pt x="3626" y="5042"/>
                    <a:pt x="3690" y="5042"/>
                    <a:pt x="3754" y="5044"/>
                  </a:cubicBezTo>
                  <a:cubicBezTo>
                    <a:pt x="3791" y="5044"/>
                    <a:pt x="3801" y="4986"/>
                    <a:pt x="3764" y="4979"/>
                  </a:cubicBezTo>
                  <a:cubicBezTo>
                    <a:pt x="3690" y="4970"/>
                    <a:pt x="3617" y="4966"/>
                    <a:pt x="3544" y="4966"/>
                  </a:cubicBezTo>
                  <a:cubicBezTo>
                    <a:pt x="3470" y="4966"/>
                    <a:pt x="3397" y="4970"/>
                    <a:pt x="3323" y="4979"/>
                  </a:cubicBezTo>
                  <a:cubicBezTo>
                    <a:pt x="3385" y="4825"/>
                    <a:pt x="3439" y="4668"/>
                    <a:pt x="3491" y="4508"/>
                  </a:cubicBezTo>
                  <a:cubicBezTo>
                    <a:pt x="3497" y="4515"/>
                    <a:pt x="3504" y="4521"/>
                    <a:pt x="3515" y="4521"/>
                  </a:cubicBezTo>
                  <a:cubicBezTo>
                    <a:pt x="3594" y="4531"/>
                    <a:pt x="3677" y="4538"/>
                    <a:pt x="3761" y="4538"/>
                  </a:cubicBezTo>
                  <a:cubicBezTo>
                    <a:pt x="3857" y="4538"/>
                    <a:pt x="3954" y="4528"/>
                    <a:pt x="4044" y="4501"/>
                  </a:cubicBezTo>
                  <a:cubicBezTo>
                    <a:pt x="4084" y="4491"/>
                    <a:pt x="4078" y="4426"/>
                    <a:pt x="4037" y="4426"/>
                  </a:cubicBezTo>
                  <a:cubicBezTo>
                    <a:pt x="4036" y="4426"/>
                    <a:pt x="4035" y="4426"/>
                    <a:pt x="4034" y="4426"/>
                  </a:cubicBezTo>
                  <a:cubicBezTo>
                    <a:pt x="3896" y="4437"/>
                    <a:pt x="3763" y="4454"/>
                    <a:pt x="3625" y="4454"/>
                  </a:cubicBezTo>
                  <a:cubicBezTo>
                    <a:pt x="3589" y="4454"/>
                    <a:pt x="3552" y="4453"/>
                    <a:pt x="3515" y="4450"/>
                  </a:cubicBezTo>
                  <a:cubicBezTo>
                    <a:pt x="3511" y="4450"/>
                    <a:pt x="3511" y="4450"/>
                    <a:pt x="3508" y="4453"/>
                  </a:cubicBezTo>
                  <a:cubicBezTo>
                    <a:pt x="3556" y="4296"/>
                    <a:pt x="3593" y="4132"/>
                    <a:pt x="3624" y="3968"/>
                  </a:cubicBezTo>
                  <a:cubicBezTo>
                    <a:pt x="3713" y="3970"/>
                    <a:pt x="3802" y="3974"/>
                    <a:pt x="3892" y="3974"/>
                  </a:cubicBezTo>
                  <a:cubicBezTo>
                    <a:pt x="3950" y="3974"/>
                    <a:pt x="4009" y="3972"/>
                    <a:pt x="4068" y="3968"/>
                  </a:cubicBezTo>
                  <a:cubicBezTo>
                    <a:pt x="4105" y="3965"/>
                    <a:pt x="4105" y="3907"/>
                    <a:pt x="4068" y="3903"/>
                  </a:cubicBezTo>
                  <a:cubicBezTo>
                    <a:pt x="4011" y="3899"/>
                    <a:pt x="3955" y="3898"/>
                    <a:pt x="3898" y="3898"/>
                  </a:cubicBezTo>
                  <a:cubicBezTo>
                    <a:pt x="3810" y="3898"/>
                    <a:pt x="3721" y="3901"/>
                    <a:pt x="3634" y="3903"/>
                  </a:cubicBezTo>
                  <a:cubicBezTo>
                    <a:pt x="3648" y="3811"/>
                    <a:pt x="3661" y="3719"/>
                    <a:pt x="3668" y="3627"/>
                  </a:cubicBezTo>
                  <a:cubicBezTo>
                    <a:pt x="3668" y="3620"/>
                    <a:pt x="3668" y="3616"/>
                    <a:pt x="3665" y="3613"/>
                  </a:cubicBezTo>
                  <a:cubicBezTo>
                    <a:pt x="3665" y="3582"/>
                    <a:pt x="3661" y="3555"/>
                    <a:pt x="3661" y="3528"/>
                  </a:cubicBezTo>
                  <a:cubicBezTo>
                    <a:pt x="3710" y="3520"/>
                    <a:pt x="3759" y="3516"/>
                    <a:pt x="3809" y="3516"/>
                  </a:cubicBezTo>
                  <a:cubicBezTo>
                    <a:pt x="3826" y="3516"/>
                    <a:pt x="3842" y="3516"/>
                    <a:pt x="3859" y="3517"/>
                  </a:cubicBezTo>
                  <a:cubicBezTo>
                    <a:pt x="3890" y="3517"/>
                    <a:pt x="3897" y="3470"/>
                    <a:pt x="3866" y="3459"/>
                  </a:cubicBezTo>
                  <a:cubicBezTo>
                    <a:pt x="3832" y="3451"/>
                    <a:pt x="3796" y="3446"/>
                    <a:pt x="3760" y="3446"/>
                  </a:cubicBezTo>
                  <a:cubicBezTo>
                    <a:pt x="3725" y="3446"/>
                    <a:pt x="3689" y="3451"/>
                    <a:pt x="3655" y="3459"/>
                  </a:cubicBezTo>
                  <a:cubicBezTo>
                    <a:pt x="3641" y="3364"/>
                    <a:pt x="3610" y="3271"/>
                    <a:pt x="3566" y="3186"/>
                  </a:cubicBezTo>
                  <a:lnTo>
                    <a:pt x="3566" y="3186"/>
                  </a:lnTo>
                  <a:cubicBezTo>
                    <a:pt x="3658" y="3193"/>
                    <a:pt x="3754" y="3203"/>
                    <a:pt x="3846" y="3217"/>
                  </a:cubicBezTo>
                  <a:cubicBezTo>
                    <a:pt x="3848" y="3217"/>
                    <a:pt x="3850" y="3217"/>
                    <a:pt x="3853" y="3217"/>
                  </a:cubicBezTo>
                  <a:cubicBezTo>
                    <a:pt x="3902" y="3217"/>
                    <a:pt x="3922" y="3148"/>
                    <a:pt x="3870" y="3135"/>
                  </a:cubicBezTo>
                  <a:cubicBezTo>
                    <a:pt x="3765" y="3108"/>
                    <a:pt x="3660" y="3097"/>
                    <a:pt x="3552" y="3097"/>
                  </a:cubicBezTo>
                  <a:cubicBezTo>
                    <a:pt x="3537" y="3097"/>
                    <a:pt x="3523" y="3097"/>
                    <a:pt x="3508" y="3097"/>
                  </a:cubicBezTo>
                  <a:cubicBezTo>
                    <a:pt x="3361" y="2875"/>
                    <a:pt x="3132" y="2725"/>
                    <a:pt x="2876" y="2674"/>
                  </a:cubicBezTo>
                  <a:cubicBezTo>
                    <a:pt x="2866" y="2660"/>
                    <a:pt x="2852" y="2650"/>
                    <a:pt x="2838" y="2650"/>
                  </a:cubicBezTo>
                  <a:cubicBezTo>
                    <a:pt x="2805" y="2645"/>
                    <a:pt x="2772" y="2643"/>
                    <a:pt x="2739" y="2643"/>
                  </a:cubicBezTo>
                  <a:cubicBezTo>
                    <a:pt x="2297" y="2643"/>
                    <a:pt x="1924" y="3075"/>
                    <a:pt x="1793" y="3463"/>
                  </a:cubicBezTo>
                  <a:cubicBezTo>
                    <a:pt x="1763" y="3551"/>
                    <a:pt x="1674" y="3849"/>
                    <a:pt x="1694" y="4009"/>
                  </a:cubicBezTo>
                  <a:cubicBezTo>
                    <a:pt x="1691" y="4013"/>
                    <a:pt x="1691" y="4016"/>
                    <a:pt x="1687" y="4016"/>
                  </a:cubicBezTo>
                  <a:cubicBezTo>
                    <a:pt x="1421" y="3938"/>
                    <a:pt x="1114" y="3914"/>
                    <a:pt x="813" y="3914"/>
                  </a:cubicBezTo>
                  <a:cubicBezTo>
                    <a:pt x="597" y="3914"/>
                    <a:pt x="384" y="3927"/>
                    <a:pt x="192" y="3941"/>
                  </a:cubicBezTo>
                  <a:cubicBezTo>
                    <a:pt x="174" y="3944"/>
                    <a:pt x="157" y="3951"/>
                    <a:pt x="147" y="3965"/>
                  </a:cubicBezTo>
                  <a:cubicBezTo>
                    <a:pt x="140" y="3886"/>
                    <a:pt x="134" y="3804"/>
                    <a:pt x="130" y="3726"/>
                  </a:cubicBezTo>
                  <a:lnTo>
                    <a:pt x="130" y="3726"/>
                  </a:lnTo>
                  <a:cubicBezTo>
                    <a:pt x="343" y="3730"/>
                    <a:pt x="552" y="3735"/>
                    <a:pt x="761" y="3735"/>
                  </a:cubicBezTo>
                  <a:cubicBezTo>
                    <a:pt x="848" y="3735"/>
                    <a:pt x="934" y="3734"/>
                    <a:pt x="1021" y="3732"/>
                  </a:cubicBezTo>
                  <a:cubicBezTo>
                    <a:pt x="1073" y="3732"/>
                    <a:pt x="1073" y="3657"/>
                    <a:pt x="1021" y="3657"/>
                  </a:cubicBezTo>
                  <a:cubicBezTo>
                    <a:pt x="934" y="3655"/>
                    <a:pt x="847" y="3655"/>
                    <a:pt x="760" y="3655"/>
                  </a:cubicBezTo>
                  <a:cubicBezTo>
                    <a:pt x="550" y="3655"/>
                    <a:pt x="340" y="3659"/>
                    <a:pt x="130" y="3664"/>
                  </a:cubicBezTo>
                  <a:cubicBezTo>
                    <a:pt x="127" y="3534"/>
                    <a:pt x="130" y="3408"/>
                    <a:pt x="144" y="3278"/>
                  </a:cubicBezTo>
                  <a:cubicBezTo>
                    <a:pt x="321" y="3283"/>
                    <a:pt x="499" y="3287"/>
                    <a:pt x="677" y="3287"/>
                  </a:cubicBezTo>
                  <a:cubicBezTo>
                    <a:pt x="781" y="3287"/>
                    <a:pt x="884" y="3285"/>
                    <a:pt x="987" y="3282"/>
                  </a:cubicBezTo>
                  <a:cubicBezTo>
                    <a:pt x="1032" y="3278"/>
                    <a:pt x="1032" y="3213"/>
                    <a:pt x="987" y="3210"/>
                  </a:cubicBezTo>
                  <a:cubicBezTo>
                    <a:pt x="884" y="3206"/>
                    <a:pt x="782" y="3205"/>
                    <a:pt x="680" y="3205"/>
                  </a:cubicBezTo>
                  <a:cubicBezTo>
                    <a:pt x="503" y="3205"/>
                    <a:pt x="328" y="3209"/>
                    <a:pt x="151" y="3213"/>
                  </a:cubicBezTo>
                  <a:cubicBezTo>
                    <a:pt x="171" y="3036"/>
                    <a:pt x="202" y="2862"/>
                    <a:pt x="250" y="2687"/>
                  </a:cubicBezTo>
                  <a:cubicBezTo>
                    <a:pt x="572" y="2710"/>
                    <a:pt x="895" y="2721"/>
                    <a:pt x="1218" y="2721"/>
                  </a:cubicBezTo>
                  <a:cubicBezTo>
                    <a:pt x="1488" y="2721"/>
                    <a:pt x="1757" y="2713"/>
                    <a:pt x="2026" y="2698"/>
                  </a:cubicBezTo>
                  <a:cubicBezTo>
                    <a:pt x="2077" y="2694"/>
                    <a:pt x="2077" y="2619"/>
                    <a:pt x="2026" y="2619"/>
                  </a:cubicBezTo>
                  <a:cubicBezTo>
                    <a:pt x="1699" y="2625"/>
                    <a:pt x="1371" y="2630"/>
                    <a:pt x="1043" y="2630"/>
                  </a:cubicBezTo>
                  <a:cubicBezTo>
                    <a:pt x="785" y="2630"/>
                    <a:pt x="527" y="2627"/>
                    <a:pt x="270" y="2619"/>
                  </a:cubicBezTo>
                  <a:cubicBezTo>
                    <a:pt x="297" y="2517"/>
                    <a:pt x="335" y="2414"/>
                    <a:pt x="376" y="2315"/>
                  </a:cubicBezTo>
                  <a:cubicBezTo>
                    <a:pt x="378" y="2316"/>
                    <a:pt x="380" y="2316"/>
                    <a:pt x="381" y="2316"/>
                  </a:cubicBezTo>
                  <a:cubicBezTo>
                    <a:pt x="397" y="2316"/>
                    <a:pt x="411" y="2303"/>
                    <a:pt x="417" y="2288"/>
                  </a:cubicBezTo>
                  <a:cubicBezTo>
                    <a:pt x="431" y="2257"/>
                    <a:pt x="444" y="2223"/>
                    <a:pt x="458" y="2192"/>
                  </a:cubicBezTo>
                  <a:cubicBezTo>
                    <a:pt x="579" y="2204"/>
                    <a:pt x="701" y="2211"/>
                    <a:pt x="822" y="2211"/>
                  </a:cubicBezTo>
                  <a:cubicBezTo>
                    <a:pt x="1008" y="2211"/>
                    <a:pt x="1193" y="2196"/>
                    <a:pt x="1377" y="2165"/>
                  </a:cubicBezTo>
                  <a:cubicBezTo>
                    <a:pt x="1410" y="2162"/>
                    <a:pt x="1404" y="2107"/>
                    <a:pt x="1373" y="2107"/>
                  </a:cubicBezTo>
                  <a:cubicBezTo>
                    <a:pt x="1372" y="2107"/>
                    <a:pt x="1371" y="2107"/>
                    <a:pt x="1370" y="2107"/>
                  </a:cubicBezTo>
                  <a:cubicBezTo>
                    <a:pt x="1187" y="2122"/>
                    <a:pt x="1004" y="2130"/>
                    <a:pt x="821" y="2130"/>
                  </a:cubicBezTo>
                  <a:cubicBezTo>
                    <a:pt x="710" y="2130"/>
                    <a:pt x="600" y="2127"/>
                    <a:pt x="489" y="2121"/>
                  </a:cubicBezTo>
                  <a:cubicBezTo>
                    <a:pt x="523" y="2035"/>
                    <a:pt x="564" y="1957"/>
                    <a:pt x="605" y="1878"/>
                  </a:cubicBezTo>
                  <a:cubicBezTo>
                    <a:pt x="656" y="1796"/>
                    <a:pt x="711" y="1721"/>
                    <a:pt x="769" y="1646"/>
                  </a:cubicBezTo>
                  <a:cubicBezTo>
                    <a:pt x="920" y="1653"/>
                    <a:pt x="1072" y="1656"/>
                    <a:pt x="1223" y="1656"/>
                  </a:cubicBezTo>
                  <a:cubicBezTo>
                    <a:pt x="1526" y="1656"/>
                    <a:pt x="1829" y="1642"/>
                    <a:pt x="2131" y="1615"/>
                  </a:cubicBezTo>
                  <a:cubicBezTo>
                    <a:pt x="2171" y="1612"/>
                    <a:pt x="2172" y="1550"/>
                    <a:pt x="2134" y="1550"/>
                  </a:cubicBezTo>
                  <a:cubicBezTo>
                    <a:pt x="2133" y="1550"/>
                    <a:pt x="2132" y="1550"/>
                    <a:pt x="2131" y="1550"/>
                  </a:cubicBezTo>
                  <a:cubicBezTo>
                    <a:pt x="1694" y="1574"/>
                    <a:pt x="1257" y="1588"/>
                    <a:pt x="820" y="1588"/>
                  </a:cubicBezTo>
                  <a:cubicBezTo>
                    <a:pt x="970" y="1407"/>
                    <a:pt x="1144" y="1246"/>
                    <a:pt x="1339" y="1110"/>
                  </a:cubicBezTo>
                  <a:cubicBezTo>
                    <a:pt x="1342" y="1123"/>
                    <a:pt x="1356" y="1134"/>
                    <a:pt x="1370" y="1134"/>
                  </a:cubicBezTo>
                  <a:cubicBezTo>
                    <a:pt x="1793" y="1075"/>
                    <a:pt x="2220" y="1045"/>
                    <a:pt x="2650" y="1038"/>
                  </a:cubicBezTo>
                  <a:cubicBezTo>
                    <a:pt x="2709" y="1038"/>
                    <a:pt x="2709" y="953"/>
                    <a:pt x="2650" y="953"/>
                  </a:cubicBezTo>
                  <a:cubicBezTo>
                    <a:pt x="2241" y="956"/>
                    <a:pt x="1831" y="987"/>
                    <a:pt x="1428" y="1052"/>
                  </a:cubicBezTo>
                  <a:cubicBezTo>
                    <a:pt x="1623" y="922"/>
                    <a:pt x="1834" y="819"/>
                    <a:pt x="2056" y="741"/>
                  </a:cubicBezTo>
                  <a:cubicBezTo>
                    <a:pt x="2396" y="625"/>
                    <a:pt x="2738" y="569"/>
                    <a:pt x="3068" y="569"/>
                  </a:cubicBezTo>
                  <a:close/>
                  <a:moveTo>
                    <a:pt x="7179" y="8476"/>
                  </a:moveTo>
                  <a:cubicBezTo>
                    <a:pt x="7227" y="9067"/>
                    <a:pt x="7251" y="9654"/>
                    <a:pt x="7258" y="10245"/>
                  </a:cubicBezTo>
                  <a:cubicBezTo>
                    <a:pt x="7247" y="10249"/>
                    <a:pt x="7240" y="10249"/>
                    <a:pt x="7230" y="10255"/>
                  </a:cubicBezTo>
                  <a:lnTo>
                    <a:pt x="7234" y="10255"/>
                  </a:lnTo>
                  <a:cubicBezTo>
                    <a:pt x="7118" y="10348"/>
                    <a:pt x="7042" y="10501"/>
                    <a:pt x="6960" y="10621"/>
                  </a:cubicBezTo>
                  <a:cubicBezTo>
                    <a:pt x="6868" y="10757"/>
                    <a:pt x="6779" y="10894"/>
                    <a:pt x="6691" y="11034"/>
                  </a:cubicBezTo>
                  <a:cubicBezTo>
                    <a:pt x="6762" y="10457"/>
                    <a:pt x="6762" y="9876"/>
                    <a:pt x="6691" y="9299"/>
                  </a:cubicBezTo>
                  <a:cubicBezTo>
                    <a:pt x="6691" y="9296"/>
                    <a:pt x="6687" y="9292"/>
                    <a:pt x="6687" y="9289"/>
                  </a:cubicBezTo>
                  <a:cubicBezTo>
                    <a:pt x="6745" y="9234"/>
                    <a:pt x="6711" y="9132"/>
                    <a:pt x="6629" y="9128"/>
                  </a:cubicBezTo>
                  <a:cubicBezTo>
                    <a:pt x="5987" y="9111"/>
                    <a:pt x="5347" y="9098"/>
                    <a:pt x="4706" y="9098"/>
                  </a:cubicBezTo>
                  <a:cubicBezTo>
                    <a:pt x="4112" y="9098"/>
                    <a:pt x="3518" y="9109"/>
                    <a:pt x="2924" y="9135"/>
                  </a:cubicBezTo>
                  <a:cubicBezTo>
                    <a:pt x="3173" y="8992"/>
                    <a:pt x="3409" y="8828"/>
                    <a:pt x="3627" y="8647"/>
                  </a:cubicBezTo>
                  <a:lnTo>
                    <a:pt x="3627" y="8647"/>
                  </a:lnTo>
                  <a:cubicBezTo>
                    <a:pt x="3621" y="8683"/>
                    <a:pt x="3645" y="8715"/>
                    <a:pt x="3680" y="8715"/>
                  </a:cubicBezTo>
                  <a:cubicBezTo>
                    <a:pt x="3682" y="8715"/>
                    <a:pt x="3684" y="8715"/>
                    <a:pt x="3685" y="8715"/>
                  </a:cubicBezTo>
                  <a:cubicBezTo>
                    <a:pt x="3732" y="8715"/>
                    <a:pt x="3779" y="8715"/>
                    <a:pt x="3827" y="8715"/>
                  </a:cubicBezTo>
                  <a:cubicBezTo>
                    <a:pt x="4222" y="8715"/>
                    <a:pt x="4643" y="8728"/>
                    <a:pt x="5068" y="8728"/>
                  </a:cubicBezTo>
                  <a:cubicBezTo>
                    <a:pt x="5797" y="8728"/>
                    <a:pt x="6537" y="8689"/>
                    <a:pt x="7179" y="8476"/>
                  </a:cubicBezTo>
                  <a:close/>
                  <a:moveTo>
                    <a:pt x="3588" y="0"/>
                  </a:moveTo>
                  <a:cubicBezTo>
                    <a:pt x="2294" y="0"/>
                    <a:pt x="937" y="728"/>
                    <a:pt x="434" y="1957"/>
                  </a:cubicBezTo>
                  <a:cubicBezTo>
                    <a:pt x="407" y="2004"/>
                    <a:pt x="383" y="2056"/>
                    <a:pt x="355" y="2107"/>
                  </a:cubicBezTo>
                  <a:cubicBezTo>
                    <a:pt x="321" y="2103"/>
                    <a:pt x="291" y="2103"/>
                    <a:pt x="256" y="2100"/>
                  </a:cubicBezTo>
                  <a:cubicBezTo>
                    <a:pt x="256" y="2100"/>
                    <a:pt x="255" y="2100"/>
                    <a:pt x="254" y="2100"/>
                  </a:cubicBezTo>
                  <a:cubicBezTo>
                    <a:pt x="222" y="2100"/>
                    <a:pt x="210" y="2162"/>
                    <a:pt x="246" y="2168"/>
                  </a:cubicBezTo>
                  <a:cubicBezTo>
                    <a:pt x="274" y="2172"/>
                    <a:pt x="294" y="2172"/>
                    <a:pt x="321" y="2175"/>
                  </a:cubicBezTo>
                  <a:cubicBezTo>
                    <a:pt x="154" y="2506"/>
                    <a:pt x="52" y="2868"/>
                    <a:pt x="21" y="3237"/>
                  </a:cubicBezTo>
                  <a:cubicBezTo>
                    <a:pt x="21" y="3241"/>
                    <a:pt x="21" y="3241"/>
                    <a:pt x="21" y="3244"/>
                  </a:cubicBezTo>
                  <a:cubicBezTo>
                    <a:pt x="0" y="3500"/>
                    <a:pt x="21" y="3760"/>
                    <a:pt x="75" y="4013"/>
                  </a:cubicBezTo>
                  <a:cubicBezTo>
                    <a:pt x="82" y="4028"/>
                    <a:pt x="98" y="4038"/>
                    <a:pt x="114" y="4038"/>
                  </a:cubicBezTo>
                  <a:cubicBezTo>
                    <a:pt x="122" y="4038"/>
                    <a:pt x="130" y="4035"/>
                    <a:pt x="137" y="4030"/>
                  </a:cubicBezTo>
                  <a:cubicBezTo>
                    <a:pt x="144" y="4050"/>
                    <a:pt x="164" y="4067"/>
                    <a:pt x="188" y="4067"/>
                  </a:cubicBezTo>
                  <a:cubicBezTo>
                    <a:pt x="451" y="4071"/>
                    <a:pt x="711" y="4074"/>
                    <a:pt x="970" y="4091"/>
                  </a:cubicBezTo>
                  <a:cubicBezTo>
                    <a:pt x="1209" y="4107"/>
                    <a:pt x="1448" y="4157"/>
                    <a:pt x="1681" y="4157"/>
                  </a:cubicBezTo>
                  <a:cubicBezTo>
                    <a:pt x="1702" y="4157"/>
                    <a:pt x="1722" y="4157"/>
                    <a:pt x="1742" y="4156"/>
                  </a:cubicBezTo>
                  <a:cubicBezTo>
                    <a:pt x="1763" y="4156"/>
                    <a:pt x="1780" y="4146"/>
                    <a:pt x="1790" y="4129"/>
                  </a:cubicBezTo>
                  <a:cubicBezTo>
                    <a:pt x="1793" y="4129"/>
                    <a:pt x="1796" y="4129"/>
                    <a:pt x="1798" y="4129"/>
                  </a:cubicBezTo>
                  <a:cubicBezTo>
                    <a:pt x="1829" y="4129"/>
                    <a:pt x="1856" y="4112"/>
                    <a:pt x="1865" y="4084"/>
                  </a:cubicBezTo>
                  <a:cubicBezTo>
                    <a:pt x="1868" y="4077"/>
                    <a:pt x="1868" y="4071"/>
                    <a:pt x="1865" y="4064"/>
                  </a:cubicBezTo>
                  <a:cubicBezTo>
                    <a:pt x="2084" y="4009"/>
                    <a:pt x="2302" y="3951"/>
                    <a:pt x="2521" y="3896"/>
                  </a:cubicBezTo>
                  <a:cubicBezTo>
                    <a:pt x="2555" y="3886"/>
                    <a:pt x="2575" y="3859"/>
                    <a:pt x="2579" y="3821"/>
                  </a:cubicBezTo>
                  <a:cubicBezTo>
                    <a:pt x="2610" y="3459"/>
                    <a:pt x="2661" y="3077"/>
                    <a:pt x="3026" y="2906"/>
                  </a:cubicBezTo>
                  <a:cubicBezTo>
                    <a:pt x="3036" y="2903"/>
                    <a:pt x="3047" y="2896"/>
                    <a:pt x="3053" y="2886"/>
                  </a:cubicBezTo>
                  <a:cubicBezTo>
                    <a:pt x="3153" y="2940"/>
                    <a:pt x="3241" y="3015"/>
                    <a:pt x="3310" y="3104"/>
                  </a:cubicBezTo>
                  <a:cubicBezTo>
                    <a:pt x="3323" y="3118"/>
                    <a:pt x="3330" y="3135"/>
                    <a:pt x="3340" y="3152"/>
                  </a:cubicBezTo>
                  <a:cubicBezTo>
                    <a:pt x="3344" y="3159"/>
                    <a:pt x="3347" y="3162"/>
                    <a:pt x="3354" y="3166"/>
                  </a:cubicBezTo>
                  <a:cubicBezTo>
                    <a:pt x="3487" y="3384"/>
                    <a:pt x="3484" y="3616"/>
                    <a:pt x="3463" y="3869"/>
                  </a:cubicBezTo>
                  <a:cubicBezTo>
                    <a:pt x="3463" y="3893"/>
                    <a:pt x="3477" y="3917"/>
                    <a:pt x="3497" y="3924"/>
                  </a:cubicBezTo>
                  <a:cubicBezTo>
                    <a:pt x="3327" y="4494"/>
                    <a:pt x="3108" y="5047"/>
                    <a:pt x="2845" y="5577"/>
                  </a:cubicBezTo>
                  <a:lnTo>
                    <a:pt x="2821" y="5577"/>
                  </a:lnTo>
                  <a:cubicBezTo>
                    <a:pt x="2784" y="5580"/>
                    <a:pt x="2777" y="5631"/>
                    <a:pt x="2811" y="5645"/>
                  </a:cubicBezTo>
                  <a:cubicBezTo>
                    <a:pt x="2241" y="6813"/>
                    <a:pt x="1520" y="7923"/>
                    <a:pt x="953" y="9087"/>
                  </a:cubicBezTo>
                  <a:lnTo>
                    <a:pt x="919" y="9087"/>
                  </a:lnTo>
                  <a:cubicBezTo>
                    <a:pt x="871" y="9087"/>
                    <a:pt x="871" y="9156"/>
                    <a:pt x="919" y="9156"/>
                  </a:cubicBezTo>
                  <a:lnTo>
                    <a:pt x="936" y="9156"/>
                  </a:lnTo>
                  <a:cubicBezTo>
                    <a:pt x="939" y="9166"/>
                    <a:pt x="943" y="9173"/>
                    <a:pt x="946" y="9180"/>
                  </a:cubicBezTo>
                  <a:cubicBezTo>
                    <a:pt x="946" y="9186"/>
                    <a:pt x="943" y="9186"/>
                    <a:pt x="943" y="9190"/>
                  </a:cubicBezTo>
                  <a:cubicBezTo>
                    <a:pt x="885" y="9764"/>
                    <a:pt x="864" y="10382"/>
                    <a:pt x="926" y="10956"/>
                  </a:cubicBezTo>
                  <a:cubicBezTo>
                    <a:pt x="928" y="10999"/>
                    <a:pt x="962" y="11025"/>
                    <a:pt x="997" y="11025"/>
                  </a:cubicBezTo>
                  <a:cubicBezTo>
                    <a:pt x="1015" y="11025"/>
                    <a:pt x="1034" y="11018"/>
                    <a:pt x="1049" y="11003"/>
                  </a:cubicBezTo>
                  <a:cubicBezTo>
                    <a:pt x="1056" y="11020"/>
                    <a:pt x="1069" y="11031"/>
                    <a:pt x="1086" y="11031"/>
                  </a:cubicBezTo>
                  <a:cubicBezTo>
                    <a:pt x="1609" y="11028"/>
                    <a:pt x="2129" y="11025"/>
                    <a:pt x="2647" y="11025"/>
                  </a:cubicBezTo>
                  <a:cubicBezTo>
                    <a:pt x="3950" y="11025"/>
                    <a:pt x="5243" y="11042"/>
                    <a:pt x="6557" y="11113"/>
                  </a:cubicBezTo>
                  <a:cubicBezTo>
                    <a:pt x="6571" y="11113"/>
                    <a:pt x="6588" y="11109"/>
                    <a:pt x="6605" y="11099"/>
                  </a:cubicBezTo>
                  <a:cubicBezTo>
                    <a:pt x="6615" y="11109"/>
                    <a:pt x="6628" y="11113"/>
                    <a:pt x="6640" y="11113"/>
                  </a:cubicBezTo>
                  <a:cubicBezTo>
                    <a:pt x="6658" y="11113"/>
                    <a:pt x="6676" y="11103"/>
                    <a:pt x="6684" y="11085"/>
                  </a:cubicBezTo>
                  <a:cubicBezTo>
                    <a:pt x="6695" y="11106"/>
                    <a:pt x="6716" y="11117"/>
                    <a:pt x="6738" y="11117"/>
                  </a:cubicBezTo>
                  <a:cubicBezTo>
                    <a:pt x="6756" y="11117"/>
                    <a:pt x="6774" y="11109"/>
                    <a:pt x="6786" y="11092"/>
                  </a:cubicBezTo>
                  <a:cubicBezTo>
                    <a:pt x="6889" y="10959"/>
                    <a:pt x="6988" y="10826"/>
                    <a:pt x="7087" y="10689"/>
                  </a:cubicBezTo>
                  <a:cubicBezTo>
                    <a:pt x="7159" y="10590"/>
                    <a:pt x="7251" y="10488"/>
                    <a:pt x="7305" y="10375"/>
                  </a:cubicBezTo>
                  <a:cubicBezTo>
                    <a:pt x="7329" y="10375"/>
                    <a:pt x="7350" y="10358"/>
                    <a:pt x="7353" y="10334"/>
                  </a:cubicBezTo>
                  <a:cubicBezTo>
                    <a:pt x="7411" y="9706"/>
                    <a:pt x="7398" y="9074"/>
                    <a:pt x="7312" y="8449"/>
                  </a:cubicBezTo>
                  <a:cubicBezTo>
                    <a:pt x="7309" y="8435"/>
                    <a:pt x="7302" y="8421"/>
                    <a:pt x="7288" y="8415"/>
                  </a:cubicBezTo>
                  <a:cubicBezTo>
                    <a:pt x="7297" y="8388"/>
                    <a:pt x="7283" y="8354"/>
                    <a:pt x="7250" y="8354"/>
                  </a:cubicBezTo>
                  <a:cubicBezTo>
                    <a:pt x="7245" y="8354"/>
                    <a:pt x="7240" y="8355"/>
                    <a:pt x="7234" y="8357"/>
                  </a:cubicBezTo>
                  <a:cubicBezTo>
                    <a:pt x="6124" y="8664"/>
                    <a:pt x="4843" y="8531"/>
                    <a:pt x="3696" y="8589"/>
                  </a:cubicBezTo>
                  <a:cubicBezTo>
                    <a:pt x="5577" y="7014"/>
                    <a:pt x="7063" y="3883"/>
                    <a:pt x="6154" y="1642"/>
                  </a:cubicBezTo>
                  <a:cubicBezTo>
                    <a:pt x="5695" y="504"/>
                    <a:pt x="4664" y="0"/>
                    <a:pt x="35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58;p40">
              <a:extLst>
                <a:ext uri="{FF2B5EF4-FFF2-40B4-BE49-F238E27FC236}">
                  <a16:creationId xmlns:a16="http://schemas.microsoft.com/office/drawing/2014/main" id="{122280E0-BDAB-C7E0-7D62-A0F54AE5F20D}"/>
                </a:ext>
              </a:extLst>
            </p:cNvPr>
            <p:cNvSpPr/>
            <p:nvPr/>
          </p:nvSpPr>
          <p:spPr>
            <a:xfrm>
              <a:off x="2298078" y="3806681"/>
              <a:ext cx="21342" cy="1567"/>
            </a:xfrm>
            <a:custGeom>
              <a:avLst/>
              <a:gdLst/>
              <a:ahLst/>
              <a:cxnLst/>
              <a:rect l="l" t="t" r="r" b="b"/>
              <a:pathLst>
                <a:path w="831" h="61" extrusionOk="0">
                  <a:moveTo>
                    <a:pt x="571" y="0"/>
                  </a:moveTo>
                  <a:cubicBezTo>
                    <a:pt x="392" y="0"/>
                    <a:pt x="213" y="3"/>
                    <a:pt x="32" y="5"/>
                  </a:cubicBezTo>
                  <a:cubicBezTo>
                    <a:pt x="1" y="5"/>
                    <a:pt x="1" y="56"/>
                    <a:pt x="32" y="56"/>
                  </a:cubicBezTo>
                  <a:cubicBezTo>
                    <a:pt x="237" y="56"/>
                    <a:pt x="439" y="61"/>
                    <a:pt x="642" y="61"/>
                  </a:cubicBezTo>
                  <a:cubicBezTo>
                    <a:pt x="692" y="61"/>
                    <a:pt x="743" y="60"/>
                    <a:pt x="793" y="60"/>
                  </a:cubicBezTo>
                  <a:cubicBezTo>
                    <a:pt x="831" y="60"/>
                    <a:pt x="831" y="2"/>
                    <a:pt x="793" y="2"/>
                  </a:cubicBezTo>
                  <a:cubicBezTo>
                    <a:pt x="719" y="1"/>
                    <a:pt x="645" y="0"/>
                    <a:pt x="5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859;p40">
            <a:extLst>
              <a:ext uri="{FF2B5EF4-FFF2-40B4-BE49-F238E27FC236}">
                <a16:creationId xmlns:a16="http://schemas.microsoft.com/office/drawing/2014/main" id="{06CB9FEC-A429-2836-160D-B8035E16CF56}"/>
              </a:ext>
            </a:extLst>
          </p:cNvPr>
          <p:cNvGrpSpPr/>
          <p:nvPr/>
        </p:nvGrpSpPr>
        <p:grpSpPr>
          <a:xfrm>
            <a:off x="712625" y="2773936"/>
            <a:ext cx="254708" cy="343862"/>
            <a:chOff x="1635521" y="3566498"/>
            <a:chExt cx="186506" cy="255567"/>
          </a:xfrm>
        </p:grpSpPr>
        <p:sp>
          <p:nvSpPr>
            <p:cNvPr id="15" name="Google Shape;860;p40">
              <a:extLst>
                <a:ext uri="{FF2B5EF4-FFF2-40B4-BE49-F238E27FC236}">
                  <a16:creationId xmlns:a16="http://schemas.microsoft.com/office/drawing/2014/main" id="{0E26C4C6-9443-DB2D-F55E-55937DB9EC93}"/>
                </a:ext>
              </a:extLst>
            </p:cNvPr>
            <p:cNvSpPr/>
            <p:nvPr/>
          </p:nvSpPr>
          <p:spPr>
            <a:xfrm>
              <a:off x="1635521" y="3566498"/>
              <a:ext cx="186506" cy="255567"/>
            </a:xfrm>
            <a:custGeom>
              <a:avLst/>
              <a:gdLst/>
              <a:ahLst/>
              <a:cxnLst/>
              <a:rect l="l" t="t" r="r" b="b"/>
              <a:pathLst>
                <a:path w="7262" h="9951" extrusionOk="0">
                  <a:moveTo>
                    <a:pt x="6623" y="167"/>
                  </a:moveTo>
                  <a:cubicBezTo>
                    <a:pt x="6647" y="539"/>
                    <a:pt x="6715" y="939"/>
                    <a:pt x="6688" y="1304"/>
                  </a:cubicBezTo>
                  <a:cubicBezTo>
                    <a:pt x="6654" y="1741"/>
                    <a:pt x="6507" y="2011"/>
                    <a:pt x="6213" y="2359"/>
                  </a:cubicBezTo>
                  <a:cubicBezTo>
                    <a:pt x="5786" y="2865"/>
                    <a:pt x="5318" y="3343"/>
                    <a:pt x="4888" y="3842"/>
                  </a:cubicBezTo>
                  <a:cubicBezTo>
                    <a:pt x="4874" y="3859"/>
                    <a:pt x="4874" y="3879"/>
                    <a:pt x="4884" y="3896"/>
                  </a:cubicBezTo>
                  <a:lnTo>
                    <a:pt x="4881" y="3896"/>
                  </a:lnTo>
                  <a:cubicBezTo>
                    <a:pt x="4878" y="3896"/>
                    <a:pt x="4875" y="3896"/>
                    <a:pt x="4872" y="3896"/>
                  </a:cubicBezTo>
                  <a:cubicBezTo>
                    <a:pt x="4792" y="3896"/>
                    <a:pt x="4795" y="4026"/>
                    <a:pt x="4881" y="4036"/>
                  </a:cubicBezTo>
                  <a:cubicBezTo>
                    <a:pt x="6739" y="4265"/>
                    <a:pt x="7261" y="6365"/>
                    <a:pt x="6500" y="7847"/>
                  </a:cubicBezTo>
                  <a:cubicBezTo>
                    <a:pt x="6288" y="8250"/>
                    <a:pt x="6005" y="8612"/>
                    <a:pt x="5663" y="8913"/>
                  </a:cubicBezTo>
                  <a:lnTo>
                    <a:pt x="5670" y="8906"/>
                  </a:lnTo>
                  <a:cubicBezTo>
                    <a:pt x="6606" y="7858"/>
                    <a:pt x="6722" y="6116"/>
                    <a:pt x="5841" y="4992"/>
                  </a:cubicBezTo>
                  <a:cubicBezTo>
                    <a:pt x="5649" y="4747"/>
                    <a:pt x="5404" y="4525"/>
                    <a:pt x="5113" y="4402"/>
                  </a:cubicBezTo>
                  <a:cubicBezTo>
                    <a:pt x="4902" y="4313"/>
                    <a:pt x="4509" y="4395"/>
                    <a:pt x="4345" y="4309"/>
                  </a:cubicBezTo>
                  <a:cubicBezTo>
                    <a:pt x="4119" y="4190"/>
                    <a:pt x="4212" y="4347"/>
                    <a:pt x="4345" y="4057"/>
                  </a:cubicBezTo>
                  <a:cubicBezTo>
                    <a:pt x="4461" y="3811"/>
                    <a:pt x="4796" y="3579"/>
                    <a:pt x="4987" y="3374"/>
                  </a:cubicBezTo>
                  <a:cubicBezTo>
                    <a:pt x="5414" y="2916"/>
                    <a:pt x="5841" y="2458"/>
                    <a:pt x="6244" y="1977"/>
                  </a:cubicBezTo>
                  <a:cubicBezTo>
                    <a:pt x="6257" y="1963"/>
                    <a:pt x="6257" y="1939"/>
                    <a:pt x="6244" y="1926"/>
                  </a:cubicBezTo>
                  <a:cubicBezTo>
                    <a:pt x="6288" y="1499"/>
                    <a:pt x="6281" y="1068"/>
                    <a:pt x="6227" y="645"/>
                  </a:cubicBezTo>
                  <a:cubicBezTo>
                    <a:pt x="6225" y="626"/>
                    <a:pt x="6212" y="617"/>
                    <a:pt x="6198" y="617"/>
                  </a:cubicBezTo>
                  <a:cubicBezTo>
                    <a:pt x="6187" y="617"/>
                    <a:pt x="6176" y="622"/>
                    <a:pt x="6169" y="631"/>
                  </a:cubicBezTo>
                  <a:cubicBezTo>
                    <a:pt x="6155" y="624"/>
                    <a:pt x="6138" y="621"/>
                    <a:pt x="6124" y="621"/>
                  </a:cubicBezTo>
                  <a:cubicBezTo>
                    <a:pt x="5323" y="612"/>
                    <a:pt x="4496" y="579"/>
                    <a:pt x="3672" y="579"/>
                  </a:cubicBezTo>
                  <a:cubicBezTo>
                    <a:pt x="2959" y="579"/>
                    <a:pt x="2248" y="604"/>
                    <a:pt x="1558" y="689"/>
                  </a:cubicBezTo>
                  <a:cubicBezTo>
                    <a:pt x="1657" y="631"/>
                    <a:pt x="1756" y="573"/>
                    <a:pt x="1852" y="515"/>
                  </a:cubicBezTo>
                  <a:cubicBezTo>
                    <a:pt x="1964" y="450"/>
                    <a:pt x="2084" y="389"/>
                    <a:pt x="2183" y="307"/>
                  </a:cubicBezTo>
                  <a:cubicBezTo>
                    <a:pt x="2200" y="286"/>
                    <a:pt x="2204" y="259"/>
                    <a:pt x="2190" y="239"/>
                  </a:cubicBezTo>
                  <a:lnTo>
                    <a:pt x="2190" y="239"/>
                  </a:lnTo>
                  <a:cubicBezTo>
                    <a:pt x="2567" y="279"/>
                    <a:pt x="2944" y="294"/>
                    <a:pt x="3322" y="294"/>
                  </a:cubicBezTo>
                  <a:cubicBezTo>
                    <a:pt x="4421" y="294"/>
                    <a:pt x="5522" y="167"/>
                    <a:pt x="6623" y="167"/>
                  </a:cubicBezTo>
                  <a:close/>
                  <a:moveTo>
                    <a:pt x="1602" y="761"/>
                  </a:moveTo>
                  <a:cubicBezTo>
                    <a:pt x="2206" y="828"/>
                    <a:pt x="2825" y="849"/>
                    <a:pt x="3446" y="849"/>
                  </a:cubicBezTo>
                  <a:cubicBezTo>
                    <a:pt x="4345" y="849"/>
                    <a:pt x="5251" y="805"/>
                    <a:pt x="6128" y="788"/>
                  </a:cubicBezTo>
                  <a:cubicBezTo>
                    <a:pt x="6138" y="788"/>
                    <a:pt x="6145" y="785"/>
                    <a:pt x="6155" y="782"/>
                  </a:cubicBezTo>
                  <a:lnTo>
                    <a:pt x="6155" y="782"/>
                  </a:lnTo>
                  <a:cubicBezTo>
                    <a:pt x="6131" y="1167"/>
                    <a:pt x="6117" y="1550"/>
                    <a:pt x="6080" y="1932"/>
                  </a:cubicBezTo>
                  <a:cubicBezTo>
                    <a:pt x="6076" y="1956"/>
                    <a:pt x="6087" y="1980"/>
                    <a:pt x="6107" y="1994"/>
                  </a:cubicBezTo>
                  <a:cubicBezTo>
                    <a:pt x="5322" y="2749"/>
                    <a:pt x="4587" y="3555"/>
                    <a:pt x="3843" y="4347"/>
                  </a:cubicBezTo>
                  <a:cubicBezTo>
                    <a:pt x="3795" y="4402"/>
                    <a:pt x="3829" y="4490"/>
                    <a:pt x="3904" y="4490"/>
                  </a:cubicBezTo>
                  <a:cubicBezTo>
                    <a:pt x="3938" y="4489"/>
                    <a:pt x="3971" y="4489"/>
                    <a:pt x="4003" y="4489"/>
                  </a:cubicBezTo>
                  <a:cubicBezTo>
                    <a:pt x="7197" y="4489"/>
                    <a:pt x="6719" y="8924"/>
                    <a:pt x="4102" y="9668"/>
                  </a:cubicBezTo>
                  <a:cubicBezTo>
                    <a:pt x="3851" y="9739"/>
                    <a:pt x="3595" y="9773"/>
                    <a:pt x="3340" y="9773"/>
                  </a:cubicBezTo>
                  <a:cubicBezTo>
                    <a:pt x="2783" y="9773"/>
                    <a:pt x="2233" y="9610"/>
                    <a:pt x="1760" y="9313"/>
                  </a:cubicBezTo>
                  <a:lnTo>
                    <a:pt x="1760" y="9313"/>
                  </a:lnTo>
                  <a:cubicBezTo>
                    <a:pt x="2156" y="9350"/>
                    <a:pt x="2552" y="9391"/>
                    <a:pt x="2951" y="9412"/>
                  </a:cubicBezTo>
                  <a:cubicBezTo>
                    <a:pt x="2953" y="9412"/>
                    <a:pt x="2954" y="9412"/>
                    <a:pt x="2955" y="9412"/>
                  </a:cubicBezTo>
                  <a:cubicBezTo>
                    <a:pt x="3003" y="9412"/>
                    <a:pt x="2998" y="9336"/>
                    <a:pt x="2951" y="9333"/>
                  </a:cubicBezTo>
                  <a:cubicBezTo>
                    <a:pt x="2514" y="9289"/>
                    <a:pt x="2077" y="9265"/>
                    <a:pt x="1640" y="9234"/>
                  </a:cubicBezTo>
                  <a:cubicBezTo>
                    <a:pt x="1517" y="9152"/>
                    <a:pt x="1404" y="9060"/>
                    <a:pt x="1295" y="8957"/>
                  </a:cubicBezTo>
                  <a:lnTo>
                    <a:pt x="1295" y="8957"/>
                  </a:lnTo>
                  <a:cubicBezTo>
                    <a:pt x="1678" y="9060"/>
                    <a:pt x="2070" y="9118"/>
                    <a:pt x="2467" y="9135"/>
                  </a:cubicBezTo>
                  <a:cubicBezTo>
                    <a:pt x="2514" y="9135"/>
                    <a:pt x="2514" y="9063"/>
                    <a:pt x="2467" y="9056"/>
                  </a:cubicBezTo>
                  <a:cubicBezTo>
                    <a:pt x="2040" y="9029"/>
                    <a:pt x="1613" y="8964"/>
                    <a:pt x="1199" y="8862"/>
                  </a:cubicBezTo>
                  <a:cubicBezTo>
                    <a:pt x="1121" y="8780"/>
                    <a:pt x="1046" y="8694"/>
                    <a:pt x="978" y="8602"/>
                  </a:cubicBezTo>
                  <a:lnTo>
                    <a:pt x="978" y="8602"/>
                  </a:lnTo>
                  <a:cubicBezTo>
                    <a:pt x="1288" y="8647"/>
                    <a:pt x="1599" y="8694"/>
                    <a:pt x="1910" y="8725"/>
                  </a:cubicBezTo>
                  <a:cubicBezTo>
                    <a:pt x="1911" y="8725"/>
                    <a:pt x="1912" y="8725"/>
                    <a:pt x="1913" y="8725"/>
                  </a:cubicBezTo>
                  <a:cubicBezTo>
                    <a:pt x="1955" y="8725"/>
                    <a:pt x="1960" y="8657"/>
                    <a:pt x="1920" y="8650"/>
                  </a:cubicBezTo>
                  <a:cubicBezTo>
                    <a:pt x="1589" y="8599"/>
                    <a:pt x="1254" y="8565"/>
                    <a:pt x="919" y="8524"/>
                  </a:cubicBezTo>
                  <a:cubicBezTo>
                    <a:pt x="841" y="8408"/>
                    <a:pt x="773" y="8288"/>
                    <a:pt x="711" y="8165"/>
                  </a:cubicBezTo>
                  <a:lnTo>
                    <a:pt x="711" y="8165"/>
                  </a:lnTo>
                  <a:cubicBezTo>
                    <a:pt x="849" y="8187"/>
                    <a:pt x="991" y="8199"/>
                    <a:pt x="1132" y="8199"/>
                  </a:cubicBezTo>
                  <a:cubicBezTo>
                    <a:pt x="1207" y="8199"/>
                    <a:pt x="1282" y="8196"/>
                    <a:pt x="1357" y="8189"/>
                  </a:cubicBezTo>
                  <a:cubicBezTo>
                    <a:pt x="1401" y="8186"/>
                    <a:pt x="1401" y="8124"/>
                    <a:pt x="1357" y="8124"/>
                  </a:cubicBezTo>
                  <a:cubicBezTo>
                    <a:pt x="1300" y="8126"/>
                    <a:pt x="1244" y="8127"/>
                    <a:pt x="1187" y="8127"/>
                  </a:cubicBezTo>
                  <a:cubicBezTo>
                    <a:pt x="1017" y="8127"/>
                    <a:pt x="846" y="8119"/>
                    <a:pt x="677" y="8104"/>
                  </a:cubicBezTo>
                  <a:cubicBezTo>
                    <a:pt x="626" y="7994"/>
                    <a:pt x="581" y="7885"/>
                    <a:pt x="544" y="7772"/>
                  </a:cubicBezTo>
                  <a:lnTo>
                    <a:pt x="544" y="7772"/>
                  </a:lnTo>
                  <a:cubicBezTo>
                    <a:pt x="721" y="7796"/>
                    <a:pt x="902" y="7824"/>
                    <a:pt x="1083" y="7841"/>
                  </a:cubicBezTo>
                  <a:cubicBezTo>
                    <a:pt x="1084" y="7841"/>
                    <a:pt x="1085" y="7841"/>
                    <a:pt x="1086" y="7841"/>
                  </a:cubicBezTo>
                  <a:cubicBezTo>
                    <a:pt x="1121" y="7841"/>
                    <a:pt x="1130" y="7779"/>
                    <a:pt x="1090" y="7772"/>
                  </a:cubicBezTo>
                  <a:cubicBezTo>
                    <a:pt x="906" y="7745"/>
                    <a:pt x="715" y="7725"/>
                    <a:pt x="527" y="7701"/>
                  </a:cubicBezTo>
                  <a:cubicBezTo>
                    <a:pt x="523" y="7701"/>
                    <a:pt x="523" y="7704"/>
                    <a:pt x="520" y="7704"/>
                  </a:cubicBezTo>
                  <a:cubicBezTo>
                    <a:pt x="462" y="7523"/>
                    <a:pt x="417" y="7335"/>
                    <a:pt x="387" y="7147"/>
                  </a:cubicBezTo>
                  <a:lnTo>
                    <a:pt x="390" y="7147"/>
                  </a:lnTo>
                  <a:cubicBezTo>
                    <a:pt x="528" y="7150"/>
                    <a:pt x="667" y="7152"/>
                    <a:pt x="806" y="7152"/>
                  </a:cubicBezTo>
                  <a:cubicBezTo>
                    <a:pt x="863" y="7152"/>
                    <a:pt x="920" y="7152"/>
                    <a:pt x="978" y="7151"/>
                  </a:cubicBezTo>
                  <a:cubicBezTo>
                    <a:pt x="1012" y="7144"/>
                    <a:pt x="1012" y="7093"/>
                    <a:pt x="978" y="7089"/>
                  </a:cubicBezTo>
                  <a:cubicBezTo>
                    <a:pt x="916" y="7087"/>
                    <a:pt x="855" y="7086"/>
                    <a:pt x="794" y="7086"/>
                  </a:cubicBezTo>
                  <a:cubicBezTo>
                    <a:pt x="659" y="7086"/>
                    <a:pt x="524" y="7090"/>
                    <a:pt x="390" y="7093"/>
                  </a:cubicBezTo>
                  <a:cubicBezTo>
                    <a:pt x="383" y="7093"/>
                    <a:pt x="383" y="7096"/>
                    <a:pt x="380" y="7096"/>
                  </a:cubicBezTo>
                  <a:cubicBezTo>
                    <a:pt x="335" y="6820"/>
                    <a:pt x="312" y="6539"/>
                    <a:pt x="301" y="6259"/>
                  </a:cubicBezTo>
                  <a:lnTo>
                    <a:pt x="301" y="6259"/>
                  </a:lnTo>
                  <a:cubicBezTo>
                    <a:pt x="305" y="6270"/>
                    <a:pt x="312" y="6273"/>
                    <a:pt x="318" y="6273"/>
                  </a:cubicBezTo>
                  <a:cubicBezTo>
                    <a:pt x="329" y="6273"/>
                    <a:pt x="340" y="6273"/>
                    <a:pt x="351" y="6273"/>
                  </a:cubicBezTo>
                  <a:cubicBezTo>
                    <a:pt x="514" y="6273"/>
                    <a:pt x="677" y="6297"/>
                    <a:pt x="831" y="6348"/>
                  </a:cubicBezTo>
                  <a:cubicBezTo>
                    <a:pt x="833" y="6349"/>
                    <a:pt x="835" y="6349"/>
                    <a:pt x="837" y="6349"/>
                  </a:cubicBezTo>
                  <a:cubicBezTo>
                    <a:pt x="863" y="6349"/>
                    <a:pt x="873" y="6310"/>
                    <a:pt x="844" y="6300"/>
                  </a:cubicBezTo>
                  <a:cubicBezTo>
                    <a:pt x="702" y="6255"/>
                    <a:pt x="554" y="6233"/>
                    <a:pt x="406" y="6233"/>
                  </a:cubicBezTo>
                  <a:cubicBezTo>
                    <a:pt x="377" y="6233"/>
                    <a:pt x="348" y="6234"/>
                    <a:pt x="318" y="6236"/>
                  </a:cubicBezTo>
                  <a:cubicBezTo>
                    <a:pt x="308" y="6236"/>
                    <a:pt x="301" y="6242"/>
                    <a:pt x="301" y="6253"/>
                  </a:cubicBezTo>
                  <a:cubicBezTo>
                    <a:pt x="298" y="6116"/>
                    <a:pt x="294" y="5976"/>
                    <a:pt x="294" y="5839"/>
                  </a:cubicBezTo>
                  <a:lnTo>
                    <a:pt x="294" y="5839"/>
                  </a:lnTo>
                  <a:cubicBezTo>
                    <a:pt x="475" y="5856"/>
                    <a:pt x="656" y="5867"/>
                    <a:pt x="837" y="5870"/>
                  </a:cubicBezTo>
                  <a:cubicBezTo>
                    <a:pt x="875" y="5870"/>
                    <a:pt x="875" y="5815"/>
                    <a:pt x="837" y="5809"/>
                  </a:cubicBezTo>
                  <a:cubicBezTo>
                    <a:pt x="656" y="5792"/>
                    <a:pt x="475" y="5781"/>
                    <a:pt x="294" y="5781"/>
                  </a:cubicBezTo>
                  <a:lnTo>
                    <a:pt x="294" y="5597"/>
                  </a:lnTo>
                  <a:cubicBezTo>
                    <a:pt x="294" y="5580"/>
                    <a:pt x="284" y="5559"/>
                    <a:pt x="267" y="5552"/>
                  </a:cubicBezTo>
                  <a:lnTo>
                    <a:pt x="267" y="5552"/>
                  </a:lnTo>
                  <a:cubicBezTo>
                    <a:pt x="469" y="5587"/>
                    <a:pt x="670" y="5614"/>
                    <a:pt x="872" y="5638"/>
                  </a:cubicBezTo>
                  <a:cubicBezTo>
                    <a:pt x="1011" y="5654"/>
                    <a:pt x="1154" y="5679"/>
                    <a:pt x="1294" y="5679"/>
                  </a:cubicBezTo>
                  <a:cubicBezTo>
                    <a:pt x="1355" y="5679"/>
                    <a:pt x="1416" y="5674"/>
                    <a:pt x="1476" y="5662"/>
                  </a:cubicBezTo>
                  <a:cubicBezTo>
                    <a:pt x="1480" y="5662"/>
                    <a:pt x="1480" y="5658"/>
                    <a:pt x="1483" y="5658"/>
                  </a:cubicBezTo>
                  <a:cubicBezTo>
                    <a:pt x="1184" y="6689"/>
                    <a:pt x="2128" y="7885"/>
                    <a:pt x="3141" y="7885"/>
                  </a:cubicBezTo>
                  <a:cubicBezTo>
                    <a:pt x="3410" y="7885"/>
                    <a:pt x="3685" y="7800"/>
                    <a:pt x="3942" y="7605"/>
                  </a:cubicBezTo>
                  <a:cubicBezTo>
                    <a:pt x="4488" y="7188"/>
                    <a:pt x="4584" y="6454"/>
                    <a:pt x="4294" y="5856"/>
                  </a:cubicBezTo>
                  <a:cubicBezTo>
                    <a:pt x="3945" y="5136"/>
                    <a:pt x="3163" y="4805"/>
                    <a:pt x="2405" y="4750"/>
                  </a:cubicBezTo>
                  <a:cubicBezTo>
                    <a:pt x="2408" y="4702"/>
                    <a:pt x="2412" y="4661"/>
                    <a:pt x="2412" y="4617"/>
                  </a:cubicBezTo>
                  <a:cubicBezTo>
                    <a:pt x="2574" y="4619"/>
                    <a:pt x="2739" y="4623"/>
                    <a:pt x="2902" y="4623"/>
                  </a:cubicBezTo>
                  <a:cubicBezTo>
                    <a:pt x="2976" y="4623"/>
                    <a:pt x="3049" y="4622"/>
                    <a:pt x="3122" y="4620"/>
                  </a:cubicBezTo>
                  <a:cubicBezTo>
                    <a:pt x="3156" y="4620"/>
                    <a:pt x="3156" y="4569"/>
                    <a:pt x="3122" y="4569"/>
                  </a:cubicBezTo>
                  <a:cubicBezTo>
                    <a:pt x="3049" y="4567"/>
                    <a:pt x="2976" y="4566"/>
                    <a:pt x="2903" y="4566"/>
                  </a:cubicBezTo>
                  <a:cubicBezTo>
                    <a:pt x="2740" y="4566"/>
                    <a:pt x="2578" y="4570"/>
                    <a:pt x="2415" y="4572"/>
                  </a:cubicBezTo>
                  <a:cubicBezTo>
                    <a:pt x="2419" y="4439"/>
                    <a:pt x="2429" y="4303"/>
                    <a:pt x="2453" y="4166"/>
                  </a:cubicBezTo>
                  <a:cubicBezTo>
                    <a:pt x="2685" y="4180"/>
                    <a:pt x="2921" y="4190"/>
                    <a:pt x="3156" y="4190"/>
                  </a:cubicBezTo>
                  <a:cubicBezTo>
                    <a:pt x="3187" y="4186"/>
                    <a:pt x="3187" y="4142"/>
                    <a:pt x="3156" y="4139"/>
                  </a:cubicBezTo>
                  <a:cubicBezTo>
                    <a:pt x="2924" y="4125"/>
                    <a:pt x="2695" y="4122"/>
                    <a:pt x="2463" y="4118"/>
                  </a:cubicBezTo>
                  <a:cubicBezTo>
                    <a:pt x="2501" y="3951"/>
                    <a:pt x="2579" y="3794"/>
                    <a:pt x="2692" y="3664"/>
                  </a:cubicBezTo>
                  <a:cubicBezTo>
                    <a:pt x="2856" y="3666"/>
                    <a:pt x="3018" y="3668"/>
                    <a:pt x="3180" y="3668"/>
                  </a:cubicBezTo>
                  <a:cubicBezTo>
                    <a:pt x="3299" y="3668"/>
                    <a:pt x="3417" y="3667"/>
                    <a:pt x="3535" y="3664"/>
                  </a:cubicBezTo>
                  <a:cubicBezTo>
                    <a:pt x="3583" y="3664"/>
                    <a:pt x="3583" y="3592"/>
                    <a:pt x="3535" y="3592"/>
                  </a:cubicBezTo>
                  <a:cubicBezTo>
                    <a:pt x="3385" y="3588"/>
                    <a:pt x="3234" y="3587"/>
                    <a:pt x="3083" y="3587"/>
                  </a:cubicBezTo>
                  <a:cubicBezTo>
                    <a:pt x="2975" y="3587"/>
                    <a:pt x="2868" y="3587"/>
                    <a:pt x="2760" y="3589"/>
                  </a:cubicBezTo>
                  <a:cubicBezTo>
                    <a:pt x="2777" y="3575"/>
                    <a:pt x="2788" y="3558"/>
                    <a:pt x="2805" y="3541"/>
                  </a:cubicBezTo>
                  <a:cubicBezTo>
                    <a:pt x="2965" y="3384"/>
                    <a:pt x="3211" y="3247"/>
                    <a:pt x="3409" y="3107"/>
                  </a:cubicBezTo>
                  <a:cubicBezTo>
                    <a:pt x="3600" y="3145"/>
                    <a:pt x="3795" y="3182"/>
                    <a:pt x="3986" y="3210"/>
                  </a:cubicBezTo>
                  <a:cubicBezTo>
                    <a:pt x="3987" y="3210"/>
                    <a:pt x="3988" y="3210"/>
                    <a:pt x="3989" y="3210"/>
                  </a:cubicBezTo>
                  <a:cubicBezTo>
                    <a:pt x="4024" y="3210"/>
                    <a:pt x="4033" y="3148"/>
                    <a:pt x="3997" y="3141"/>
                  </a:cubicBezTo>
                  <a:cubicBezTo>
                    <a:pt x="3829" y="3104"/>
                    <a:pt x="3665" y="3073"/>
                    <a:pt x="3498" y="3046"/>
                  </a:cubicBezTo>
                  <a:cubicBezTo>
                    <a:pt x="3635" y="2940"/>
                    <a:pt x="3768" y="2827"/>
                    <a:pt x="3901" y="2715"/>
                  </a:cubicBezTo>
                  <a:cubicBezTo>
                    <a:pt x="3931" y="2714"/>
                    <a:pt x="3962" y="2714"/>
                    <a:pt x="3992" y="2714"/>
                  </a:cubicBezTo>
                  <a:cubicBezTo>
                    <a:pt x="4139" y="2714"/>
                    <a:pt x="4287" y="2720"/>
                    <a:pt x="4434" y="2732"/>
                  </a:cubicBezTo>
                  <a:cubicBezTo>
                    <a:pt x="4435" y="2732"/>
                    <a:pt x="4436" y="2732"/>
                    <a:pt x="4437" y="2732"/>
                  </a:cubicBezTo>
                  <a:cubicBezTo>
                    <a:pt x="4475" y="2732"/>
                    <a:pt x="4481" y="2670"/>
                    <a:pt x="4444" y="2663"/>
                  </a:cubicBezTo>
                  <a:cubicBezTo>
                    <a:pt x="4320" y="2643"/>
                    <a:pt x="4192" y="2635"/>
                    <a:pt x="4067" y="2635"/>
                  </a:cubicBezTo>
                  <a:cubicBezTo>
                    <a:pt x="4043" y="2635"/>
                    <a:pt x="4020" y="2635"/>
                    <a:pt x="3997" y="2636"/>
                  </a:cubicBezTo>
                  <a:cubicBezTo>
                    <a:pt x="4089" y="2557"/>
                    <a:pt x="4181" y="2469"/>
                    <a:pt x="4273" y="2387"/>
                  </a:cubicBezTo>
                  <a:cubicBezTo>
                    <a:pt x="4304" y="2389"/>
                    <a:pt x="4335" y="2390"/>
                    <a:pt x="4366" y="2390"/>
                  </a:cubicBezTo>
                  <a:cubicBezTo>
                    <a:pt x="4463" y="2390"/>
                    <a:pt x="4559" y="2378"/>
                    <a:pt x="4652" y="2353"/>
                  </a:cubicBezTo>
                  <a:cubicBezTo>
                    <a:pt x="4699" y="2340"/>
                    <a:pt x="4686" y="2276"/>
                    <a:pt x="4644" y="2276"/>
                  </a:cubicBezTo>
                  <a:cubicBezTo>
                    <a:pt x="4640" y="2276"/>
                    <a:pt x="4636" y="2276"/>
                    <a:pt x="4632" y="2277"/>
                  </a:cubicBezTo>
                  <a:cubicBezTo>
                    <a:pt x="4543" y="2294"/>
                    <a:pt x="4451" y="2305"/>
                    <a:pt x="4359" y="2308"/>
                  </a:cubicBezTo>
                  <a:cubicBezTo>
                    <a:pt x="4430" y="2243"/>
                    <a:pt x="4502" y="2182"/>
                    <a:pt x="4570" y="2113"/>
                  </a:cubicBezTo>
                  <a:cubicBezTo>
                    <a:pt x="4615" y="2072"/>
                    <a:pt x="4598" y="1973"/>
                    <a:pt x="4533" y="1963"/>
                  </a:cubicBezTo>
                  <a:cubicBezTo>
                    <a:pt x="4355" y="1934"/>
                    <a:pt x="4174" y="1923"/>
                    <a:pt x="3992" y="1923"/>
                  </a:cubicBezTo>
                  <a:cubicBezTo>
                    <a:pt x="3556" y="1923"/>
                    <a:pt x="3114" y="1987"/>
                    <a:pt x="2685" y="2018"/>
                  </a:cubicBezTo>
                  <a:cubicBezTo>
                    <a:pt x="2510" y="2029"/>
                    <a:pt x="2259" y="2089"/>
                    <a:pt x="2032" y="2089"/>
                  </a:cubicBezTo>
                  <a:cubicBezTo>
                    <a:pt x="1848" y="2089"/>
                    <a:pt x="1680" y="2050"/>
                    <a:pt x="1582" y="1912"/>
                  </a:cubicBezTo>
                  <a:cubicBezTo>
                    <a:pt x="1548" y="1854"/>
                    <a:pt x="1534" y="1789"/>
                    <a:pt x="1531" y="1724"/>
                  </a:cubicBezTo>
                  <a:lnTo>
                    <a:pt x="1531" y="1724"/>
                  </a:lnTo>
                  <a:cubicBezTo>
                    <a:pt x="1655" y="1728"/>
                    <a:pt x="1779" y="1731"/>
                    <a:pt x="1903" y="1731"/>
                  </a:cubicBezTo>
                  <a:cubicBezTo>
                    <a:pt x="2170" y="1731"/>
                    <a:pt x="2436" y="1720"/>
                    <a:pt x="2702" y="1697"/>
                  </a:cubicBezTo>
                  <a:cubicBezTo>
                    <a:pt x="2752" y="1690"/>
                    <a:pt x="2753" y="1615"/>
                    <a:pt x="2705" y="1615"/>
                  </a:cubicBezTo>
                  <a:cubicBezTo>
                    <a:pt x="2704" y="1615"/>
                    <a:pt x="2703" y="1615"/>
                    <a:pt x="2702" y="1615"/>
                  </a:cubicBezTo>
                  <a:cubicBezTo>
                    <a:pt x="2313" y="1635"/>
                    <a:pt x="1920" y="1652"/>
                    <a:pt x="1531" y="1659"/>
                  </a:cubicBezTo>
                  <a:cubicBezTo>
                    <a:pt x="1527" y="1543"/>
                    <a:pt x="1534" y="1427"/>
                    <a:pt x="1548" y="1311"/>
                  </a:cubicBezTo>
                  <a:cubicBezTo>
                    <a:pt x="1944" y="1314"/>
                    <a:pt x="2340" y="1328"/>
                    <a:pt x="2736" y="1355"/>
                  </a:cubicBezTo>
                  <a:cubicBezTo>
                    <a:pt x="2737" y="1355"/>
                    <a:pt x="2738" y="1355"/>
                    <a:pt x="2740" y="1355"/>
                  </a:cubicBezTo>
                  <a:cubicBezTo>
                    <a:pt x="2794" y="1355"/>
                    <a:pt x="2793" y="1270"/>
                    <a:pt x="2736" y="1263"/>
                  </a:cubicBezTo>
                  <a:cubicBezTo>
                    <a:pt x="2469" y="1240"/>
                    <a:pt x="2201" y="1228"/>
                    <a:pt x="1933" y="1228"/>
                  </a:cubicBezTo>
                  <a:cubicBezTo>
                    <a:pt x="1807" y="1228"/>
                    <a:pt x="1681" y="1230"/>
                    <a:pt x="1555" y="1236"/>
                  </a:cubicBezTo>
                  <a:cubicBezTo>
                    <a:pt x="1575" y="1048"/>
                    <a:pt x="1602" y="877"/>
                    <a:pt x="1606" y="785"/>
                  </a:cubicBezTo>
                  <a:cubicBezTo>
                    <a:pt x="1606" y="778"/>
                    <a:pt x="1606" y="771"/>
                    <a:pt x="1602" y="761"/>
                  </a:cubicBezTo>
                  <a:close/>
                  <a:moveTo>
                    <a:pt x="5932" y="0"/>
                  </a:moveTo>
                  <a:cubicBezTo>
                    <a:pt x="4859" y="0"/>
                    <a:pt x="3794" y="146"/>
                    <a:pt x="2713" y="146"/>
                  </a:cubicBezTo>
                  <a:cubicBezTo>
                    <a:pt x="2515" y="146"/>
                    <a:pt x="2317" y="141"/>
                    <a:pt x="2118" y="129"/>
                  </a:cubicBezTo>
                  <a:cubicBezTo>
                    <a:pt x="2117" y="129"/>
                    <a:pt x="2116" y="129"/>
                    <a:pt x="2114" y="129"/>
                  </a:cubicBezTo>
                  <a:cubicBezTo>
                    <a:pt x="2057" y="129"/>
                    <a:pt x="2061" y="208"/>
                    <a:pt x="2111" y="221"/>
                  </a:cubicBezTo>
                  <a:cubicBezTo>
                    <a:pt x="1876" y="324"/>
                    <a:pt x="1647" y="498"/>
                    <a:pt x="1435" y="638"/>
                  </a:cubicBezTo>
                  <a:cubicBezTo>
                    <a:pt x="1398" y="662"/>
                    <a:pt x="1408" y="720"/>
                    <a:pt x="1449" y="730"/>
                  </a:cubicBezTo>
                  <a:cubicBezTo>
                    <a:pt x="1449" y="734"/>
                    <a:pt x="1449" y="737"/>
                    <a:pt x="1456" y="741"/>
                  </a:cubicBezTo>
                  <a:cubicBezTo>
                    <a:pt x="1445" y="751"/>
                    <a:pt x="1439" y="768"/>
                    <a:pt x="1439" y="782"/>
                  </a:cubicBezTo>
                  <a:cubicBezTo>
                    <a:pt x="1425" y="935"/>
                    <a:pt x="1421" y="1085"/>
                    <a:pt x="1415" y="1236"/>
                  </a:cubicBezTo>
                  <a:lnTo>
                    <a:pt x="1391" y="1236"/>
                  </a:lnTo>
                  <a:cubicBezTo>
                    <a:pt x="1350" y="1236"/>
                    <a:pt x="1350" y="1301"/>
                    <a:pt x="1391" y="1301"/>
                  </a:cubicBezTo>
                  <a:lnTo>
                    <a:pt x="1415" y="1301"/>
                  </a:lnTo>
                  <a:cubicBezTo>
                    <a:pt x="1404" y="1594"/>
                    <a:pt x="1401" y="1888"/>
                    <a:pt x="1408" y="2185"/>
                  </a:cubicBezTo>
                  <a:cubicBezTo>
                    <a:pt x="1408" y="2236"/>
                    <a:pt x="1449" y="2277"/>
                    <a:pt x="1500" y="2277"/>
                  </a:cubicBezTo>
                  <a:lnTo>
                    <a:pt x="3433" y="2141"/>
                  </a:lnTo>
                  <a:cubicBezTo>
                    <a:pt x="3524" y="2135"/>
                    <a:pt x="3770" y="2080"/>
                    <a:pt x="3970" y="2080"/>
                  </a:cubicBezTo>
                  <a:cubicBezTo>
                    <a:pt x="4099" y="2080"/>
                    <a:pt x="4208" y="2103"/>
                    <a:pt x="4246" y="2175"/>
                  </a:cubicBezTo>
                  <a:cubicBezTo>
                    <a:pt x="4266" y="2219"/>
                    <a:pt x="3641" y="2704"/>
                    <a:pt x="3607" y="2732"/>
                  </a:cubicBezTo>
                  <a:cubicBezTo>
                    <a:pt x="3296" y="2984"/>
                    <a:pt x="2525" y="3329"/>
                    <a:pt x="2327" y="3688"/>
                  </a:cubicBezTo>
                  <a:cubicBezTo>
                    <a:pt x="2169" y="3968"/>
                    <a:pt x="2279" y="4466"/>
                    <a:pt x="2292" y="4764"/>
                  </a:cubicBezTo>
                  <a:cubicBezTo>
                    <a:pt x="2292" y="4781"/>
                    <a:pt x="2303" y="4798"/>
                    <a:pt x="2316" y="4808"/>
                  </a:cubicBezTo>
                  <a:cubicBezTo>
                    <a:pt x="2299" y="4852"/>
                    <a:pt x="2327" y="4900"/>
                    <a:pt x="2374" y="4910"/>
                  </a:cubicBezTo>
                  <a:cubicBezTo>
                    <a:pt x="2917" y="4986"/>
                    <a:pt x="3467" y="5129"/>
                    <a:pt x="3856" y="5546"/>
                  </a:cubicBezTo>
                  <a:cubicBezTo>
                    <a:pt x="4290" y="6003"/>
                    <a:pt x="4434" y="6734"/>
                    <a:pt x="4024" y="7253"/>
                  </a:cubicBezTo>
                  <a:cubicBezTo>
                    <a:pt x="3789" y="7549"/>
                    <a:pt x="3471" y="7679"/>
                    <a:pt x="3145" y="7679"/>
                  </a:cubicBezTo>
                  <a:cubicBezTo>
                    <a:pt x="2797" y="7679"/>
                    <a:pt x="2439" y="7532"/>
                    <a:pt x="2159" y="7284"/>
                  </a:cubicBezTo>
                  <a:cubicBezTo>
                    <a:pt x="2145" y="7270"/>
                    <a:pt x="2135" y="7257"/>
                    <a:pt x="2122" y="7243"/>
                  </a:cubicBezTo>
                  <a:cubicBezTo>
                    <a:pt x="2122" y="7233"/>
                    <a:pt x="2122" y="7222"/>
                    <a:pt x="2122" y="7212"/>
                  </a:cubicBezTo>
                  <a:cubicBezTo>
                    <a:pt x="1930" y="6522"/>
                    <a:pt x="2036" y="5877"/>
                    <a:pt x="2333" y="5235"/>
                  </a:cubicBezTo>
                  <a:cubicBezTo>
                    <a:pt x="2341" y="5205"/>
                    <a:pt x="2316" y="5183"/>
                    <a:pt x="2290" y="5183"/>
                  </a:cubicBezTo>
                  <a:cubicBezTo>
                    <a:pt x="2280" y="5183"/>
                    <a:pt x="2270" y="5186"/>
                    <a:pt x="2262" y="5194"/>
                  </a:cubicBezTo>
                  <a:cubicBezTo>
                    <a:pt x="1896" y="5737"/>
                    <a:pt x="1811" y="6403"/>
                    <a:pt x="1937" y="7035"/>
                  </a:cubicBezTo>
                  <a:cubicBezTo>
                    <a:pt x="1626" y="6628"/>
                    <a:pt x="1524" y="6123"/>
                    <a:pt x="1606" y="5604"/>
                  </a:cubicBezTo>
                  <a:cubicBezTo>
                    <a:pt x="1615" y="5566"/>
                    <a:pt x="1585" y="5540"/>
                    <a:pt x="1556" y="5540"/>
                  </a:cubicBezTo>
                  <a:cubicBezTo>
                    <a:pt x="1539" y="5540"/>
                    <a:pt x="1523" y="5548"/>
                    <a:pt x="1514" y="5566"/>
                  </a:cubicBezTo>
                  <a:cubicBezTo>
                    <a:pt x="1507" y="5552"/>
                    <a:pt x="1493" y="5539"/>
                    <a:pt x="1480" y="5535"/>
                  </a:cubicBezTo>
                  <a:cubicBezTo>
                    <a:pt x="1302" y="5477"/>
                    <a:pt x="1104" y="5491"/>
                    <a:pt x="919" y="5481"/>
                  </a:cubicBezTo>
                  <a:cubicBezTo>
                    <a:pt x="752" y="5467"/>
                    <a:pt x="588" y="5450"/>
                    <a:pt x="424" y="5433"/>
                  </a:cubicBezTo>
                  <a:cubicBezTo>
                    <a:pt x="489" y="5406"/>
                    <a:pt x="551" y="5368"/>
                    <a:pt x="605" y="5344"/>
                  </a:cubicBezTo>
                  <a:cubicBezTo>
                    <a:pt x="725" y="5293"/>
                    <a:pt x="861" y="5259"/>
                    <a:pt x="971" y="5190"/>
                  </a:cubicBezTo>
                  <a:cubicBezTo>
                    <a:pt x="995" y="5170"/>
                    <a:pt x="998" y="5136"/>
                    <a:pt x="981" y="5112"/>
                  </a:cubicBezTo>
                  <a:lnTo>
                    <a:pt x="981" y="5112"/>
                  </a:lnTo>
                  <a:cubicBezTo>
                    <a:pt x="1276" y="5211"/>
                    <a:pt x="1641" y="5273"/>
                    <a:pt x="1967" y="5273"/>
                  </a:cubicBezTo>
                  <a:cubicBezTo>
                    <a:pt x="2044" y="5273"/>
                    <a:pt x="2119" y="5269"/>
                    <a:pt x="2190" y="5262"/>
                  </a:cubicBezTo>
                  <a:cubicBezTo>
                    <a:pt x="2241" y="5259"/>
                    <a:pt x="2262" y="5177"/>
                    <a:pt x="2204" y="5163"/>
                  </a:cubicBezTo>
                  <a:cubicBezTo>
                    <a:pt x="2002" y="5129"/>
                    <a:pt x="1797" y="5129"/>
                    <a:pt x="1596" y="5105"/>
                  </a:cubicBezTo>
                  <a:cubicBezTo>
                    <a:pt x="1367" y="5085"/>
                    <a:pt x="1141" y="5040"/>
                    <a:pt x="913" y="5030"/>
                  </a:cubicBezTo>
                  <a:cubicBezTo>
                    <a:pt x="882" y="5030"/>
                    <a:pt x="878" y="5074"/>
                    <a:pt x="906" y="5085"/>
                  </a:cubicBezTo>
                  <a:lnTo>
                    <a:pt x="937" y="5095"/>
                  </a:lnTo>
                  <a:cubicBezTo>
                    <a:pt x="807" y="5109"/>
                    <a:pt x="687" y="5170"/>
                    <a:pt x="575" y="5221"/>
                  </a:cubicBezTo>
                  <a:cubicBezTo>
                    <a:pt x="469" y="5272"/>
                    <a:pt x="312" y="5317"/>
                    <a:pt x="253" y="5423"/>
                  </a:cubicBezTo>
                  <a:lnTo>
                    <a:pt x="253" y="5430"/>
                  </a:lnTo>
                  <a:cubicBezTo>
                    <a:pt x="221" y="5454"/>
                    <a:pt x="214" y="5514"/>
                    <a:pt x="252" y="5538"/>
                  </a:cubicBezTo>
                  <a:lnTo>
                    <a:pt x="252" y="5538"/>
                  </a:lnTo>
                  <a:cubicBezTo>
                    <a:pt x="247" y="5537"/>
                    <a:pt x="242" y="5536"/>
                    <a:pt x="237" y="5536"/>
                  </a:cubicBezTo>
                  <a:cubicBezTo>
                    <a:pt x="207" y="5536"/>
                    <a:pt x="181" y="5558"/>
                    <a:pt x="178" y="5590"/>
                  </a:cubicBezTo>
                  <a:cubicBezTo>
                    <a:pt x="1" y="7188"/>
                    <a:pt x="404" y="8858"/>
                    <a:pt x="1944" y="9627"/>
                  </a:cubicBezTo>
                  <a:cubicBezTo>
                    <a:pt x="2378" y="9842"/>
                    <a:pt x="2851" y="9950"/>
                    <a:pt x="3325" y="9950"/>
                  </a:cubicBezTo>
                  <a:cubicBezTo>
                    <a:pt x="3694" y="9950"/>
                    <a:pt x="4064" y="9885"/>
                    <a:pt x="4417" y="9753"/>
                  </a:cubicBezTo>
                  <a:cubicBezTo>
                    <a:pt x="5762" y="9333"/>
                    <a:pt x="6821" y="8172"/>
                    <a:pt x="6978" y="6724"/>
                  </a:cubicBezTo>
                  <a:cubicBezTo>
                    <a:pt x="7125" y="5371"/>
                    <a:pt x="6332" y="4108"/>
                    <a:pt x="4960" y="3903"/>
                  </a:cubicBezTo>
                  <a:cubicBezTo>
                    <a:pt x="5516" y="3333"/>
                    <a:pt x="6288" y="2708"/>
                    <a:pt x="6708" y="2028"/>
                  </a:cubicBezTo>
                  <a:cubicBezTo>
                    <a:pt x="7029" y="1509"/>
                    <a:pt x="6804" y="683"/>
                    <a:pt x="6766" y="95"/>
                  </a:cubicBezTo>
                  <a:cubicBezTo>
                    <a:pt x="6763" y="53"/>
                    <a:pt x="6729" y="25"/>
                    <a:pt x="6691" y="25"/>
                  </a:cubicBezTo>
                  <a:cubicBezTo>
                    <a:pt x="6686" y="25"/>
                    <a:pt x="6680" y="25"/>
                    <a:pt x="6674" y="27"/>
                  </a:cubicBezTo>
                  <a:cubicBezTo>
                    <a:pt x="6426" y="8"/>
                    <a:pt x="6179" y="0"/>
                    <a:pt x="5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1;p40">
              <a:extLst>
                <a:ext uri="{FF2B5EF4-FFF2-40B4-BE49-F238E27FC236}">
                  <a16:creationId xmlns:a16="http://schemas.microsoft.com/office/drawing/2014/main" id="{FF439805-88FB-CE70-26F6-B814767AE7EF}"/>
                </a:ext>
              </a:extLst>
            </p:cNvPr>
            <p:cNvSpPr/>
            <p:nvPr/>
          </p:nvSpPr>
          <p:spPr>
            <a:xfrm>
              <a:off x="1647232" y="3736362"/>
              <a:ext cx="10915" cy="3005"/>
            </a:xfrm>
            <a:custGeom>
              <a:avLst/>
              <a:gdLst/>
              <a:ahLst/>
              <a:cxnLst/>
              <a:rect l="l" t="t" r="r" b="b"/>
              <a:pathLst>
                <a:path w="425" h="117" extrusionOk="0">
                  <a:moveTo>
                    <a:pt x="40" y="0"/>
                  </a:moveTo>
                  <a:cubicBezTo>
                    <a:pt x="12" y="0"/>
                    <a:pt x="0" y="42"/>
                    <a:pt x="30" y="48"/>
                  </a:cubicBezTo>
                  <a:cubicBezTo>
                    <a:pt x="146" y="72"/>
                    <a:pt x="262" y="100"/>
                    <a:pt x="378" y="117"/>
                  </a:cubicBezTo>
                  <a:cubicBezTo>
                    <a:pt x="379" y="117"/>
                    <a:pt x="380" y="117"/>
                    <a:pt x="381" y="117"/>
                  </a:cubicBezTo>
                  <a:cubicBezTo>
                    <a:pt x="410" y="117"/>
                    <a:pt x="425" y="69"/>
                    <a:pt x="392" y="65"/>
                  </a:cubicBezTo>
                  <a:cubicBezTo>
                    <a:pt x="276" y="38"/>
                    <a:pt x="160" y="21"/>
                    <a:pt x="43" y="1"/>
                  </a:cubicBezTo>
                  <a:cubicBezTo>
                    <a:pt x="42" y="0"/>
                    <a:pt x="41" y="0"/>
                    <a:pt x="4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619;p33">
            <a:extLst>
              <a:ext uri="{FF2B5EF4-FFF2-40B4-BE49-F238E27FC236}">
                <a16:creationId xmlns:a16="http://schemas.microsoft.com/office/drawing/2014/main" id="{96694FD1-F26E-580F-8DEF-29F5AD100E0D}"/>
              </a:ext>
            </a:extLst>
          </p:cNvPr>
          <p:cNvGrpSpPr/>
          <p:nvPr/>
        </p:nvGrpSpPr>
        <p:grpSpPr>
          <a:xfrm>
            <a:off x="6221544" y="637425"/>
            <a:ext cx="3033408" cy="2480373"/>
            <a:chOff x="6090915" y="1487839"/>
            <a:chExt cx="3033408" cy="2480373"/>
          </a:xfrm>
        </p:grpSpPr>
        <p:grpSp>
          <p:nvGrpSpPr>
            <p:cNvPr id="18" name="Google Shape;620;p33">
              <a:extLst>
                <a:ext uri="{FF2B5EF4-FFF2-40B4-BE49-F238E27FC236}">
                  <a16:creationId xmlns:a16="http://schemas.microsoft.com/office/drawing/2014/main" id="{4C489159-49A0-BF3D-9BEC-A86053EDE423}"/>
                </a:ext>
              </a:extLst>
            </p:cNvPr>
            <p:cNvGrpSpPr/>
            <p:nvPr/>
          </p:nvGrpSpPr>
          <p:grpSpPr>
            <a:xfrm>
              <a:off x="6749502" y="2208845"/>
              <a:ext cx="2374821" cy="1759367"/>
              <a:chOff x="6749502" y="2208845"/>
              <a:chExt cx="2374821" cy="1759367"/>
            </a:xfrm>
          </p:grpSpPr>
          <p:sp>
            <p:nvSpPr>
              <p:cNvPr id="25" name="Google Shape;621;p33">
                <a:extLst>
                  <a:ext uri="{FF2B5EF4-FFF2-40B4-BE49-F238E27FC236}">
                    <a16:creationId xmlns:a16="http://schemas.microsoft.com/office/drawing/2014/main" id="{9149B31B-775D-F53C-03F4-1FFD7B3F80E2}"/>
                  </a:ext>
                </a:extLst>
              </p:cNvPr>
              <p:cNvSpPr/>
              <p:nvPr/>
            </p:nvSpPr>
            <p:spPr>
              <a:xfrm>
                <a:off x="6813788" y="2246274"/>
                <a:ext cx="631126" cy="650993"/>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622;p33">
                <a:extLst>
                  <a:ext uri="{FF2B5EF4-FFF2-40B4-BE49-F238E27FC236}">
                    <a16:creationId xmlns:a16="http://schemas.microsoft.com/office/drawing/2014/main" id="{EF5447E0-A051-9210-A1B1-B46FB2EC0547}"/>
                  </a:ext>
                </a:extLst>
              </p:cNvPr>
              <p:cNvGrpSpPr/>
              <p:nvPr/>
            </p:nvGrpSpPr>
            <p:grpSpPr>
              <a:xfrm>
                <a:off x="6749502" y="2208845"/>
                <a:ext cx="759700" cy="725803"/>
                <a:chOff x="4279125" y="2463925"/>
                <a:chExt cx="543225" cy="518950"/>
              </a:xfrm>
            </p:grpSpPr>
            <p:sp>
              <p:nvSpPr>
                <p:cNvPr id="36" name="Google Shape;623;p33">
                  <a:extLst>
                    <a:ext uri="{FF2B5EF4-FFF2-40B4-BE49-F238E27FC236}">
                      <a16:creationId xmlns:a16="http://schemas.microsoft.com/office/drawing/2014/main" id="{A9E34F46-1AA9-FB66-B44D-93CA074924AC}"/>
                    </a:ext>
                  </a:extLst>
                </p:cNvPr>
                <p:cNvSpPr/>
                <p:nvPr/>
              </p:nvSpPr>
              <p:spPr>
                <a:xfrm>
                  <a:off x="4279125" y="2463925"/>
                  <a:ext cx="543225" cy="518950"/>
                </a:xfrm>
                <a:custGeom>
                  <a:avLst/>
                  <a:gdLst/>
                  <a:ahLst/>
                  <a:cxnLst/>
                  <a:rect l="l" t="t" r="r" b="b"/>
                  <a:pathLst>
                    <a:path w="21729" h="20758" extrusionOk="0">
                      <a:moveTo>
                        <a:pt x="4602" y="18661"/>
                      </a:moveTo>
                      <a:cubicBezTo>
                        <a:pt x="6126" y="19726"/>
                        <a:pt x="7848" y="20324"/>
                        <a:pt x="9692" y="20623"/>
                      </a:cubicBezTo>
                      <a:cubicBezTo>
                        <a:pt x="9813" y="20640"/>
                        <a:pt x="9934" y="20661"/>
                        <a:pt x="10055" y="20665"/>
                      </a:cubicBezTo>
                      <a:cubicBezTo>
                        <a:pt x="11091" y="20699"/>
                        <a:pt x="12131" y="20758"/>
                        <a:pt x="13160" y="20567"/>
                      </a:cubicBezTo>
                      <a:cubicBezTo>
                        <a:pt x="13814" y="20446"/>
                        <a:pt x="14466" y="20311"/>
                        <a:pt x="15107" y="20131"/>
                      </a:cubicBezTo>
                      <a:cubicBezTo>
                        <a:pt x="15609" y="19992"/>
                        <a:pt x="16095" y="19781"/>
                        <a:pt x="16583" y="19594"/>
                      </a:cubicBezTo>
                      <a:cubicBezTo>
                        <a:pt x="16732" y="19539"/>
                        <a:pt x="16870" y="19469"/>
                        <a:pt x="17013" y="19400"/>
                      </a:cubicBezTo>
                      <a:cubicBezTo>
                        <a:pt x="17553" y="19144"/>
                        <a:pt x="17996" y="18752"/>
                        <a:pt x="18478" y="18416"/>
                      </a:cubicBezTo>
                      <a:cubicBezTo>
                        <a:pt x="19947" y="17383"/>
                        <a:pt x="20720" y="15931"/>
                        <a:pt x="21170" y="14292"/>
                      </a:cubicBezTo>
                      <a:cubicBezTo>
                        <a:pt x="21330" y="13704"/>
                        <a:pt x="21413" y="13097"/>
                        <a:pt x="21530" y="12501"/>
                      </a:cubicBezTo>
                      <a:cubicBezTo>
                        <a:pt x="21569" y="12300"/>
                        <a:pt x="21614" y="12103"/>
                        <a:pt x="21642" y="11902"/>
                      </a:cubicBezTo>
                      <a:cubicBezTo>
                        <a:pt x="21721" y="11348"/>
                        <a:pt x="21725" y="10790"/>
                        <a:pt x="21725" y="10232"/>
                      </a:cubicBezTo>
                      <a:cubicBezTo>
                        <a:pt x="21728" y="9854"/>
                        <a:pt x="21659" y="9498"/>
                        <a:pt x="21538" y="9137"/>
                      </a:cubicBezTo>
                      <a:cubicBezTo>
                        <a:pt x="21430" y="8818"/>
                        <a:pt x="21337" y="8489"/>
                        <a:pt x="21284" y="8156"/>
                      </a:cubicBezTo>
                      <a:cubicBezTo>
                        <a:pt x="21185" y="7553"/>
                        <a:pt x="21007" y="6971"/>
                        <a:pt x="20785" y="6403"/>
                      </a:cubicBezTo>
                      <a:cubicBezTo>
                        <a:pt x="20633" y="6018"/>
                        <a:pt x="20415" y="5672"/>
                        <a:pt x="20096" y="5395"/>
                      </a:cubicBezTo>
                      <a:cubicBezTo>
                        <a:pt x="19979" y="5294"/>
                        <a:pt x="19850" y="5180"/>
                        <a:pt x="19677" y="5270"/>
                      </a:cubicBezTo>
                      <a:cubicBezTo>
                        <a:pt x="19556" y="5329"/>
                        <a:pt x="19576" y="5544"/>
                        <a:pt x="19746" y="5717"/>
                      </a:cubicBezTo>
                      <a:cubicBezTo>
                        <a:pt x="20162" y="6133"/>
                        <a:pt x="20387" y="6639"/>
                        <a:pt x="20529" y="7197"/>
                      </a:cubicBezTo>
                      <a:cubicBezTo>
                        <a:pt x="20193" y="7581"/>
                        <a:pt x="20193" y="8059"/>
                        <a:pt x="20155" y="8527"/>
                      </a:cubicBezTo>
                      <a:cubicBezTo>
                        <a:pt x="20148" y="8638"/>
                        <a:pt x="20187" y="8759"/>
                        <a:pt x="20366" y="8791"/>
                      </a:cubicBezTo>
                      <a:cubicBezTo>
                        <a:pt x="20651" y="8575"/>
                        <a:pt x="20505" y="8205"/>
                        <a:pt x="20681" y="7859"/>
                      </a:cubicBezTo>
                      <a:cubicBezTo>
                        <a:pt x="20817" y="8288"/>
                        <a:pt x="20859" y="8649"/>
                        <a:pt x="20935" y="9015"/>
                      </a:cubicBezTo>
                      <a:cubicBezTo>
                        <a:pt x="20640" y="9175"/>
                        <a:pt x="20339" y="9261"/>
                        <a:pt x="20027" y="9303"/>
                      </a:cubicBezTo>
                      <a:cubicBezTo>
                        <a:pt x="19698" y="9345"/>
                        <a:pt x="19400" y="9293"/>
                        <a:pt x="19171" y="9026"/>
                      </a:cubicBezTo>
                      <a:cubicBezTo>
                        <a:pt x="19095" y="8940"/>
                        <a:pt x="18988" y="8870"/>
                        <a:pt x="18919" y="8807"/>
                      </a:cubicBezTo>
                      <a:cubicBezTo>
                        <a:pt x="18911" y="8721"/>
                        <a:pt x="18901" y="8669"/>
                        <a:pt x="18908" y="8620"/>
                      </a:cubicBezTo>
                      <a:cubicBezTo>
                        <a:pt x="18984" y="7948"/>
                        <a:pt x="19064" y="7277"/>
                        <a:pt x="19136" y="6604"/>
                      </a:cubicBezTo>
                      <a:cubicBezTo>
                        <a:pt x="19154" y="6455"/>
                        <a:pt x="19157" y="6299"/>
                        <a:pt x="19143" y="6151"/>
                      </a:cubicBezTo>
                      <a:cubicBezTo>
                        <a:pt x="19140" y="6098"/>
                        <a:pt x="19074" y="6053"/>
                        <a:pt x="19036" y="6005"/>
                      </a:cubicBezTo>
                      <a:cubicBezTo>
                        <a:pt x="18953" y="6053"/>
                        <a:pt x="18894" y="6088"/>
                        <a:pt x="18831" y="6126"/>
                      </a:cubicBezTo>
                      <a:cubicBezTo>
                        <a:pt x="18707" y="5977"/>
                        <a:pt x="18839" y="5724"/>
                        <a:pt x="18575" y="5593"/>
                      </a:cubicBezTo>
                      <a:cubicBezTo>
                        <a:pt x="18499" y="5939"/>
                        <a:pt x="18426" y="6268"/>
                        <a:pt x="18353" y="6597"/>
                      </a:cubicBezTo>
                      <a:cubicBezTo>
                        <a:pt x="18253" y="7061"/>
                        <a:pt x="18156" y="7523"/>
                        <a:pt x="18052" y="7987"/>
                      </a:cubicBezTo>
                      <a:cubicBezTo>
                        <a:pt x="18038" y="8056"/>
                        <a:pt x="17986" y="8111"/>
                        <a:pt x="17903" y="8073"/>
                      </a:cubicBezTo>
                      <a:cubicBezTo>
                        <a:pt x="17865" y="8056"/>
                        <a:pt x="17823" y="8001"/>
                        <a:pt x="17823" y="7963"/>
                      </a:cubicBezTo>
                      <a:cubicBezTo>
                        <a:pt x="17817" y="7862"/>
                        <a:pt x="17830" y="7761"/>
                        <a:pt x="17844" y="7661"/>
                      </a:cubicBezTo>
                      <a:cubicBezTo>
                        <a:pt x="17937" y="7075"/>
                        <a:pt x="18035" y="6490"/>
                        <a:pt x="18124" y="5904"/>
                      </a:cubicBezTo>
                      <a:cubicBezTo>
                        <a:pt x="18149" y="5741"/>
                        <a:pt x="18153" y="5572"/>
                        <a:pt x="18153" y="5402"/>
                      </a:cubicBezTo>
                      <a:cubicBezTo>
                        <a:pt x="18153" y="5364"/>
                        <a:pt x="18100" y="5294"/>
                        <a:pt x="18073" y="5294"/>
                      </a:cubicBezTo>
                      <a:cubicBezTo>
                        <a:pt x="18011" y="5291"/>
                        <a:pt x="17910" y="5308"/>
                        <a:pt x="17892" y="5343"/>
                      </a:cubicBezTo>
                      <a:cubicBezTo>
                        <a:pt x="17823" y="5499"/>
                        <a:pt x="17775" y="5658"/>
                        <a:pt x="17734" y="5821"/>
                      </a:cubicBezTo>
                      <a:cubicBezTo>
                        <a:pt x="17695" y="5970"/>
                        <a:pt x="17685" y="6122"/>
                        <a:pt x="17650" y="6271"/>
                      </a:cubicBezTo>
                      <a:cubicBezTo>
                        <a:pt x="17619" y="6400"/>
                        <a:pt x="17654" y="6549"/>
                        <a:pt x="17532" y="6715"/>
                      </a:cubicBezTo>
                      <a:cubicBezTo>
                        <a:pt x="17463" y="6255"/>
                        <a:pt x="17508" y="5849"/>
                        <a:pt x="17532" y="5447"/>
                      </a:cubicBezTo>
                      <a:cubicBezTo>
                        <a:pt x="17547" y="5222"/>
                        <a:pt x="17622" y="5166"/>
                        <a:pt x="17865" y="5139"/>
                      </a:cubicBezTo>
                      <a:cubicBezTo>
                        <a:pt x="18249" y="5097"/>
                        <a:pt x="18631" y="5055"/>
                        <a:pt x="19015" y="5014"/>
                      </a:cubicBezTo>
                      <a:cubicBezTo>
                        <a:pt x="19050" y="5011"/>
                        <a:pt x="19085" y="5020"/>
                        <a:pt x="19098" y="5024"/>
                      </a:cubicBezTo>
                      <a:cubicBezTo>
                        <a:pt x="19234" y="5097"/>
                        <a:pt x="19348" y="5163"/>
                        <a:pt x="19487" y="5239"/>
                      </a:cubicBezTo>
                      <a:cubicBezTo>
                        <a:pt x="19590" y="4931"/>
                        <a:pt x="19448" y="4709"/>
                        <a:pt x="19299" y="4508"/>
                      </a:cubicBezTo>
                      <a:cubicBezTo>
                        <a:pt x="19018" y="4141"/>
                        <a:pt x="18759" y="3760"/>
                        <a:pt x="18399" y="3451"/>
                      </a:cubicBezTo>
                      <a:cubicBezTo>
                        <a:pt x="18108" y="3209"/>
                        <a:pt x="17841" y="2935"/>
                        <a:pt x="17595" y="2647"/>
                      </a:cubicBezTo>
                      <a:cubicBezTo>
                        <a:pt x="17241" y="2231"/>
                        <a:pt x="16791" y="1944"/>
                        <a:pt x="16295" y="1718"/>
                      </a:cubicBezTo>
                      <a:cubicBezTo>
                        <a:pt x="15582" y="1393"/>
                        <a:pt x="14840" y="1123"/>
                        <a:pt x="14081" y="908"/>
                      </a:cubicBezTo>
                      <a:cubicBezTo>
                        <a:pt x="13592" y="770"/>
                        <a:pt x="13108" y="621"/>
                        <a:pt x="12615" y="492"/>
                      </a:cubicBezTo>
                      <a:cubicBezTo>
                        <a:pt x="12279" y="405"/>
                        <a:pt x="11929" y="346"/>
                        <a:pt x="11587" y="284"/>
                      </a:cubicBezTo>
                      <a:cubicBezTo>
                        <a:pt x="11365" y="242"/>
                        <a:pt x="11136" y="208"/>
                        <a:pt x="10911" y="177"/>
                      </a:cubicBezTo>
                      <a:cubicBezTo>
                        <a:pt x="10464" y="114"/>
                        <a:pt x="10028" y="0"/>
                        <a:pt x="9567" y="45"/>
                      </a:cubicBezTo>
                      <a:cubicBezTo>
                        <a:pt x="9345" y="66"/>
                        <a:pt x="9113" y="28"/>
                        <a:pt x="8888" y="18"/>
                      </a:cubicBezTo>
                      <a:cubicBezTo>
                        <a:pt x="8818" y="14"/>
                        <a:pt x="8749" y="18"/>
                        <a:pt x="8680" y="24"/>
                      </a:cubicBezTo>
                      <a:cubicBezTo>
                        <a:pt x="7512" y="153"/>
                        <a:pt x="6434" y="554"/>
                        <a:pt x="5381" y="1026"/>
                      </a:cubicBezTo>
                      <a:cubicBezTo>
                        <a:pt x="5288" y="1067"/>
                        <a:pt x="5198" y="1130"/>
                        <a:pt x="5115" y="1192"/>
                      </a:cubicBezTo>
                      <a:cubicBezTo>
                        <a:pt x="4661" y="1539"/>
                        <a:pt x="4203" y="1878"/>
                        <a:pt x="3759" y="2238"/>
                      </a:cubicBezTo>
                      <a:cubicBezTo>
                        <a:pt x="2578" y="3191"/>
                        <a:pt x="1701" y="4363"/>
                        <a:pt x="1130" y="5738"/>
                      </a:cubicBezTo>
                      <a:cubicBezTo>
                        <a:pt x="828" y="6458"/>
                        <a:pt x="554" y="7190"/>
                        <a:pt x="378" y="7952"/>
                      </a:cubicBezTo>
                      <a:cubicBezTo>
                        <a:pt x="14" y="9504"/>
                        <a:pt x="1" y="11039"/>
                        <a:pt x="638" y="12536"/>
                      </a:cubicBezTo>
                      <a:cubicBezTo>
                        <a:pt x="1123" y="13676"/>
                        <a:pt x="1611" y="14820"/>
                        <a:pt x="2124" y="15949"/>
                      </a:cubicBezTo>
                      <a:cubicBezTo>
                        <a:pt x="2283" y="16302"/>
                        <a:pt x="2505" y="16638"/>
                        <a:pt x="2748" y="16947"/>
                      </a:cubicBezTo>
                      <a:cubicBezTo>
                        <a:pt x="3268" y="17609"/>
                        <a:pt x="3901" y="18170"/>
                        <a:pt x="4602" y="18661"/>
                      </a:cubicBezTo>
                      <a:close/>
                      <a:moveTo>
                        <a:pt x="8493" y="18159"/>
                      </a:moveTo>
                      <a:cubicBezTo>
                        <a:pt x="8295" y="18156"/>
                        <a:pt x="8261" y="18017"/>
                        <a:pt x="8243" y="17903"/>
                      </a:cubicBezTo>
                      <a:cubicBezTo>
                        <a:pt x="8208" y="17681"/>
                        <a:pt x="8389" y="17605"/>
                        <a:pt x="8582" y="17473"/>
                      </a:cubicBezTo>
                      <a:cubicBezTo>
                        <a:pt x="8611" y="17740"/>
                        <a:pt x="8541" y="17938"/>
                        <a:pt x="8493" y="18159"/>
                      </a:cubicBezTo>
                      <a:close/>
                      <a:moveTo>
                        <a:pt x="8915" y="19646"/>
                      </a:moveTo>
                      <a:cubicBezTo>
                        <a:pt x="8732" y="19209"/>
                        <a:pt x="8659" y="18845"/>
                        <a:pt x="8728" y="18447"/>
                      </a:cubicBezTo>
                      <a:cubicBezTo>
                        <a:pt x="8787" y="18114"/>
                        <a:pt x="8808" y="17778"/>
                        <a:pt x="8822" y="17442"/>
                      </a:cubicBezTo>
                      <a:cubicBezTo>
                        <a:pt x="8836" y="17127"/>
                        <a:pt x="9019" y="16933"/>
                        <a:pt x="9258" y="16721"/>
                      </a:cubicBezTo>
                      <a:cubicBezTo>
                        <a:pt x="9335" y="17203"/>
                        <a:pt x="9127" y="18994"/>
                        <a:pt x="8915" y="19646"/>
                      </a:cubicBezTo>
                      <a:close/>
                      <a:moveTo>
                        <a:pt x="10183" y="20145"/>
                      </a:moveTo>
                      <a:cubicBezTo>
                        <a:pt x="9871" y="20193"/>
                        <a:pt x="9626" y="20113"/>
                        <a:pt x="9352" y="20041"/>
                      </a:cubicBezTo>
                      <a:cubicBezTo>
                        <a:pt x="9352" y="19937"/>
                        <a:pt x="9342" y="19840"/>
                        <a:pt x="9352" y="19747"/>
                      </a:cubicBezTo>
                      <a:cubicBezTo>
                        <a:pt x="9439" y="18991"/>
                        <a:pt x="9543" y="18236"/>
                        <a:pt x="9615" y="17481"/>
                      </a:cubicBezTo>
                      <a:cubicBezTo>
                        <a:pt x="9650" y="17130"/>
                        <a:pt x="9622" y="16774"/>
                        <a:pt x="9622" y="16416"/>
                      </a:cubicBezTo>
                      <a:cubicBezTo>
                        <a:pt x="10007" y="16088"/>
                        <a:pt x="10384" y="15762"/>
                        <a:pt x="10765" y="15432"/>
                      </a:cubicBezTo>
                      <a:cubicBezTo>
                        <a:pt x="10994" y="15571"/>
                        <a:pt x="11534" y="16094"/>
                        <a:pt x="11628" y="16316"/>
                      </a:cubicBezTo>
                      <a:cubicBezTo>
                        <a:pt x="11677" y="16434"/>
                        <a:pt x="11691" y="16579"/>
                        <a:pt x="11670" y="16704"/>
                      </a:cubicBezTo>
                      <a:cubicBezTo>
                        <a:pt x="11608" y="17051"/>
                        <a:pt x="11521" y="17393"/>
                        <a:pt x="11414" y="17737"/>
                      </a:cubicBezTo>
                      <a:lnTo>
                        <a:pt x="11414" y="17244"/>
                      </a:lnTo>
                      <a:cubicBezTo>
                        <a:pt x="11417" y="17096"/>
                        <a:pt x="11424" y="16943"/>
                        <a:pt x="11420" y="16790"/>
                      </a:cubicBezTo>
                      <a:cubicBezTo>
                        <a:pt x="11417" y="16632"/>
                        <a:pt x="11448" y="16465"/>
                        <a:pt x="11376" y="16296"/>
                      </a:cubicBezTo>
                      <a:cubicBezTo>
                        <a:pt x="11171" y="16406"/>
                        <a:pt x="11268" y="16628"/>
                        <a:pt x="11094" y="16763"/>
                      </a:cubicBezTo>
                      <a:cubicBezTo>
                        <a:pt x="11081" y="16579"/>
                        <a:pt x="11077" y="16416"/>
                        <a:pt x="11060" y="16257"/>
                      </a:cubicBezTo>
                      <a:cubicBezTo>
                        <a:pt x="11043" y="16108"/>
                        <a:pt x="11032" y="15955"/>
                        <a:pt x="10991" y="15810"/>
                      </a:cubicBezTo>
                      <a:cubicBezTo>
                        <a:pt x="10973" y="15741"/>
                        <a:pt x="10894" y="15685"/>
                        <a:pt x="10814" y="15592"/>
                      </a:cubicBezTo>
                      <a:cubicBezTo>
                        <a:pt x="10769" y="15689"/>
                        <a:pt x="10728" y="15741"/>
                        <a:pt x="10720" y="15800"/>
                      </a:cubicBezTo>
                      <a:cubicBezTo>
                        <a:pt x="10699" y="15952"/>
                        <a:pt x="10682" y="16104"/>
                        <a:pt x="10686" y="16254"/>
                      </a:cubicBezTo>
                      <a:cubicBezTo>
                        <a:pt x="10699" y="17002"/>
                        <a:pt x="10613" y="17737"/>
                        <a:pt x="10464" y="18468"/>
                      </a:cubicBezTo>
                      <a:cubicBezTo>
                        <a:pt x="10354" y="19015"/>
                        <a:pt x="10277" y="19566"/>
                        <a:pt x="10183" y="20145"/>
                      </a:cubicBezTo>
                      <a:close/>
                      <a:moveTo>
                        <a:pt x="11355" y="18232"/>
                      </a:moveTo>
                      <a:lnTo>
                        <a:pt x="11355" y="18384"/>
                      </a:lnTo>
                      <a:lnTo>
                        <a:pt x="11344" y="18384"/>
                      </a:lnTo>
                      <a:lnTo>
                        <a:pt x="11344" y="18236"/>
                      </a:lnTo>
                      <a:cubicBezTo>
                        <a:pt x="11347" y="18236"/>
                        <a:pt x="11351" y="18232"/>
                        <a:pt x="11355" y="18232"/>
                      </a:cubicBezTo>
                      <a:close/>
                      <a:moveTo>
                        <a:pt x="11254" y="19085"/>
                      </a:moveTo>
                      <a:cubicBezTo>
                        <a:pt x="11254" y="19091"/>
                        <a:pt x="11240" y="19102"/>
                        <a:pt x="11233" y="19109"/>
                      </a:cubicBezTo>
                      <a:cubicBezTo>
                        <a:pt x="11230" y="19077"/>
                        <a:pt x="11227" y="19050"/>
                        <a:pt x="11227" y="19019"/>
                      </a:cubicBezTo>
                      <a:cubicBezTo>
                        <a:pt x="11227" y="19011"/>
                        <a:pt x="11240" y="19005"/>
                        <a:pt x="11247" y="18998"/>
                      </a:cubicBezTo>
                      <a:cubicBezTo>
                        <a:pt x="11251" y="19026"/>
                        <a:pt x="11254" y="19056"/>
                        <a:pt x="11254" y="19085"/>
                      </a:cubicBezTo>
                      <a:close/>
                      <a:moveTo>
                        <a:pt x="16957" y="13683"/>
                      </a:moveTo>
                      <a:cubicBezTo>
                        <a:pt x="17387" y="13506"/>
                        <a:pt x="17788" y="13312"/>
                        <a:pt x="18260" y="13298"/>
                      </a:cubicBezTo>
                      <a:cubicBezTo>
                        <a:pt x="18270" y="13371"/>
                        <a:pt x="18287" y="13419"/>
                        <a:pt x="18284" y="13464"/>
                      </a:cubicBezTo>
                      <a:cubicBezTo>
                        <a:pt x="18236" y="13988"/>
                        <a:pt x="18212" y="14511"/>
                        <a:pt x="18132" y="15027"/>
                      </a:cubicBezTo>
                      <a:cubicBezTo>
                        <a:pt x="18017" y="15744"/>
                        <a:pt x="17868" y="16451"/>
                        <a:pt x="17729" y="17165"/>
                      </a:cubicBezTo>
                      <a:cubicBezTo>
                        <a:pt x="17729" y="17175"/>
                        <a:pt x="17705" y="17182"/>
                        <a:pt x="17667" y="17206"/>
                      </a:cubicBezTo>
                      <a:cubicBezTo>
                        <a:pt x="17200" y="16839"/>
                        <a:pt x="16770" y="16424"/>
                        <a:pt x="16410" y="15945"/>
                      </a:cubicBezTo>
                      <a:cubicBezTo>
                        <a:pt x="16330" y="15842"/>
                        <a:pt x="16292" y="15696"/>
                        <a:pt x="16282" y="15564"/>
                      </a:cubicBezTo>
                      <a:cubicBezTo>
                        <a:pt x="16247" y="15041"/>
                        <a:pt x="16226" y="14518"/>
                        <a:pt x="16216" y="13995"/>
                      </a:cubicBezTo>
                      <a:cubicBezTo>
                        <a:pt x="16209" y="13808"/>
                        <a:pt x="16250" y="13793"/>
                        <a:pt x="16541" y="13825"/>
                      </a:cubicBezTo>
                      <a:cubicBezTo>
                        <a:pt x="16569" y="14514"/>
                        <a:pt x="16594" y="15204"/>
                        <a:pt x="16624" y="15893"/>
                      </a:cubicBezTo>
                      <a:cubicBezTo>
                        <a:pt x="16628" y="15931"/>
                        <a:pt x="16687" y="15970"/>
                        <a:pt x="16739" y="16035"/>
                      </a:cubicBezTo>
                      <a:cubicBezTo>
                        <a:pt x="16801" y="15976"/>
                        <a:pt x="16885" y="15928"/>
                        <a:pt x="16902" y="15862"/>
                      </a:cubicBezTo>
                      <a:cubicBezTo>
                        <a:pt x="16939" y="15720"/>
                        <a:pt x="16954" y="15564"/>
                        <a:pt x="16957" y="15415"/>
                      </a:cubicBezTo>
                      <a:cubicBezTo>
                        <a:pt x="16960" y="14975"/>
                        <a:pt x="16957" y="14535"/>
                        <a:pt x="16957" y="14095"/>
                      </a:cubicBezTo>
                      <a:close/>
                      <a:moveTo>
                        <a:pt x="20037" y="14708"/>
                      </a:moveTo>
                      <a:cubicBezTo>
                        <a:pt x="19971" y="14986"/>
                        <a:pt x="19912" y="15269"/>
                        <a:pt x="19808" y="15536"/>
                      </a:cubicBezTo>
                      <a:cubicBezTo>
                        <a:pt x="19725" y="15758"/>
                        <a:pt x="19698" y="15955"/>
                        <a:pt x="19850" y="16153"/>
                      </a:cubicBezTo>
                      <a:cubicBezTo>
                        <a:pt x="19739" y="16358"/>
                        <a:pt x="19670" y="16566"/>
                        <a:pt x="19431" y="16711"/>
                      </a:cubicBezTo>
                      <a:cubicBezTo>
                        <a:pt x="19386" y="16312"/>
                        <a:pt x="19552" y="15984"/>
                        <a:pt x="19587" y="15637"/>
                      </a:cubicBezTo>
                      <a:cubicBezTo>
                        <a:pt x="19621" y="15311"/>
                        <a:pt x="19743" y="14986"/>
                        <a:pt x="19621" y="14642"/>
                      </a:cubicBezTo>
                      <a:cubicBezTo>
                        <a:pt x="19355" y="15090"/>
                        <a:pt x="19226" y="15575"/>
                        <a:pt x="19112" y="16063"/>
                      </a:cubicBezTo>
                      <a:cubicBezTo>
                        <a:pt x="19074" y="16226"/>
                        <a:pt x="19043" y="16392"/>
                        <a:pt x="19018" y="16558"/>
                      </a:cubicBezTo>
                      <a:cubicBezTo>
                        <a:pt x="18988" y="16780"/>
                        <a:pt x="18994" y="16795"/>
                        <a:pt x="19189" y="17086"/>
                      </a:cubicBezTo>
                      <a:cubicBezTo>
                        <a:pt x="18988" y="17352"/>
                        <a:pt x="18731" y="17577"/>
                        <a:pt x="18440" y="17809"/>
                      </a:cubicBezTo>
                      <a:cubicBezTo>
                        <a:pt x="18239" y="17647"/>
                        <a:pt x="18118" y="17473"/>
                        <a:pt x="18163" y="17210"/>
                      </a:cubicBezTo>
                      <a:cubicBezTo>
                        <a:pt x="18249" y="16711"/>
                        <a:pt x="18322" y="16212"/>
                        <a:pt x="18402" y="15713"/>
                      </a:cubicBezTo>
                      <a:cubicBezTo>
                        <a:pt x="18468" y="15280"/>
                        <a:pt x="18540" y="14847"/>
                        <a:pt x="18599" y="14414"/>
                      </a:cubicBezTo>
                      <a:cubicBezTo>
                        <a:pt x="18652" y="14025"/>
                        <a:pt x="18644" y="13641"/>
                        <a:pt x="18499" y="13253"/>
                      </a:cubicBezTo>
                      <a:cubicBezTo>
                        <a:pt x="18690" y="13142"/>
                        <a:pt x="18890" y="13115"/>
                        <a:pt x="19136" y="13125"/>
                      </a:cubicBezTo>
                      <a:cubicBezTo>
                        <a:pt x="19210" y="13222"/>
                        <a:pt x="19293" y="13326"/>
                        <a:pt x="19365" y="13437"/>
                      </a:cubicBezTo>
                      <a:cubicBezTo>
                        <a:pt x="19566" y="13731"/>
                        <a:pt x="19757" y="14033"/>
                        <a:pt x="19965" y="14324"/>
                      </a:cubicBezTo>
                      <a:cubicBezTo>
                        <a:pt x="20054" y="14449"/>
                        <a:pt x="20072" y="14573"/>
                        <a:pt x="20037" y="14708"/>
                      </a:cubicBezTo>
                      <a:close/>
                      <a:moveTo>
                        <a:pt x="18607" y="7467"/>
                      </a:moveTo>
                      <a:cubicBezTo>
                        <a:pt x="18648" y="7945"/>
                        <a:pt x="18593" y="8250"/>
                        <a:pt x="18371" y="8358"/>
                      </a:cubicBezTo>
                      <a:cubicBezTo>
                        <a:pt x="18447" y="8070"/>
                        <a:pt x="18524" y="7782"/>
                        <a:pt x="18607" y="7467"/>
                      </a:cubicBezTo>
                      <a:close/>
                      <a:moveTo>
                        <a:pt x="9439" y="509"/>
                      </a:moveTo>
                      <a:cubicBezTo>
                        <a:pt x="9580" y="503"/>
                        <a:pt x="9681" y="499"/>
                        <a:pt x="9761" y="496"/>
                      </a:cubicBezTo>
                      <a:cubicBezTo>
                        <a:pt x="9906" y="645"/>
                        <a:pt x="9702" y="1826"/>
                        <a:pt x="9439" y="2443"/>
                      </a:cubicBezTo>
                      <a:close/>
                      <a:moveTo>
                        <a:pt x="9712" y="2727"/>
                      </a:moveTo>
                      <a:cubicBezTo>
                        <a:pt x="9861" y="2003"/>
                        <a:pt x="9986" y="1272"/>
                        <a:pt x="10128" y="506"/>
                      </a:cubicBezTo>
                      <a:cubicBezTo>
                        <a:pt x="10266" y="541"/>
                        <a:pt x="10374" y="568"/>
                        <a:pt x="10478" y="596"/>
                      </a:cubicBezTo>
                      <a:cubicBezTo>
                        <a:pt x="10492" y="1320"/>
                        <a:pt x="10322" y="1996"/>
                        <a:pt x="10194" y="2675"/>
                      </a:cubicBezTo>
                      <a:cubicBezTo>
                        <a:pt x="10090" y="3223"/>
                        <a:pt x="9962" y="3766"/>
                        <a:pt x="9847" y="4314"/>
                      </a:cubicBezTo>
                      <a:cubicBezTo>
                        <a:pt x="9788" y="4581"/>
                        <a:pt x="9826" y="4768"/>
                        <a:pt x="9944" y="4758"/>
                      </a:cubicBezTo>
                      <a:cubicBezTo>
                        <a:pt x="10149" y="4744"/>
                        <a:pt x="10176" y="4560"/>
                        <a:pt x="10211" y="4425"/>
                      </a:cubicBezTo>
                      <a:cubicBezTo>
                        <a:pt x="10339" y="3933"/>
                        <a:pt x="10447" y="3437"/>
                        <a:pt x="10551" y="2938"/>
                      </a:cubicBezTo>
                      <a:cubicBezTo>
                        <a:pt x="10640" y="2508"/>
                        <a:pt x="10714" y="2076"/>
                        <a:pt x="10814" y="1542"/>
                      </a:cubicBezTo>
                      <a:cubicBezTo>
                        <a:pt x="10925" y="1653"/>
                        <a:pt x="10987" y="1688"/>
                        <a:pt x="11005" y="1739"/>
                      </a:cubicBezTo>
                      <a:cubicBezTo>
                        <a:pt x="11025" y="1798"/>
                        <a:pt x="11022" y="1871"/>
                        <a:pt x="11008" y="1937"/>
                      </a:cubicBezTo>
                      <a:cubicBezTo>
                        <a:pt x="10866" y="2751"/>
                        <a:pt x="10749" y="3576"/>
                        <a:pt x="10464" y="4363"/>
                      </a:cubicBezTo>
                      <a:cubicBezTo>
                        <a:pt x="10416" y="4504"/>
                        <a:pt x="10398" y="4660"/>
                        <a:pt x="10349" y="4803"/>
                      </a:cubicBezTo>
                      <a:cubicBezTo>
                        <a:pt x="10312" y="4910"/>
                        <a:pt x="10250" y="5011"/>
                        <a:pt x="10187" y="5128"/>
                      </a:cubicBezTo>
                      <a:cubicBezTo>
                        <a:pt x="9813" y="5049"/>
                        <a:pt x="9435" y="5073"/>
                        <a:pt x="9081" y="4862"/>
                      </a:cubicBezTo>
                      <a:cubicBezTo>
                        <a:pt x="9359" y="4165"/>
                        <a:pt x="9564" y="3455"/>
                        <a:pt x="9712" y="2727"/>
                      </a:cubicBezTo>
                      <a:close/>
                      <a:moveTo>
                        <a:pt x="6781" y="1002"/>
                      </a:moveTo>
                      <a:cubicBezTo>
                        <a:pt x="6781" y="1254"/>
                        <a:pt x="6781" y="1504"/>
                        <a:pt x="6778" y="1753"/>
                      </a:cubicBezTo>
                      <a:cubicBezTo>
                        <a:pt x="6778" y="1999"/>
                        <a:pt x="6743" y="2249"/>
                        <a:pt x="6826" y="2481"/>
                      </a:cubicBezTo>
                      <a:cubicBezTo>
                        <a:pt x="6961" y="2516"/>
                        <a:pt x="6972" y="2425"/>
                        <a:pt x="6978" y="2370"/>
                      </a:cubicBezTo>
                      <a:cubicBezTo>
                        <a:pt x="7017" y="2138"/>
                        <a:pt x="7048" y="1905"/>
                        <a:pt x="7069" y="1670"/>
                      </a:cubicBezTo>
                      <a:cubicBezTo>
                        <a:pt x="7086" y="1438"/>
                        <a:pt x="7082" y="1199"/>
                        <a:pt x="7100" y="967"/>
                      </a:cubicBezTo>
                      <a:cubicBezTo>
                        <a:pt x="7110" y="811"/>
                        <a:pt x="7131" y="804"/>
                        <a:pt x="7387" y="797"/>
                      </a:cubicBezTo>
                      <a:lnTo>
                        <a:pt x="7387" y="787"/>
                      </a:lnTo>
                      <a:cubicBezTo>
                        <a:pt x="7394" y="790"/>
                        <a:pt x="7397" y="794"/>
                        <a:pt x="7402" y="794"/>
                      </a:cubicBezTo>
                      <a:cubicBezTo>
                        <a:pt x="7713" y="600"/>
                        <a:pt x="8070" y="568"/>
                        <a:pt x="8454" y="509"/>
                      </a:cubicBezTo>
                      <a:cubicBezTo>
                        <a:pt x="8462" y="637"/>
                        <a:pt x="8475" y="738"/>
                        <a:pt x="8468" y="835"/>
                      </a:cubicBezTo>
                      <a:cubicBezTo>
                        <a:pt x="8399" y="1473"/>
                        <a:pt x="8323" y="2110"/>
                        <a:pt x="8261" y="2751"/>
                      </a:cubicBezTo>
                      <a:cubicBezTo>
                        <a:pt x="8233" y="3011"/>
                        <a:pt x="8129" y="3278"/>
                        <a:pt x="8270" y="3531"/>
                      </a:cubicBezTo>
                      <a:cubicBezTo>
                        <a:pt x="8423" y="3552"/>
                        <a:pt x="8478" y="3448"/>
                        <a:pt x="8507" y="3361"/>
                      </a:cubicBezTo>
                      <a:cubicBezTo>
                        <a:pt x="8572" y="3149"/>
                        <a:pt x="8631" y="2935"/>
                        <a:pt x="8655" y="2720"/>
                      </a:cubicBezTo>
                      <a:cubicBezTo>
                        <a:pt x="8735" y="2065"/>
                        <a:pt x="8798" y="1407"/>
                        <a:pt x="8867" y="752"/>
                      </a:cubicBezTo>
                      <a:cubicBezTo>
                        <a:pt x="8878" y="658"/>
                        <a:pt x="8860" y="544"/>
                        <a:pt x="9023" y="517"/>
                      </a:cubicBezTo>
                      <a:cubicBezTo>
                        <a:pt x="9140" y="589"/>
                        <a:pt x="9110" y="714"/>
                        <a:pt x="9106" y="821"/>
                      </a:cubicBezTo>
                      <a:cubicBezTo>
                        <a:pt x="9099" y="1619"/>
                        <a:pt x="9065" y="2412"/>
                        <a:pt x="8957" y="3199"/>
                      </a:cubicBezTo>
                      <a:cubicBezTo>
                        <a:pt x="8919" y="3469"/>
                        <a:pt x="8873" y="3735"/>
                        <a:pt x="9033" y="3989"/>
                      </a:cubicBezTo>
                      <a:cubicBezTo>
                        <a:pt x="9050" y="4016"/>
                        <a:pt x="9068" y="4054"/>
                        <a:pt x="9060" y="4082"/>
                      </a:cubicBezTo>
                      <a:cubicBezTo>
                        <a:pt x="9006" y="4307"/>
                        <a:pt x="8995" y="4546"/>
                        <a:pt x="8846" y="4774"/>
                      </a:cubicBezTo>
                      <a:cubicBezTo>
                        <a:pt x="8472" y="4646"/>
                        <a:pt x="8118" y="4518"/>
                        <a:pt x="7803" y="4307"/>
                      </a:cubicBezTo>
                      <a:lnTo>
                        <a:pt x="7810" y="4307"/>
                      </a:lnTo>
                      <a:cubicBezTo>
                        <a:pt x="7806" y="4304"/>
                        <a:pt x="7806" y="4300"/>
                        <a:pt x="7803" y="4296"/>
                      </a:cubicBezTo>
                      <a:cubicBezTo>
                        <a:pt x="7803" y="4300"/>
                        <a:pt x="7800" y="4304"/>
                        <a:pt x="7800" y="4304"/>
                      </a:cubicBezTo>
                      <a:cubicBezTo>
                        <a:pt x="7637" y="4275"/>
                        <a:pt x="7467" y="4259"/>
                        <a:pt x="7335" y="4137"/>
                      </a:cubicBezTo>
                      <a:cubicBezTo>
                        <a:pt x="7408" y="3500"/>
                        <a:pt x="7491" y="2869"/>
                        <a:pt x="7557" y="2242"/>
                      </a:cubicBezTo>
                      <a:cubicBezTo>
                        <a:pt x="7592" y="1875"/>
                        <a:pt x="7602" y="1507"/>
                        <a:pt x="7623" y="1140"/>
                      </a:cubicBezTo>
                      <a:cubicBezTo>
                        <a:pt x="7630" y="974"/>
                        <a:pt x="7557" y="859"/>
                        <a:pt x="7402" y="794"/>
                      </a:cubicBezTo>
                      <a:cubicBezTo>
                        <a:pt x="7402" y="797"/>
                        <a:pt x="7402" y="797"/>
                        <a:pt x="7397" y="797"/>
                      </a:cubicBezTo>
                      <a:lnTo>
                        <a:pt x="7387" y="797"/>
                      </a:lnTo>
                      <a:cubicBezTo>
                        <a:pt x="7301" y="1667"/>
                        <a:pt x="7214" y="2533"/>
                        <a:pt x="7135" y="3402"/>
                      </a:cubicBezTo>
                      <a:cubicBezTo>
                        <a:pt x="7114" y="3618"/>
                        <a:pt x="7131" y="3836"/>
                        <a:pt x="7131" y="4051"/>
                      </a:cubicBezTo>
                      <a:cubicBezTo>
                        <a:pt x="6850" y="4096"/>
                        <a:pt x="6743" y="4064"/>
                        <a:pt x="6660" y="3888"/>
                      </a:cubicBezTo>
                      <a:cubicBezTo>
                        <a:pt x="6615" y="3781"/>
                        <a:pt x="6573" y="3663"/>
                        <a:pt x="6566" y="3548"/>
                      </a:cubicBezTo>
                      <a:cubicBezTo>
                        <a:pt x="6508" y="2745"/>
                        <a:pt x="6455" y="1937"/>
                        <a:pt x="6404" y="1150"/>
                      </a:cubicBezTo>
                      <a:cubicBezTo>
                        <a:pt x="6514" y="1022"/>
                        <a:pt x="6618" y="943"/>
                        <a:pt x="6781" y="1002"/>
                      </a:cubicBezTo>
                      <a:close/>
                      <a:moveTo>
                        <a:pt x="1698" y="13887"/>
                      </a:moveTo>
                      <a:cubicBezTo>
                        <a:pt x="1660" y="13801"/>
                        <a:pt x="1653" y="13689"/>
                        <a:pt x="1532" y="13651"/>
                      </a:cubicBezTo>
                      <a:lnTo>
                        <a:pt x="1532" y="13651"/>
                      </a:lnTo>
                      <a:lnTo>
                        <a:pt x="1532" y="13651"/>
                      </a:lnTo>
                      <a:lnTo>
                        <a:pt x="1532" y="13651"/>
                      </a:lnTo>
                      <a:cubicBezTo>
                        <a:pt x="1463" y="13447"/>
                        <a:pt x="1386" y="13246"/>
                        <a:pt x="1324" y="13038"/>
                      </a:cubicBezTo>
                      <a:cubicBezTo>
                        <a:pt x="1265" y="12855"/>
                        <a:pt x="1133" y="12685"/>
                        <a:pt x="1168" y="12474"/>
                      </a:cubicBezTo>
                      <a:cubicBezTo>
                        <a:pt x="1165" y="12474"/>
                        <a:pt x="1161" y="12477"/>
                        <a:pt x="1157" y="12477"/>
                      </a:cubicBezTo>
                      <a:lnTo>
                        <a:pt x="1157" y="12445"/>
                      </a:lnTo>
                      <a:cubicBezTo>
                        <a:pt x="1095" y="12359"/>
                        <a:pt x="1019" y="12272"/>
                        <a:pt x="984" y="12175"/>
                      </a:cubicBezTo>
                      <a:cubicBezTo>
                        <a:pt x="749" y="11559"/>
                        <a:pt x="586" y="10925"/>
                        <a:pt x="604" y="10259"/>
                      </a:cubicBezTo>
                      <a:cubicBezTo>
                        <a:pt x="610" y="9989"/>
                        <a:pt x="604" y="9722"/>
                        <a:pt x="604" y="9459"/>
                      </a:cubicBezTo>
                      <a:cubicBezTo>
                        <a:pt x="770" y="9303"/>
                        <a:pt x="932" y="9192"/>
                        <a:pt x="1157" y="9140"/>
                      </a:cubicBezTo>
                      <a:cubicBezTo>
                        <a:pt x="1237" y="9528"/>
                        <a:pt x="1165" y="9896"/>
                        <a:pt x="1168" y="10259"/>
                      </a:cubicBezTo>
                      <a:cubicBezTo>
                        <a:pt x="1168" y="10630"/>
                        <a:pt x="1154" y="10998"/>
                        <a:pt x="1154" y="11369"/>
                      </a:cubicBezTo>
                      <a:cubicBezTo>
                        <a:pt x="1151" y="11729"/>
                        <a:pt x="1154" y="12089"/>
                        <a:pt x="1157" y="12445"/>
                      </a:cubicBezTo>
                      <a:cubicBezTo>
                        <a:pt x="1161" y="12453"/>
                        <a:pt x="1165" y="12460"/>
                        <a:pt x="1171" y="12466"/>
                      </a:cubicBezTo>
                      <a:cubicBezTo>
                        <a:pt x="1168" y="12470"/>
                        <a:pt x="1171" y="12470"/>
                        <a:pt x="1168" y="12474"/>
                      </a:cubicBezTo>
                      <a:cubicBezTo>
                        <a:pt x="1269" y="12456"/>
                        <a:pt x="1373" y="12439"/>
                        <a:pt x="1386" y="12314"/>
                      </a:cubicBezTo>
                      <a:cubicBezTo>
                        <a:pt x="1403" y="12148"/>
                        <a:pt x="1424" y="11978"/>
                        <a:pt x="1421" y="11808"/>
                      </a:cubicBezTo>
                      <a:cubicBezTo>
                        <a:pt x="1418" y="11049"/>
                        <a:pt x="1403" y="10291"/>
                        <a:pt x="1397" y="9528"/>
                      </a:cubicBezTo>
                      <a:cubicBezTo>
                        <a:pt x="1394" y="9394"/>
                        <a:pt x="1383" y="9258"/>
                        <a:pt x="1389" y="9123"/>
                      </a:cubicBezTo>
                      <a:cubicBezTo>
                        <a:pt x="1397" y="8919"/>
                        <a:pt x="1410" y="8911"/>
                        <a:pt x="1726" y="8822"/>
                      </a:cubicBezTo>
                      <a:cubicBezTo>
                        <a:pt x="1743" y="8866"/>
                        <a:pt x="1774" y="8911"/>
                        <a:pt x="1774" y="8953"/>
                      </a:cubicBezTo>
                      <a:cubicBezTo>
                        <a:pt x="1750" y="9951"/>
                        <a:pt x="1726" y="10949"/>
                        <a:pt x="1695" y="11943"/>
                      </a:cubicBezTo>
                      <a:cubicBezTo>
                        <a:pt x="1685" y="12349"/>
                        <a:pt x="1660" y="12754"/>
                        <a:pt x="1629" y="13156"/>
                      </a:cubicBezTo>
                      <a:cubicBezTo>
                        <a:pt x="1615" y="13323"/>
                        <a:pt x="1563" y="13489"/>
                        <a:pt x="1532" y="13651"/>
                      </a:cubicBezTo>
                      <a:lnTo>
                        <a:pt x="1532" y="13651"/>
                      </a:lnTo>
                      <a:cubicBezTo>
                        <a:pt x="1650" y="13665"/>
                        <a:pt x="1764" y="13676"/>
                        <a:pt x="1909" y="13689"/>
                      </a:cubicBezTo>
                      <a:cubicBezTo>
                        <a:pt x="1941" y="13555"/>
                        <a:pt x="1986" y="13443"/>
                        <a:pt x="1996" y="13333"/>
                      </a:cubicBezTo>
                      <a:cubicBezTo>
                        <a:pt x="2110" y="11947"/>
                        <a:pt x="2083" y="10561"/>
                        <a:pt x="2000" y="9175"/>
                      </a:cubicBezTo>
                      <a:cubicBezTo>
                        <a:pt x="1989" y="9009"/>
                        <a:pt x="1951" y="8842"/>
                        <a:pt x="1920" y="8655"/>
                      </a:cubicBezTo>
                      <a:cubicBezTo>
                        <a:pt x="2155" y="8451"/>
                        <a:pt x="2440" y="8319"/>
                        <a:pt x="2717" y="8180"/>
                      </a:cubicBezTo>
                      <a:cubicBezTo>
                        <a:pt x="2849" y="8115"/>
                        <a:pt x="2990" y="8108"/>
                        <a:pt x="3126" y="8167"/>
                      </a:cubicBezTo>
                      <a:cubicBezTo>
                        <a:pt x="3250" y="8222"/>
                        <a:pt x="3368" y="8292"/>
                        <a:pt x="3514" y="8364"/>
                      </a:cubicBezTo>
                      <a:cubicBezTo>
                        <a:pt x="3497" y="8659"/>
                        <a:pt x="3479" y="8946"/>
                        <a:pt x="3455" y="9231"/>
                      </a:cubicBezTo>
                      <a:cubicBezTo>
                        <a:pt x="3447" y="9348"/>
                        <a:pt x="3420" y="9463"/>
                        <a:pt x="3410" y="9581"/>
                      </a:cubicBezTo>
                      <a:cubicBezTo>
                        <a:pt x="3344" y="10526"/>
                        <a:pt x="3278" y="11473"/>
                        <a:pt x="3215" y="12415"/>
                      </a:cubicBezTo>
                      <a:cubicBezTo>
                        <a:pt x="3198" y="12667"/>
                        <a:pt x="3198" y="12924"/>
                        <a:pt x="3205" y="13177"/>
                      </a:cubicBezTo>
                      <a:cubicBezTo>
                        <a:pt x="3205" y="13253"/>
                        <a:pt x="3250" y="13336"/>
                        <a:pt x="3292" y="13406"/>
                      </a:cubicBezTo>
                      <a:cubicBezTo>
                        <a:pt x="3334" y="13472"/>
                        <a:pt x="3486" y="13457"/>
                        <a:pt x="3517" y="13385"/>
                      </a:cubicBezTo>
                      <a:cubicBezTo>
                        <a:pt x="3548" y="13309"/>
                        <a:pt x="3576" y="13229"/>
                        <a:pt x="3583" y="13146"/>
                      </a:cubicBezTo>
                      <a:cubicBezTo>
                        <a:pt x="3631" y="12287"/>
                        <a:pt x="3694" y="11427"/>
                        <a:pt x="3711" y="10564"/>
                      </a:cubicBezTo>
                      <a:cubicBezTo>
                        <a:pt x="3722" y="9941"/>
                        <a:pt x="3663" y="9314"/>
                        <a:pt x="3639" y="8690"/>
                      </a:cubicBezTo>
                      <a:cubicBezTo>
                        <a:pt x="3635" y="8628"/>
                        <a:pt x="3635" y="8562"/>
                        <a:pt x="3635" y="8468"/>
                      </a:cubicBezTo>
                      <a:cubicBezTo>
                        <a:pt x="4044" y="8516"/>
                        <a:pt x="4314" y="8762"/>
                        <a:pt x="4643" y="8974"/>
                      </a:cubicBezTo>
                      <a:cubicBezTo>
                        <a:pt x="4643" y="9300"/>
                        <a:pt x="4653" y="9636"/>
                        <a:pt x="4640" y="9976"/>
                      </a:cubicBezTo>
                      <a:cubicBezTo>
                        <a:pt x="4605" y="10852"/>
                        <a:pt x="4553" y="11732"/>
                        <a:pt x="4515" y="12608"/>
                      </a:cubicBezTo>
                      <a:cubicBezTo>
                        <a:pt x="4501" y="12941"/>
                        <a:pt x="4574" y="13107"/>
                        <a:pt x="4699" y="13066"/>
                      </a:cubicBezTo>
                      <a:cubicBezTo>
                        <a:pt x="4923" y="12986"/>
                        <a:pt x="4851" y="12786"/>
                        <a:pt x="4865" y="12629"/>
                      </a:cubicBezTo>
                      <a:cubicBezTo>
                        <a:pt x="4944" y="11701"/>
                        <a:pt x="4990" y="10772"/>
                        <a:pt x="4882" y="9844"/>
                      </a:cubicBezTo>
                      <a:cubicBezTo>
                        <a:pt x="4854" y="9608"/>
                        <a:pt x="4830" y="9376"/>
                        <a:pt x="4803" y="9133"/>
                      </a:cubicBezTo>
                      <a:cubicBezTo>
                        <a:pt x="4889" y="9057"/>
                        <a:pt x="4958" y="9137"/>
                        <a:pt x="5021" y="9182"/>
                      </a:cubicBezTo>
                      <a:cubicBezTo>
                        <a:pt x="5506" y="9514"/>
                        <a:pt x="5988" y="9851"/>
                        <a:pt x="6490" y="10197"/>
                      </a:cubicBezTo>
                      <a:cubicBezTo>
                        <a:pt x="6490" y="10308"/>
                        <a:pt x="6511" y="10426"/>
                        <a:pt x="6483" y="10533"/>
                      </a:cubicBezTo>
                      <a:cubicBezTo>
                        <a:pt x="6438" y="10731"/>
                        <a:pt x="6375" y="10928"/>
                        <a:pt x="6292" y="11115"/>
                      </a:cubicBezTo>
                      <a:cubicBezTo>
                        <a:pt x="5942" y="11905"/>
                        <a:pt x="5662" y="12727"/>
                        <a:pt x="5205" y="13475"/>
                      </a:cubicBezTo>
                      <a:cubicBezTo>
                        <a:pt x="5170" y="13534"/>
                        <a:pt x="5136" y="13593"/>
                        <a:pt x="5104" y="13655"/>
                      </a:cubicBezTo>
                      <a:cubicBezTo>
                        <a:pt x="5042" y="13790"/>
                        <a:pt x="4934" y="13863"/>
                        <a:pt x="4775" y="13856"/>
                      </a:cubicBezTo>
                      <a:cubicBezTo>
                        <a:pt x="4075" y="13835"/>
                        <a:pt x="3372" y="13918"/>
                        <a:pt x="2672" y="13783"/>
                      </a:cubicBezTo>
                      <a:cubicBezTo>
                        <a:pt x="2436" y="13739"/>
                        <a:pt x="2187" y="13689"/>
                        <a:pt x="1951" y="13814"/>
                      </a:cubicBezTo>
                      <a:cubicBezTo>
                        <a:pt x="1947" y="14054"/>
                        <a:pt x="1958" y="14088"/>
                        <a:pt x="2117" y="14116"/>
                      </a:cubicBezTo>
                      <a:cubicBezTo>
                        <a:pt x="2481" y="14175"/>
                        <a:pt x="2845" y="14251"/>
                        <a:pt x="3209" y="14268"/>
                      </a:cubicBezTo>
                      <a:cubicBezTo>
                        <a:pt x="3753" y="14292"/>
                        <a:pt x="4300" y="14265"/>
                        <a:pt x="4844" y="14279"/>
                      </a:cubicBezTo>
                      <a:cubicBezTo>
                        <a:pt x="5170" y="14286"/>
                        <a:pt x="5357" y="14150"/>
                        <a:pt x="5502" y="13877"/>
                      </a:cubicBezTo>
                      <a:cubicBezTo>
                        <a:pt x="5811" y="13288"/>
                        <a:pt x="6129" y="12706"/>
                        <a:pt x="6365" y="12082"/>
                      </a:cubicBezTo>
                      <a:cubicBezTo>
                        <a:pt x="6508" y="11701"/>
                        <a:pt x="6677" y="11330"/>
                        <a:pt x="6829" y="10953"/>
                      </a:cubicBezTo>
                      <a:cubicBezTo>
                        <a:pt x="6923" y="10713"/>
                        <a:pt x="6968" y="10464"/>
                        <a:pt x="6951" y="10204"/>
                      </a:cubicBezTo>
                      <a:cubicBezTo>
                        <a:pt x="6944" y="10062"/>
                        <a:pt x="6892" y="9937"/>
                        <a:pt x="6767" y="9858"/>
                      </a:cubicBezTo>
                      <a:cubicBezTo>
                        <a:pt x="5950" y="9335"/>
                        <a:pt x="5194" y="8721"/>
                        <a:pt x="4317" y="8281"/>
                      </a:cubicBezTo>
                      <a:cubicBezTo>
                        <a:pt x="4037" y="8139"/>
                        <a:pt x="3749" y="8014"/>
                        <a:pt x="3468" y="7876"/>
                      </a:cubicBezTo>
                      <a:cubicBezTo>
                        <a:pt x="3094" y="7692"/>
                        <a:pt x="2727" y="7696"/>
                        <a:pt x="2363" y="7907"/>
                      </a:cubicBezTo>
                      <a:cubicBezTo>
                        <a:pt x="1899" y="8180"/>
                        <a:pt x="1431" y="8447"/>
                        <a:pt x="964" y="8718"/>
                      </a:cubicBezTo>
                      <a:cubicBezTo>
                        <a:pt x="890" y="8759"/>
                        <a:pt x="818" y="8794"/>
                        <a:pt x="721" y="8846"/>
                      </a:cubicBezTo>
                      <a:cubicBezTo>
                        <a:pt x="703" y="8766"/>
                        <a:pt x="676" y="8718"/>
                        <a:pt x="683" y="8679"/>
                      </a:cubicBezTo>
                      <a:cubicBezTo>
                        <a:pt x="1023" y="7040"/>
                        <a:pt x="1573" y="5481"/>
                        <a:pt x="2568" y="4088"/>
                      </a:cubicBezTo>
                      <a:cubicBezTo>
                        <a:pt x="2932" y="3583"/>
                        <a:pt x="3375" y="3149"/>
                        <a:pt x="3847" y="2745"/>
                      </a:cubicBezTo>
                      <a:cubicBezTo>
                        <a:pt x="4346" y="2318"/>
                        <a:pt x="4875" y="1926"/>
                        <a:pt x="5398" y="1528"/>
                      </a:cubicBezTo>
                      <a:cubicBezTo>
                        <a:pt x="5575" y="1393"/>
                        <a:pt x="5769" y="1278"/>
                        <a:pt x="6054" y="1286"/>
                      </a:cubicBezTo>
                      <a:cubicBezTo>
                        <a:pt x="6064" y="1376"/>
                        <a:pt x="6081" y="1452"/>
                        <a:pt x="6084" y="1531"/>
                      </a:cubicBezTo>
                      <a:cubicBezTo>
                        <a:pt x="6105" y="2155"/>
                        <a:pt x="6119" y="2783"/>
                        <a:pt x="6147" y="3406"/>
                      </a:cubicBezTo>
                      <a:cubicBezTo>
                        <a:pt x="6158" y="3607"/>
                        <a:pt x="6196" y="3811"/>
                        <a:pt x="6254" y="4005"/>
                      </a:cubicBezTo>
                      <a:cubicBezTo>
                        <a:pt x="6327" y="4245"/>
                        <a:pt x="6493" y="4418"/>
                        <a:pt x="6760" y="4470"/>
                      </a:cubicBezTo>
                      <a:cubicBezTo>
                        <a:pt x="7387" y="4598"/>
                        <a:pt x="7955" y="4865"/>
                        <a:pt x="8527" y="5124"/>
                      </a:cubicBezTo>
                      <a:cubicBezTo>
                        <a:pt x="8943" y="5315"/>
                        <a:pt x="9376" y="5447"/>
                        <a:pt x="9837" y="5492"/>
                      </a:cubicBezTo>
                      <a:cubicBezTo>
                        <a:pt x="9924" y="5499"/>
                        <a:pt x="10038" y="5530"/>
                        <a:pt x="10090" y="5489"/>
                      </a:cubicBezTo>
                      <a:cubicBezTo>
                        <a:pt x="10360" y="5284"/>
                        <a:pt x="10703" y="5180"/>
                        <a:pt x="10880" y="4854"/>
                      </a:cubicBezTo>
                      <a:cubicBezTo>
                        <a:pt x="11206" y="4255"/>
                        <a:pt x="11559" y="3673"/>
                        <a:pt x="11902" y="3080"/>
                      </a:cubicBezTo>
                      <a:cubicBezTo>
                        <a:pt x="11937" y="3021"/>
                        <a:pt x="11958" y="2956"/>
                        <a:pt x="11982" y="2893"/>
                      </a:cubicBezTo>
                      <a:cubicBezTo>
                        <a:pt x="12121" y="2571"/>
                        <a:pt x="12110" y="2270"/>
                        <a:pt x="11850" y="1999"/>
                      </a:cubicBezTo>
                      <a:cubicBezTo>
                        <a:pt x="11590" y="1726"/>
                        <a:pt x="11337" y="1441"/>
                        <a:pt x="11084" y="1161"/>
                      </a:cubicBezTo>
                      <a:cubicBezTo>
                        <a:pt x="10966" y="1032"/>
                        <a:pt x="10862" y="901"/>
                        <a:pt x="10946" y="690"/>
                      </a:cubicBezTo>
                      <a:cubicBezTo>
                        <a:pt x="11029" y="683"/>
                        <a:pt x="11115" y="669"/>
                        <a:pt x="11198" y="676"/>
                      </a:cubicBezTo>
                      <a:cubicBezTo>
                        <a:pt x="11673" y="711"/>
                        <a:pt x="12137" y="797"/>
                        <a:pt x="12591" y="939"/>
                      </a:cubicBezTo>
                      <a:cubicBezTo>
                        <a:pt x="12924" y="1043"/>
                        <a:pt x="13260" y="1140"/>
                        <a:pt x="13597" y="1237"/>
                      </a:cubicBezTo>
                      <a:cubicBezTo>
                        <a:pt x="13766" y="1282"/>
                        <a:pt x="13912" y="1352"/>
                        <a:pt x="14057" y="1459"/>
                      </a:cubicBezTo>
                      <a:cubicBezTo>
                        <a:pt x="14171" y="1539"/>
                        <a:pt x="14400" y="1452"/>
                        <a:pt x="14553" y="1504"/>
                      </a:cubicBezTo>
                      <a:cubicBezTo>
                        <a:pt x="15315" y="1757"/>
                        <a:pt x="16091" y="1993"/>
                        <a:pt x="16760" y="2450"/>
                      </a:cubicBezTo>
                      <a:cubicBezTo>
                        <a:pt x="16888" y="2537"/>
                        <a:pt x="17009" y="2633"/>
                        <a:pt x="17120" y="2741"/>
                      </a:cubicBezTo>
                      <a:cubicBezTo>
                        <a:pt x="17529" y="3136"/>
                        <a:pt x="17927" y="3541"/>
                        <a:pt x="18340" y="3936"/>
                      </a:cubicBezTo>
                      <a:cubicBezTo>
                        <a:pt x="18540" y="4130"/>
                        <a:pt x="18693" y="4352"/>
                        <a:pt x="18852" y="4612"/>
                      </a:cubicBezTo>
                      <a:cubicBezTo>
                        <a:pt x="18450" y="4806"/>
                        <a:pt x="18070" y="4782"/>
                        <a:pt x="17681" y="4664"/>
                      </a:cubicBezTo>
                      <a:cubicBezTo>
                        <a:pt x="17650" y="4675"/>
                        <a:pt x="17612" y="4678"/>
                        <a:pt x="17588" y="4695"/>
                      </a:cubicBezTo>
                      <a:cubicBezTo>
                        <a:pt x="17147" y="5049"/>
                        <a:pt x="17147" y="5052"/>
                        <a:pt x="17113" y="5585"/>
                      </a:cubicBezTo>
                      <a:cubicBezTo>
                        <a:pt x="17096" y="5855"/>
                        <a:pt x="17099" y="6126"/>
                        <a:pt x="17078" y="6396"/>
                      </a:cubicBezTo>
                      <a:cubicBezTo>
                        <a:pt x="17051" y="6832"/>
                        <a:pt x="17009" y="7266"/>
                        <a:pt x="16974" y="7685"/>
                      </a:cubicBezTo>
                      <a:cubicBezTo>
                        <a:pt x="16836" y="7747"/>
                        <a:pt x="16777" y="7671"/>
                        <a:pt x="16725" y="7612"/>
                      </a:cubicBezTo>
                      <a:cubicBezTo>
                        <a:pt x="16451" y="7311"/>
                        <a:pt x="16108" y="7107"/>
                        <a:pt x="15741" y="6944"/>
                      </a:cubicBezTo>
                      <a:cubicBezTo>
                        <a:pt x="15083" y="6656"/>
                        <a:pt x="14431" y="6362"/>
                        <a:pt x="13766" y="6095"/>
                      </a:cubicBezTo>
                      <a:cubicBezTo>
                        <a:pt x="13496" y="5988"/>
                        <a:pt x="13257" y="5825"/>
                        <a:pt x="12959" y="5762"/>
                      </a:cubicBezTo>
                      <a:cubicBezTo>
                        <a:pt x="12689" y="5703"/>
                        <a:pt x="12418" y="5599"/>
                        <a:pt x="12179" y="5460"/>
                      </a:cubicBezTo>
                      <a:cubicBezTo>
                        <a:pt x="11933" y="5322"/>
                        <a:pt x="11677" y="5243"/>
                        <a:pt x="11410" y="5190"/>
                      </a:cubicBezTo>
                      <a:cubicBezTo>
                        <a:pt x="11275" y="5166"/>
                        <a:pt x="11129" y="5169"/>
                        <a:pt x="10991" y="5183"/>
                      </a:cubicBezTo>
                      <a:cubicBezTo>
                        <a:pt x="10859" y="5194"/>
                        <a:pt x="10762" y="5284"/>
                        <a:pt x="10731" y="5402"/>
                      </a:cubicBezTo>
                      <a:cubicBezTo>
                        <a:pt x="10714" y="5475"/>
                        <a:pt x="10734" y="5568"/>
                        <a:pt x="10776" y="5631"/>
                      </a:cubicBezTo>
                      <a:cubicBezTo>
                        <a:pt x="10800" y="5672"/>
                        <a:pt x="10915" y="5700"/>
                        <a:pt x="10956" y="5679"/>
                      </a:cubicBezTo>
                      <a:cubicBezTo>
                        <a:pt x="11213" y="5534"/>
                        <a:pt x="11424" y="5627"/>
                        <a:pt x="11656" y="5790"/>
                      </a:cubicBezTo>
                      <a:cubicBezTo>
                        <a:pt x="11593" y="6407"/>
                        <a:pt x="11548" y="7027"/>
                        <a:pt x="11465" y="7643"/>
                      </a:cubicBezTo>
                      <a:cubicBezTo>
                        <a:pt x="11334" y="8652"/>
                        <a:pt x="11171" y="9653"/>
                        <a:pt x="11032" y="10662"/>
                      </a:cubicBezTo>
                      <a:cubicBezTo>
                        <a:pt x="10960" y="11195"/>
                        <a:pt x="10915" y="11735"/>
                        <a:pt x="10859" y="12272"/>
                      </a:cubicBezTo>
                      <a:cubicBezTo>
                        <a:pt x="10842" y="12439"/>
                        <a:pt x="10828" y="12608"/>
                        <a:pt x="10915" y="12761"/>
                      </a:cubicBezTo>
                      <a:cubicBezTo>
                        <a:pt x="11035" y="12789"/>
                        <a:pt x="11088" y="12709"/>
                        <a:pt x="11109" y="12629"/>
                      </a:cubicBezTo>
                      <a:cubicBezTo>
                        <a:pt x="11171" y="12383"/>
                        <a:pt x="11240" y="12138"/>
                        <a:pt x="11275" y="11888"/>
                      </a:cubicBezTo>
                      <a:cubicBezTo>
                        <a:pt x="11441" y="10699"/>
                        <a:pt x="11601" y="9508"/>
                        <a:pt x="11753" y="8319"/>
                      </a:cubicBezTo>
                      <a:cubicBezTo>
                        <a:pt x="11830" y="7747"/>
                        <a:pt x="11881" y="7176"/>
                        <a:pt x="11940" y="6604"/>
                      </a:cubicBezTo>
                      <a:cubicBezTo>
                        <a:pt x="11964" y="6389"/>
                        <a:pt x="11958" y="6167"/>
                        <a:pt x="12023" y="5970"/>
                      </a:cubicBezTo>
                      <a:cubicBezTo>
                        <a:pt x="12162" y="5932"/>
                        <a:pt x="12214" y="5988"/>
                        <a:pt x="12231" y="6077"/>
                      </a:cubicBezTo>
                      <a:cubicBezTo>
                        <a:pt x="12241" y="6130"/>
                        <a:pt x="12245" y="6185"/>
                        <a:pt x="12235" y="6230"/>
                      </a:cubicBezTo>
                      <a:cubicBezTo>
                        <a:pt x="12116" y="6645"/>
                        <a:pt x="12165" y="7072"/>
                        <a:pt x="12127" y="7491"/>
                      </a:cubicBezTo>
                      <a:cubicBezTo>
                        <a:pt x="12058" y="8246"/>
                        <a:pt x="11978" y="9005"/>
                        <a:pt x="11871" y="9757"/>
                      </a:cubicBezTo>
                      <a:cubicBezTo>
                        <a:pt x="11736" y="10662"/>
                        <a:pt x="11566" y="11562"/>
                        <a:pt x="11420" y="12463"/>
                      </a:cubicBezTo>
                      <a:cubicBezTo>
                        <a:pt x="11376" y="12744"/>
                        <a:pt x="11285" y="13028"/>
                        <a:pt x="11448" y="13329"/>
                      </a:cubicBezTo>
                      <a:cubicBezTo>
                        <a:pt x="11632" y="13198"/>
                        <a:pt x="11687" y="13007"/>
                        <a:pt x="11726" y="12816"/>
                      </a:cubicBezTo>
                      <a:cubicBezTo>
                        <a:pt x="11812" y="12404"/>
                        <a:pt x="11909" y="11988"/>
                        <a:pt x="11971" y="11572"/>
                      </a:cubicBezTo>
                      <a:cubicBezTo>
                        <a:pt x="12145" y="10401"/>
                        <a:pt x="12314" y="9227"/>
                        <a:pt x="12463" y="8052"/>
                      </a:cubicBezTo>
                      <a:cubicBezTo>
                        <a:pt x="12532" y="7515"/>
                        <a:pt x="12522" y="6975"/>
                        <a:pt x="12460" y="6434"/>
                      </a:cubicBezTo>
                      <a:cubicBezTo>
                        <a:pt x="12449" y="6334"/>
                        <a:pt x="12460" y="6234"/>
                        <a:pt x="12460" y="6116"/>
                      </a:cubicBezTo>
                      <a:cubicBezTo>
                        <a:pt x="12682" y="6088"/>
                        <a:pt x="12827" y="6209"/>
                        <a:pt x="13018" y="6303"/>
                      </a:cubicBezTo>
                      <a:cubicBezTo>
                        <a:pt x="13028" y="6431"/>
                        <a:pt x="13056" y="6562"/>
                        <a:pt x="13049" y="6694"/>
                      </a:cubicBezTo>
                      <a:cubicBezTo>
                        <a:pt x="12986" y="7758"/>
                        <a:pt x="12931" y="8822"/>
                        <a:pt x="12844" y="9882"/>
                      </a:cubicBezTo>
                      <a:cubicBezTo>
                        <a:pt x="12772" y="10758"/>
                        <a:pt x="12661" y="11631"/>
                        <a:pt x="12564" y="12508"/>
                      </a:cubicBezTo>
                      <a:cubicBezTo>
                        <a:pt x="12532" y="12792"/>
                        <a:pt x="12487" y="13077"/>
                        <a:pt x="12449" y="13360"/>
                      </a:cubicBezTo>
                      <a:cubicBezTo>
                        <a:pt x="12428" y="13517"/>
                        <a:pt x="12516" y="13603"/>
                        <a:pt x="12644" y="13665"/>
                      </a:cubicBezTo>
                      <a:cubicBezTo>
                        <a:pt x="12647" y="13665"/>
                        <a:pt x="12647" y="13665"/>
                        <a:pt x="12647" y="13662"/>
                      </a:cubicBezTo>
                      <a:cubicBezTo>
                        <a:pt x="12654" y="13662"/>
                        <a:pt x="12661" y="13665"/>
                        <a:pt x="12664" y="13665"/>
                      </a:cubicBezTo>
                      <a:cubicBezTo>
                        <a:pt x="12890" y="13291"/>
                        <a:pt x="12927" y="12869"/>
                        <a:pt x="12969" y="12456"/>
                      </a:cubicBezTo>
                      <a:cubicBezTo>
                        <a:pt x="13111" y="11143"/>
                        <a:pt x="13243" y="9830"/>
                        <a:pt x="13360" y="8516"/>
                      </a:cubicBezTo>
                      <a:cubicBezTo>
                        <a:pt x="13405" y="8046"/>
                        <a:pt x="13402" y="7571"/>
                        <a:pt x="13413" y="7099"/>
                      </a:cubicBezTo>
                      <a:cubicBezTo>
                        <a:pt x="13419" y="6912"/>
                        <a:pt x="13416" y="6729"/>
                        <a:pt x="13416" y="6504"/>
                      </a:cubicBezTo>
                      <a:cubicBezTo>
                        <a:pt x="13538" y="6525"/>
                        <a:pt x="13642" y="6521"/>
                        <a:pt x="13725" y="6556"/>
                      </a:cubicBezTo>
                      <a:cubicBezTo>
                        <a:pt x="14382" y="6837"/>
                        <a:pt x="15038" y="7123"/>
                        <a:pt x="15692" y="7411"/>
                      </a:cubicBezTo>
                      <a:cubicBezTo>
                        <a:pt x="16174" y="7619"/>
                        <a:pt x="16500" y="7993"/>
                        <a:pt x="16794" y="8385"/>
                      </a:cubicBezTo>
                      <a:cubicBezTo>
                        <a:pt x="16739" y="8815"/>
                        <a:pt x="16736" y="8825"/>
                        <a:pt x="16472" y="9234"/>
                      </a:cubicBezTo>
                      <a:cubicBezTo>
                        <a:pt x="16469" y="8936"/>
                        <a:pt x="16475" y="8693"/>
                        <a:pt x="16461" y="8447"/>
                      </a:cubicBezTo>
                      <a:cubicBezTo>
                        <a:pt x="16455" y="8333"/>
                        <a:pt x="16420" y="8222"/>
                        <a:pt x="16386" y="8108"/>
                      </a:cubicBezTo>
                      <a:cubicBezTo>
                        <a:pt x="16378" y="8084"/>
                        <a:pt x="16330" y="8049"/>
                        <a:pt x="16309" y="8052"/>
                      </a:cubicBezTo>
                      <a:cubicBezTo>
                        <a:pt x="16261" y="8059"/>
                        <a:pt x="16188" y="8084"/>
                        <a:pt x="16178" y="8115"/>
                      </a:cubicBezTo>
                      <a:cubicBezTo>
                        <a:pt x="16136" y="8225"/>
                        <a:pt x="16098" y="8343"/>
                        <a:pt x="16098" y="8458"/>
                      </a:cubicBezTo>
                      <a:cubicBezTo>
                        <a:pt x="16080" y="9397"/>
                        <a:pt x="15842" y="10294"/>
                        <a:pt x="15543" y="11185"/>
                      </a:cubicBezTo>
                      <a:cubicBezTo>
                        <a:pt x="15495" y="11327"/>
                        <a:pt x="15447" y="11476"/>
                        <a:pt x="15429" y="11625"/>
                      </a:cubicBezTo>
                      <a:cubicBezTo>
                        <a:pt x="15422" y="11715"/>
                        <a:pt x="15474" y="11808"/>
                        <a:pt x="15505" y="11916"/>
                      </a:cubicBezTo>
                      <a:cubicBezTo>
                        <a:pt x="15637" y="11863"/>
                        <a:pt x="15738" y="11822"/>
                        <a:pt x="15838" y="11780"/>
                      </a:cubicBezTo>
                      <a:cubicBezTo>
                        <a:pt x="15838" y="11774"/>
                        <a:pt x="15838" y="11770"/>
                        <a:pt x="15842" y="11764"/>
                      </a:cubicBezTo>
                      <a:cubicBezTo>
                        <a:pt x="15845" y="11756"/>
                        <a:pt x="15845" y="11753"/>
                        <a:pt x="15848" y="11746"/>
                      </a:cubicBezTo>
                      <a:cubicBezTo>
                        <a:pt x="15845" y="11711"/>
                        <a:pt x="15842" y="11673"/>
                        <a:pt x="15845" y="11639"/>
                      </a:cubicBezTo>
                      <a:cubicBezTo>
                        <a:pt x="15845" y="11625"/>
                        <a:pt x="15883" y="11614"/>
                        <a:pt x="15904" y="11604"/>
                      </a:cubicBezTo>
                      <a:cubicBezTo>
                        <a:pt x="15908" y="11618"/>
                        <a:pt x="15914" y="11635"/>
                        <a:pt x="15911" y="11649"/>
                      </a:cubicBezTo>
                      <a:cubicBezTo>
                        <a:pt x="15893" y="11680"/>
                        <a:pt x="15869" y="11715"/>
                        <a:pt x="15848" y="11746"/>
                      </a:cubicBezTo>
                      <a:cubicBezTo>
                        <a:pt x="15852" y="11756"/>
                        <a:pt x="15852" y="11767"/>
                        <a:pt x="15852" y="11774"/>
                      </a:cubicBezTo>
                      <a:cubicBezTo>
                        <a:pt x="15848" y="11777"/>
                        <a:pt x="15842" y="11780"/>
                        <a:pt x="15838" y="11780"/>
                      </a:cubicBezTo>
                      <a:cubicBezTo>
                        <a:pt x="15824" y="12117"/>
                        <a:pt x="15689" y="12418"/>
                        <a:pt x="15533" y="12712"/>
                      </a:cubicBezTo>
                      <a:cubicBezTo>
                        <a:pt x="15481" y="12806"/>
                        <a:pt x="15384" y="12903"/>
                        <a:pt x="15284" y="12949"/>
                      </a:cubicBezTo>
                      <a:cubicBezTo>
                        <a:pt x="14521" y="13281"/>
                        <a:pt x="13721" y="13506"/>
                        <a:pt x="12903" y="13672"/>
                      </a:cubicBezTo>
                      <a:cubicBezTo>
                        <a:pt x="12831" y="13686"/>
                        <a:pt x="12744" y="13669"/>
                        <a:pt x="12664" y="13665"/>
                      </a:cubicBezTo>
                      <a:cubicBezTo>
                        <a:pt x="12664" y="13669"/>
                        <a:pt x="12661" y="13672"/>
                        <a:pt x="12661" y="13676"/>
                      </a:cubicBezTo>
                      <a:cubicBezTo>
                        <a:pt x="12654" y="13672"/>
                        <a:pt x="12650" y="13669"/>
                        <a:pt x="12644" y="13665"/>
                      </a:cubicBezTo>
                      <a:cubicBezTo>
                        <a:pt x="12620" y="13689"/>
                        <a:pt x="12599" y="13721"/>
                        <a:pt x="12570" y="13728"/>
                      </a:cubicBezTo>
                      <a:cubicBezTo>
                        <a:pt x="12186" y="13846"/>
                        <a:pt x="11801" y="13956"/>
                        <a:pt x="11396" y="14074"/>
                      </a:cubicBezTo>
                      <a:cubicBezTo>
                        <a:pt x="11323" y="14012"/>
                        <a:pt x="11243" y="13950"/>
                        <a:pt x="11178" y="13877"/>
                      </a:cubicBezTo>
                      <a:cubicBezTo>
                        <a:pt x="10665" y="13305"/>
                        <a:pt x="10090" y="12778"/>
                        <a:pt x="9643" y="12148"/>
                      </a:cubicBezTo>
                      <a:cubicBezTo>
                        <a:pt x="9369" y="11756"/>
                        <a:pt x="9081" y="11375"/>
                        <a:pt x="8801" y="10987"/>
                      </a:cubicBezTo>
                      <a:cubicBezTo>
                        <a:pt x="8593" y="10703"/>
                        <a:pt x="8562" y="10440"/>
                        <a:pt x="8728" y="10096"/>
                      </a:cubicBezTo>
                      <a:cubicBezTo>
                        <a:pt x="9130" y="9276"/>
                        <a:pt x="9476" y="8427"/>
                        <a:pt x="9844" y="7588"/>
                      </a:cubicBezTo>
                      <a:cubicBezTo>
                        <a:pt x="9865" y="7550"/>
                        <a:pt x="9896" y="7515"/>
                        <a:pt x="9924" y="7481"/>
                      </a:cubicBezTo>
                      <a:lnTo>
                        <a:pt x="9938" y="7481"/>
                      </a:lnTo>
                      <a:lnTo>
                        <a:pt x="9938" y="7467"/>
                      </a:lnTo>
                      <a:lnTo>
                        <a:pt x="9934" y="7467"/>
                      </a:lnTo>
                      <a:lnTo>
                        <a:pt x="9938" y="7467"/>
                      </a:lnTo>
                      <a:lnTo>
                        <a:pt x="9924" y="7481"/>
                      </a:lnTo>
                      <a:cubicBezTo>
                        <a:pt x="10114" y="7086"/>
                        <a:pt x="10304" y="6687"/>
                        <a:pt x="10499" y="6292"/>
                      </a:cubicBezTo>
                      <a:cubicBezTo>
                        <a:pt x="10536" y="6216"/>
                        <a:pt x="10599" y="6146"/>
                        <a:pt x="10616" y="6067"/>
                      </a:cubicBezTo>
                      <a:cubicBezTo>
                        <a:pt x="10627" y="6012"/>
                        <a:pt x="10599" y="5925"/>
                        <a:pt x="10554" y="5897"/>
                      </a:cubicBezTo>
                      <a:cubicBezTo>
                        <a:pt x="10509" y="5866"/>
                        <a:pt x="10402" y="5860"/>
                        <a:pt x="10364" y="5890"/>
                      </a:cubicBezTo>
                      <a:cubicBezTo>
                        <a:pt x="10263" y="5980"/>
                        <a:pt x="10162" y="6084"/>
                        <a:pt x="10100" y="6199"/>
                      </a:cubicBezTo>
                      <a:cubicBezTo>
                        <a:pt x="9892" y="6590"/>
                        <a:pt x="9681" y="6982"/>
                        <a:pt x="9501" y="7384"/>
                      </a:cubicBezTo>
                      <a:cubicBezTo>
                        <a:pt x="9092" y="8281"/>
                        <a:pt x="8718" y="9192"/>
                        <a:pt x="8302" y="10086"/>
                      </a:cubicBezTo>
                      <a:cubicBezTo>
                        <a:pt x="8160" y="10398"/>
                        <a:pt x="8157" y="10678"/>
                        <a:pt x="8326" y="10956"/>
                      </a:cubicBezTo>
                      <a:cubicBezTo>
                        <a:pt x="8572" y="11348"/>
                        <a:pt x="8839" y="11725"/>
                        <a:pt x="9095" y="12110"/>
                      </a:cubicBezTo>
                      <a:cubicBezTo>
                        <a:pt x="9626" y="12914"/>
                        <a:pt x="10333" y="13579"/>
                        <a:pt x="10960" y="14310"/>
                      </a:cubicBezTo>
                      <a:cubicBezTo>
                        <a:pt x="11109" y="14483"/>
                        <a:pt x="11292" y="14532"/>
                        <a:pt x="11524" y="14469"/>
                      </a:cubicBezTo>
                      <a:cubicBezTo>
                        <a:pt x="12318" y="14262"/>
                        <a:pt x="13122" y="14081"/>
                        <a:pt x="13915" y="13859"/>
                      </a:cubicBezTo>
                      <a:cubicBezTo>
                        <a:pt x="14452" y="13710"/>
                        <a:pt x="14975" y="13510"/>
                        <a:pt x="15505" y="13329"/>
                      </a:cubicBezTo>
                      <a:cubicBezTo>
                        <a:pt x="15679" y="13270"/>
                        <a:pt x="15814" y="13163"/>
                        <a:pt x="15890" y="13000"/>
                      </a:cubicBezTo>
                      <a:cubicBezTo>
                        <a:pt x="15983" y="12803"/>
                        <a:pt x="16091" y="12602"/>
                        <a:pt x="16154" y="12394"/>
                      </a:cubicBezTo>
                      <a:cubicBezTo>
                        <a:pt x="16365" y="11680"/>
                        <a:pt x="16555" y="10959"/>
                        <a:pt x="16760" y="10242"/>
                      </a:cubicBezTo>
                      <a:cubicBezTo>
                        <a:pt x="16936" y="9626"/>
                        <a:pt x="17120" y="9009"/>
                        <a:pt x="17300" y="8388"/>
                      </a:cubicBezTo>
                      <a:cubicBezTo>
                        <a:pt x="17588" y="8451"/>
                        <a:pt x="17841" y="8503"/>
                        <a:pt x="17969" y="8759"/>
                      </a:cubicBezTo>
                      <a:cubicBezTo>
                        <a:pt x="17979" y="8787"/>
                        <a:pt x="18025" y="8812"/>
                        <a:pt x="18052" y="8815"/>
                      </a:cubicBezTo>
                      <a:cubicBezTo>
                        <a:pt x="18395" y="8856"/>
                        <a:pt x="18620" y="9088"/>
                        <a:pt x="18828" y="9306"/>
                      </a:cubicBezTo>
                      <a:cubicBezTo>
                        <a:pt x="19289" y="9781"/>
                        <a:pt x="19843" y="9789"/>
                        <a:pt x="20432" y="9656"/>
                      </a:cubicBezTo>
                      <a:cubicBezTo>
                        <a:pt x="20637" y="9612"/>
                        <a:pt x="20834" y="9542"/>
                        <a:pt x="21025" y="9487"/>
                      </a:cubicBezTo>
                      <a:cubicBezTo>
                        <a:pt x="21180" y="9542"/>
                        <a:pt x="21201" y="9664"/>
                        <a:pt x="21201" y="9781"/>
                      </a:cubicBezTo>
                      <a:cubicBezTo>
                        <a:pt x="21222" y="10609"/>
                        <a:pt x="21257" y="11438"/>
                        <a:pt x="21073" y="12255"/>
                      </a:cubicBezTo>
                      <a:cubicBezTo>
                        <a:pt x="20928" y="12917"/>
                        <a:pt x="20796" y="13582"/>
                        <a:pt x="20647" y="14282"/>
                      </a:cubicBezTo>
                      <a:cubicBezTo>
                        <a:pt x="20561" y="14237"/>
                        <a:pt x="20474" y="14220"/>
                        <a:pt x="20432" y="14168"/>
                      </a:cubicBezTo>
                      <a:cubicBezTo>
                        <a:pt x="20245" y="13942"/>
                        <a:pt x="20072" y="13710"/>
                        <a:pt x="19902" y="13475"/>
                      </a:cubicBezTo>
                      <a:cubicBezTo>
                        <a:pt x="19795" y="13323"/>
                        <a:pt x="19698" y="13160"/>
                        <a:pt x="19605" y="12997"/>
                      </a:cubicBezTo>
                      <a:cubicBezTo>
                        <a:pt x="19480" y="12771"/>
                        <a:pt x="19279" y="12702"/>
                        <a:pt x="19032" y="12716"/>
                      </a:cubicBezTo>
                      <a:cubicBezTo>
                        <a:pt x="18925" y="12720"/>
                        <a:pt x="18818" y="12727"/>
                        <a:pt x="18717" y="12751"/>
                      </a:cubicBezTo>
                      <a:cubicBezTo>
                        <a:pt x="18191" y="12882"/>
                        <a:pt x="17664" y="13011"/>
                        <a:pt x="17144" y="13163"/>
                      </a:cubicBezTo>
                      <a:cubicBezTo>
                        <a:pt x="16760" y="13274"/>
                        <a:pt x="16386" y="13423"/>
                        <a:pt x="16046" y="13541"/>
                      </a:cubicBezTo>
                      <a:cubicBezTo>
                        <a:pt x="15817" y="13901"/>
                        <a:pt x="15807" y="14251"/>
                        <a:pt x="15821" y="14608"/>
                      </a:cubicBezTo>
                      <a:cubicBezTo>
                        <a:pt x="15834" y="14913"/>
                        <a:pt x="15831" y="15218"/>
                        <a:pt x="15845" y="15519"/>
                      </a:cubicBezTo>
                      <a:cubicBezTo>
                        <a:pt x="15858" y="15848"/>
                        <a:pt x="15962" y="16139"/>
                        <a:pt x="16191" y="16403"/>
                      </a:cubicBezTo>
                      <a:cubicBezTo>
                        <a:pt x="16576" y="16843"/>
                        <a:pt x="16999" y="17248"/>
                        <a:pt x="17449" y="17626"/>
                      </a:cubicBezTo>
                      <a:cubicBezTo>
                        <a:pt x="17630" y="17778"/>
                        <a:pt x="17844" y="17896"/>
                        <a:pt x="18070" y="18045"/>
                      </a:cubicBezTo>
                      <a:cubicBezTo>
                        <a:pt x="17972" y="18211"/>
                        <a:pt x="17785" y="18284"/>
                        <a:pt x="17643" y="18402"/>
                      </a:cubicBezTo>
                      <a:cubicBezTo>
                        <a:pt x="17497" y="18523"/>
                        <a:pt x="17345" y="18637"/>
                        <a:pt x="17182" y="18735"/>
                      </a:cubicBezTo>
                      <a:cubicBezTo>
                        <a:pt x="16840" y="18939"/>
                        <a:pt x="16486" y="19126"/>
                        <a:pt x="16095" y="19243"/>
                      </a:cubicBezTo>
                      <a:cubicBezTo>
                        <a:pt x="15745" y="19352"/>
                        <a:pt x="15405" y="19497"/>
                        <a:pt x="15062" y="19622"/>
                      </a:cubicBezTo>
                      <a:cubicBezTo>
                        <a:pt x="14996" y="19646"/>
                        <a:pt x="14934" y="19680"/>
                        <a:pt x="14865" y="19697"/>
                      </a:cubicBezTo>
                      <a:cubicBezTo>
                        <a:pt x="13859" y="19944"/>
                        <a:pt x="12855" y="20190"/>
                        <a:pt x="11809" y="20200"/>
                      </a:cubicBezTo>
                      <a:cubicBezTo>
                        <a:pt x="11459" y="20200"/>
                        <a:pt x="11105" y="20193"/>
                        <a:pt x="10755" y="20190"/>
                      </a:cubicBezTo>
                      <a:cubicBezTo>
                        <a:pt x="10724" y="20186"/>
                        <a:pt x="10693" y="20162"/>
                        <a:pt x="10630" y="20134"/>
                      </a:cubicBezTo>
                      <a:cubicBezTo>
                        <a:pt x="10645" y="19985"/>
                        <a:pt x="10661" y="19822"/>
                        <a:pt x="10679" y="19628"/>
                      </a:cubicBezTo>
                      <a:cubicBezTo>
                        <a:pt x="10765" y="19715"/>
                        <a:pt x="10824" y="19774"/>
                        <a:pt x="10877" y="19830"/>
                      </a:cubicBezTo>
                      <a:cubicBezTo>
                        <a:pt x="11064" y="19822"/>
                        <a:pt x="11035" y="19625"/>
                        <a:pt x="11150" y="19563"/>
                      </a:cubicBezTo>
                      <a:cubicBezTo>
                        <a:pt x="11181" y="19687"/>
                        <a:pt x="11209" y="19812"/>
                        <a:pt x="11247" y="19975"/>
                      </a:cubicBezTo>
                      <a:cubicBezTo>
                        <a:pt x="11455" y="19926"/>
                        <a:pt x="11635" y="19885"/>
                        <a:pt x="11819" y="19843"/>
                      </a:cubicBezTo>
                      <a:cubicBezTo>
                        <a:pt x="11874" y="19736"/>
                        <a:pt x="11926" y="19635"/>
                        <a:pt x="11985" y="19525"/>
                      </a:cubicBezTo>
                      <a:cubicBezTo>
                        <a:pt x="12044" y="19601"/>
                        <a:pt x="12096" y="19667"/>
                        <a:pt x="12148" y="19729"/>
                      </a:cubicBezTo>
                      <a:cubicBezTo>
                        <a:pt x="12328" y="19670"/>
                        <a:pt x="12474" y="19622"/>
                        <a:pt x="12636" y="19569"/>
                      </a:cubicBezTo>
                      <a:cubicBezTo>
                        <a:pt x="12674" y="19451"/>
                        <a:pt x="12730" y="19344"/>
                        <a:pt x="12737" y="19230"/>
                      </a:cubicBezTo>
                      <a:cubicBezTo>
                        <a:pt x="12775" y="18589"/>
                        <a:pt x="12802" y="17948"/>
                        <a:pt x="12827" y="17307"/>
                      </a:cubicBezTo>
                      <a:cubicBezTo>
                        <a:pt x="12837" y="17096"/>
                        <a:pt x="12778" y="16912"/>
                        <a:pt x="12626" y="16749"/>
                      </a:cubicBezTo>
                      <a:cubicBezTo>
                        <a:pt x="12158" y="16247"/>
                        <a:pt x="11697" y="15734"/>
                        <a:pt x="11233" y="15228"/>
                      </a:cubicBezTo>
                      <a:cubicBezTo>
                        <a:pt x="11153" y="15141"/>
                        <a:pt x="11064" y="15052"/>
                        <a:pt x="10960" y="14996"/>
                      </a:cubicBezTo>
                      <a:cubicBezTo>
                        <a:pt x="10897" y="14965"/>
                        <a:pt x="10762" y="14972"/>
                        <a:pt x="10720" y="15013"/>
                      </a:cubicBezTo>
                      <a:cubicBezTo>
                        <a:pt x="10474" y="15277"/>
                        <a:pt x="10149" y="15447"/>
                        <a:pt x="9882" y="15682"/>
                      </a:cubicBezTo>
                      <a:cubicBezTo>
                        <a:pt x="9570" y="15952"/>
                        <a:pt x="9238" y="16202"/>
                        <a:pt x="8912" y="16465"/>
                      </a:cubicBezTo>
                      <a:cubicBezTo>
                        <a:pt x="8860" y="16507"/>
                        <a:pt x="8794" y="16545"/>
                        <a:pt x="8763" y="16600"/>
                      </a:cubicBezTo>
                      <a:cubicBezTo>
                        <a:pt x="8586" y="16902"/>
                        <a:pt x="8316" y="17120"/>
                        <a:pt x="8059" y="17352"/>
                      </a:cubicBezTo>
                      <a:cubicBezTo>
                        <a:pt x="7758" y="17629"/>
                        <a:pt x="7706" y="17841"/>
                        <a:pt x="7917" y="18211"/>
                      </a:cubicBezTo>
                      <a:cubicBezTo>
                        <a:pt x="8187" y="18693"/>
                        <a:pt x="8358" y="19199"/>
                        <a:pt x="8451" y="19767"/>
                      </a:cubicBezTo>
                      <a:cubicBezTo>
                        <a:pt x="8350" y="19767"/>
                        <a:pt x="8267" y="19781"/>
                        <a:pt x="8187" y="19763"/>
                      </a:cubicBezTo>
                      <a:cubicBezTo>
                        <a:pt x="7439" y="19625"/>
                        <a:pt x="6750" y="19317"/>
                        <a:pt x="6088" y="18970"/>
                      </a:cubicBezTo>
                      <a:cubicBezTo>
                        <a:pt x="5111" y="18461"/>
                        <a:pt x="4210" y="17844"/>
                        <a:pt x="3462" y="17036"/>
                      </a:cubicBezTo>
                      <a:cubicBezTo>
                        <a:pt x="3063" y="16603"/>
                        <a:pt x="2710" y="16146"/>
                        <a:pt x="2475" y="15610"/>
                      </a:cubicBezTo>
                      <a:cubicBezTo>
                        <a:pt x="2218" y="15034"/>
                        <a:pt x="1958" y="14462"/>
                        <a:pt x="1698" y="13887"/>
                      </a:cubicBezTo>
                      <a:close/>
                      <a:moveTo>
                        <a:pt x="11219" y="3309"/>
                      </a:moveTo>
                      <a:cubicBezTo>
                        <a:pt x="11251" y="2661"/>
                        <a:pt x="11292" y="2467"/>
                        <a:pt x="11445" y="2211"/>
                      </a:cubicBezTo>
                      <a:cubicBezTo>
                        <a:pt x="11601" y="2321"/>
                        <a:pt x="11677" y="2453"/>
                        <a:pt x="11632" y="2641"/>
                      </a:cubicBezTo>
                      <a:cubicBezTo>
                        <a:pt x="11576" y="2876"/>
                        <a:pt x="11448" y="3070"/>
                        <a:pt x="11219" y="3309"/>
                      </a:cubicBezTo>
                      <a:close/>
                      <a:moveTo>
                        <a:pt x="17480" y="7227"/>
                      </a:moveTo>
                      <a:lnTo>
                        <a:pt x="17453" y="7227"/>
                      </a:lnTo>
                      <a:cubicBezTo>
                        <a:pt x="17453" y="7214"/>
                        <a:pt x="17449" y="7197"/>
                        <a:pt x="17453" y="7183"/>
                      </a:cubicBezTo>
                      <a:cubicBezTo>
                        <a:pt x="17456" y="7165"/>
                        <a:pt x="17463" y="7152"/>
                        <a:pt x="17470" y="7138"/>
                      </a:cubicBezTo>
                      <a:cubicBezTo>
                        <a:pt x="17473" y="7169"/>
                        <a:pt x="17477" y="7200"/>
                        <a:pt x="17480" y="7227"/>
                      </a:cubicBezTo>
                      <a:close/>
                      <a:moveTo>
                        <a:pt x="12217" y="17110"/>
                      </a:moveTo>
                      <a:cubicBezTo>
                        <a:pt x="12217" y="17092"/>
                        <a:pt x="12266" y="17065"/>
                        <a:pt x="12287" y="17068"/>
                      </a:cubicBezTo>
                      <a:cubicBezTo>
                        <a:pt x="12314" y="17071"/>
                        <a:pt x="12356" y="17106"/>
                        <a:pt x="12353" y="17127"/>
                      </a:cubicBezTo>
                      <a:cubicBezTo>
                        <a:pt x="12349" y="17206"/>
                        <a:pt x="12328" y="17283"/>
                        <a:pt x="12314" y="17359"/>
                      </a:cubicBezTo>
                      <a:cubicBezTo>
                        <a:pt x="12287" y="17356"/>
                        <a:pt x="12255" y="17352"/>
                        <a:pt x="12228" y="17348"/>
                      </a:cubicBezTo>
                      <a:cubicBezTo>
                        <a:pt x="12220" y="17268"/>
                        <a:pt x="12214" y="17189"/>
                        <a:pt x="12217" y="171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4;p33">
                  <a:extLst>
                    <a:ext uri="{FF2B5EF4-FFF2-40B4-BE49-F238E27FC236}">
                      <a16:creationId xmlns:a16="http://schemas.microsoft.com/office/drawing/2014/main" id="{D1A5B441-E67E-27EA-7DF9-266E90E98F32}"/>
                    </a:ext>
                  </a:extLst>
                </p:cNvPr>
                <p:cNvSpPr/>
                <p:nvPr/>
              </p:nvSpPr>
              <p:spPr>
                <a:xfrm>
                  <a:off x="4754925" y="2618725"/>
                  <a:ext cx="17350" cy="67225"/>
                </a:xfrm>
                <a:custGeom>
                  <a:avLst/>
                  <a:gdLst/>
                  <a:ahLst/>
                  <a:cxnLst/>
                  <a:rect l="l" t="t" r="r" b="b"/>
                  <a:pathLst>
                    <a:path w="694" h="2689" extrusionOk="0">
                      <a:moveTo>
                        <a:pt x="527" y="0"/>
                      </a:moveTo>
                      <a:cubicBezTo>
                        <a:pt x="485" y="0"/>
                        <a:pt x="416" y="42"/>
                        <a:pt x="406" y="76"/>
                      </a:cubicBezTo>
                      <a:cubicBezTo>
                        <a:pt x="357" y="291"/>
                        <a:pt x="312" y="502"/>
                        <a:pt x="285" y="720"/>
                      </a:cubicBezTo>
                      <a:cubicBezTo>
                        <a:pt x="219" y="1219"/>
                        <a:pt x="163" y="1721"/>
                        <a:pt x="104" y="2225"/>
                      </a:cubicBezTo>
                      <a:cubicBezTo>
                        <a:pt x="87" y="2366"/>
                        <a:pt x="0" y="2532"/>
                        <a:pt x="191" y="2626"/>
                      </a:cubicBezTo>
                      <a:cubicBezTo>
                        <a:pt x="312" y="2689"/>
                        <a:pt x="444" y="2557"/>
                        <a:pt x="485" y="2290"/>
                      </a:cubicBezTo>
                      <a:cubicBezTo>
                        <a:pt x="568" y="1760"/>
                        <a:pt x="631" y="1223"/>
                        <a:pt x="693" y="738"/>
                      </a:cubicBezTo>
                      <a:cubicBezTo>
                        <a:pt x="672" y="485"/>
                        <a:pt x="659" y="284"/>
                        <a:pt x="635" y="87"/>
                      </a:cubicBezTo>
                      <a:cubicBezTo>
                        <a:pt x="627" y="52"/>
                        <a:pt x="565" y="0"/>
                        <a:pt x="5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5;p33">
                  <a:extLst>
                    <a:ext uri="{FF2B5EF4-FFF2-40B4-BE49-F238E27FC236}">
                      <a16:creationId xmlns:a16="http://schemas.microsoft.com/office/drawing/2014/main" id="{266A468D-99CF-31D1-F446-E470BA345077}"/>
                    </a:ext>
                  </a:extLst>
                </p:cNvPr>
                <p:cNvSpPr/>
                <p:nvPr/>
              </p:nvSpPr>
              <p:spPr>
                <a:xfrm>
                  <a:off x="4771650" y="2627800"/>
                  <a:ext cx="12925" cy="53650"/>
                </a:xfrm>
                <a:custGeom>
                  <a:avLst/>
                  <a:gdLst/>
                  <a:ahLst/>
                  <a:cxnLst/>
                  <a:rect l="l" t="t" r="r" b="b"/>
                  <a:pathLst>
                    <a:path w="517" h="2146" extrusionOk="0">
                      <a:moveTo>
                        <a:pt x="278" y="2076"/>
                      </a:moveTo>
                      <a:cubicBezTo>
                        <a:pt x="312" y="2017"/>
                        <a:pt x="343" y="1955"/>
                        <a:pt x="353" y="1892"/>
                      </a:cubicBezTo>
                      <a:cubicBezTo>
                        <a:pt x="388" y="1678"/>
                        <a:pt x="423" y="1459"/>
                        <a:pt x="440" y="1241"/>
                      </a:cubicBezTo>
                      <a:cubicBezTo>
                        <a:pt x="472" y="829"/>
                        <a:pt x="516" y="413"/>
                        <a:pt x="388" y="1"/>
                      </a:cubicBezTo>
                      <a:cubicBezTo>
                        <a:pt x="125" y="586"/>
                        <a:pt x="32" y="1200"/>
                        <a:pt x="3" y="1823"/>
                      </a:cubicBezTo>
                      <a:cubicBezTo>
                        <a:pt x="0" y="1903"/>
                        <a:pt x="32" y="1986"/>
                        <a:pt x="59" y="2062"/>
                      </a:cubicBezTo>
                      <a:cubicBezTo>
                        <a:pt x="87" y="2138"/>
                        <a:pt x="236" y="2145"/>
                        <a:pt x="278" y="20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6;p33">
                  <a:extLst>
                    <a:ext uri="{FF2B5EF4-FFF2-40B4-BE49-F238E27FC236}">
                      <a16:creationId xmlns:a16="http://schemas.microsoft.com/office/drawing/2014/main" id="{C72F01FA-A31A-3333-8582-3DC2320CBEAC}"/>
                    </a:ext>
                  </a:extLst>
                </p:cNvPr>
                <p:cNvSpPr/>
                <p:nvPr/>
              </p:nvSpPr>
              <p:spPr>
                <a:xfrm>
                  <a:off x="4521925" y="2650950"/>
                  <a:ext cx="17100" cy="93050"/>
                </a:xfrm>
                <a:custGeom>
                  <a:avLst/>
                  <a:gdLst/>
                  <a:ahLst/>
                  <a:cxnLst/>
                  <a:rect l="l" t="t" r="r" b="b"/>
                  <a:pathLst>
                    <a:path w="684" h="3722" extrusionOk="0">
                      <a:moveTo>
                        <a:pt x="25" y="3306"/>
                      </a:moveTo>
                      <a:cubicBezTo>
                        <a:pt x="4" y="3368"/>
                        <a:pt x="0" y="3440"/>
                        <a:pt x="10" y="3506"/>
                      </a:cubicBezTo>
                      <a:cubicBezTo>
                        <a:pt x="18" y="3565"/>
                        <a:pt x="55" y="3617"/>
                        <a:pt x="101" y="3721"/>
                      </a:cubicBezTo>
                      <a:cubicBezTo>
                        <a:pt x="205" y="3617"/>
                        <a:pt x="298" y="3562"/>
                        <a:pt x="330" y="3482"/>
                      </a:cubicBezTo>
                      <a:cubicBezTo>
                        <a:pt x="409" y="3277"/>
                        <a:pt x="475" y="3066"/>
                        <a:pt x="520" y="2851"/>
                      </a:cubicBezTo>
                      <a:cubicBezTo>
                        <a:pt x="683" y="2017"/>
                        <a:pt x="617" y="1171"/>
                        <a:pt x="607" y="329"/>
                      </a:cubicBezTo>
                      <a:cubicBezTo>
                        <a:pt x="607" y="294"/>
                        <a:pt x="600" y="260"/>
                        <a:pt x="592" y="229"/>
                      </a:cubicBezTo>
                      <a:cubicBezTo>
                        <a:pt x="554" y="45"/>
                        <a:pt x="503" y="10"/>
                        <a:pt x="226" y="0"/>
                      </a:cubicBezTo>
                      <a:cubicBezTo>
                        <a:pt x="229" y="419"/>
                        <a:pt x="232" y="835"/>
                        <a:pt x="236" y="1251"/>
                      </a:cubicBezTo>
                      <a:cubicBezTo>
                        <a:pt x="236" y="1943"/>
                        <a:pt x="257" y="2636"/>
                        <a:pt x="25" y="33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7;p33">
                  <a:extLst>
                    <a:ext uri="{FF2B5EF4-FFF2-40B4-BE49-F238E27FC236}">
                      <a16:creationId xmlns:a16="http://schemas.microsoft.com/office/drawing/2014/main" id="{890DDD2D-5E8E-2438-3978-8746D79655DE}"/>
                    </a:ext>
                  </a:extLst>
                </p:cNvPr>
                <p:cNvSpPr/>
                <p:nvPr/>
              </p:nvSpPr>
              <p:spPr>
                <a:xfrm>
                  <a:off x="4342275" y="2677350"/>
                  <a:ext cx="11200" cy="114875"/>
                </a:xfrm>
                <a:custGeom>
                  <a:avLst/>
                  <a:gdLst/>
                  <a:ahLst/>
                  <a:cxnLst/>
                  <a:rect l="l" t="t" r="r" b="b"/>
                  <a:pathLst>
                    <a:path w="448" h="4595" extrusionOk="0">
                      <a:moveTo>
                        <a:pt x="156" y="4594"/>
                      </a:moveTo>
                      <a:cubicBezTo>
                        <a:pt x="208" y="4591"/>
                        <a:pt x="264" y="4525"/>
                        <a:pt x="302" y="4474"/>
                      </a:cubicBezTo>
                      <a:cubicBezTo>
                        <a:pt x="329" y="4432"/>
                        <a:pt x="329" y="4377"/>
                        <a:pt x="333" y="4324"/>
                      </a:cubicBezTo>
                      <a:cubicBezTo>
                        <a:pt x="447" y="2973"/>
                        <a:pt x="385" y="1626"/>
                        <a:pt x="298" y="275"/>
                      </a:cubicBezTo>
                      <a:cubicBezTo>
                        <a:pt x="294" y="181"/>
                        <a:pt x="246" y="91"/>
                        <a:pt x="219" y="0"/>
                      </a:cubicBezTo>
                      <a:cubicBezTo>
                        <a:pt x="194" y="4"/>
                        <a:pt x="173" y="11"/>
                        <a:pt x="149" y="14"/>
                      </a:cubicBezTo>
                      <a:cubicBezTo>
                        <a:pt x="142" y="49"/>
                        <a:pt x="128" y="80"/>
                        <a:pt x="125" y="115"/>
                      </a:cubicBezTo>
                      <a:cubicBezTo>
                        <a:pt x="87" y="1497"/>
                        <a:pt x="52" y="2883"/>
                        <a:pt x="14" y="4269"/>
                      </a:cubicBezTo>
                      <a:cubicBezTo>
                        <a:pt x="14" y="4335"/>
                        <a:pt x="0" y="4412"/>
                        <a:pt x="24" y="4470"/>
                      </a:cubicBezTo>
                      <a:cubicBezTo>
                        <a:pt x="45" y="4522"/>
                        <a:pt x="115" y="4594"/>
                        <a:pt x="156" y="45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8;p33">
                  <a:extLst>
                    <a:ext uri="{FF2B5EF4-FFF2-40B4-BE49-F238E27FC236}">
                      <a16:creationId xmlns:a16="http://schemas.microsoft.com/office/drawing/2014/main" id="{3104EC3A-8108-10D6-FBB9-DBA4AB88985B}"/>
                    </a:ext>
                  </a:extLst>
                </p:cNvPr>
                <p:cNvSpPr/>
                <p:nvPr/>
              </p:nvSpPr>
              <p:spPr>
                <a:xfrm>
                  <a:off x="4376725" y="2702725"/>
                  <a:ext cx="11125" cy="97400"/>
                </a:xfrm>
                <a:custGeom>
                  <a:avLst/>
                  <a:gdLst/>
                  <a:ahLst/>
                  <a:cxnLst/>
                  <a:rect l="l" t="t" r="r" b="b"/>
                  <a:pathLst>
                    <a:path w="445" h="3896" extrusionOk="0">
                      <a:moveTo>
                        <a:pt x="150" y="3891"/>
                      </a:moveTo>
                      <a:cubicBezTo>
                        <a:pt x="199" y="3888"/>
                        <a:pt x="271" y="3871"/>
                        <a:pt x="282" y="3840"/>
                      </a:cubicBezTo>
                      <a:cubicBezTo>
                        <a:pt x="327" y="3733"/>
                        <a:pt x="368" y="3618"/>
                        <a:pt x="375" y="3507"/>
                      </a:cubicBezTo>
                      <a:cubicBezTo>
                        <a:pt x="403" y="3036"/>
                        <a:pt x="434" y="2565"/>
                        <a:pt x="437" y="2094"/>
                      </a:cubicBezTo>
                      <a:cubicBezTo>
                        <a:pt x="445" y="1574"/>
                        <a:pt x="431" y="1051"/>
                        <a:pt x="413" y="531"/>
                      </a:cubicBezTo>
                      <a:cubicBezTo>
                        <a:pt x="407" y="354"/>
                        <a:pt x="424" y="157"/>
                        <a:pt x="264" y="0"/>
                      </a:cubicBezTo>
                      <a:cubicBezTo>
                        <a:pt x="237" y="50"/>
                        <a:pt x="199" y="87"/>
                        <a:pt x="192" y="129"/>
                      </a:cubicBezTo>
                      <a:cubicBezTo>
                        <a:pt x="154" y="395"/>
                        <a:pt x="101" y="659"/>
                        <a:pt x="88" y="929"/>
                      </a:cubicBezTo>
                      <a:cubicBezTo>
                        <a:pt x="53" y="1667"/>
                        <a:pt x="32" y="2405"/>
                        <a:pt x="8" y="3147"/>
                      </a:cubicBezTo>
                      <a:cubicBezTo>
                        <a:pt x="5" y="3313"/>
                        <a:pt x="1" y="3483"/>
                        <a:pt x="8" y="3649"/>
                      </a:cubicBezTo>
                      <a:cubicBezTo>
                        <a:pt x="12" y="3712"/>
                        <a:pt x="39" y="3777"/>
                        <a:pt x="71" y="3836"/>
                      </a:cubicBezTo>
                      <a:cubicBezTo>
                        <a:pt x="81" y="3864"/>
                        <a:pt x="126" y="3895"/>
                        <a:pt x="150" y="38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29;p33">
                  <a:extLst>
                    <a:ext uri="{FF2B5EF4-FFF2-40B4-BE49-F238E27FC236}">
                      <a16:creationId xmlns:a16="http://schemas.microsoft.com/office/drawing/2014/main" id="{8C953BCC-9EF5-DEAE-CE85-52EDA38DC706}"/>
                    </a:ext>
                  </a:extLst>
                </p:cNvPr>
                <p:cNvSpPr/>
                <p:nvPr/>
              </p:nvSpPr>
              <p:spPr>
                <a:xfrm>
                  <a:off x="4412875" y="2715125"/>
                  <a:ext cx="10250" cy="52600"/>
                </a:xfrm>
                <a:custGeom>
                  <a:avLst/>
                  <a:gdLst/>
                  <a:ahLst/>
                  <a:cxnLst/>
                  <a:rect l="l" t="t" r="r" b="b"/>
                  <a:pathLst>
                    <a:path w="410" h="2104" extrusionOk="0">
                      <a:moveTo>
                        <a:pt x="139" y="2103"/>
                      </a:moveTo>
                      <a:cubicBezTo>
                        <a:pt x="291" y="1961"/>
                        <a:pt x="284" y="1764"/>
                        <a:pt x="309" y="1591"/>
                      </a:cubicBezTo>
                      <a:cubicBezTo>
                        <a:pt x="374" y="1064"/>
                        <a:pt x="409" y="534"/>
                        <a:pt x="250" y="0"/>
                      </a:cubicBezTo>
                      <a:cubicBezTo>
                        <a:pt x="232" y="59"/>
                        <a:pt x="197" y="118"/>
                        <a:pt x="197" y="177"/>
                      </a:cubicBezTo>
                      <a:cubicBezTo>
                        <a:pt x="194" y="801"/>
                        <a:pt x="0" y="1414"/>
                        <a:pt x="59" y="2044"/>
                      </a:cubicBezTo>
                      <a:cubicBezTo>
                        <a:pt x="59" y="2062"/>
                        <a:pt x="101" y="2076"/>
                        <a:pt x="139" y="21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0;p33">
                  <a:extLst>
                    <a:ext uri="{FF2B5EF4-FFF2-40B4-BE49-F238E27FC236}">
                      <a16:creationId xmlns:a16="http://schemas.microsoft.com/office/drawing/2014/main" id="{BD1568E5-77EC-0F85-E87E-EA1E401D3CA4}"/>
                    </a:ext>
                  </a:extLst>
                </p:cNvPr>
                <p:cNvSpPr/>
                <p:nvPr/>
              </p:nvSpPr>
              <p:spPr>
                <a:xfrm>
                  <a:off x="4720800" y="2694925"/>
                  <a:ext cx="1250" cy="1850"/>
                </a:xfrm>
                <a:custGeom>
                  <a:avLst/>
                  <a:gdLst/>
                  <a:ahLst/>
                  <a:cxnLst/>
                  <a:rect l="l" t="t" r="r" b="b"/>
                  <a:pathLst>
                    <a:path w="50" h="74" extrusionOk="0">
                      <a:moveTo>
                        <a:pt x="42" y="18"/>
                      </a:moveTo>
                      <a:cubicBezTo>
                        <a:pt x="38" y="8"/>
                        <a:pt x="18" y="4"/>
                        <a:pt x="4" y="1"/>
                      </a:cubicBezTo>
                      <a:cubicBezTo>
                        <a:pt x="4" y="25"/>
                        <a:pt x="4" y="50"/>
                        <a:pt x="0" y="74"/>
                      </a:cubicBezTo>
                      <a:cubicBezTo>
                        <a:pt x="14" y="66"/>
                        <a:pt x="25" y="63"/>
                        <a:pt x="38" y="60"/>
                      </a:cubicBezTo>
                      <a:cubicBezTo>
                        <a:pt x="38" y="46"/>
                        <a:pt x="49" y="29"/>
                        <a:pt x="42" y="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31;p33">
                  <a:extLst>
                    <a:ext uri="{FF2B5EF4-FFF2-40B4-BE49-F238E27FC236}">
                      <a16:creationId xmlns:a16="http://schemas.microsoft.com/office/drawing/2014/main" id="{F26B8C32-FBDF-73DB-C299-3289C3FAB3DE}"/>
                    </a:ext>
                  </a:extLst>
                </p:cNvPr>
                <p:cNvSpPr/>
                <p:nvPr/>
              </p:nvSpPr>
              <p:spPr>
                <a:xfrm>
                  <a:off x="4616325" y="2643150"/>
                  <a:ext cx="38225" cy="149175"/>
                </a:xfrm>
                <a:custGeom>
                  <a:avLst/>
                  <a:gdLst/>
                  <a:ahLst/>
                  <a:cxnLst/>
                  <a:rect l="l" t="t" r="r" b="b"/>
                  <a:pathLst>
                    <a:path w="1529" h="5967" extrusionOk="0">
                      <a:moveTo>
                        <a:pt x="115" y="5921"/>
                      </a:moveTo>
                      <a:cubicBezTo>
                        <a:pt x="208" y="5967"/>
                        <a:pt x="292" y="5908"/>
                        <a:pt x="323" y="5824"/>
                      </a:cubicBezTo>
                      <a:cubicBezTo>
                        <a:pt x="382" y="5686"/>
                        <a:pt x="410" y="5533"/>
                        <a:pt x="469" y="5395"/>
                      </a:cubicBezTo>
                      <a:cubicBezTo>
                        <a:pt x="489" y="5346"/>
                        <a:pt x="555" y="5311"/>
                        <a:pt x="603" y="5273"/>
                      </a:cubicBezTo>
                      <a:lnTo>
                        <a:pt x="603" y="5260"/>
                      </a:lnTo>
                      <a:lnTo>
                        <a:pt x="603" y="5218"/>
                      </a:lnTo>
                      <a:cubicBezTo>
                        <a:pt x="587" y="5069"/>
                        <a:pt x="566" y="4920"/>
                        <a:pt x="549" y="4774"/>
                      </a:cubicBezTo>
                      <a:cubicBezTo>
                        <a:pt x="677" y="4913"/>
                        <a:pt x="608" y="5065"/>
                        <a:pt x="603" y="5218"/>
                      </a:cubicBezTo>
                      <a:cubicBezTo>
                        <a:pt x="608" y="5235"/>
                        <a:pt x="608" y="5252"/>
                        <a:pt x="611" y="5270"/>
                      </a:cubicBezTo>
                      <a:cubicBezTo>
                        <a:pt x="608" y="5270"/>
                        <a:pt x="608" y="5273"/>
                        <a:pt x="603" y="5273"/>
                      </a:cubicBezTo>
                      <a:cubicBezTo>
                        <a:pt x="590" y="5436"/>
                        <a:pt x="566" y="5599"/>
                        <a:pt x="569" y="5759"/>
                      </a:cubicBezTo>
                      <a:cubicBezTo>
                        <a:pt x="569" y="5807"/>
                        <a:pt x="638" y="5879"/>
                        <a:pt x="694" y="5900"/>
                      </a:cubicBezTo>
                      <a:cubicBezTo>
                        <a:pt x="790" y="5935"/>
                        <a:pt x="864" y="5869"/>
                        <a:pt x="894" y="5786"/>
                      </a:cubicBezTo>
                      <a:cubicBezTo>
                        <a:pt x="929" y="5692"/>
                        <a:pt x="950" y="5588"/>
                        <a:pt x="964" y="5492"/>
                      </a:cubicBezTo>
                      <a:cubicBezTo>
                        <a:pt x="1068" y="4771"/>
                        <a:pt x="1179" y="4054"/>
                        <a:pt x="1273" y="3333"/>
                      </a:cubicBezTo>
                      <a:cubicBezTo>
                        <a:pt x="1359" y="2644"/>
                        <a:pt x="1442" y="1958"/>
                        <a:pt x="1505" y="1268"/>
                      </a:cubicBezTo>
                      <a:cubicBezTo>
                        <a:pt x="1529" y="984"/>
                        <a:pt x="1497" y="693"/>
                        <a:pt x="1481" y="409"/>
                      </a:cubicBezTo>
                      <a:cubicBezTo>
                        <a:pt x="1473" y="319"/>
                        <a:pt x="1449" y="211"/>
                        <a:pt x="1310" y="204"/>
                      </a:cubicBezTo>
                      <a:cubicBezTo>
                        <a:pt x="1179" y="364"/>
                        <a:pt x="1182" y="551"/>
                        <a:pt x="1169" y="734"/>
                      </a:cubicBezTo>
                      <a:cubicBezTo>
                        <a:pt x="1099" y="1649"/>
                        <a:pt x="985" y="2561"/>
                        <a:pt x="805" y="3464"/>
                      </a:cubicBezTo>
                      <a:cubicBezTo>
                        <a:pt x="787" y="3343"/>
                        <a:pt x="774" y="3226"/>
                        <a:pt x="790" y="3111"/>
                      </a:cubicBezTo>
                      <a:cubicBezTo>
                        <a:pt x="888" y="2353"/>
                        <a:pt x="843" y="1593"/>
                        <a:pt x="840" y="832"/>
                      </a:cubicBezTo>
                      <a:cubicBezTo>
                        <a:pt x="840" y="616"/>
                        <a:pt x="795" y="395"/>
                        <a:pt x="760" y="180"/>
                      </a:cubicBezTo>
                      <a:cubicBezTo>
                        <a:pt x="749" y="128"/>
                        <a:pt x="683" y="87"/>
                        <a:pt x="614" y="0"/>
                      </a:cubicBezTo>
                      <a:cubicBezTo>
                        <a:pt x="569" y="128"/>
                        <a:pt x="528" y="201"/>
                        <a:pt x="520" y="277"/>
                      </a:cubicBezTo>
                      <a:cubicBezTo>
                        <a:pt x="493" y="582"/>
                        <a:pt x="469" y="883"/>
                        <a:pt x="462" y="1189"/>
                      </a:cubicBezTo>
                      <a:cubicBezTo>
                        <a:pt x="448" y="1947"/>
                        <a:pt x="483" y="2709"/>
                        <a:pt x="361" y="3464"/>
                      </a:cubicBezTo>
                      <a:cubicBezTo>
                        <a:pt x="250" y="4130"/>
                        <a:pt x="146" y="4798"/>
                        <a:pt x="42" y="5468"/>
                      </a:cubicBezTo>
                      <a:cubicBezTo>
                        <a:pt x="25" y="5568"/>
                        <a:pt x="1" y="5668"/>
                        <a:pt x="8" y="5769"/>
                      </a:cubicBezTo>
                      <a:cubicBezTo>
                        <a:pt x="15" y="5824"/>
                        <a:pt x="63" y="5897"/>
                        <a:pt x="115" y="5921"/>
                      </a:cubicBezTo>
                      <a:close/>
                      <a:moveTo>
                        <a:pt x="683" y="4037"/>
                      </a:moveTo>
                      <a:lnTo>
                        <a:pt x="718" y="4037"/>
                      </a:lnTo>
                      <a:lnTo>
                        <a:pt x="718" y="4317"/>
                      </a:lnTo>
                      <a:lnTo>
                        <a:pt x="683" y="431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2;p33">
                  <a:extLst>
                    <a:ext uri="{FF2B5EF4-FFF2-40B4-BE49-F238E27FC236}">
                      <a16:creationId xmlns:a16="http://schemas.microsoft.com/office/drawing/2014/main" id="{DE37AED5-60EB-BFE2-BC05-629472A0018B}"/>
                    </a:ext>
                  </a:extLst>
                </p:cNvPr>
                <p:cNvSpPr/>
                <p:nvPr/>
              </p:nvSpPr>
              <p:spPr>
                <a:xfrm>
                  <a:off x="4645875" y="2662450"/>
                  <a:ext cx="27050" cy="116700"/>
                </a:xfrm>
                <a:custGeom>
                  <a:avLst/>
                  <a:gdLst/>
                  <a:ahLst/>
                  <a:cxnLst/>
                  <a:rect l="l" t="t" r="r" b="b"/>
                  <a:pathLst>
                    <a:path w="1082" h="4668" extrusionOk="0">
                      <a:moveTo>
                        <a:pt x="28" y="4120"/>
                      </a:moveTo>
                      <a:cubicBezTo>
                        <a:pt x="0" y="4262"/>
                        <a:pt x="18" y="4418"/>
                        <a:pt x="35" y="4567"/>
                      </a:cubicBezTo>
                      <a:cubicBezTo>
                        <a:pt x="35" y="4602"/>
                        <a:pt x="104" y="4650"/>
                        <a:pt x="149" y="4661"/>
                      </a:cubicBezTo>
                      <a:cubicBezTo>
                        <a:pt x="191" y="4667"/>
                        <a:pt x="264" y="4643"/>
                        <a:pt x="288" y="4613"/>
                      </a:cubicBezTo>
                      <a:cubicBezTo>
                        <a:pt x="336" y="4546"/>
                        <a:pt x="378" y="4467"/>
                        <a:pt x="395" y="4387"/>
                      </a:cubicBezTo>
                      <a:cubicBezTo>
                        <a:pt x="565" y="3680"/>
                        <a:pt x="721" y="2974"/>
                        <a:pt x="894" y="2270"/>
                      </a:cubicBezTo>
                      <a:cubicBezTo>
                        <a:pt x="1043" y="1674"/>
                        <a:pt x="1081" y="1071"/>
                        <a:pt x="1054" y="461"/>
                      </a:cubicBezTo>
                      <a:cubicBezTo>
                        <a:pt x="1047" y="309"/>
                        <a:pt x="1050" y="153"/>
                        <a:pt x="846" y="1"/>
                      </a:cubicBezTo>
                      <a:cubicBezTo>
                        <a:pt x="790" y="105"/>
                        <a:pt x="735" y="174"/>
                        <a:pt x="724" y="247"/>
                      </a:cubicBezTo>
                      <a:cubicBezTo>
                        <a:pt x="697" y="430"/>
                        <a:pt x="683" y="614"/>
                        <a:pt x="680" y="801"/>
                      </a:cubicBezTo>
                      <a:cubicBezTo>
                        <a:pt x="669" y="1203"/>
                        <a:pt x="645" y="1608"/>
                        <a:pt x="541" y="2003"/>
                      </a:cubicBezTo>
                      <a:cubicBezTo>
                        <a:pt x="444" y="2363"/>
                        <a:pt x="354" y="2724"/>
                        <a:pt x="267" y="3084"/>
                      </a:cubicBezTo>
                      <a:cubicBezTo>
                        <a:pt x="184" y="3428"/>
                        <a:pt x="94" y="3770"/>
                        <a:pt x="28" y="41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33;p33">
                  <a:extLst>
                    <a:ext uri="{FF2B5EF4-FFF2-40B4-BE49-F238E27FC236}">
                      <a16:creationId xmlns:a16="http://schemas.microsoft.com/office/drawing/2014/main" id="{0798EE51-835F-C5DC-7763-AFC53316FAAF}"/>
                    </a:ext>
                  </a:extLst>
                </p:cNvPr>
                <p:cNvSpPr/>
                <p:nvPr/>
              </p:nvSpPr>
              <p:spPr>
                <a:xfrm>
                  <a:off x="4468475" y="2481675"/>
                  <a:ext cx="15775" cy="89675"/>
                </a:xfrm>
                <a:custGeom>
                  <a:avLst/>
                  <a:gdLst/>
                  <a:ahLst/>
                  <a:cxnLst/>
                  <a:rect l="l" t="t" r="r" b="b"/>
                  <a:pathLst>
                    <a:path w="631" h="3587" extrusionOk="0">
                      <a:moveTo>
                        <a:pt x="610" y="1067"/>
                      </a:moveTo>
                      <a:cubicBezTo>
                        <a:pt x="631" y="805"/>
                        <a:pt x="593" y="530"/>
                        <a:pt x="576" y="264"/>
                      </a:cubicBezTo>
                      <a:cubicBezTo>
                        <a:pt x="568" y="202"/>
                        <a:pt x="541" y="143"/>
                        <a:pt x="496" y="1"/>
                      </a:cubicBezTo>
                      <a:cubicBezTo>
                        <a:pt x="455" y="139"/>
                        <a:pt x="426" y="198"/>
                        <a:pt x="420" y="257"/>
                      </a:cubicBezTo>
                      <a:cubicBezTo>
                        <a:pt x="326" y="922"/>
                        <a:pt x="232" y="1590"/>
                        <a:pt x="139" y="2256"/>
                      </a:cubicBezTo>
                      <a:cubicBezTo>
                        <a:pt x="104" y="2523"/>
                        <a:pt x="73" y="2793"/>
                        <a:pt x="35" y="3056"/>
                      </a:cubicBezTo>
                      <a:cubicBezTo>
                        <a:pt x="0" y="3271"/>
                        <a:pt x="49" y="3451"/>
                        <a:pt x="229" y="3586"/>
                      </a:cubicBezTo>
                      <a:cubicBezTo>
                        <a:pt x="285" y="3399"/>
                        <a:pt x="375" y="3216"/>
                        <a:pt x="399" y="3025"/>
                      </a:cubicBezTo>
                      <a:cubicBezTo>
                        <a:pt x="482" y="2374"/>
                        <a:pt x="558" y="1723"/>
                        <a:pt x="610" y="10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34;p33">
                  <a:extLst>
                    <a:ext uri="{FF2B5EF4-FFF2-40B4-BE49-F238E27FC236}">
                      <a16:creationId xmlns:a16="http://schemas.microsoft.com/office/drawing/2014/main" id="{0FD4EDA2-2A93-8872-609B-2261725DBAB2}"/>
                    </a:ext>
                  </a:extLst>
                </p:cNvPr>
                <p:cNvSpPr/>
                <p:nvPr/>
              </p:nvSpPr>
              <p:spPr>
                <a:xfrm>
                  <a:off x="4708675" y="2804250"/>
                  <a:ext cx="13700" cy="76525"/>
                </a:xfrm>
                <a:custGeom>
                  <a:avLst/>
                  <a:gdLst/>
                  <a:ahLst/>
                  <a:cxnLst/>
                  <a:rect l="l" t="t" r="r" b="b"/>
                  <a:pathLst>
                    <a:path w="548" h="3061" extrusionOk="0">
                      <a:moveTo>
                        <a:pt x="173" y="3060"/>
                      </a:moveTo>
                      <a:cubicBezTo>
                        <a:pt x="326" y="3029"/>
                        <a:pt x="347" y="2907"/>
                        <a:pt x="360" y="2790"/>
                      </a:cubicBezTo>
                      <a:cubicBezTo>
                        <a:pt x="416" y="2322"/>
                        <a:pt x="485" y="1858"/>
                        <a:pt x="523" y="1386"/>
                      </a:cubicBezTo>
                      <a:cubicBezTo>
                        <a:pt x="547" y="1068"/>
                        <a:pt x="531" y="749"/>
                        <a:pt x="523" y="430"/>
                      </a:cubicBezTo>
                      <a:cubicBezTo>
                        <a:pt x="520" y="257"/>
                        <a:pt x="489" y="91"/>
                        <a:pt x="267" y="1"/>
                      </a:cubicBezTo>
                      <a:cubicBezTo>
                        <a:pt x="108" y="163"/>
                        <a:pt x="149" y="340"/>
                        <a:pt x="146" y="503"/>
                      </a:cubicBezTo>
                      <a:cubicBezTo>
                        <a:pt x="139" y="1040"/>
                        <a:pt x="146" y="1577"/>
                        <a:pt x="42" y="2110"/>
                      </a:cubicBezTo>
                      <a:cubicBezTo>
                        <a:pt x="0" y="2325"/>
                        <a:pt x="18" y="2547"/>
                        <a:pt x="14" y="2766"/>
                      </a:cubicBezTo>
                      <a:cubicBezTo>
                        <a:pt x="11" y="2886"/>
                        <a:pt x="49" y="3001"/>
                        <a:pt x="173" y="30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35;p33">
                  <a:extLst>
                    <a:ext uri="{FF2B5EF4-FFF2-40B4-BE49-F238E27FC236}">
                      <a16:creationId xmlns:a16="http://schemas.microsoft.com/office/drawing/2014/main" id="{0507556D-8A6E-6828-D9BC-F592FB40FF27}"/>
                    </a:ext>
                  </a:extLst>
                </p:cNvPr>
                <p:cNvSpPr/>
                <p:nvPr/>
              </p:nvSpPr>
              <p:spPr>
                <a:xfrm>
                  <a:off x="4521125" y="2870075"/>
                  <a:ext cx="17025" cy="90025"/>
                </a:xfrm>
                <a:custGeom>
                  <a:avLst/>
                  <a:gdLst/>
                  <a:ahLst/>
                  <a:cxnLst/>
                  <a:rect l="l" t="t" r="r" b="b"/>
                  <a:pathLst>
                    <a:path w="681" h="3601" extrusionOk="0">
                      <a:moveTo>
                        <a:pt x="490" y="1"/>
                      </a:moveTo>
                      <a:cubicBezTo>
                        <a:pt x="316" y="154"/>
                        <a:pt x="351" y="365"/>
                        <a:pt x="333" y="558"/>
                      </a:cubicBezTo>
                      <a:cubicBezTo>
                        <a:pt x="303" y="995"/>
                        <a:pt x="289" y="1435"/>
                        <a:pt x="240" y="1868"/>
                      </a:cubicBezTo>
                      <a:cubicBezTo>
                        <a:pt x="205" y="2187"/>
                        <a:pt x="122" y="2499"/>
                        <a:pt x="71" y="2815"/>
                      </a:cubicBezTo>
                      <a:cubicBezTo>
                        <a:pt x="39" y="3012"/>
                        <a:pt x="18" y="3216"/>
                        <a:pt x="4" y="3417"/>
                      </a:cubicBezTo>
                      <a:cubicBezTo>
                        <a:pt x="1" y="3501"/>
                        <a:pt x="50" y="3587"/>
                        <a:pt x="154" y="3594"/>
                      </a:cubicBezTo>
                      <a:cubicBezTo>
                        <a:pt x="250" y="3600"/>
                        <a:pt x="309" y="3528"/>
                        <a:pt x="333" y="3445"/>
                      </a:cubicBezTo>
                      <a:cubicBezTo>
                        <a:pt x="362" y="3362"/>
                        <a:pt x="378" y="3279"/>
                        <a:pt x="392" y="3195"/>
                      </a:cubicBezTo>
                      <a:cubicBezTo>
                        <a:pt x="476" y="2748"/>
                        <a:pt x="590" y="2305"/>
                        <a:pt x="632" y="1854"/>
                      </a:cubicBezTo>
                      <a:cubicBezTo>
                        <a:pt x="680" y="1352"/>
                        <a:pt x="669" y="843"/>
                        <a:pt x="674" y="341"/>
                      </a:cubicBezTo>
                      <a:cubicBezTo>
                        <a:pt x="674" y="208"/>
                        <a:pt x="663" y="66"/>
                        <a:pt x="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36;p33">
                  <a:extLst>
                    <a:ext uri="{FF2B5EF4-FFF2-40B4-BE49-F238E27FC236}">
                      <a16:creationId xmlns:a16="http://schemas.microsoft.com/office/drawing/2014/main" id="{E7D7887D-2501-AA7E-C8DA-7C64D3025287}"/>
                    </a:ext>
                  </a:extLst>
                </p:cNvPr>
                <p:cNvSpPr/>
                <p:nvPr/>
              </p:nvSpPr>
              <p:spPr>
                <a:xfrm>
                  <a:off x="4740800" y="2798425"/>
                  <a:ext cx="20550" cy="89875"/>
                </a:xfrm>
                <a:custGeom>
                  <a:avLst/>
                  <a:gdLst/>
                  <a:ahLst/>
                  <a:cxnLst/>
                  <a:rect l="l" t="t" r="r" b="b"/>
                  <a:pathLst>
                    <a:path w="822" h="3595" extrusionOk="0">
                      <a:moveTo>
                        <a:pt x="455" y="961"/>
                      </a:moveTo>
                      <a:cubicBezTo>
                        <a:pt x="389" y="1550"/>
                        <a:pt x="264" y="2121"/>
                        <a:pt x="115" y="2697"/>
                      </a:cubicBezTo>
                      <a:cubicBezTo>
                        <a:pt x="63" y="2891"/>
                        <a:pt x="32" y="3089"/>
                        <a:pt x="11" y="3290"/>
                      </a:cubicBezTo>
                      <a:cubicBezTo>
                        <a:pt x="1" y="3369"/>
                        <a:pt x="36" y="3452"/>
                        <a:pt x="60" y="3532"/>
                      </a:cubicBezTo>
                      <a:cubicBezTo>
                        <a:pt x="67" y="3556"/>
                        <a:pt x="108" y="3594"/>
                        <a:pt x="136" y="3591"/>
                      </a:cubicBezTo>
                      <a:cubicBezTo>
                        <a:pt x="181" y="3591"/>
                        <a:pt x="240" y="3573"/>
                        <a:pt x="264" y="3543"/>
                      </a:cubicBezTo>
                      <a:cubicBezTo>
                        <a:pt x="306" y="3494"/>
                        <a:pt x="337" y="3424"/>
                        <a:pt x="348" y="3362"/>
                      </a:cubicBezTo>
                      <a:cubicBezTo>
                        <a:pt x="493" y="2638"/>
                        <a:pt x="735" y="1928"/>
                        <a:pt x="794" y="1186"/>
                      </a:cubicBezTo>
                      <a:cubicBezTo>
                        <a:pt x="815" y="885"/>
                        <a:pt x="822" y="583"/>
                        <a:pt x="822" y="282"/>
                      </a:cubicBezTo>
                      <a:cubicBezTo>
                        <a:pt x="822" y="213"/>
                        <a:pt x="759" y="146"/>
                        <a:pt x="687" y="1"/>
                      </a:cubicBezTo>
                      <a:cubicBezTo>
                        <a:pt x="593" y="379"/>
                        <a:pt x="489" y="666"/>
                        <a:pt x="455" y="9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637;p33">
                <a:extLst>
                  <a:ext uri="{FF2B5EF4-FFF2-40B4-BE49-F238E27FC236}">
                    <a16:creationId xmlns:a16="http://schemas.microsoft.com/office/drawing/2014/main" id="{37AD16B6-F2E2-DADE-FFE4-1017553F7267}"/>
                  </a:ext>
                </a:extLst>
              </p:cNvPr>
              <p:cNvGrpSpPr/>
              <p:nvPr/>
            </p:nvGrpSpPr>
            <p:grpSpPr>
              <a:xfrm rot="-6999909">
                <a:off x="7684131" y="2780346"/>
                <a:ext cx="1011970" cy="1015657"/>
                <a:chOff x="5532499" y="1557214"/>
                <a:chExt cx="572912" cy="574985"/>
              </a:xfrm>
            </p:grpSpPr>
            <p:sp>
              <p:nvSpPr>
                <p:cNvPr id="29" name="Google Shape;638;p33">
                  <a:extLst>
                    <a:ext uri="{FF2B5EF4-FFF2-40B4-BE49-F238E27FC236}">
                      <a16:creationId xmlns:a16="http://schemas.microsoft.com/office/drawing/2014/main" id="{9789352A-CD6F-E4BC-6EE0-6D37B9F7EC49}"/>
                    </a:ext>
                  </a:extLst>
                </p:cNvPr>
                <p:cNvSpPr/>
                <p:nvPr/>
              </p:nvSpPr>
              <p:spPr>
                <a:xfrm>
                  <a:off x="5546610" y="2046006"/>
                  <a:ext cx="87670" cy="86192"/>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9;p33">
                  <a:extLst>
                    <a:ext uri="{FF2B5EF4-FFF2-40B4-BE49-F238E27FC236}">
                      <a16:creationId xmlns:a16="http://schemas.microsoft.com/office/drawing/2014/main" id="{2EE86C9F-4FBB-F498-8FCD-EEB9373E4838}"/>
                    </a:ext>
                  </a:extLst>
                </p:cNvPr>
                <p:cNvSpPr/>
                <p:nvPr/>
              </p:nvSpPr>
              <p:spPr>
                <a:xfrm>
                  <a:off x="5534357" y="1706401"/>
                  <a:ext cx="136117" cy="8397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0;p33">
                  <a:extLst>
                    <a:ext uri="{FF2B5EF4-FFF2-40B4-BE49-F238E27FC236}">
                      <a16:creationId xmlns:a16="http://schemas.microsoft.com/office/drawing/2014/main" id="{1F0E7A46-0FF6-DA75-996E-C833058475C5}"/>
                    </a:ext>
                  </a:extLst>
                </p:cNvPr>
                <p:cNvSpPr/>
                <p:nvPr/>
              </p:nvSpPr>
              <p:spPr>
                <a:xfrm>
                  <a:off x="5532499" y="1807597"/>
                  <a:ext cx="36944" cy="54814"/>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1;p33">
                  <a:extLst>
                    <a:ext uri="{FF2B5EF4-FFF2-40B4-BE49-F238E27FC236}">
                      <a16:creationId xmlns:a16="http://schemas.microsoft.com/office/drawing/2014/main" id="{86999BC2-9674-4003-1191-97D47A318DF5}"/>
                    </a:ext>
                  </a:extLst>
                </p:cNvPr>
                <p:cNvSpPr/>
                <p:nvPr/>
              </p:nvSpPr>
              <p:spPr>
                <a:xfrm>
                  <a:off x="5895577" y="1618469"/>
                  <a:ext cx="55245" cy="76009"/>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2;p33">
                  <a:extLst>
                    <a:ext uri="{FF2B5EF4-FFF2-40B4-BE49-F238E27FC236}">
                      <a16:creationId xmlns:a16="http://schemas.microsoft.com/office/drawing/2014/main" id="{21830323-3345-9351-EE81-8C8926E2729F}"/>
                    </a:ext>
                  </a:extLst>
                </p:cNvPr>
                <p:cNvSpPr/>
                <p:nvPr/>
              </p:nvSpPr>
              <p:spPr>
                <a:xfrm>
                  <a:off x="5993313" y="1557214"/>
                  <a:ext cx="112098" cy="35093"/>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3;p33">
                  <a:extLst>
                    <a:ext uri="{FF2B5EF4-FFF2-40B4-BE49-F238E27FC236}">
                      <a16:creationId xmlns:a16="http://schemas.microsoft.com/office/drawing/2014/main" id="{45B469E5-DC04-3E71-5628-757629BCD720}"/>
                    </a:ext>
                  </a:extLst>
                </p:cNvPr>
                <p:cNvSpPr/>
                <p:nvPr/>
              </p:nvSpPr>
              <p:spPr>
                <a:xfrm>
                  <a:off x="5795746" y="1740730"/>
                  <a:ext cx="80279" cy="117294"/>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4;p33">
                  <a:extLst>
                    <a:ext uri="{FF2B5EF4-FFF2-40B4-BE49-F238E27FC236}">
                      <a16:creationId xmlns:a16="http://schemas.microsoft.com/office/drawing/2014/main" id="{22EFD546-C0DE-00D4-CA7F-DDB34253822C}"/>
                    </a:ext>
                  </a:extLst>
                </p:cNvPr>
                <p:cNvSpPr/>
                <p:nvPr/>
              </p:nvSpPr>
              <p:spPr>
                <a:xfrm>
                  <a:off x="5620880" y="1846735"/>
                  <a:ext cx="133205" cy="149938"/>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645;p33">
                <a:extLst>
                  <a:ext uri="{FF2B5EF4-FFF2-40B4-BE49-F238E27FC236}">
                    <a16:creationId xmlns:a16="http://schemas.microsoft.com/office/drawing/2014/main" id="{DA63329D-A59B-60BE-C9CC-C31EC8809C04}"/>
                  </a:ext>
                </a:extLst>
              </p:cNvPr>
              <p:cNvSpPr/>
              <p:nvPr/>
            </p:nvSpPr>
            <p:spPr>
              <a:xfrm rot="-8661300">
                <a:off x="8926802" y="3543584"/>
                <a:ext cx="198005" cy="61988"/>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646;p33">
              <a:extLst>
                <a:ext uri="{FF2B5EF4-FFF2-40B4-BE49-F238E27FC236}">
                  <a16:creationId xmlns:a16="http://schemas.microsoft.com/office/drawing/2014/main" id="{514B1309-D3B2-7236-8EFA-845ECAA3CD24}"/>
                </a:ext>
              </a:extLst>
            </p:cNvPr>
            <p:cNvGrpSpPr/>
            <p:nvPr/>
          </p:nvGrpSpPr>
          <p:grpSpPr>
            <a:xfrm>
              <a:off x="6090915" y="2317152"/>
              <a:ext cx="203609" cy="177655"/>
              <a:chOff x="1129997" y="1785758"/>
              <a:chExt cx="560442" cy="489002"/>
            </a:xfrm>
          </p:grpSpPr>
          <p:sp>
            <p:nvSpPr>
              <p:cNvPr id="23" name="Google Shape;647;p33">
                <a:extLst>
                  <a:ext uri="{FF2B5EF4-FFF2-40B4-BE49-F238E27FC236}">
                    <a16:creationId xmlns:a16="http://schemas.microsoft.com/office/drawing/2014/main" id="{61A1A2BA-0271-3810-6149-C1FBF3B24438}"/>
                  </a:ext>
                </a:extLst>
              </p:cNvPr>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8;p33">
                <a:extLst>
                  <a:ext uri="{FF2B5EF4-FFF2-40B4-BE49-F238E27FC236}">
                    <a16:creationId xmlns:a16="http://schemas.microsoft.com/office/drawing/2014/main" id="{1A074419-1124-2C25-36B0-5D9D90CFEC2D}"/>
                  </a:ext>
                </a:extLst>
              </p:cNvPr>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649;p33">
              <a:extLst>
                <a:ext uri="{FF2B5EF4-FFF2-40B4-BE49-F238E27FC236}">
                  <a16:creationId xmlns:a16="http://schemas.microsoft.com/office/drawing/2014/main" id="{6B7E557E-90B1-73C6-B735-2B506153B947}"/>
                </a:ext>
              </a:extLst>
            </p:cNvPr>
            <p:cNvGrpSpPr/>
            <p:nvPr/>
          </p:nvGrpSpPr>
          <p:grpSpPr>
            <a:xfrm flipH="1">
              <a:off x="7320296" y="1487839"/>
              <a:ext cx="290533" cy="253499"/>
              <a:chOff x="1129997" y="1785758"/>
              <a:chExt cx="560442" cy="489002"/>
            </a:xfrm>
          </p:grpSpPr>
          <p:sp>
            <p:nvSpPr>
              <p:cNvPr id="21" name="Google Shape;650;p33">
                <a:extLst>
                  <a:ext uri="{FF2B5EF4-FFF2-40B4-BE49-F238E27FC236}">
                    <a16:creationId xmlns:a16="http://schemas.microsoft.com/office/drawing/2014/main" id="{900B45FD-5590-859D-9536-1251E7E9F140}"/>
                  </a:ext>
                </a:extLst>
              </p:cNvPr>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1;p33">
                <a:extLst>
                  <a:ext uri="{FF2B5EF4-FFF2-40B4-BE49-F238E27FC236}">
                    <a16:creationId xmlns:a16="http://schemas.microsoft.com/office/drawing/2014/main" id="{ADBDDA65-00E2-BE80-38F7-72A98A6860CA}"/>
                  </a:ext>
                </a:extLst>
              </p:cNvPr>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161434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BD5E49-031F-5B5C-6678-C185EB6A8535}"/>
              </a:ext>
            </a:extLst>
          </p:cNvPr>
          <p:cNvPicPr>
            <a:picLocks noChangeAspect="1"/>
          </p:cNvPicPr>
          <p:nvPr/>
        </p:nvPicPr>
        <p:blipFill>
          <a:blip r:embed="rId2"/>
          <a:stretch>
            <a:fillRect/>
          </a:stretch>
        </p:blipFill>
        <p:spPr>
          <a:xfrm>
            <a:off x="97148" y="56932"/>
            <a:ext cx="8949704" cy="5029636"/>
          </a:xfrm>
          <a:prstGeom prst="rect">
            <a:avLst/>
          </a:prstGeom>
        </p:spPr>
      </p:pic>
    </p:spTree>
    <p:extLst>
      <p:ext uri="{BB962C8B-B14F-4D97-AF65-F5344CB8AC3E}">
        <p14:creationId xmlns:p14="http://schemas.microsoft.com/office/powerpoint/2010/main" val="322355026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391ABA-5195-B374-DEC7-030BDADEF436}"/>
              </a:ext>
            </a:extLst>
          </p:cNvPr>
          <p:cNvSpPr txBox="1"/>
          <p:nvPr/>
        </p:nvSpPr>
        <p:spPr>
          <a:xfrm>
            <a:off x="2547257" y="1744288"/>
            <a:ext cx="4049486" cy="1323439"/>
          </a:xfrm>
          <a:prstGeom prst="rect">
            <a:avLst/>
          </a:prstGeom>
          <a:noFill/>
        </p:spPr>
        <p:txBody>
          <a:bodyPr wrap="square">
            <a:spAutoFit/>
          </a:bodyPr>
          <a:lstStyle/>
          <a:p>
            <a:pPr algn="ctr"/>
            <a:r>
              <a:rPr kumimoji="0" lang="en-US" sz="8000" b="0" i="0" u="none" strike="noStrike" kern="0" cap="none" spc="0" normalizeH="0" baseline="0" noProof="0" dirty="0">
                <a:ln>
                  <a:noFill/>
                </a:ln>
                <a:solidFill>
                  <a:srgbClr val="F9CB9C"/>
                </a:solidFill>
                <a:effectLst/>
                <a:uLnTx/>
                <a:uFillTx/>
                <a:latin typeface="Sue Ellen Francisco"/>
                <a:sym typeface="Sue Ellen Francisco"/>
              </a:rPr>
              <a:t>THANKS</a:t>
            </a:r>
            <a:endParaRPr lang="en-IN" sz="8000" dirty="0"/>
          </a:p>
        </p:txBody>
      </p:sp>
      <p:grpSp>
        <p:nvGrpSpPr>
          <p:cNvPr id="10" name="Google Shape;2344;p56">
            <a:extLst>
              <a:ext uri="{FF2B5EF4-FFF2-40B4-BE49-F238E27FC236}">
                <a16:creationId xmlns:a16="http://schemas.microsoft.com/office/drawing/2014/main" id="{DDD54B4E-6E37-453F-C723-9AF031E7E9AC}"/>
              </a:ext>
            </a:extLst>
          </p:cNvPr>
          <p:cNvGrpSpPr/>
          <p:nvPr/>
        </p:nvGrpSpPr>
        <p:grpSpPr>
          <a:xfrm>
            <a:off x="2547257" y="1199137"/>
            <a:ext cx="1158515" cy="1090302"/>
            <a:chOff x="3212018" y="862708"/>
            <a:chExt cx="1158515" cy="1090302"/>
          </a:xfrm>
        </p:grpSpPr>
        <p:grpSp>
          <p:nvGrpSpPr>
            <p:cNvPr id="11" name="Google Shape;2345;p56">
              <a:extLst>
                <a:ext uri="{FF2B5EF4-FFF2-40B4-BE49-F238E27FC236}">
                  <a16:creationId xmlns:a16="http://schemas.microsoft.com/office/drawing/2014/main" id="{09628E7B-B638-40AC-B02F-60068B14AC33}"/>
                </a:ext>
              </a:extLst>
            </p:cNvPr>
            <p:cNvGrpSpPr/>
            <p:nvPr/>
          </p:nvGrpSpPr>
          <p:grpSpPr>
            <a:xfrm>
              <a:off x="3387275" y="1070575"/>
              <a:ext cx="865769" cy="355643"/>
              <a:chOff x="3387275" y="1070575"/>
              <a:chExt cx="865769" cy="355643"/>
            </a:xfrm>
          </p:grpSpPr>
          <p:sp>
            <p:nvSpPr>
              <p:cNvPr id="29" name="Google Shape;2346;p56">
                <a:extLst>
                  <a:ext uri="{FF2B5EF4-FFF2-40B4-BE49-F238E27FC236}">
                    <a16:creationId xmlns:a16="http://schemas.microsoft.com/office/drawing/2014/main" id="{B756809E-D795-A21F-4494-1D3AF3B3E738}"/>
                  </a:ext>
                </a:extLst>
              </p:cNvPr>
              <p:cNvSpPr/>
              <p:nvPr/>
            </p:nvSpPr>
            <p:spPr>
              <a:xfrm>
                <a:off x="4052975" y="1218550"/>
                <a:ext cx="200069" cy="151723"/>
              </a:xfrm>
              <a:custGeom>
                <a:avLst/>
                <a:gdLst/>
                <a:ahLst/>
                <a:cxnLst/>
                <a:rect l="l" t="t" r="r" b="b"/>
                <a:pathLst>
                  <a:path w="10659" h="7927" extrusionOk="0">
                    <a:moveTo>
                      <a:pt x="10659" y="0"/>
                    </a:moveTo>
                    <a:cubicBezTo>
                      <a:pt x="6850" y="2258"/>
                      <a:pt x="3713" y="5515"/>
                      <a:pt x="0" y="7927"/>
                    </a:cubicBezTo>
                  </a:path>
                </a:pathLst>
              </a:custGeom>
              <a:noFill/>
              <a:ln w="9525" cap="flat" cmpd="sng">
                <a:solidFill>
                  <a:srgbClr val="F9CB9C"/>
                </a:solidFill>
                <a:prstDash val="solid"/>
                <a:round/>
                <a:headEnd type="none" w="med" len="med"/>
                <a:tailEnd type="none" w="med" len="med"/>
              </a:ln>
            </p:spPr>
          </p:sp>
          <p:grpSp>
            <p:nvGrpSpPr>
              <p:cNvPr id="30" name="Google Shape;2347;p56">
                <a:extLst>
                  <a:ext uri="{FF2B5EF4-FFF2-40B4-BE49-F238E27FC236}">
                    <a16:creationId xmlns:a16="http://schemas.microsoft.com/office/drawing/2014/main" id="{B533654B-4726-141A-2341-4A0D02F8891A}"/>
                  </a:ext>
                </a:extLst>
              </p:cNvPr>
              <p:cNvGrpSpPr/>
              <p:nvPr/>
            </p:nvGrpSpPr>
            <p:grpSpPr>
              <a:xfrm>
                <a:off x="3387275" y="1070575"/>
                <a:ext cx="826901" cy="355643"/>
                <a:chOff x="3387275" y="1070575"/>
                <a:chExt cx="826901" cy="355643"/>
              </a:xfrm>
            </p:grpSpPr>
            <p:sp>
              <p:nvSpPr>
                <p:cNvPr id="31" name="Google Shape;2348;p56">
                  <a:extLst>
                    <a:ext uri="{FF2B5EF4-FFF2-40B4-BE49-F238E27FC236}">
                      <a16:creationId xmlns:a16="http://schemas.microsoft.com/office/drawing/2014/main" id="{D49B828C-F9C7-6E4D-11FE-65BC25501299}"/>
                    </a:ext>
                  </a:extLst>
                </p:cNvPr>
                <p:cNvSpPr/>
                <p:nvPr/>
              </p:nvSpPr>
              <p:spPr>
                <a:xfrm>
                  <a:off x="3514350" y="1125600"/>
                  <a:ext cx="449483" cy="151727"/>
                </a:xfrm>
                <a:custGeom>
                  <a:avLst/>
                  <a:gdLst/>
                  <a:ahLst/>
                  <a:cxnLst/>
                  <a:rect l="l" t="t" r="r" b="b"/>
                  <a:pathLst>
                    <a:path w="17373" h="5917" extrusionOk="0">
                      <a:moveTo>
                        <a:pt x="0" y="5917"/>
                      </a:moveTo>
                      <a:cubicBezTo>
                        <a:pt x="5569" y="3386"/>
                        <a:pt x="11542" y="1851"/>
                        <a:pt x="17373" y="0"/>
                      </a:cubicBezTo>
                    </a:path>
                  </a:pathLst>
                </a:custGeom>
                <a:noFill/>
                <a:ln w="9525" cap="flat" cmpd="sng">
                  <a:solidFill>
                    <a:srgbClr val="F9CB9C"/>
                  </a:solidFill>
                  <a:prstDash val="solid"/>
                  <a:round/>
                  <a:headEnd type="none" w="med" len="med"/>
                  <a:tailEnd type="none" w="med" len="med"/>
                </a:ln>
              </p:spPr>
            </p:sp>
            <p:sp>
              <p:nvSpPr>
                <p:cNvPr id="32" name="Google Shape;2349;p56">
                  <a:extLst>
                    <a:ext uri="{FF2B5EF4-FFF2-40B4-BE49-F238E27FC236}">
                      <a16:creationId xmlns:a16="http://schemas.microsoft.com/office/drawing/2014/main" id="{01962FBA-1EDB-927D-B2DB-8977B665C573}"/>
                    </a:ext>
                  </a:extLst>
                </p:cNvPr>
                <p:cNvSpPr/>
                <p:nvPr/>
              </p:nvSpPr>
              <p:spPr>
                <a:xfrm>
                  <a:off x="3558925" y="1137000"/>
                  <a:ext cx="436200" cy="160250"/>
                </a:xfrm>
                <a:custGeom>
                  <a:avLst/>
                  <a:gdLst/>
                  <a:ahLst/>
                  <a:cxnLst/>
                  <a:rect l="l" t="t" r="r" b="b"/>
                  <a:pathLst>
                    <a:path w="17448" h="6410" extrusionOk="0">
                      <a:moveTo>
                        <a:pt x="0" y="6410"/>
                      </a:moveTo>
                      <a:cubicBezTo>
                        <a:pt x="5823" y="4294"/>
                        <a:pt x="11906" y="2771"/>
                        <a:pt x="17448" y="0"/>
                      </a:cubicBezTo>
                    </a:path>
                  </a:pathLst>
                </a:custGeom>
                <a:noFill/>
                <a:ln w="9525" cap="flat" cmpd="sng">
                  <a:solidFill>
                    <a:srgbClr val="F9CB9C"/>
                  </a:solidFill>
                  <a:prstDash val="solid"/>
                  <a:round/>
                  <a:headEnd type="none" w="med" len="med"/>
                  <a:tailEnd type="none" w="med" len="med"/>
                </a:ln>
              </p:spPr>
            </p:sp>
            <p:sp>
              <p:nvSpPr>
                <p:cNvPr id="33" name="Google Shape;2350;p56">
                  <a:extLst>
                    <a:ext uri="{FF2B5EF4-FFF2-40B4-BE49-F238E27FC236}">
                      <a16:creationId xmlns:a16="http://schemas.microsoft.com/office/drawing/2014/main" id="{3F389CDD-2089-1366-AB85-34E23F8D05F3}"/>
                    </a:ext>
                  </a:extLst>
                </p:cNvPr>
                <p:cNvSpPr/>
                <p:nvPr/>
              </p:nvSpPr>
              <p:spPr>
                <a:xfrm>
                  <a:off x="3602525" y="1148350"/>
                  <a:ext cx="417250" cy="170700"/>
                </a:xfrm>
                <a:custGeom>
                  <a:avLst/>
                  <a:gdLst/>
                  <a:ahLst/>
                  <a:cxnLst/>
                  <a:rect l="l" t="t" r="r" b="b"/>
                  <a:pathLst>
                    <a:path w="16690" h="6828" extrusionOk="0">
                      <a:moveTo>
                        <a:pt x="0" y="6828"/>
                      </a:moveTo>
                      <a:cubicBezTo>
                        <a:pt x="5473" y="4344"/>
                        <a:pt x="11914" y="3650"/>
                        <a:pt x="16690" y="0"/>
                      </a:cubicBezTo>
                    </a:path>
                  </a:pathLst>
                </a:custGeom>
                <a:noFill/>
                <a:ln w="9525" cap="flat" cmpd="sng">
                  <a:solidFill>
                    <a:srgbClr val="F9CB9C"/>
                  </a:solidFill>
                  <a:prstDash val="solid"/>
                  <a:round/>
                  <a:headEnd type="none" w="med" len="med"/>
                  <a:tailEnd type="none" w="med" len="med"/>
                </a:ln>
              </p:spPr>
            </p:sp>
            <p:sp>
              <p:nvSpPr>
                <p:cNvPr id="34" name="Google Shape;2351;p56">
                  <a:extLst>
                    <a:ext uri="{FF2B5EF4-FFF2-40B4-BE49-F238E27FC236}">
                      <a16:creationId xmlns:a16="http://schemas.microsoft.com/office/drawing/2014/main" id="{EDFF873B-CA99-8F75-5094-13E0AF3D8313}"/>
                    </a:ext>
                  </a:extLst>
                </p:cNvPr>
                <p:cNvSpPr/>
                <p:nvPr/>
              </p:nvSpPr>
              <p:spPr>
                <a:xfrm>
                  <a:off x="3665100" y="1158800"/>
                  <a:ext cx="393550" cy="187750"/>
                </a:xfrm>
                <a:custGeom>
                  <a:avLst/>
                  <a:gdLst/>
                  <a:ahLst/>
                  <a:cxnLst/>
                  <a:rect l="l" t="t" r="r" b="b"/>
                  <a:pathLst>
                    <a:path w="15742" h="7510" extrusionOk="0">
                      <a:moveTo>
                        <a:pt x="15742" y="0"/>
                      </a:moveTo>
                      <a:cubicBezTo>
                        <a:pt x="11152" y="3568"/>
                        <a:pt x="5345" y="5223"/>
                        <a:pt x="0" y="7510"/>
                      </a:cubicBezTo>
                    </a:path>
                  </a:pathLst>
                </a:custGeom>
                <a:noFill/>
                <a:ln w="9525" cap="flat" cmpd="sng">
                  <a:solidFill>
                    <a:srgbClr val="F9CB9C"/>
                  </a:solidFill>
                  <a:prstDash val="solid"/>
                  <a:round/>
                  <a:headEnd type="none" w="med" len="med"/>
                  <a:tailEnd type="none" w="med" len="med"/>
                </a:ln>
              </p:spPr>
            </p:sp>
            <p:sp>
              <p:nvSpPr>
                <p:cNvPr id="35" name="Google Shape;2352;p56">
                  <a:extLst>
                    <a:ext uri="{FF2B5EF4-FFF2-40B4-BE49-F238E27FC236}">
                      <a16:creationId xmlns:a16="http://schemas.microsoft.com/office/drawing/2014/main" id="{1977E9D7-FC90-247E-C929-3FA4EA215ACD}"/>
                    </a:ext>
                  </a:extLst>
                </p:cNvPr>
                <p:cNvSpPr/>
                <p:nvPr/>
              </p:nvSpPr>
              <p:spPr>
                <a:xfrm>
                  <a:off x="3732450" y="1172075"/>
                  <a:ext cx="375512" cy="219043"/>
                </a:xfrm>
                <a:custGeom>
                  <a:avLst/>
                  <a:gdLst/>
                  <a:ahLst/>
                  <a:cxnLst/>
                  <a:rect l="l" t="t" r="r" b="b"/>
                  <a:pathLst>
                    <a:path w="14338" h="7738" extrusionOk="0">
                      <a:moveTo>
                        <a:pt x="14338" y="0"/>
                      </a:moveTo>
                      <a:cubicBezTo>
                        <a:pt x="9297" y="2022"/>
                        <a:pt x="4583" y="4824"/>
                        <a:pt x="0" y="7738"/>
                      </a:cubicBezTo>
                    </a:path>
                  </a:pathLst>
                </a:custGeom>
                <a:noFill/>
                <a:ln w="9525" cap="flat" cmpd="sng">
                  <a:solidFill>
                    <a:srgbClr val="F9CB9C"/>
                  </a:solidFill>
                  <a:prstDash val="solid"/>
                  <a:round/>
                  <a:headEnd type="none" w="med" len="med"/>
                  <a:tailEnd type="none" w="med" len="med"/>
                </a:ln>
              </p:spPr>
            </p:sp>
            <p:sp>
              <p:nvSpPr>
                <p:cNvPr id="36" name="Google Shape;2353;p56">
                  <a:extLst>
                    <a:ext uri="{FF2B5EF4-FFF2-40B4-BE49-F238E27FC236}">
                      <a16:creationId xmlns:a16="http://schemas.microsoft.com/office/drawing/2014/main" id="{82BE1BDE-93CD-B756-A98B-55AF51D262C3}"/>
                    </a:ext>
                  </a:extLst>
                </p:cNvPr>
                <p:cNvSpPr/>
                <p:nvPr/>
              </p:nvSpPr>
              <p:spPr>
                <a:xfrm>
                  <a:off x="3772275" y="1192950"/>
                  <a:ext cx="380259" cy="212404"/>
                </a:xfrm>
                <a:custGeom>
                  <a:avLst/>
                  <a:gdLst/>
                  <a:ahLst/>
                  <a:cxnLst/>
                  <a:rect l="l" t="t" r="r" b="b"/>
                  <a:pathLst>
                    <a:path w="14679" h="8193" extrusionOk="0">
                      <a:moveTo>
                        <a:pt x="14679" y="0"/>
                      </a:moveTo>
                      <a:cubicBezTo>
                        <a:pt x="9386" y="1839"/>
                        <a:pt x="4900" y="5474"/>
                        <a:pt x="0" y="8193"/>
                      </a:cubicBezTo>
                    </a:path>
                  </a:pathLst>
                </a:custGeom>
                <a:noFill/>
                <a:ln w="9525" cap="flat" cmpd="sng">
                  <a:solidFill>
                    <a:srgbClr val="F9CB9C"/>
                  </a:solidFill>
                  <a:prstDash val="solid"/>
                  <a:round/>
                  <a:headEnd type="none" w="med" len="med"/>
                  <a:tailEnd type="none" w="med" len="med"/>
                </a:ln>
              </p:spPr>
            </p:sp>
            <p:sp>
              <p:nvSpPr>
                <p:cNvPr id="37" name="Google Shape;2354;p56">
                  <a:extLst>
                    <a:ext uri="{FF2B5EF4-FFF2-40B4-BE49-F238E27FC236}">
                      <a16:creationId xmlns:a16="http://schemas.microsoft.com/office/drawing/2014/main" id="{CB48837C-61C8-B757-86EB-0C855092C5C5}"/>
                    </a:ext>
                  </a:extLst>
                </p:cNvPr>
                <p:cNvSpPr/>
                <p:nvPr/>
              </p:nvSpPr>
              <p:spPr>
                <a:xfrm>
                  <a:off x="3810225" y="1201500"/>
                  <a:ext cx="375525" cy="219050"/>
                </a:xfrm>
                <a:custGeom>
                  <a:avLst/>
                  <a:gdLst/>
                  <a:ahLst/>
                  <a:cxnLst/>
                  <a:rect l="l" t="t" r="r" b="b"/>
                  <a:pathLst>
                    <a:path w="15021" h="8762" extrusionOk="0">
                      <a:moveTo>
                        <a:pt x="15021" y="0"/>
                      </a:moveTo>
                      <a:cubicBezTo>
                        <a:pt x="9987" y="2874"/>
                        <a:pt x="5015" y="5855"/>
                        <a:pt x="0" y="8762"/>
                      </a:cubicBezTo>
                    </a:path>
                  </a:pathLst>
                </a:custGeom>
                <a:noFill/>
                <a:ln w="9525" cap="flat" cmpd="sng">
                  <a:solidFill>
                    <a:srgbClr val="F9CB9C"/>
                  </a:solidFill>
                  <a:prstDash val="solid"/>
                  <a:round/>
                  <a:headEnd type="none" w="med" len="med"/>
                  <a:tailEnd type="none" w="med" len="med"/>
                </a:ln>
              </p:spPr>
            </p:sp>
            <p:sp>
              <p:nvSpPr>
                <p:cNvPr id="38" name="Google Shape;2355;p56">
                  <a:extLst>
                    <a:ext uri="{FF2B5EF4-FFF2-40B4-BE49-F238E27FC236}">
                      <a16:creationId xmlns:a16="http://schemas.microsoft.com/office/drawing/2014/main" id="{1CB183A9-7DFB-6CBF-B066-EC929A91181A}"/>
                    </a:ext>
                  </a:extLst>
                </p:cNvPr>
                <p:cNvSpPr/>
                <p:nvPr/>
              </p:nvSpPr>
              <p:spPr>
                <a:xfrm>
                  <a:off x="3914525" y="1207175"/>
                  <a:ext cx="299651" cy="219043"/>
                </a:xfrm>
                <a:custGeom>
                  <a:avLst/>
                  <a:gdLst/>
                  <a:ahLst/>
                  <a:cxnLst/>
                  <a:rect l="l" t="t" r="r" b="b"/>
                  <a:pathLst>
                    <a:path w="10659" h="7927" extrusionOk="0">
                      <a:moveTo>
                        <a:pt x="10659" y="0"/>
                      </a:moveTo>
                      <a:cubicBezTo>
                        <a:pt x="6850" y="2258"/>
                        <a:pt x="3713" y="5515"/>
                        <a:pt x="0" y="7927"/>
                      </a:cubicBezTo>
                    </a:path>
                  </a:pathLst>
                </a:custGeom>
                <a:noFill/>
                <a:ln w="9525" cap="flat" cmpd="sng">
                  <a:solidFill>
                    <a:srgbClr val="F9CB9C"/>
                  </a:solidFill>
                  <a:prstDash val="solid"/>
                  <a:round/>
                  <a:headEnd type="none" w="med" len="med"/>
                  <a:tailEnd type="none" w="med" len="med"/>
                </a:ln>
              </p:spPr>
            </p:sp>
            <p:sp>
              <p:nvSpPr>
                <p:cNvPr id="39" name="Google Shape;2356;p56">
                  <a:extLst>
                    <a:ext uri="{FF2B5EF4-FFF2-40B4-BE49-F238E27FC236}">
                      <a16:creationId xmlns:a16="http://schemas.microsoft.com/office/drawing/2014/main" id="{2570687E-BDB3-7671-2368-3C9CD298D4FD}"/>
                    </a:ext>
                  </a:extLst>
                </p:cNvPr>
                <p:cNvSpPr/>
                <p:nvPr/>
              </p:nvSpPr>
              <p:spPr>
                <a:xfrm>
                  <a:off x="3465050" y="1105675"/>
                  <a:ext cx="449483" cy="151727"/>
                </a:xfrm>
                <a:custGeom>
                  <a:avLst/>
                  <a:gdLst/>
                  <a:ahLst/>
                  <a:cxnLst/>
                  <a:rect l="l" t="t" r="r" b="b"/>
                  <a:pathLst>
                    <a:path w="17373" h="5917" extrusionOk="0">
                      <a:moveTo>
                        <a:pt x="0" y="5917"/>
                      </a:moveTo>
                      <a:cubicBezTo>
                        <a:pt x="5569" y="3386"/>
                        <a:pt x="11542" y="1851"/>
                        <a:pt x="17373" y="0"/>
                      </a:cubicBezTo>
                    </a:path>
                  </a:pathLst>
                </a:custGeom>
                <a:noFill/>
                <a:ln w="9525" cap="flat" cmpd="sng">
                  <a:solidFill>
                    <a:srgbClr val="F9CB9C"/>
                  </a:solidFill>
                  <a:prstDash val="solid"/>
                  <a:round/>
                  <a:headEnd type="none" w="med" len="med"/>
                  <a:tailEnd type="none" w="med" len="med"/>
                </a:ln>
              </p:spPr>
            </p:sp>
            <p:sp>
              <p:nvSpPr>
                <p:cNvPr id="40" name="Google Shape;2357;p56">
                  <a:extLst>
                    <a:ext uri="{FF2B5EF4-FFF2-40B4-BE49-F238E27FC236}">
                      <a16:creationId xmlns:a16="http://schemas.microsoft.com/office/drawing/2014/main" id="{EF92035A-D38E-1036-CF94-811F3B568284}"/>
                    </a:ext>
                  </a:extLst>
                </p:cNvPr>
                <p:cNvSpPr/>
                <p:nvPr/>
              </p:nvSpPr>
              <p:spPr>
                <a:xfrm>
                  <a:off x="3425200" y="1084800"/>
                  <a:ext cx="449483" cy="151727"/>
                </a:xfrm>
                <a:custGeom>
                  <a:avLst/>
                  <a:gdLst/>
                  <a:ahLst/>
                  <a:cxnLst/>
                  <a:rect l="l" t="t" r="r" b="b"/>
                  <a:pathLst>
                    <a:path w="17373" h="5917" extrusionOk="0">
                      <a:moveTo>
                        <a:pt x="0" y="5917"/>
                      </a:moveTo>
                      <a:cubicBezTo>
                        <a:pt x="5569" y="3386"/>
                        <a:pt x="11542" y="1851"/>
                        <a:pt x="17373" y="0"/>
                      </a:cubicBezTo>
                    </a:path>
                  </a:pathLst>
                </a:custGeom>
                <a:noFill/>
                <a:ln w="9525" cap="flat" cmpd="sng">
                  <a:solidFill>
                    <a:srgbClr val="F9CB9C"/>
                  </a:solidFill>
                  <a:prstDash val="solid"/>
                  <a:round/>
                  <a:headEnd type="none" w="med" len="med"/>
                  <a:tailEnd type="none" w="med" len="med"/>
                </a:ln>
              </p:spPr>
            </p:sp>
            <p:sp>
              <p:nvSpPr>
                <p:cNvPr id="41" name="Google Shape;2358;p56">
                  <a:extLst>
                    <a:ext uri="{FF2B5EF4-FFF2-40B4-BE49-F238E27FC236}">
                      <a16:creationId xmlns:a16="http://schemas.microsoft.com/office/drawing/2014/main" id="{63A79CCE-E77C-266E-6789-7D659325358D}"/>
                    </a:ext>
                  </a:extLst>
                </p:cNvPr>
                <p:cNvSpPr/>
                <p:nvPr/>
              </p:nvSpPr>
              <p:spPr>
                <a:xfrm>
                  <a:off x="3387275" y="1070575"/>
                  <a:ext cx="449483" cy="151727"/>
                </a:xfrm>
                <a:custGeom>
                  <a:avLst/>
                  <a:gdLst/>
                  <a:ahLst/>
                  <a:cxnLst/>
                  <a:rect l="l" t="t" r="r" b="b"/>
                  <a:pathLst>
                    <a:path w="17373" h="5917" extrusionOk="0">
                      <a:moveTo>
                        <a:pt x="0" y="5917"/>
                      </a:moveTo>
                      <a:cubicBezTo>
                        <a:pt x="5569" y="3386"/>
                        <a:pt x="11542" y="1851"/>
                        <a:pt x="17373" y="0"/>
                      </a:cubicBezTo>
                    </a:path>
                  </a:pathLst>
                </a:custGeom>
                <a:noFill/>
                <a:ln w="9525" cap="flat" cmpd="sng">
                  <a:solidFill>
                    <a:srgbClr val="F9CB9C"/>
                  </a:solidFill>
                  <a:prstDash val="solid"/>
                  <a:round/>
                  <a:headEnd type="none" w="med" len="med"/>
                  <a:tailEnd type="none" w="med" len="med"/>
                </a:ln>
              </p:spPr>
            </p:sp>
          </p:grpSp>
        </p:grpSp>
        <p:grpSp>
          <p:nvGrpSpPr>
            <p:cNvPr id="12" name="Google Shape;2359;p56">
              <a:extLst>
                <a:ext uri="{FF2B5EF4-FFF2-40B4-BE49-F238E27FC236}">
                  <a16:creationId xmlns:a16="http://schemas.microsoft.com/office/drawing/2014/main" id="{E2D59646-CA90-7720-EDC7-A89946B1CBD9}"/>
                </a:ext>
              </a:extLst>
            </p:cNvPr>
            <p:cNvGrpSpPr/>
            <p:nvPr/>
          </p:nvGrpSpPr>
          <p:grpSpPr>
            <a:xfrm rot="760823">
              <a:off x="3284544" y="965717"/>
              <a:ext cx="1013463" cy="884284"/>
              <a:chOff x="2066156" y="1353175"/>
              <a:chExt cx="1177077" cy="963511"/>
            </a:xfrm>
          </p:grpSpPr>
          <p:sp>
            <p:nvSpPr>
              <p:cNvPr id="13" name="Google Shape;2360;p56">
                <a:extLst>
                  <a:ext uri="{FF2B5EF4-FFF2-40B4-BE49-F238E27FC236}">
                    <a16:creationId xmlns:a16="http://schemas.microsoft.com/office/drawing/2014/main" id="{9EF08A9A-3D4C-CF9C-B26F-15B91B4CCB1D}"/>
                  </a:ext>
                </a:extLst>
              </p:cNvPr>
              <p:cNvSpPr/>
              <p:nvPr/>
            </p:nvSpPr>
            <p:spPr>
              <a:xfrm rot="-537420">
                <a:off x="2112570" y="1672588"/>
                <a:ext cx="621734" cy="250542"/>
              </a:xfrm>
              <a:custGeom>
                <a:avLst/>
                <a:gdLst/>
                <a:ahLst/>
                <a:cxnLst/>
                <a:rect l="l" t="t" r="r" b="b"/>
                <a:pathLst>
                  <a:path w="8812" h="3551" extrusionOk="0">
                    <a:moveTo>
                      <a:pt x="103" y="1"/>
                    </a:moveTo>
                    <a:cubicBezTo>
                      <a:pt x="25" y="1"/>
                      <a:pt x="1" y="132"/>
                      <a:pt x="88" y="166"/>
                    </a:cubicBezTo>
                    <a:cubicBezTo>
                      <a:pt x="2973" y="1243"/>
                      <a:pt x="5835" y="2370"/>
                      <a:pt x="8680" y="3544"/>
                    </a:cubicBezTo>
                    <a:cubicBezTo>
                      <a:pt x="8691" y="3548"/>
                      <a:pt x="8701" y="3550"/>
                      <a:pt x="8711" y="3550"/>
                    </a:cubicBezTo>
                    <a:cubicBezTo>
                      <a:pt x="8788" y="3550"/>
                      <a:pt x="8812" y="3422"/>
                      <a:pt x="8725" y="3385"/>
                    </a:cubicBezTo>
                    <a:cubicBezTo>
                      <a:pt x="5880" y="2210"/>
                      <a:pt x="3015" y="1084"/>
                      <a:pt x="133" y="7"/>
                    </a:cubicBezTo>
                    <a:cubicBezTo>
                      <a:pt x="122" y="3"/>
                      <a:pt x="112" y="1"/>
                      <a:pt x="10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61;p56">
                <a:extLst>
                  <a:ext uri="{FF2B5EF4-FFF2-40B4-BE49-F238E27FC236}">
                    <a16:creationId xmlns:a16="http://schemas.microsoft.com/office/drawing/2014/main" id="{62738BA2-DF9D-FE20-0F2B-11A22FEE8D57}"/>
                  </a:ext>
                </a:extLst>
              </p:cNvPr>
              <p:cNvSpPr/>
              <p:nvPr/>
            </p:nvSpPr>
            <p:spPr>
              <a:xfrm rot="-537420">
                <a:off x="2079314" y="1486312"/>
                <a:ext cx="515478" cy="209408"/>
              </a:xfrm>
              <a:custGeom>
                <a:avLst/>
                <a:gdLst/>
                <a:ahLst/>
                <a:cxnLst/>
                <a:rect l="l" t="t" r="r" b="b"/>
                <a:pathLst>
                  <a:path w="7306" h="2968" extrusionOk="0">
                    <a:moveTo>
                      <a:pt x="7200" y="1"/>
                    </a:moveTo>
                    <a:cubicBezTo>
                      <a:pt x="7191" y="1"/>
                      <a:pt x="7182" y="2"/>
                      <a:pt x="7173" y="5"/>
                    </a:cubicBezTo>
                    <a:cubicBezTo>
                      <a:pt x="4786" y="868"/>
                      <a:pt x="2454" y="1884"/>
                      <a:pt x="88" y="2802"/>
                    </a:cubicBezTo>
                    <a:cubicBezTo>
                      <a:pt x="1" y="2836"/>
                      <a:pt x="28" y="2967"/>
                      <a:pt x="104" y="2967"/>
                    </a:cubicBezTo>
                    <a:cubicBezTo>
                      <a:pt x="113" y="2967"/>
                      <a:pt x="123" y="2965"/>
                      <a:pt x="133" y="2961"/>
                    </a:cubicBezTo>
                    <a:cubicBezTo>
                      <a:pt x="2499" y="2039"/>
                      <a:pt x="4828" y="1028"/>
                      <a:pt x="7218" y="165"/>
                    </a:cubicBezTo>
                    <a:cubicBezTo>
                      <a:pt x="7306" y="133"/>
                      <a:pt x="7280" y="1"/>
                      <a:pt x="7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62;p56">
                <a:extLst>
                  <a:ext uri="{FF2B5EF4-FFF2-40B4-BE49-F238E27FC236}">
                    <a16:creationId xmlns:a16="http://schemas.microsoft.com/office/drawing/2014/main" id="{229FABAE-4DD1-79CE-17AD-D2286B32D417}"/>
                  </a:ext>
                </a:extLst>
              </p:cNvPr>
              <p:cNvSpPr/>
              <p:nvPr/>
            </p:nvSpPr>
            <p:spPr>
              <a:xfrm rot="-537420">
                <a:off x="2569414" y="1400531"/>
                <a:ext cx="621946" cy="173778"/>
              </a:xfrm>
              <a:custGeom>
                <a:avLst/>
                <a:gdLst/>
                <a:ahLst/>
                <a:cxnLst/>
                <a:rect l="l" t="t" r="r" b="b"/>
                <a:pathLst>
                  <a:path w="8815" h="2463" extrusionOk="0">
                    <a:moveTo>
                      <a:pt x="112" y="0"/>
                    </a:moveTo>
                    <a:cubicBezTo>
                      <a:pt x="30" y="0"/>
                      <a:pt x="1" y="132"/>
                      <a:pt x="92" y="164"/>
                    </a:cubicBezTo>
                    <a:cubicBezTo>
                      <a:pt x="2895" y="1079"/>
                      <a:pt x="5757" y="1990"/>
                      <a:pt x="8674" y="2462"/>
                    </a:cubicBezTo>
                    <a:cubicBezTo>
                      <a:pt x="8679" y="2462"/>
                      <a:pt x="8684" y="2463"/>
                      <a:pt x="8689" y="2463"/>
                    </a:cubicBezTo>
                    <a:cubicBezTo>
                      <a:pt x="8779" y="2463"/>
                      <a:pt x="8814" y="2322"/>
                      <a:pt x="8716" y="2305"/>
                    </a:cubicBezTo>
                    <a:cubicBezTo>
                      <a:pt x="5799" y="1834"/>
                      <a:pt x="2940" y="923"/>
                      <a:pt x="137" y="4"/>
                    </a:cubicBezTo>
                    <a:cubicBezTo>
                      <a:pt x="128" y="2"/>
                      <a:pt x="120" y="0"/>
                      <a:pt x="1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63;p56">
                <a:extLst>
                  <a:ext uri="{FF2B5EF4-FFF2-40B4-BE49-F238E27FC236}">
                    <a16:creationId xmlns:a16="http://schemas.microsoft.com/office/drawing/2014/main" id="{1040E2F1-58F5-6565-3B78-76194B823F83}"/>
                  </a:ext>
                </a:extLst>
              </p:cNvPr>
              <p:cNvSpPr/>
              <p:nvPr/>
            </p:nvSpPr>
            <p:spPr>
              <a:xfrm rot="-537420">
                <a:off x="2708293" y="1551825"/>
                <a:ext cx="515901" cy="284973"/>
              </a:xfrm>
              <a:custGeom>
                <a:avLst/>
                <a:gdLst/>
                <a:ahLst/>
                <a:cxnLst/>
                <a:rect l="l" t="t" r="r" b="b"/>
                <a:pathLst>
                  <a:path w="7312" h="4039" extrusionOk="0">
                    <a:moveTo>
                      <a:pt x="7198" y="0"/>
                    </a:moveTo>
                    <a:cubicBezTo>
                      <a:pt x="7185" y="0"/>
                      <a:pt x="7171" y="4"/>
                      <a:pt x="7156" y="14"/>
                    </a:cubicBezTo>
                    <a:cubicBezTo>
                      <a:pt x="4929" y="1501"/>
                      <a:pt x="2507" y="2755"/>
                      <a:pt x="85" y="3888"/>
                    </a:cubicBezTo>
                    <a:cubicBezTo>
                      <a:pt x="0" y="3927"/>
                      <a:pt x="52" y="4039"/>
                      <a:pt x="130" y="4039"/>
                    </a:cubicBezTo>
                    <a:cubicBezTo>
                      <a:pt x="142" y="4039"/>
                      <a:pt x="155" y="4036"/>
                      <a:pt x="168" y="4030"/>
                    </a:cubicBezTo>
                    <a:cubicBezTo>
                      <a:pt x="2590" y="2897"/>
                      <a:pt x="5012" y="1643"/>
                      <a:pt x="7239" y="156"/>
                    </a:cubicBezTo>
                    <a:cubicBezTo>
                      <a:pt x="7312" y="107"/>
                      <a:pt x="7266" y="0"/>
                      <a:pt x="719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64;p56">
                <a:extLst>
                  <a:ext uri="{FF2B5EF4-FFF2-40B4-BE49-F238E27FC236}">
                    <a16:creationId xmlns:a16="http://schemas.microsoft.com/office/drawing/2014/main" id="{B8EF86D5-0A86-25ED-F941-972559C6F4C2}"/>
                  </a:ext>
                </a:extLst>
              </p:cNvPr>
              <p:cNvSpPr/>
              <p:nvPr/>
            </p:nvSpPr>
            <p:spPr>
              <a:xfrm rot="-537420">
                <a:off x="2355419" y="1768013"/>
                <a:ext cx="36759" cy="266840"/>
              </a:xfrm>
              <a:custGeom>
                <a:avLst/>
                <a:gdLst/>
                <a:ahLst/>
                <a:cxnLst/>
                <a:rect l="l" t="t" r="r" b="b"/>
                <a:pathLst>
                  <a:path w="521" h="3782" extrusionOk="0">
                    <a:moveTo>
                      <a:pt x="99" y="1"/>
                    </a:moveTo>
                    <a:cubicBezTo>
                      <a:pt x="51" y="1"/>
                      <a:pt x="0" y="41"/>
                      <a:pt x="15" y="101"/>
                    </a:cubicBezTo>
                    <a:cubicBezTo>
                      <a:pt x="296" y="1266"/>
                      <a:pt x="358" y="2506"/>
                      <a:pt x="347" y="3702"/>
                    </a:cubicBezTo>
                    <a:cubicBezTo>
                      <a:pt x="347" y="3755"/>
                      <a:pt x="389" y="3781"/>
                      <a:pt x="430" y="3781"/>
                    </a:cubicBezTo>
                    <a:cubicBezTo>
                      <a:pt x="471" y="3781"/>
                      <a:pt x="512" y="3755"/>
                      <a:pt x="514" y="3702"/>
                    </a:cubicBezTo>
                    <a:cubicBezTo>
                      <a:pt x="520" y="2492"/>
                      <a:pt x="458" y="1238"/>
                      <a:pt x="171" y="60"/>
                    </a:cubicBezTo>
                    <a:cubicBezTo>
                      <a:pt x="161" y="19"/>
                      <a:pt x="131"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65;p56">
                <a:extLst>
                  <a:ext uri="{FF2B5EF4-FFF2-40B4-BE49-F238E27FC236}">
                    <a16:creationId xmlns:a16="http://schemas.microsoft.com/office/drawing/2014/main" id="{2BDEDE60-4867-0E65-E73B-DE65526103E5}"/>
                  </a:ext>
                </a:extLst>
              </p:cNvPr>
              <p:cNvSpPr/>
              <p:nvPr/>
            </p:nvSpPr>
            <p:spPr>
              <a:xfrm rot="-537420">
                <a:off x="2923937" y="1733368"/>
                <a:ext cx="29633" cy="192122"/>
              </a:xfrm>
              <a:custGeom>
                <a:avLst/>
                <a:gdLst/>
                <a:ahLst/>
                <a:cxnLst/>
                <a:rect l="l" t="t" r="r" b="b"/>
                <a:pathLst>
                  <a:path w="420" h="2723" extrusionOk="0">
                    <a:moveTo>
                      <a:pt x="149" y="1"/>
                    </a:moveTo>
                    <a:cubicBezTo>
                      <a:pt x="108" y="1"/>
                      <a:pt x="66" y="27"/>
                      <a:pt x="63" y="79"/>
                    </a:cubicBezTo>
                    <a:cubicBezTo>
                      <a:pt x="0" y="928"/>
                      <a:pt x="87" y="1828"/>
                      <a:pt x="250" y="2664"/>
                    </a:cubicBezTo>
                    <a:cubicBezTo>
                      <a:pt x="258" y="2705"/>
                      <a:pt x="287" y="2723"/>
                      <a:pt x="318" y="2723"/>
                    </a:cubicBezTo>
                    <a:cubicBezTo>
                      <a:pt x="366" y="2723"/>
                      <a:pt x="419" y="2681"/>
                      <a:pt x="409" y="2618"/>
                    </a:cubicBezTo>
                    <a:cubicBezTo>
                      <a:pt x="246" y="1801"/>
                      <a:pt x="167" y="913"/>
                      <a:pt x="226" y="79"/>
                    </a:cubicBezTo>
                    <a:cubicBezTo>
                      <a:pt x="229" y="27"/>
                      <a:pt x="190" y="1"/>
                      <a:pt x="14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66;p56">
                <a:extLst>
                  <a:ext uri="{FF2B5EF4-FFF2-40B4-BE49-F238E27FC236}">
                    <a16:creationId xmlns:a16="http://schemas.microsoft.com/office/drawing/2014/main" id="{BA9BDA61-201C-03A7-8949-3E4A89BAC6C3}"/>
                  </a:ext>
                </a:extLst>
              </p:cNvPr>
              <p:cNvSpPr/>
              <p:nvPr/>
            </p:nvSpPr>
            <p:spPr>
              <a:xfrm rot="-537420">
                <a:off x="2395631" y="1955258"/>
                <a:ext cx="582364" cy="72601"/>
              </a:xfrm>
              <a:custGeom>
                <a:avLst/>
                <a:gdLst/>
                <a:ahLst/>
                <a:cxnLst/>
                <a:rect l="l" t="t" r="r" b="b"/>
                <a:pathLst>
                  <a:path w="8254" h="1029" extrusionOk="0">
                    <a:moveTo>
                      <a:pt x="8126" y="0"/>
                    </a:moveTo>
                    <a:cubicBezTo>
                      <a:pt x="8115" y="0"/>
                      <a:pt x="8102" y="3"/>
                      <a:pt x="8090" y="9"/>
                    </a:cubicBezTo>
                    <a:cubicBezTo>
                      <a:pt x="6821" y="611"/>
                      <a:pt x="5400" y="866"/>
                      <a:pt x="3971" y="866"/>
                    </a:cubicBezTo>
                    <a:cubicBezTo>
                      <a:pt x="2661" y="866"/>
                      <a:pt x="1345" y="651"/>
                      <a:pt x="134" y="293"/>
                    </a:cubicBezTo>
                    <a:cubicBezTo>
                      <a:pt x="126" y="291"/>
                      <a:pt x="118" y="290"/>
                      <a:pt x="111" y="290"/>
                    </a:cubicBezTo>
                    <a:cubicBezTo>
                      <a:pt x="28" y="290"/>
                      <a:pt x="1" y="424"/>
                      <a:pt x="93" y="452"/>
                    </a:cubicBezTo>
                    <a:cubicBezTo>
                      <a:pt x="1319" y="813"/>
                      <a:pt x="2647" y="1028"/>
                      <a:pt x="3969" y="1028"/>
                    </a:cubicBezTo>
                    <a:cubicBezTo>
                      <a:pt x="5426" y="1028"/>
                      <a:pt x="6876" y="767"/>
                      <a:pt x="8173" y="151"/>
                    </a:cubicBezTo>
                    <a:cubicBezTo>
                      <a:pt x="8254" y="112"/>
                      <a:pt x="8202" y="0"/>
                      <a:pt x="812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67;p56">
                <a:extLst>
                  <a:ext uri="{FF2B5EF4-FFF2-40B4-BE49-F238E27FC236}">
                    <a16:creationId xmlns:a16="http://schemas.microsoft.com/office/drawing/2014/main" id="{0B51031F-DD27-2B80-21FD-69B947DDC6D9}"/>
                  </a:ext>
                </a:extLst>
              </p:cNvPr>
              <p:cNvSpPr/>
              <p:nvPr/>
            </p:nvSpPr>
            <p:spPr>
              <a:xfrm rot="-537420">
                <a:off x="2207481" y="1664306"/>
                <a:ext cx="473850" cy="57362"/>
              </a:xfrm>
              <a:custGeom>
                <a:avLst/>
                <a:gdLst/>
                <a:ahLst/>
                <a:cxnLst/>
                <a:rect l="l" t="t" r="r" b="b"/>
                <a:pathLst>
                  <a:path w="6716" h="813" extrusionOk="0">
                    <a:moveTo>
                      <a:pt x="6621" y="0"/>
                    </a:moveTo>
                    <a:cubicBezTo>
                      <a:pt x="6618" y="0"/>
                      <a:pt x="6615" y="0"/>
                      <a:pt x="6612" y="1"/>
                    </a:cubicBezTo>
                    <a:cubicBezTo>
                      <a:pt x="4443" y="215"/>
                      <a:pt x="2273" y="431"/>
                      <a:pt x="105" y="649"/>
                    </a:cubicBezTo>
                    <a:cubicBezTo>
                      <a:pt x="4" y="659"/>
                      <a:pt x="1" y="812"/>
                      <a:pt x="95" y="812"/>
                    </a:cubicBezTo>
                    <a:cubicBezTo>
                      <a:pt x="98" y="812"/>
                      <a:pt x="101" y="812"/>
                      <a:pt x="105" y="812"/>
                    </a:cubicBezTo>
                    <a:cubicBezTo>
                      <a:pt x="2273" y="597"/>
                      <a:pt x="4443" y="382"/>
                      <a:pt x="6612" y="164"/>
                    </a:cubicBezTo>
                    <a:cubicBezTo>
                      <a:pt x="6712" y="153"/>
                      <a:pt x="6715" y="0"/>
                      <a:pt x="662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68;p56">
                <a:extLst>
                  <a:ext uri="{FF2B5EF4-FFF2-40B4-BE49-F238E27FC236}">
                    <a16:creationId xmlns:a16="http://schemas.microsoft.com/office/drawing/2014/main" id="{5B412D9C-BE4E-A9E9-E572-4911F2877450}"/>
                  </a:ext>
                </a:extLst>
              </p:cNvPr>
              <p:cNvSpPr/>
              <p:nvPr/>
            </p:nvSpPr>
            <p:spPr>
              <a:xfrm rot="-537420">
                <a:off x="2242524" y="1739765"/>
                <a:ext cx="62653" cy="382410"/>
              </a:xfrm>
              <a:custGeom>
                <a:avLst/>
                <a:gdLst/>
                <a:ahLst/>
                <a:cxnLst/>
                <a:rect l="l" t="t" r="r" b="b"/>
                <a:pathLst>
                  <a:path w="888" h="5420" extrusionOk="0">
                    <a:moveTo>
                      <a:pt x="100" y="0"/>
                    </a:moveTo>
                    <a:cubicBezTo>
                      <a:pt x="49" y="0"/>
                      <a:pt x="1" y="40"/>
                      <a:pt x="24" y="100"/>
                    </a:cubicBezTo>
                    <a:cubicBezTo>
                      <a:pt x="724" y="1833"/>
                      <a:pt x="184" y="3566"/>
                      <a:pt x="454" y="5360"/>
                    </a:cubicBezTo>
                    <a:cubicBezTo>
                      <a:pt x="461" y="5402"/>
                      <a:pt x="490" y="5419"/>
                      <a:pt x="522" y="5419"/>
                    </a:cubicBezTo>
                    <a:cubicBezTo>
                      <a:pt x="570" y="5419"/>
                      <a:pt x="623" y="5379"/>
                      <a:pt x="613" y="5319"/>
                    </a:cubicBezTo>
                    <a:cubicBezTo>
                      <a:pt x="339" y="3513"/>
                      <a:pt x="887" y="1799"/>
                      <a:pt x="184" y="56"/>
                    </a:cubicBezTo>
                    <a:cubicBezTo>
                      <a:pt x="167" y="17"/>
                      <a:pt x="133" y="0"/>
                      <a:pt x="10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69;p56">
                <a:extLst>
                  <a:ext uri="{FF2B5EF4-FFF2-40B4-BE49-F238E27FC236}">
                    <a16:creationId xmlns:a16="http://schemas.microsoft.com/office/drawing/2014/main" id="{7603F299-AE64-A52C-8EA9-71279A04E302}"/>
                  </a:ext>
                </a:extLst>
              </p:cNvPr>
              <p:cNvSpPr/>
              <p:nvPr/>
            </p:nvSpPr>
            <p:spPr>
              <a:xfrm rot="-537420">
                <a:off x="2283470" y="2087822"/>
                <a:ext cx="50941" cy="50941"/>
              </a:xfrm>
              <a:custGeom>
                <a:avLst/>
                <a:gdLst/>
                <a:ahLst/>
                <a:cxnLst/>
                <a:rect l="l" t="t" r="r" b="b"/>
                <a:pathLst>
                  <a:path w="722" h="722" extrusionOk="0">
                    <a:moveTo>
                      <a:pt x="362" y="0"/>
                    </a:moveTo>
                    <a:cubicBezTo>
                      <a:pt x="164" y="0"/>
                      <a:pt x="1" y="160"/>
                      <a:pt x="1" y="360"/>
                    </a:cubicBezTo>
                    <a:cubicBezTo>
                      <a:pt x="1" y="558"/>
                      <a:pt x="164" y="721"/>
                      <a:pt x="362" y="721"/>
                    </a:cubicBezTo>
                    <a:cubicBezTo>
                      <a:pt x="562" y="721"/>
                      <a:pt x="722" y="558"/>
                      <a:pt x="722" y="360"/>
                    </a:cubicBezTo>
                    <a:cubicBezTo>
                      <a:pt x="722" y="160"/>
                      <a:pt x="562" y="0"/>
                      <a:pt x="3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70;p56">
                <a:extLst>
                  <a:ext uri="{FF2B5EF4-FFF2-40B4-BE49-F238E27FC236}">
                    <a16:creationId xmlns:a16="http://schemas.microsoft.com/office/drawing/2014/main" id="{FB270B60-4990-86AD-8F54-2152822B93A3}"/>
                  </a:ext>
                </a:extLst>
              </p:cNvPr>
              <p:cNvSpPr/>
              <p:nvPr/>
            </p:nvSpPr>
            <p:spPr>
              <a:xfrm rot="-537420">
                <a:off x="2289301" y="2127205"/>
                <a:ext cx="36971" cy="187748"/>
              </a:xfrm>
              <a:custGeom>
                <a:avLst/>
                <a:gdLst/>
                <a:ahLst/>
                <a:cxnLst/>
                <a:rect l="l" t="t" r="r" b="b"/>
                <a:pathLst>
                  <a:path w="524" h="2661" extrusionOk="0">
                    <a:moveTo>
                      <a:pt x="357" y="0"/>
                    </a:moveTo>
                    <a:cubicBezTo>
                      <a:pt x="310" y="0"/>
                      <a:pt x="258" y="42"/>
                      <a:pt x="270" y="104"/>
                    </a:cubicBezTo>
                    <a:cubicBezTo>
                      <a:pt x="447" y="963"/>
                      <a:pt x="0" y="1757"/>
                      <a:pt x="260" y="2602"/>
                    </a:cubicBezTo>
                    <a:cubicBezTo>
                      <a:pt x="271" y="2643"/>
                      <a:pt x="303" y="2660"/>
                      <a:pt x="336" y="2660"/>
                    </a:cubicBezTo>
                    <a:cubicBezTo>
                      <a:pt x="385" y="2660"/>
                      <a:pt x="434" y="2621"/>
                      <a:pt x="416" y="2561"/>
                    </a:cubicBezTo>
                    <a:cubicBezTo>
                      <a:pt x="256" y="2030"/>
                      <a:pt x="392" y="1625"/>
                      <a:pt x="472" y="1109"/>
                    </a:cubicBezTo>
                    <a:cubicBezTo>
                      <a:pt x="523" y="752"/>
                      <a:pt x="499" y="409"/>
                      <a:pt x="426" y="59"/>
                    </a:cubicBezTo>
                    <a:cubicBezTo>
                      <a:pt x="418" y="18"/>
                      <a:pt x="388" y="0"/>
                      <a:pt x="35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71;p56">
                <a:extLst>
                  <a:ext uri="{FF2B5EF4-FFF2-40B4-BE49-F238E27FC236}">
                    <a16:creationId xmlns:a16="http://schemas.microsoft.com/office/drawing/2014/main" id="{8F5D017A-31FB-4B1F-01FF-3F5763C692A3}"/>
                  </a:ext>
                </a:extLst>
              </p:cNvPr>
              <p:cNvSpPr/>
              <p:nvPr/>
            </p:nvSpPr>
            <p:spPr>
              <a:xfrm rot="-537420">
                <a:off x="2318428" y="2115253"/>
                <a:ext cx="30409" cy="161219"/>
              </a:xfrm>
              <a:custGeom>
                <a:avLst/>
                <a:gdLst/>
                <a:ahLst/>
                <a:cxnLst/>
                <a:rect l="l" t="t" r="r" b="b"/>
                <a:pathLst>
                  <a:path w="431" h="2285" extrusionOk="0">
                    <a:moveTo>
                      <a:pt x="132" y="1"/>
                    </a:moveTo>
                    <a:cubicBezTo>
                      <a:pt x="91" y="1"/>
                      <a:pt x="47" y="28"/>
                      <a:pt x="42" y="80"/>
                    </a:cubicBezTo>
                    <a:cubicBezTo>
                      <a:pt x="0" y="454"/>
                      <a:pt x="91" y="798"/>
                      <a:pt x="136" y="1169"/>
                    </a:cubicBezTo>
                    <a:cubicBezTo>
                      <a:pt x="177" y="1525"/>
                      <a:pt x="170" y="1879"/>
                      <a:pt x="257" y="2226"/>
                    </a:cubicBezTo>
                    <a:cubicBezTo>
                      <a:pt x="267" y="2267"/>
                      <a:pt x="298" y="2285"/>
                      <a:pt x="330" y="2285"/>
                    </a:cubicBezTo>
                    <a:cubicBezTo>
                      <a:pt x="379" y="2285"/>
                      <a:pt x="431" y="2244"/>
                      <a:pt x="416" y="2184"/>
                    </a:cubicBezTo>
                    <a:cubicBezTo>
                      <a:pt x="330" y="1841"/>
                      <a:pt x="340" y="1498"/>
                      <a:pt x="299" y="1148"/>
                    </a:cubicBezTo>
                    <a:cubicBezTo>
                      <a:pt x="257" y="787"/>
                      <a:pt x="163" y="448"/>
                      <a:pt x="205" y="80"/>
                    </a:cubicBezTo>
                    <a:cubicBezTo>
                      <a:pt x="210" y="27"/>
                      <a:pt x="173" y="1"/>
                      <a:pt x="13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2;p56">
                <a:extLst>
                  <a:ext uri="{FF2B5EF4-FFF2-40B4-BE49-F238E27FC236}">
                    <a16:creationId xmlns:a16="http://schemas.microsoft.com/office/drawing/2014/main" id="{2D64AE86-749B-0D29-CD0A-D12E5203F10B}"/>
                  </a:ext>
                </a:extLst>
              </p:cNvPr>
              <p:cNvSpPr/>
              <p:nvPr/>
            </p:nvSpPr>
            <p:spPr>
              <a:xfrm rot="-537420">
                <a:off x="2318152" y="2112716"/>
                <a:ext cx="73871" cy="147602"/>
              </a:xfrm>
              <a:custGeom>
                <a:avLst/>
                <a:gdLst/>
                <a:ahLst/>
                <a:cxnLst/>
                <a:rect l="l" t="t" r="r" b="b"/>
                <a:pathLst>
                  <a:path w="1047" h="2092" extrusionOk="0">
                    <a:moveTo>
                      <a:pt x="102" y="1"/>
                    </a:moveTo>
                    <a:cubicBezTo>
                      <a:pt x="51" y="1"/>
                      <a:pt x="1" y="41"/>
                      <a:pt x="22" y="102"/>
                    </a:cubicBezTo>
                    <a:cubicBezTo>
                      <a:pt x="144" y="452"/>
                      <a:pt x="372" y="750"/>
                      <a:pt x="483" y="1111"/>
                    </a:cubicBezTo>
                    <a:cubicBezTo>
                      <a:pt x="587" y="1443"/>
                      <a:pt x="660" y="1769"/>
                      <a:pt x="864" y="2056"/>
                    </a:cubicBezTo>
                    <a:cubicBezTo>
                      <a:pt x="881" y="2081"/>
                      <a:pt x="906" y="2091"/>
                      <a:pt x="931" y="2091"/>
                    </a:cubicBezTo>
                    <a:cubicBezTo>
                      <a:pt x="989" y="2091"/>
                      <a:pt x="1046" y="2034"/>
                      <a:pt x="1003" y="1973"/>
                    </a:cubicBezTo>
                    <a:cubicBezTo>
                      <a:pt x="785" y="1665"/>
                      <a:pt x="729" y="1305"/>
                      <a:pt x="604" y="951"/>
                    </a:cubicBezTo>
                    <a:cubicBezTo>
                      <a:pt x="494" y="639"/>
                      <a:pt x="289" y="372"/>
                      <a:pt x="182" y="57"/>
                    </a:cubicBezTo>
                    <a:cubicBezTo>
                      <a:pt x="168" y="18"/>
                      <a:pt x="135" y="1"/>
                      <a:pt x="10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73;p56">
                <a:extLst>
                  <a:ext uri="{FF2B5EF4-FFF2-40B4-BE49-F238E27FC236}">
                    <a16:creationId xmlns:a16="http://schemas.microsoft.com/office/drawing/2014/main" id="{EEEC0F6B-F2A4-E2D7-E00D-A13F1611E939}"/>
                  </a:ext>
                </a:extLst>
              </p:cNvPr>
              <p:cNvSpPr/>
              <p:nvPr/>
            </p:nvSpPr>
            <p:spPr>
              <a:xfrm rot="-537420">
                <a:off x="2393228" y="1955685"/>
                <a:ext cx="307269" cy="62794"/>
              </a:xfrm>
              <a:custGeom>
                <a:avLst/>
                <a:gdLst/>
                <a:ahLst/>
                <a:cxnLst/>
                <a:rect l="l" t="t" r="r" b="b"/>
                <a:pathLst>
                  <a:path w="4355" h="890" extrusionOk="0">
                    <a:moveTo>
                      <a:pt x="117" y="0"/>
                    </a:moveTo>
                    <a:cubicBezTo>
                      <a:pt x="47" y="0"/>
                      <a:pt x="0" y="109"/>
                      <a:pt x="79" y="155"/>
                    </a:cubicBezTo>
                    <a:cubicBezTo>
                      <a:pt x="1302" y="890"/>
                      <a:pt x="2875" y="754"/>
                      <a:pt x="4251" y="810"/>
                    </a:cubicBezTo>
                    <a:cubicBezTo>
                      <a:pt x="4253" y="810"/>
                      <a:pt x="4255" y="810"/>
                      <a:pt x="4257" y="810"/>
                    </a:cubicBezTo>
                    <a:cubicBezTo>
                      <a:pt x="4355" y="810"/>
                      <a:pt x="4353" y="650"/>
                      <a:pt x="4251" y="647"/>
                    </a:cubicBezTo>
                    <a:cubicBezTo>
                      <a:pt x="2906" y="592"/>
                      <a:pt x="1358" y="727"/>
                      <a:pt x="159" y="13"/>
                    </a:cubicBezTo>
                    <a:cubicBezTo>
                      <a:pt x="144" y="4"/>
                      <a:pt x="130" y="0"/>
                      <a:pt x="1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74;p56">
                <a:extLst>
                  <a:ext uri="{FF2B5EF4-FFF2-40B4-BE49-F238E27FC236}">
                    <a16:creationId xmlns:a16="http://schemas.microsoft.com/office/drawing/2014/main" id="{C074CD25-244D-E101-2EFA-9970E1801FAF}"/>
                  </a:ext>
                </a:extLst>
              </p:cNvPr>
              <p:cNvSpPr/>
              <p:nvPr/>
            </p:nvSpPr>
            <p:spPr>
              <a:xfrm rot="-537420">
                <a:off x="2721093" y="1890674"/>
                <a:ext cx="238971" cy="73307"/>
              </a:xfrm>
              <a:custGeom>
                <a:avLst/>
                <a:gdLst/>
                <a:ahLst/>
                <a:cxnLst/>
                <a:rect l="l" t="t" r="r" b="b"/>
                <a:pathLst>
                  <a:path w="3387" h="1039" extrusionOk="0">
                    <a:moveTo>
                      <a:pt x="3282" y="1"/>
                    </a:moveTo>
                    <a:cubicBezTo>
                      <a:pt x="3274" y="1"/>
                      <a:pt x="3264" y="3"/>
                      <a:pt x="3255" y="6"/>
                    </a:cubicBezTo>
                    <a:cubicBezTo>
                      <a:pt x="2222" y="359"/>
                      <a:pt x="1200" y="758"/>
                      <a:pt x="105" y="876"/>
                    </a:cubicBezTo>
                    <a:cubicBezTo>
                      <a:pt x="5" y="885"/>
                      <a:pt x="1" y="1039"/>
                      <a:pt x="93" y="1039"/>
                    </a:cubicBezTo>
                    <a:cubicBezTo>
                      <a:pt x="96" y="1039"/>
                      <a:pt x="100" y="1038"/>
                      <a:pt x="105" y="1038"/>
                    </a:cubicBezTo>
                    <a:cubicBezTo>
                      <a:pt x="1217" y="921"/>
                      <a:pt x="2249" y="526"/>
                      <a:pt x="3300" y="161"/>
                    </a:cubicBezTo>
                    <a:cubicBezTo>
                      <a:pt x="3387" y="134"/>
                      <a:pt x="3361" y="1"/>
                      <a:pt x="32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75;p56">
                <a:extLst>
                  <a:ext uri="{FF2B5EF4-FFF2-40B4-BE49-F238E27FC236}">
                    <a16:creationId xmlns:a16="http://schemas.microsoft.com/office/drawing/2014/main" id="{901E304E-FCD0-550B-DC90-B8AD0152848C}"/>
                  </a:ext>
                </a:extLst>
              </p:cNvPr>
              <p:cNvSpPr/>
              <p:nvPr/>
            </p:nvSpPr>
            <p:spPr>
              <a:xfrm rot="-537420">
                <a:off x="2639605" y="1597191"/>
                <a:ext cx="53269" cy="66745"/>
              </a:xfrm>
              <a:custGeom>
                <a:avLst/>
                <a:gdLst/>
                <a:ahLst/>
                <a:cxnLst/>
                <a:rect l="l" t="t" r="r" b="b"/>
                <a:pathLst>
                  <a:path w="755" h="946" extrusionOk="0">
                    <a:moveTo>
                      <a:pt x="641" y="1"/>
                    </a:moveTo>
                    <a:cubicBezTo>
                      <a:pt x="615" y="1"/>
                      <a:pt x="589" y="12"/>
                      <a:pt x="571" y="39"/>
                    </a:cubicBezTo>
                    <a:cubicBezTo>
                      <a:pt x="394" y="300"/>
                      <a:pt x="218" y="562"/>
                      <a:pt x="41" y="826"/>
                    </a:cubicBezTo>
                    <a:cubicBezTo>
                      <a:pt x="0" y="887"/>
                      <a:pt x="57" y="946"/>
                      <a:pt x="116" y="946"/>
                    </a:cubicBezTo>
                    <a:cubicBezTo>
                      <a:pt x="140" y="946"/>
                      <a:pt x="165" y="935"/>
                      <a:pt x="183" y="909"/>
                    </a:cubicBezTo>
                    <a:cubicBezTo>
                      <a:pt x="360" y="646"/>
                      <a:pt x="536" y="383"/>
                      <a:pt x="714" y="119"/>
                    </a:cubicBezTo>
                    <a:cubicBezTo>
                      <a:pt x="755" y="59"/>
                      <a:pt x="699" y="1"/>
                      <a:pt x="64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77479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8D74-D698-D535-C1A2-122FD55BCA56}"/>
              </a:ext>
            </a:extLst>
          </p:cNvPr>
          <p:cNvSpPr>
            <a:spLocks noGrp="1"/>
          </p:cNvSpPr>
          <p:nvPr>
            <p:ph type="title"/>
          </p:nvPr>
        </p:nvSpPr>
        <p:spPr>
          <a:xfrm>
            <a:off x="2048819" y="481876"/>
            <a:ext cx="5046362" cy="2089874"/>
          </a:xfrm>
        </p:spPr>
        <p:txBody>
          <a:bodyPr/>
          <a:lstStyle/>
          <a:p>
            <a:r>
              <a:rPr lang="en-US" sz="3500" dirty="0"/>
              <a:t>TRAFFIC  PREDICTION (USING MACHINE LEARNING WITH DATA SCIENCE)</a:t>
            </a:r>
            <a:endParaRPr lang="en-IN" sz="3500" dirty="0"/>
          </a:p>
        </p:txBody>
      </p:sp>
      <p:sp>
        <p:nvSpPr>
          <p:cNvPr id="3" name="Subtitle 2">
            <a:extLst>
              <a:ext uri="{FF2B5EF4-FFF2-40B4-BE49-F238E27FC236}">
                <a16:creationId xmlns:a16="http://schemas.microsoft.com/office/drawing/2014/main" id="{B8746969-54BB-C8DB-6EEB-AF34F384E1C2}"/>
              </a:ext>
            </a:extLst>
          </p:cNvPr>
          <p:cNvSpPr>
            <a:spLocks noGrp="1"/>
          </p:cNvSpPr>
          <p:nvPr>
            <p:ph type="subTitle" idx="1"/>
          </p:nvPr>
        </p:nvSpPr>
        <p:spPr>
          <a:xfrm>
            <a:off x="426626" y="2513521"/>
            <a:ext cx="2608626" cy="2200035"/>
          </a:xfrm>
        </p:spPr>
        <p:txBody>
          <a:bodyPr/>
          <a:lstStyle/>
          <a:p>
            <a:pPr algn="l"/>
            <a:r>
              <a:rPr lang="en-IN" sz="2000" dirty="0"/>
              <a:t>PRESENTED BY:-</a:t>
            </a:r>
          </a:p>
          <a:p>
            <a:pPr algn="l"/>
            <a:r>
              <a:rPr lang="en-IN" sz="2000" dirty="0"/>
              <a:t>1. SAINATH VARMA</a:t>
            </a:r>
          </a:p>
          <a:p>
            <a:pPr algn="l"/>
            <a:r>
              <a:rPr lang="en-IN" sz="2000" dirty="0"/>
              <a:t>2. AAKASH NEELI</a:t>
            </a:r>
          </a:p>
          <a:p>
            <a:pPr algn="l"/>
            <a:r>
              <a:rPr lang="en-IN" sz="2000" dirty="0"/>
              <a:t>3. KRITHI VARIUN</a:t>
            </a:r>
          </a:p>
          <a:p>
            <a:pPr algn="l"/>
            <a:r>
              <a:rPr lang="en-IN" sz="2000" dirty="0"/>
              <a:t>4. SAM NATHAN</a:t>
            </a:r>
          </a:p>
          <a:p>
            <a:pPr algn="l"/>
            <a:r>
              <a:rPr lang="en-IN" sz="2000" dirty="0"/>
              <a:t>5. BANDHAV</a:t>
            </a:r>
          </a:p>
          <a:p>
            <a:pPr algn="l"/>
            <a:r>
              <a:rPr lang="en-IN" sz="2000" dirty="0"/>
              <a:t>6. G.VENKATA DHINESH</a:t>
            </a:r>
          </a:p>
          <a:p>
            <a:endParaRPr lang="en-IN" dirty="0"/>
          </a:p>
        </p:txBody>
      </p:sp>
      <p:grpSp>
        <p:nvGrpSpPr>
          <p:cNvPr id="4" name="Google Shape;778;p39">
            <a:extLst>
              <a:ext uri="{FF2B5EF4-FFF2-40B4-BE49-F238E27FC236}">
                <a16:creationId xmlns:a16="http://schemas.microsoft.com/office/drawing/2014/main" id="{67791432-8B76-FF0D-2A20-71659CEDDD33}"/>
              </a:ext>
            </a:extLst>
          </p:cNvPr>
          <p:cNvGrpSpPr/>
          <p:nvPr/>
        </p:nvGrpSpPr>
        <p:grpSpPr>
          <a:xfrm>
            <a:off x="6534295" y="0"/>
            <a:ext cx="1077480" cy="3792801"/>
            <a:chOff x="3341163" y="-296155"/>
            <a:chExt cx="506501" cy="1782918"/>
          </a:xfrm>
        </p:grpSpPr>
        <p:sp>
          <p:nvSpPr>
            <p:cNvPr id="5" name="Google Shape;779;p39">
              <a:extLst>
                <a:ext uri="{FF2B5EF4-FFF2-40B4-BE49-F238E27FC236}">
                  <a16:creationId xmlns:a16="http://schemas.microsoft.com/office/drawing/2014/main" id="{D92BC510-43EA-DBEE-771C-2C12598F2239}"/>
                </a:ext>
              </a:extLst>
            </p:cNvPr>
            <p:cNvSpPr/>
            <p:nvPr/>
          </p:nvSpPr>
          <p:spPr>
            <a:xfrm>
              <a:off x="3488137" y="1191289"/>
              <a:ext cx="214719" cy="22144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0;p39">
              <a:extLst>
                <a:ext uri="{FF2B5EF4-FFF2-40B4-BE49-F238E27FC236}">
                  <a16:creationId xmlns:a16="http://schemas.microsoft.com/office/drawing/2014/main" id="{0E5E310B-EA43-1AAD-E5D6-ECA4CA666C24}"/>
                </a:ext>
              </a:extLst>
            </p:cNvPr>
            <p:cNvSpPr/>
            <p:nvPr/>
          </p:nvSpPr>
          <p:spPr>
            <a:xfrm>
              <a:off x="3459121" y="1142761"/>
              <a:ext cx="274825" cy="301659"/>
            </a:xfrm>
            <a:custGeom>
              <a:avLst/>
              <a:gdLst/>
              <a:ahLst/>
              <a:cxnLst/>
              <a:rect l="l" t="t" r="r" b="b"/>
              <a:pathLst>
                <a:path w="5510" h="6048" extrusionOk="0">
                  <a:moveTo>
                    <a:pt x="1262" y="1"/>
                  </a:moveTo>
                  <a:cubicBezTo>
                    <a:pt x="1221" y="1"/>
                    <a:pt x="1179" y="27"/>
                    <a:pt x="1175" y="79"/>
                  </a:cubicBezTo>
                  <a:cubicBezTo>
                    <a:pt x="1113" y="837"/>
                    <a:pt x="600" y="1544"/>
                    <a:pt x="344" y="2254"/>
                  </a:cubicBezTo>
                  <a:cubicBezTo>
                    <a:pt x="128" y="2854"/>
                    <a:pt x="0" y="3498"/>
                    <a:pt x="128" y="4132"/>
                  </a:cubicBezTo>
                  <a:cubicBezTo>
                    <a:pt x="368" y="5317"/>
                    <a:pt x="1553" y="5900"/>
                    <a:pt x="2668" y="6031"/>
                  </a:cubicBezTo>
                  <a:cubicBezTo>
                    <a:pt x="2761" y="6042"/>
                    <a:pt x="2857" y="6048"/>
                    <a:pt x="2955" y="6048"/>
                  </a:cubicBezTo>
                  <a:cubicBezTo>
                    <a:pt x="3463" y="6048"/>
                    <a:pt x="4017" y="5901"/>
                    <a:pt x="4435" y="5643"/>
                  </a:cubicBezTo>
                  <a:cubicBezTo>
                    <a:pt x="4892" y="5359"/>
                    <a:pt x="5097" y="4742"/>
                    <a:pt x="5274" y="4257"/>
                  </a:cubicBezTo>
                  <a:cubicBezTo>
                    <a:pt x="5509" y="3609"/>
                    <a:pt x="5506" y="3006"/>
                    <a:pt x="5319" y="2345"/>
                  </a:cubicBezTo>
                  <a:cubicBezTo>
                    <a:pt x="5094" y="1565"/>
                    <a:pt x="4408" y="941"/>
                    <a:pt x="4318" y="133"/>
                  </a:cubicBezTo>
                  <a:cubicBezTo>
                    <a:pt x="4312" y="82"/>
                    <a:pt x="4269" y="56"/>
                    <a:pt x="4228" y="56"/>
                  </a:cubicBezTo>
                  <a:cubicBezTo>
                    <a:pt x="4187" y="56"/>
                    <a:pt x="4149" y="82"/>
                    <a:pt x="4155" y="133"/>
                  </a:cubicBezTo>
                  <a:cubicBezTo>
                    <a:pt x="4203" y="563"/>
                    <a:pt x="4380" y="882"/>
                    <a:pt x="4606" y="1243"/>
                  </a:cubicBezTo>
                  <a:cubicBezTo>
                    <a:pt x="4924" y="1745"/>
                    <a:pt x="5167" y="2244"/>
                    <a:pt x="5263" y="2839"/>
                  </a:cubicBezTo>
                  <a:cubicBezTo>
                    <a:pt x="5385" y="3571"/>
                    <a:pt x="5149" y="4482"/>
                    <a:pt x="4719" y="5092"/>
                  </a:cubicBezTo>
                  <a:cubicBezTo>
                    <a:pt x="4339" y="5632"/>
                    <a:pt x="3635" y="5881"/>
                    <a:pt x="2969" y="5881"/>
                  </a:cubicBezTo>
                  <a:cubicBezTo>
                    <a:pt x="2799" y="5881"/>
                    <a:pt x="2630" y="5865"/>
                    <a:pt x="2471" y="5833"/>
                  </a:cubicBezTo>
                  <a:cubicBezTo>
                    <a:pt x="1906" y="5722"/>
                    <a:pt x="1238" y="5500"/>
                    <a:pt x="811" y="5095"/>
                  </a:cubicBezTo>
                  <a:cubicBezTo>
                    <a:pt x="219" y="4531"/>
                    <a:pt x="157" y="3637"/>
                    <a:pt x="326" y="2881"/>
                  </a:cubicBezTo>
                  <a:cubicBezTo>
                    <a:pt x="541" y="1921"/>
                    <a:pt x="1262" y="1062"/>
                    <a:pt x="1337" y="79"/>
                  </a:cubicBezTo>
                  <a:cubicBezTo>
                    <a:pt x="1341" y="27"/>
                    <a:pt x="1302" y="1"/>
                    <a:pt x="126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1;p39">
              <a:extLst>
                <a:ext uri="{FF2B5EF4-FFF2-40B4-BE49-F238E27FC236}">
                  <a16:creationId xmlns:a16="http://schemas.microsoft.com/office/drawing/2014/main" id="{B0E9DDDC-CEE9-DF09-8A99-3ECEF3ABA85C}"/>
                </a:ext>
              </a:extLst>
            </p:cNvPr>
            <p:cNvSpPr/>
            <p:nvPr/>
          </p:nvSpPr>
          <p:spPr>
            <a:xfrm>
              <a:off x="3515582" y="1128346"/>
              <a:ext cx="155468" cy="22395"/>
            </a:xfrm>
            <a:custGeom>
              <a:avLst/>
              <a:gdLst/>
              <a:ahLst/>
              <a:cxnLst/>
              <a:rect l="l" t="t" r="r" b="b"/>
              <a:pathLst>
                <a:path w="3117" h="449" extrusionOk="0">
                  <a:moveTo>
                    <a:pt x="1624" y="0"/>
                  </a:moveTo>
                  <a:cubicBezTo>
                    <a:pt x="1071" y="0"/>
                    <a:pt x="518" y="84"/>
                    <a:pt x="81" y="298"/>
                  </a:cubicBezTo>
                  <a:cubicBezTo>
                    <a:pt x="0" y="337"/>
                    <a:pt x="52" y="449"/>
                    <a:pt x="128" y="449"/>
                  </a:cubicBezTo>
                  <a:cubicBezTo>
                    <a:pt x="139" y="449"/>
                    <a:pt x="151" y="446"/>
                    <a:pt x="164" y="440"/>
                  </a:cubicBezTo>
                  <a:cubicBezTo>
                    <a:pt x="559" y="246"/>
                    <a:pt x="1094" y="170"/>
                    <a:pt x="1627" y="170"/>
                  </a:cubicBezTo>
                  <a:cubicBezTo>
                    <a:pt x="2114" y="170"/>
                    <a:pt x="2600" y="233"/>
                    <a:pt x="2978" y="326"/>
                  </a:cubicBezTo>
                  <a:cubicBezTo>
                    <a:pt x="2985" y="328"/>
                    <a:pt x="2992" y="329"/>
                    <a:pt x="2999" y="329"/>
                  </a:cubicBezTo>
                  <a:cubicBezTo>
                    <a:pt x="3087" y="329"/>
                    <a:pt x="3116" y="192"/>
                    <a:pt x="3023" y="166"/>
                  </a:cubicBezTo>
                  <a:cubicBezTo>
                    <a:pt x="2611" y="67"/>
                    <a:pt x="2118" y="0"/>
                    <a:pt x="162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2;p39">
              <a:extLst>
                <a:ext uri="{FF2B5EF4-FFF2-40B4-BE49-F238E27FC236}">
                  <a16:creationId xmlns:a16="http://schemas.microsoft.com/office/drawing/2014/main" id="{80ECBA5F-BED8-5152-3E98-11B8F5BC5724}"/>
                </a:ext>
              </a:extLst>
            </p:cNvPr>
            <p:cNvSpPr/>
            <p:nvPr/>
          </p:nvSpPr>
          <p:spPr>
            <a:xfrm>
              <a:off x="3517178" y="1050139"/>
              <a:ext cx="156366" cy="100703"/>
            </a:xfrm>
            <a:custGeom>
              <a:avLst/>
              <a:gdLst/>
              <a:ahLst/>
              <a:cxnLst/>
              <a:rect l="l" t="t" r="r" b="b"/>
              <a:pathLst>
                <a:path w="3135" h="2019" extrusionOk="0">
                  <a:moveTo>
                    <a:pt x="1320" y="1"/>
                  </a:moveTo>
                  <a:cubicBezTo>
                    <a:pt x="948" y="1"/>
                    <a:pt x="570" y="54"/>
                    <a:pt x="378" y="297"/>
                  </a:cubicBezTo>
                  <a:cubicBezTo>
                    <a:pt x="70" y="684"/>
                    <a:pt x="94" y="1447"/>
                    <a:pt x="11" y="1915"/>
                  </a:cubicBezTo>
                  <a:cubicBezTo>
                    <a:pt x="1" y="1978"/>
                    <a:pt x="54" y="2019"/>
                    <a:pt x="102" y="2019"/>
                  </a:cubicBezTo>
                  <a:cubicBezTo>
                    <a:pt x="134" y="2019"/>
                    <a:pt x="163" y="2001"/>
                    <a:pt x="170" y="1960"/>
                  </a:cubicBezTo>
                  <a:cubicBezTo>
                    <a:pt x="233" y="1613"/>
                    <a:pt x="274" y="1260"/>
                    <a:pt x="347" y="917"/>
                  </a:cubicBezTo>
                  <a:cubicBezTo>
                    <a:pt x="490" y="242"/>
                    <a:pt x="1143" y="192"/>
                    <a:pt x="1722" y="192"/>
                  </a:cubicBezTo>
                  <a:cubicBezTo>
                    <a:pt x="1746" y="192"/>
                    <a:pt x="1771" y="193"/>
                    <a:pt x="1795" y="193"/>
                  </a:cubicBezTo>
                  <a:cubicBezTo>
                    <a:pt x="1880" y="193"/>
                    <a:pt x="1968" y="189"/>
                    <a:pt x="2057" y="189"/>
                  </a:cubicBezTo>
                  <a:cubicBezTo>
                    <a:pt x="2313" y="189"/>
                    <a:pt x="2571" y="220"/>
                    <a:pt x="2741" y="460"/>
                  </a:cubicBezTo>
                  <a:cubicBezTo>
                    <a:pt x="2845" y="608"/>
                    <a:pt x="2855" y="871"/>
                    <a:pt x="2873" y="1048"/>
                  </a:cubicBezTo>
                  <a:cubicBezTo>
                    <a:pt x="2904" y="1346"/>
                    <a:pt x="2932" y="1640"/>
                    <a:pt x="2967" y="1936"/>
                  </a:cubicBezTo>
                  <a:cubicBezTo>
                    <a:pt x="2972" y="1988"/>
                    <a:pt x="3016" y="2015"/>
                    <a:pt x="3057" y="2015"/>
                  </a:cubicBezTo>
                  <a:cubicBezTo>
                    <a:pt x="3097" y="2015"/>
                    <a:pt x="3135" y="1989"/>
                    <a:pt x="3130" y="1936"/>
                  </a:cubicBezTo>
                  <a:cubicBezTo>
                    <a:pt x="3077" y="1492"/>
                    <a:pt x="3109" y="979"/>
                    <a:pt x="2963" y="553"/>
                  </a:cubicBezTo>
                  <a:cubicBezTo>
                    <a:pt x="2790" y="44"/>
                    <a:pt x="2502" y="47"/>
                    <a:pt x="2028" y="33"/>
                  </a:cubicBezTo>
                  <a:cubicBezTo>
                    <a:pt x="1839" y="27"/>
                    <a:pt x="1581" y="1"/>
                    <a:pt x="132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3;p39">
              <a:extLst>
                <a:ext uri="{FF2B5EF4-FFF2-40B4-BE49-F238E27FC236}">
                  <a16:creationId xmlns:a16="http://schemas.microsoft.com/office/drawing/2014/main" id="{64E94A9D-8004-6EA3-64C1-833A8D5D4312}"/>
                </a:ext>
              </a:extLst>
            </p:cNvPr>
            <p:cNvSpPr/>
            <p:nvPr/>
          </p:nvSpPr>
          <p:spPr>
            <a:xfrm>
              <a:off x="3565409" y="1005250"/>
              <a:ext cx="67784" cy="50875"/>
            </a:xfrm>
            <a:custGeom>
              <a:avLst/>
              <a:gdLst/>
              <a:ahLst/>
              <a:cxnLst/>
              <a:rect l="l" t="t" r="r" b="b"/>
              <a:pathLst>
                <a:path w="1359" h="1020" extrusionOk="0">
                  <a:moveTo>
                    <a:pt x="707" y="1"/>
                  </a:moveTo>
                  <a:cubicBezTo>
                    <a:pt x="489" y="1"/>
                    <a:pt x="222" y="81"/>
                    <a:pt x="111" y="285"/>
                  </a:cubicBezTo>
                  <a:cubicBezTo>
                    <a:pt x="1" y="486"/>
                    <a:pt x="28" y="746"/>
                    <a:pt x="59" y="960"/>
                  </a:cubicBezTo>
                  <a:cubicBezTo>
                    <a:pt x="64" y="1002"/>
                    <a:pt x="92" y="1019"/>
                    <a:pt x="123" y="1019"/>
                  </a:cubicBezTo>
                  <a:cubicBezTo>
                    <a:pt x="170" y="1019"/>
                    <a:pt x="224" y="978"/>
                    <a:pt x="215" y="916"/>
                  </a:cubicBezTo>
                  <a:cubicBezTo>
                    <a:pt x="194" y="749"/>
                    <a:pt x="163" y="521"/>
                    <a:pt x="253" y="368"/>
                  </a:cubicBezTo>
                  <a:cubicBezTo>
                    <a:pt x="338" y="220"/>
                    <a:pt x="532" y="164"/>
                    <a:pt x="700" y="164"/>
                  </a:cubicBezTo>
                  <a:cubicBezTo>
                    <a:pt x="724" y="164"/>
                    <a:pt x="747" y="165"/>
                    <a:pt x="770" y="167"/>
                  </a:cubicBezTo>
                  <a:cubicBezTo>
                    <a:pt x="1240" y="216"/>
                    <a:pt x="1130" y="594"/>
                    <a:pt x="1161" y="940"/>
                  </a:cubicBezTo>
                  <a:cubicBezTo>
                    <a:pt x="1164" y="992"/>
                    <a:pt x="1208" y="1018"/>
                    <a:pt x="1249" y="1018"/>
                  </a:cubicBezTo>
                  <a:cubicBezTo>
                    <a:pt x="1290" y="1018"/>
                    <a:pt x="1329" y="992"/>
                    <a:pt x="1324" y="940"/>
                  </a:cubicBezTo>
                  <a:cubicBezTo>
                    <a:pt x="1303" y="722"/>
                    <a:pt x="1359" y="472"/>
                    <a:pt x="1261" y="268"/>
                  </a:cubicBezTo>
                  <a:cubicBezTo>
                    <a:pt x="1165" y="71"/>
                    <a:pt x="908" y="4"/>
                    <a:pt x="70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4;p39">
              <a:extLst>
                <a:ext uri="{FF2B5EF4-FFF2-40B4-BE49-F238E27FC236}">
                  <a16:creationId xmlns:a16="http://schemas.microsoft.com/office/drawing/2014/main" id="{09B95839-90DA-A3CF-92F1-548D35202437}"/>
                </a:ext>
              </a:extLst>
            </p:cNvPr>
            <p:cNvSpPr/>
            <p:nvPr/>
          </p:nvSpPr>
          <p:spPr>
            <a:xfrm>
              <a:off x="3517328" y="1147798"/>
              <a:ext cx="43792" cy="21747"/>
            </a:xfrm>
            <a:custGeom>
              <a:avLst/>
              <a:gdLst/>
              <a:ahLst/>
              <a:cxnLst/>
              <a:rect l="l" t="t" r="r" b="b"/>
              <a:pathLst>
                <a:path w="878" h="436" extrusionOk="0">
                  <a:moveTo>
                    <a:pt x="123" y="1"/>
                  </a:moveTo>
                  <a:cubicBezTo>
                    <a:pt x="57" y="1"/>
                    <a:pt x="1" y="83"/>
                    <a:pt x="63" y="136"/>
                  </a:cubicBezTo>
                  <a:cubicBezTo>
                    <a:pt x="268" y="310"/>
                    <a:pt x="503" y="410"/>
                    <a:pt x="770" y="435"/>
                  </a:cubicBezTo>
                  <a:cubicBezTo>
                    <a:pt x="773" y="435"/>
                    <a:pt x="776" y="435"/>
                    <a:pt x="779" y="435"/>
                  </a:cubicBezTo>
                  <a:cubicBezTo>
                    <a:pt x="877" y="435"/>
                    <a:pt x="874" y="282"/>
                    <a:pt x="770" y="272"/>
                  </a:cubicBezTo>
                  <a:cubicBezTo>
                    <a:pt x="552" y="251"/>
                    <a:pt x="348" y="165"/>
                    <a:pt x="178" y="23"/>
                  </a:cubicBezTo>
                  <a:cubicBezTo>
                    <a:pt x="160" y="7"/>
                    <a:pt x="141"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5;p39">
              <a:extLst>
                <a:ext uri="{FF2B5EF4-FFF2-40B4-BE49-F238E27FC236}">
                  <a16:creationId xmlns:a16="http://schemas.microsoft.com/office/drawing/2014/main" id="{9E860701-247C-8A22-AAD2-64362CBC59FF}"/>
                </a:ext>
              </a:extLst>
            </p:cNvPr>
            <p:cNvSpPr/>
            <p:nvPr/>
          </p:nvSpPr>
          <p:spPr>
            <a:xfrm>
              <a:off x="3627955" y="1142711"/>
              <a:ext cx="47084" cy="23343"/>
            </a:xfrm>
            <a:custGeom>
              <a:avLst/>
              <a:gdLst/>
              <a:ahLst/>
              <a:cxnLst/>
              <a:rect l="l" t="t" r="r" b="b"/>
              <a:pathLst>
                <a:path w="944" h="468" extrusionOk="0">
                  <a:moveTo>
                    <a:pt x="822" y="1"/>
                  </a:moveTo>
                  <a:cubicBezTo>
                    <a:pt x="804" y="1"/>
                    <a:pt x="784" y="8"/>
                    <a:pt x="766" y="24"/>
                  </a:cubicBezTo>
                  <a:cubicBezTo>
                    <a:pt x="603" y="174"/>
                    <a:pt x="345" y="304"/>
                    <a:pt x="118" y="304"/>
                  </a:cubicBezTo>
                  <a:cubicBezTo>
                    <a:pt x="115" y="304"/>
                    <a:pt x="111" y="304"/>
                    <a:pt x="108" y="304"/>
                  </a:cubicBezTo>
                  <a:cubicBezTo>
                    <a:pt x="107" y="304"/>
                    <a:pt x="106" y="304"/>
                    <a:pt x="105" y="304"/>
                  </a:cubicBezTo>
                  <a:cubicBezTo>
                    <a:pt x="1" y="304"/>
                    <a:pt x="2" y="464"/>
                    <a:pt x="108" y="467"/>
                  </a:cubicBezTo>
                  <a:cubicBezTo>
                    <a:pt x="111" y="467"/>
                    <a:pt x="114" y="467"/>
                    <a:pt x="117" y="467"/>
                  </a:cubicBezTo>
                  <a:cubicBezTo>
                    <a:pt x="388" y="467"/>
                    <a:pt x="685" y="316"/>
                    <a:pt x="884" y="138"/>
                  </a:cubicBezTo>
                  <a:cubicBezTo>
                    <a:pt x="943" y="84"/>
                    <a:pt x="888" y="1"/>
                    <a:pt x="82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6;p39">
              <a:extLst>
                <a:ext uri="{FF2B5EF4-FFF2-40B4-BE49-F238E27FC236}">
                  <a16:creationId xmlns:a16="http://schemas.microsoft.com/office/drawing/2014/main" id="{019B0857-A614-978C-9645-F07D2D87E75B}"/>
                </a:ext>
              </a:extLst>
            </p:cNvPr>
            <p:cNvSpPr/>
            <p:nvPr/>
          </p:nvSpPr>
          <p:spPr>
            <a:xfrm>
              <a:off x="3575584" y="1130990"/>
              <a:ext cx="18554" cy="221356"/>
            </a:xfrm>
            <a:custGeom>
              <a:avLst/>
              <a:gdLst/>
              <a:ahLst/>
              <a:cxnLst/>
              <a:rect l="l" t="t" r="r" b="b"/>
              <a:pathLst>
                <a:path w="372" h="4438" extrusionOk="0">
                  <a:moveTo>
                    <a:pt x="259" y="0"/>
                  </a:moveTo>
                  <a:cubicBezTo>
                    <a:pt x="218" y="0"/>
                    <a:pt x="177" y="26"/>
                    <a:pt x="177" y="78"/>
                  </a:cubicBezTo>
                  <a:cubicBezTo>
                    <a:pt x="198" y="1495"/>
                    <a:pt x="212" y="2934"/>
                    <a:pt x="11" y="4337"/>
                  </a:cubicBezTo>
                  <a:cubicBezTo>
                    <a:pt x="1" y="4397"/>
                    <a:pt x="54" y="4438"/>
                    <a:pt x="101" y="4438"/>
                  </a:cubicBezTo>
                  <a:cubicBezTo>
                    <a:pt x="133" y="4438"/>
                    <a:pt x="161" y="4420"/>
                    <a:pt x="167" y="4378"/>
                  </a:cubicBezTo>
                  <a:cubicBezTo>
                    <a:pt x="371" y="2961"/>
                    <a:pt x="361" y="1510"/>
                    <a:pt x="340" y="78"/>
                  </a:cubicBezTo>
                  <a:cubicBezTo>
                    <a:pt x="340" y="26"/>
                    <a:pt x="300" y="0"/>
                    <a:pt x="2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7;p39">
              <a:extLst>
                <a:ext uri="{FF2B5EF4-FFF2-40B4-BE49-F238E27FC236}">
                  <a16:creationId xmlns:a16="http://schemas.microsoft.com/office/drawing/2014/main" id="{FDAEBE0F-CE6B-FF91-F827-8A109A25E5BF}"/>
                </a:ext>
              </a:extLst>
            </p:cNvPr>
            <p:cNvSpPr/>
            <p:nvPr/>
          </p:nvSpPr>
          <p:spPr>
            <a:xfrm>
              <a:off x="3599625" y="1131040"/>
              <a:ext cx="37658" cy="213725"/>
            </a:xfrm>
            <a:custGeom>
              <a:avLst/>
              <a:gdLst/>
              <a:ahLst/>
              <a:cxnLst/>
              <a:rect l="l" t="t" r="r" b="b"/>
              <a:pathLst>
                <a:path w="755" h="4285" extrusionOk="0">
                  <a:moveTo>
                    <a:pt x="78" y="1"/>
                  </a:moveTo>
                  <a:cubicBezTo>
                    <a:pt x="38" y="1"/>
                    <a:pt x="0" y="26"/>
                    <a:pt x="7" y="77"/>
                  </a:cubicBezTo>
                  <a:cubicBezTo>
                    <a:pt x="180" y="1464"/>
                    <a:pt x="350" y="2850"/>
                    <a:pt x="586" y="4225"/>
                  </a:cubicBezTo>
                  <a:cubicBezTo>
                    <a:pt x="593" y="4266"/>
                    <a:pt x="622" y="4284"/>
                    <a:pt x="654" y="4284"/>
                  </a:cubicBezTo>
                  <a:cubicBezTo>
                    <a:pt x="701" y="4284"/>
                    <a:pt x="754" y="4243"/>
                    <a:pt x="742" y="4180"/>
                  </a:cubicBezTo>
                  <a:cubicBezTo>
                    <a:pt x="510" y="2822"/>
                    <a:pt x="340" y="1450"/>
                    <a:pt x="170" y="77"/>
                  </a:cubicBezTo>
                  <a:cubicBezTo>
                    <a:pt x="165" y="27"/>
                    <a:pt x="120" y="1"/>
                    <a:pt x="7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8;p39">
              <a:extLst>
                <a:ext uri="{FF2B5EF4-FFF2-40B4-BE49-F238E27FC236}">
                  <a16:creationId xmlns:a16="http://schemas.microsoft.com/office/drawing/2014/main" id="{96FBD270-7168-265C-CB23-04065A0EF7BF}"/>
                </a:ext>
              </a:extLst>
            </p:cNvPr>
            <p:cNvSpPr/>
            <p:nvPr/>
          </p:nvSpPr>
          <p:spPr>
            <a:xfrm>
              <a:off x="3406701" y="1167151"/>
              <a:ext cx="51673" cy="31074"/>
            </a:xfrm>
            <a:custGeom>
              <a:avLst/>
              <a:gdLst/>
              <a:ahLst/>
              <a:cxnLst/>
              <a:rect l="l" t="t" r="r" b="b"/>
              <a:pathLst>
                <a:path w="1036" h="623" extrusionOk="0">
                  <a:moveTo>
                    <a:pt x="114" y="1"/>
                  </a:moveTo>
                  <a:cubicBezTo>
                    <a:pt x="58" y="1"/>
                    <a:pt x="0" y="60"/>
                    <a:pt x="36" y="123"/>
                  </a:cubicBezTo>
                  <a:cubicBezTo>
                    <a:pt x="199" y="404"/>
                    <a:pt x="591" y="497"/>
                    <a:pt x="868" y="615"/>
                  </a:cubicBezTo>
                  <a:cubicBezTo>
                    <a:pt x="880" y="620"/>
                    <a:pt x="892" y="622"/>
                    <a:pt x="903" y="622"/>
                  </a:cubicBezTo>
                  <a:cubicBezTo>
                    <a:pt x="983" y="622"/>
                    <a:pt x="1036" y="509"/>
                    <a:pt x="951" y="473"/>
                  </a:cubicBezTo>
                  <a:cubicBezTo>
                    <a:pt x="805" y="410"/>
                    <a:pt x="656" y="351"/>
                    <a:pt x="511" y="286"/>
                  </a:cubicBezTo>
                  <a:cubicBezTo>
                    <a:pt x="379" y="230"/>
                    <a:pt x="251" y="168"/>
                    <a:pt x="178" y="39"/>
                  </a:cubicBezTo>
                  <a:cubicBezTo>
                    <a:pt x="163" y="12"/>
                    <a:pt x="138" y="1"/>
                    <a:pt x="1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9;p39">
              <a:extLst>
                <a:ext uri="{FF2B5EF4-FFF2-40B4-BE49-F238E27FC236}">
                  <a16:creationId xmlns:a16="http://schemas.microsoft.com/office/drawing/2014/main" id="{CB1D1C00-A7F8-48FA-E0F4-D961BD03B52E}"/>
                </a:ext>
              </a:extLst>
            </p:cNvPr>
            <p:cNvSpPr/>
            <p:nvPr/>
          </p:nvSpPr>
          <p:spPr>
            <a:xfrm>
              <a:off x="3341163" y="1288152"/>
              <a:ext cx="88981" cy="11871"/>
            </a:xfrm>
            <a:custGeom>
              <a:avLst/>
              <a:gdLst/>
              <a:ahLst/>
              <a:cxnLst/>
              <a:rect l="l" t="t" r="r" b="b"/>
              <a:pathLst>
                <a:path w="1784" h="238" extrusionOk="0">
                  <a:moveTo>
                    <a:pt x="1146" y="1"/>
                  </a:moveTo>
                  <a:cubicBezTo>
                    <a:pt x="797" y="1"/>
                    <a:pt x="449" y="28"/>
                    <a:pt x="99" y="81"/>
                  </a:cubicBezTo>
                  <a:cubicBezTo>
                    <a:pt x="1" y="94"/>
                    <a:pt x="36" y="238"/>
                    <a:pt x="129" y="238"/>
                  </a:cubicBezTo>
                  <a:cubicBezTo>
                    <a:pt x="134" y="238"/>
                    <a:pt x="139" y="237"/>
                    <a:pt x="144" y="236"/>
                  </a:cubicBezTo>
                  <a:cubicBezTo>
                    <a:pt x="467" y="188"/>
                    <a:pt x="790" y="165"/>
                    <a:pt x="1115" y="165"/>
                  </a:cubicBezTo>
                  <a:cubicBezTo>
                    <a:pt x="1302" y="165"/>
                    <a:pt x="1490" y="173"/>
                    <a:pt x="1679" y="188"/>
                  </a:cubicBezTo>
                  <a:cubicBezTo>
                    <a:pt x="1681" y="188"/>
                    <a:pt x="1683" y="188"/>
                    <a:pt x="1685" y="188"/>
                  </a:cubicBezTo>
                  <a:cubicBezTo>
                    <a:pt x="1783" y="188"/>
                    <a:pt x="1781" y="32"/>
                    <a:pt x="1679" y="22"/>
                  </a:cubicBezTo>
                  <a:cubicBezTo>
                    <a:pt x="1501" y="8"/>
                    <a:pt x="1324" y="1"/>
                    <a:pt x="114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0;p39">
              <a:extLst>
                <a:ext uri="{FF2B5EF4-FFF2-40B4-BE49-F238E27FC236}">
                  <a16:creationId xmlns:a16="http://schemas.microsoft.com/office/drawing/2014/main" id="{BAF002D6-79BC-56AC-0BD4-5CA3E26B091B}"/>
                </a:ext>
              </a:extLst>
            </p:cNvPr>
            <p:cNvSpPr/>
            <p:nvPr/>
          </p:nvSpPr>
          <p:spPr>
            <a:xfrm>
              <a:off x="3760827" y="1283464"/>
              <a:ext cx="86837" cy="9776"/>
            </a:xfrm>
            <a:custGeom>
              <a:avLst/>
              <a:gdLst/>
              <a:ahLst/>
              <a:cxnLst/>
              <a:rect l="l" t="t" r="r" b="b"/>
              <a:pathLst>
                <a:path w="1741" h="196" extrusionOk="0">
                  <a:moveTo>
                    <a:pt x="540" y="0"/>
                  </a:moveTo>
                  <a:cubicBezTo>
                    <a:pt x="395" y="0"/>
                    <a:pt x="250" y="2"/>
                    <a:pt x="105" y="5"/>
                  </a:cubicBezTo>
                  <a:cubicBezTo>
                    <a:pt x="2" y="8"/>
                    <a:pt x="1" y="168"/>
                    <a:pt x="102" y="168"/>
                  </a:cubicBezTo>
                  <a:cubicBezTo>
                    <a:pt x="103" y="168"/>
                    <a:pt x="104" y="168"/>
                    <a:pt x="105" y="168"/>
                  </a:cubicBezTo>
                  <a:cubicBezTo>
                    <a:pt x="253" y="165"/>
                    <a:pt x="402" y="163"/>
                    <a:pt x="550" y="163"/>
                  </a:cubicBezTo>
                  <a:cubicBezTo>
                    <a:pt x="911" y="163"/>
                    <a:pt x="1272" y="173"/>
                    <a:pt x="1633" y="195"/>
                  </a:cubicBezTo>
                  <a:cubicBezTo>
                    <a:pt x="1635" y="196"/>
                    <a:pt x="1638" y="196"/>
                    <a:pt x="1640" y="196"/>
                  </a:cubicBezTo>
                  <a:cubicBezTo>
                    <a:pt x="1740" y="196"/>
                    <a:pt x="1735" y="39"/>
                    <a:pt x="1633" y="33"/>
                  </a:cubicBezTo>
                  <a:cubicBezTo>
                    <a:pt x="1269" y="10"/>
                    <a:pt x="904" y="0"/>
                    <a:pt x="54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1;p39">
              <a:extLst>
                <a:ext uri="{FF2B5EF4-FFF2-40B4-BE49-F238E27FC236}">
                  <a16:creationId xmlns:a16="http://schemas.microsoft.com/office/drawing/2014/main" id="{1EE36F0F-1938-B085-6BCA-78696C4300B8}"/>
                </a:ext>
              </a:extLst>
            </p:cNvPr>
            <p:cNvSpPr/>
            <p:nvPr/>
          </p:nvSpPr>
          <p:spPr>
            <a:xfrm>
              <a:off x="3731649" y="1421922"/>
              <a:ext cx="51922" cy="34116"/>
            </a:xfrm>
            <a:custGeom>
              <a:avLst/>
              <a:gdLst/>
              <a:ahLst/>
              <a:cxnLst/>
              <a:rect l="l" t="t" r="r" b="b"/>
              <a:pathLst>
                <a:path w="1041" h="684" extrusionOk="0">
                  <a:moveTo>
                    <a:pt x="120" y="0"/>
                  </a:moveTo>
                  <a:cubicBezTo>
                    <a:pt x="48" y="0"/>
                    <a:pt x="1" y="109"/>
                    <a:pt x="80" y="153"/>
                  </a:cubicBezTo>
                  <a:cubicBezTo>
                    <a:pt x="354" y="303"/>
                    <a:pt x="613" y="472"/>
                    <a:pt x="860" y="666"/>
                  </a:cubicBezTo>
                  <a:cubicBezTo>
                    <a:pt x="876" y="679"/>
                    <a:pt x="895" y="684"/>
                    <a:pt x="912" y="684"/>
                  </a:cubicBezTo>
                  <a:cubicBezTo>
                    <a:pt x="981" y="684"/>
                    <a:pt x="1041" y="601"/>
                    <a:pt x="974" y="548"/>
                  </a:cubicBezTo>
                  <a:cubicBezTo>
                    <a:pt x="717" y="347"/>
                    <a:pt x="447" y="167"/>
                    <a:pt x="160" y="11"/>
                  </a:cubicBezTo>
                  <a:cubicBezTo>
                    <a:pt x="146" y="4"/>
                    <a:pt x="133"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2;p39">
              <a:extLst>
                <a:ext uri="{FF2B5EF4-FFF2-40B4-BE49-F238E27FC236}">
                  <a16:creationId xmlns:a16="http://schemas.microsoft.com/office/drawing/2014/main" id="{4558C02E-D399-88D6-FCF2-1485991FFF6B}"/>
                </a:ext>
              </a:extLst>
            </p:cNvPr>
            <p:cNvSpPr/>
            <p:nvPr/>
          </p:nvSpPr>
          <p:spPr>
            <a:xfrm>
              <a:off x="3441216" y="1442671"/>
              <a:ext cx="39603" cy="44092"/>
            </a:xfrm>
            <a:custGeom>
              <a:avLst/>
              <a:gdLst/>
              <a:ahLst/>
              <a:cxnLst/>
              <a:rect l="l" t="t" r="r" b="b"/>
              <a:pathLst>
                <a:path w="794" h="884" extrusionOk="0">
                  <a:moveTo>
                    <a:pt x="677" y="0"/>
                  </a:moveTo>
                  <a:cubicBezTo>
                    <a:pt x="651" y="0"/>
                    <a:pt x="625" y="11"/>
                    <a:pt x="605" y="35"/>
                  </a:cubicBezTo>
                  <a:cubicBezTo>
                    <a:pt x="418" y="277"/>
                    <a:pt x="231" y="523"/>
                    <a:pt x="44" y="766"/>
                  </a:cubicBezTo>
                  <a:cubicBezTo>
                    <a:pt x="0" y="825"/>
                    <a:pt x="58" y="884"/>
                    <a:pt x="118" y="884"/>
                  </a:cubicBezTo>
                  <a:cubicBezTo>
                    <a:pt x="143" y="884"/>
                    <a:pt x="168" y="874"/>
                    <a:pt x="186" y="849"/>
                  </a:cubicBezTo>
                  <a:cubicBezTo>
                    <a:pt x="373" y="603"/>
                    <a:pt x="561" y="360"/>
                    <a:pt x="748" y="119"/>
                  </a:cubicBezTo>
                  <a:cubicBezTo>
                    <a:pt x="794" y="58"/>
                    <a:pt x="737" y="0"/>
                    <a:pt x="67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3;p39">
              <a:extLst>
                <a:ext uri="{FF2B5EF4-FFF2-40B4-BE49-F238E27FC236}">
                  <a16:creationId xmlns:a16="http://schemas.microsoft.com/office/drawing/2014/main" id="{1534B2C9-8F4C-0E28-F95B-B8CB04DB2604}"/>
                </a:ext>
              </a:extLst>
            </p:cNvPr>
            <p:cNvSpPr/>
            <p:nvPr/>
          </p:nvSpPr>
          <p:spPr>
            <a:xfrm>
              <a:off x="3398571" y="1372794"/>
              <a:ext cx="26734" cy="13617"/>
            </a:xfrm>
            <a:custGeom>
              <a:avLst/>
              <a:gdLst/>
              <a:ahLst/>
              <a:cxnLst/>
              <a:rect l="l" t="t" r="r" b="b"/>
              <a:pathLst>
                <a:path w="536" h="273" extrusionOk="0">
                  <a:moveTo>
                    <a:pt x="431" y="0"/>
                  </a:moveTo>
                  <a:cubicBezTo>
                    <a:pt x="423" y="0"/>
                    <a:pt x="413" y="2"/>
                    <a:pt x="404" y="5"/>
                  </a:cubicBezTo>
                  <a:cubicBezTo>
                    <a:pt x="300" y="40"/>
                    <a:pt x="196" y="74"/>
                    <a:pt x="92" y="109"/>
                  </a:cubicBezTo>
                  <a:cubicBezTo>
                    <a:pt x="0" y="141"/>
                    <a:pt x="29" y="273"/>
                    <a:pt x="111" y="273"/>
                  </a:cubicBezTo>
                  <a:cubicBezTo>
                    <a:pt x="119" y="273"/>
                    <a:pt x="128" y="272"/>
                    <a:pt x="137" y="269"/>
                  </a:cubicBezTo>
                  <a:cubicBezTo>
                    <a:pt x="241" y="231"/>
                    <a:pt x="341" y="196"/>
                    <a:pt x="445" y="161"/>
                  </a:cubicBezTo>
                  <a:cubicBezTo>
                    <a:pt x="536" y="133"/>
                    <a:pt x="511" y="0"/>
                    <a:pt x="43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4;p39">
              <a:extLst>
                <a:ext uri="{FF2B5EF4-FFF2-40B4-BE49-F238E27FC236}">
                  <a16:creationId xmlns:a16="http://schemas.microsoft.com/office/drawing/2014/main" id="{65862C09-1F08-E0F8-3D9E-589AE340BB19}"/>
                </a:ext>
              </a:extLst>
            </p:cNvPr>
            <p:cNvSpPr/>
            <p:nvPr/>
          </p:nvSpPr>
          <p:spPr>
            <a:xfrm>
              <a:off x="3753096" y="1353142"/>
              <a:ext cx="36510" cy="13966"/>
            </a:xfrm>
            <a:custGeom>
              <a:avLst/>
              <a:gdLst/>
              <a:ahLst/>
              <a:cxnLst/>
              <a:rect l="l" t="t" r="r" b="b"/>
              <a:pathLst>
                <a:path w="732" h="280" extrusionOk="0">
                  <a:moveTo>
                    <a:pt x="98" y="1"/>
                  </a:moveTo>
                  <a:cubicBezTo>
                    <a:pt x="0" y="1"/>
                    <a:pt x="3" y="157"/>
                    <a:pt x="104" y="167"/>
                  </a:cubicBezTo>
                  <a:cubicBezTo>
                    <a:pt x="274" y="181"/>
                    <a:pt x="440" y="219"/>
                    <a:pt x="599" y="275"/>
                  </a:cubicBezTo>
                  <a:cubicBezTo>
                    <a:pt x="609" y="278"/>
                    <a:pt x="618" y="279"/>
                    <a:pt x="627" y="279"/>
                  </a:cubicBezTo>
                  <a:cubicBezTo>
                    <a:pt x="707" y="279"/>
                    <a:pt x="732" y="146"/>
                    <a:pt x="645" y="115"/>
                  </a:cubicBezTo>
                  <a:cubicBezTo>
                    <a:pt x="468" y="56"/>
                    <a:pt x="287" y="18"/>
                    <a:pt x="104" y="1"/>
                  </a:cubicBezTo>
                  <a:cubicBezTo>
                    <a:pt x="102" y="1"/>
                    <a:pt x="100" y="1"/>
                    <a:pt x="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5;p39">
              <a:extLst>
                <a:ext uri="{FF2B5EF4-FFF2-40B4-BE49-F238E27FC236}">
                  <a16:creationId xmlns:a16="http://schemas.microsoft.com/office/drawing/2014/main" id="{2B853731-FBD3-C3FB-AF39-DC0004746F6A}"/>
                </a:ext>
              </a:extLst>
            </p:cNvPr>
            <p:cNvSpPr/>
            <p:nvPr/>
          </p:nvSpPr>
          <p:spPr>
            <a:xfrm>
              <a:off x="3720227" y="1195531"/>
              <a:ext cx="36161" cy="20599"/>
            </a:xfrm>
            <a:custGeom>
              <a:avLst/>
              <a:gdLst/>
              <a:ahLst/>
              <a:cxnLst/>
              <a:rect l="l" t="t" r="r" b="b"/>
              <a:pathLst>
                <a:path w="725" h="413" extrusionOk="0">
                  <a:moveTo>
                    <a:pt x="605" y="1"/>
                  </a:moveTo>
                  <a:cubicBezTo>
                    <a:pt x="592" y="1"/>
                    <a:pt x="579" y="4"/>
                    <a:pt x="565" y="11"/>
                  </a:cubicBezTo>
                  <a:cubicBezTo>
                    <a:pt x="402" y="94"/>
                    <a:pt x="244" y="177"/>
                    <a:pt x="81" y="260"/>
                  </a:cubicBezTo>
                  <a:cubicBezTo>
                    <a:pt x="0" y="303"/>
                    <a:pt x="50" y="413"/>
                    <a:pt x="125" y="413"/>
                  </a:cubicBezTo>
                  <a:cubicBezTo>
                    <a:pt x="137" y="413"/>
                    <a:pt x="150" y="410"/>
                    <a:pt x="164" y="403"/>
                  </a:cubicBezTo>
                  <a:cubicBezTo>
                    <a:pt x="323" y="319"/>
                    <a:pt x="486" y="236"/>
                    <a:pt x="645" y="150"/>
                  </a:cubicBezTo>
                  <a:cubicBezTo>
                    <a:pt x="725" y="109"/>
                    <a:pt x="679" y="1"/>
                    <a:pt x="605"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6;p39">
              <a:extLst>
                <a:ext uri="{FF2B5EF4-FFF2-40B4-BE49-F238E27FC236}">
                  <a16:creationId xmlns:a16="http://schemas.microsoft.com/office/drawing/2014/main" id="{F6EC70DF-7CCF-6D83-6BE9-D023A055C91E}"/>
                </a:ext>
              </a:extLst>
            </p:cNvPr>
            <p:cNvSpPr/>
            <p:nvPr/>
          </p:nvSpPr>
          <p:spPr>
            <a:xfrm>
              <a:off x="3450991" y="1088245"/>
              <a:ext cx="23043" cy="35613"/>
            </a:xfrm>
            <a:custGeom>
              <a:avLst/>
              <a:gdLst/>
              <a:ahLst/>
              <a:cxnLst/>
              <a:rect l="l" t="t" r="r" b="b"/>
              <a:pathLst>
                <a:path w="462" h="714" extrusionOk="0">
                  <a:moveTo>
                    <a:pt x="113" y="1"/>
                  </a:moveTo>
                  <a:cubicBezTo>
                    <a:pt x="59" y="1"/>
                    <a:pt x="1" y="60"/>
                    <a:pt x="32" y="125"/>
                  </a:cubicBezTo>
                  <a:cubicBezTo>
                    <a:pt x="118" y="308"/>
                    <a:pt x="205" y="489"/>
                    <a:pt x="288" y="673"/>
                  </a:cubicBezTo>
                  <a:cubicBezTo>
                    <a:pt x="302" y="701"/>
                    <a:pt x="325" y="713"/>
                    <a:pt x="349" y="713"/>
                  </a:cubicBezTo>
                  <a:cubicBezTo>
                    <a:pt x="403" y="713"/>
                    <a:pt x="461" y="654"/>
                    <a:pt x="430" y="590"/>
                  </a:cubicBezTo>
                  <a:cubicBezTo>
                    <a:pt x="347" y="406"/>
                    <a:pt x="261" y="225"/>
                    <a:pt x="174" y="42"/>
                  </a:cubicBezTo>
                  <a:cubicBezTo>
                    <a:pt x="160" y="13"/>
                    <a:pt x="137" y="1"/>
                    <a:pt x="1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7;p39">
              <a:extLst>
                <a:ext uri="{FF2B5EF4-FFF2-40B4-BE49-F238E27FC236}">
                  <a16:creationId xmlns:a16="http://schemas.microsoft.com/office/drawing/2014/main" id="{B40327E9-7F0A-BA97-1CEC-278AEF5D1E51}"/>
                </a:ext>
              </a:extLst>
            </p:cNvPr>
            <p:cNvSpPr/>
            <p:nvPr/>
          </p:nvSpPr>
          <p:spPr>
            <a:xfrm>
              <a:off x="3520270" y="1096525"/>
              <a:ext cx="146091" cy="21946"/>
            </a:xfrm>
            <a:custGeom>
              <a:avLst/>
              <a:gdLst/>
              <a:ahLst/>
              <a:cxnLst/>
              <a:rect l="l" t="t" r="r" b="b"/>
              <a:pathLst>
                <a:path w="2929" h="440" extrusionOk="0">
                  <a:moveTo>
                    <a:pt x="1968" y="0"/>
                  </a:moveTo>
                  <a:cubicBezTo>
                    <a:pt x="1750" y="0"/>
                    <a:pt x="1529" y="20"/>
                    <a:pt x="1304" y="42"/>
                  </a:cubicBezTo>
                  <a:cubicBezTo>
                    <a:pt x="885" y="83"/>
                    <a:pt x="462" y="94"/>
                    <a:pt x="81" y="288"/>
                  </a:cubicBezTo>
                  <a:cubicBezTo>
                    <a:pt x="0" y="329"/>
                    <a:pt x="50" y="440"/>
                    <a:pt x="125" y="440"/>
                  </a:cubicBezTo>
                  <a:cubicBezTo>
                    <a:pt x="137" y="440"/>
                    <a:pt x="151" y="437"/>
                    <a:pt x="164" y="430"/>
                  </a:cubicBezTo>
                  <a:cubicBezTo>
                    <a:pt x="562" y="229"/>
                    <a:pt x="1044" y="229"/>
                    <a:pt x="1480" y="191"/>
                  </a:cubicBezTo>
                  <a:cubicBezTo>
                    <a:pt x="1644" y="176"/>
                    <a:pt x="1804" y="165"/>
                    <a:pt x="1963" y="165"/>
                  </a:cubicBezTo>
                  <a:cubicBezTo>
                    <a:pt x="2245" y="165"/>
                    <a:pt x="2520" y="199"/>
                    <a:pt x="2797" y="305"/>
                  </a:cubicBezTo>
                  <a:cubicBezTo>
                    <a:pt x="2808" y="310"/>
                    <a:pt x="2818" y="311"/>
                    <a:pt x="2827" y="311"/>
                  </a:cubicBezTo>
                  <a:cubicBezTo>
                    <a:pt x="2902" y="311"/>
                    <a:pt x="2928" y="183"/>
                    <a:pt x="2842" y="149"/>
                  </a:cubicBezTo>
                  <a:cubicBezTo>
                    <a:pt x="2551" y="36"/>
                    <a:pt x="2262" y="0"/>
                    <a:pt x="196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8;p39">
              <a:extLst>
                <a:ext uri="{FF2B5EF4-FFF2-40B4-BE49-F238E27FC236}">
                  <a16:creationId xmlns:a16="http://schemas.microsoft.com/office/drawing/2014/main" id="{F79D5AAB-A854-4AF2-B202-BC6E79B3739E}"/>
                </a:ext>
              </a:extLst>
            </p:cNvPr>
            <p:cNvSpPr/>
            <p:nvPr/>
          </p:nvSpPr>
          <p:spPr>
            <a:xfrm>
              <a:off x="3591995" y="-296155"/>
              <a:ext cx="11376" cy="1309481"/>
            </a:xfrm>
            <a:custGeom>
              <a:avLst/>
              <a:gdLst/>
              <a:ahLst/>
              <a:cxnLst/>
              <a:rect l="l" t="t" r="r" b="b"/>
              <a:pathLst>
                <a:path w="228" h="21395" extrusionOk="0">
                  <a:moveTo>
                    <a:pt x="135" y="0"/>
                  </a:moveTo>
                  <a:cubicBezTo>
                    <a:pt x="94" y="0"/>
                    <a:pt x="53" y="26"/>
                    <a:pt x="53" y="78"/>
                  </a:cubicBezTo>
                  <a:cubicBezTo>
                    <a:pt x="1" y="7156"/>
                    <a:pt x="18" y="14239"/>
                    <a:pt x="63" y="21317"/>
                  </a:cubicBezTo>
                  <a:cubicBezTo>
                    <a:pt x="63" y="21369"/>
                    <a:pt x="105" y="21395"/>
                    <a:pt x="146" y="21395"/>
                  </a:cubicBezTo>
                  <a:cubicBezTo>
                    <a:pt x="187" y="21395"/>
                    <a:pt x="228" y="21369"/>
                    <a:pt x="226" y="21317"/>
                  </a:cubicBezTo>
                  <a:cubicBezTo>
                    <a:pt x="184" y="14239"/>
                    <a:pt x="164" y="7156"/>
                    <a:pt x="216" y="78"/>
                  </a:cubicBezTo>
                  <a:cubicBezTo>
                    <a:pt x="216" y="26"/>
                    <a:pt x="175" y="0"/>
                    <a:pt x="1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78;p39">
            <a:extLst>
              <a:ext uri="{FF2B5EF4-FFF2-40B4-BE49-F238E27FC236}">
                <a16:creationId xmlns:a16="http://schemas.microsoft.com/office/drawing/2014/main" id="{81D2AD57-6F71-C9F2-6468-D90C2CB1C8E5}"/>
              </a:ext>
            </a:extLst>
          </p:cNvPr>
          <p:cNvGrpSpPr/>
          <p:nvPr/>
        </p:nvGrpSpPr>
        <p:grpSpPr>
          <a:xfrm>
            <a:off x="7611775" y="-1279280"/>
            <a:ext cx="1077480" cy="3792801"/>
            <a:chOff x="3341163" y="-296155"/>
            <a:chExt cx="506501" cy="1782918"/>
          </a:xfrm>
        </p:grpSpPr>
        <p:sp>
          <p:nvSpPr>
            <p:cNvPr id="26" name="Google Shape;779;p39">
              <a:extLst>
                <a:ext uri="{FF2B5EF4-FFF2-40B4-BE49-F238E27FC236}">
                  <a16:creationId xmlns:a16="http://schemas.microsoft.com/office/drawing/2014/main" id="{89065A55-4E88-B781-C018-49A95024C386}"/>
                </a:ext>
              </a:extLst>
            </p:cNvPr>
            <p:cNvSpPr/>
            <p:nvPr/>
          </p:nvSpPr>
          <p:spPr>
            <a:xfrm>
              <a:off x="3488137" y="1191289"/>
              <a:ext cx="214719" cy="22144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80;p39">
              <a:extLst>
                <a:ext uri="{FF2B5EF4-FFF2-40B4-BE49-F238E27FC236}">
                  <a16:creationId xmlns:a16="http://schemas.microsoft.com/office/drawing/2014/main" id="{2D00CEF4-79A8-60B2-E3D6-31C22D72611B}"/>
                </a:ext>
              </a:extLst>
            </p:cNvPr>
            <p:cNvSpPr/>
            <p:nvPr/>
          </p:nvSpPr>
          <p:spPr>
            <a:xfrm>
              <a:off x="3459121" y="1142761"/>
              <a:ext cx="274825" cy="301659"/>
            </a:xfrm>
            <a:custGeom>
              <a:avLst/>
              <a:gdLst/>
              <a:ahLst/>
              <a:cxnLst/>
              <a:rect l="l" t="t" r="r" b="b"/>
              <a:pathLst>
                <a:path w="5510" h="6048" extrusionOk="0">
                  <a:moveTo>
                    <a:pt x="1262" y="1"/>
                  </a:moveTo>
                  <a:cubicBezTo>
                    <a:pt x="1221" y="1"/>
                    <a:pt x="1179" y="27"/>
                    <a:pt x="1175" y="79"/>
                  </a:cubicBezTo>
                  <a:cubicBezTo>
                    <a:pt x="1113" y="837"/>
                    <a:pt x="600" y="1544"/>
                    <a:pt x="344" y="2254"/>
                  </a:cubicBezTo>
                  <a:cubicBezTo>
                    <a:pt x="128" y="2854"/>
                    <a:pt x="0" y="3498"/>
                    <a:pt x="128" y="4132"/>
                  </a:cubicBezTo>
                  <a:cubicBezTo>
                    <a:pt x="368" y="5317"/>
                    <a:pt x="1553" y="5900"/>
                    <a:pt x="2668" y="6031"/>
                  </a:cubicBezTo>
                  <a:cubicBezTo>
                    <a:pt x="2761" y="6042"/>
                    <a:pt x="2857" y="6048"/>
                    <a:pt x="2955" y="6048"/>
                  </a:cubicBezTo>
                  <a:cubicBezTo>
                    <a:pt x="3463" y="6048"/>
                    <a:pt x="4017" y="5901"/>
                    <a:pt x="4435" y="5643"/>
                  </a:cubicBezTo>
                  <a:cubicBezTo>
                    <a:pt x="4892" y="5359"/>
                    <a:pt x="5097" y="4742"/>
                    <a:pt x="5274" y="4257"/>
                  </a:cubicBezTo>
                  <a:cubicBezTo>
                    <a:pt x="5509" y="3609"/>
                    <a:pt x="5506" y="3006"/>
                    <a:pt x="5319" y="2345"/>
                  </a:cubicBezTo>
                  <a:cubicBezTo>
                    <a:pt x="5094" y="1565"/>
                    <a:pt x="4408" y="941"/>
                    <a:pt x="4318" y="133"/>
                  </a:cubicBezTo>
                  <a:cubicBezTo>
                    <a:pt x="4312" y="82"/>
                    <a:pt x="4269" y="56"/>
                    <a:pt x="4228" y="56"/>
                  </a:cubicBezTo>
                  <a:cubicBezTo>
                    <a:pt x="4187" y="56"/>
                    <a:pt x="4149" y="82"/>
                    <a:pt x="4155" y="133"/>
                  </a:cubicBezTo>
                  <a:cubicBezTo>
                    <a:pt x="4203" y="563"/>
                    <a:pt x="4380" y="882"/>
                    <a:pt x="4606" y="1243"/>
                  </a:cubicBezTo>
                  <a:cubicBezTo>
                    <a:pt x="4924" y="1745"/>
                    <a:pt x="5167" y="2244"/>
                    <a:pt x="5263" y="2839"/>
                  </a:cubicBezTo>
                  <a:cubicBezTo>
                    <a:pt x="5385" y="3571"/>
                    <a:pt x="5149" y="4482"/>
                    <a:pt x="4719" y="5092"/>
                  </a:cubicBezTo>
                  <a:cubicBezTo>
                    <a:pt x="4339" y="5632"/>
                    <a:pt x="3635" y="5881"/>
                    <a:pt x="2969" y="5881"/>
                  </a:cubicBezTo>
                  <a:cubicBezTo>
                    <a:pt x="2799" y="5881"/>
                    <a:pt x="2630" y="5865"/>
                    <a:pt x="2471" y="5833"/>
                  </a:cubicBezTo>
                  <a:cubicBezTo>
                    <a:pt x="1906" y="5722"/>
                    <a:pt x="1238" y="5500"/>
                    <a:pt x="811" y="5095"/>
                  </a:cubicBezTo>
                  <a:cubicBezTo>
                    <a:pt x="219" y="4531"/>
                    <a:pt x="157" y="3637"/>
                    <a:pt x="326" y="2881"/>
                  </a:cubicBezTo>
                  <a:cubicBezTo>
                    <a:pt x="541" y="1921"/>
                    <a:pt x="1262" y="1062"/>
                    <a:pt x="1337" y="79"/>
                  </a:cubicBezTo>
                  <a:cubicBezTo>
                    <a:pt x="1341" y="27"/>
                    <a:pt x="1302" y="1"/>
                    <a:pt x="126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81;p39">
              <a:extLst>
                <a:ext uri="{FF2B5EF4-FFF2-40B4-BE49-F238E27FC236}">
                  <a16:creationId xmlns:a16="http://schemas.microsoft.com/office/drawing/2014/main" id="{FFF2D779-A31C-B0F1-F3AC-F36EF5DDE8A8}"/>
                </a:ext>
              </a:extLst>
            </p:cNvPr>
            <p:cNvSpPr/>
            <p:nvPr/>
          </p:nvSpPr>
          <p:spPr>
            <a:xfrm>
              <a:off x="3515582" y="1128346"/>
              <a:ext cx="155468" cy="22395"/>
            </a:xfrm>
            <a:custGeom>
              <a:avLst/>
              <a:gdLst/>
              <a:ahLst/>
              <a:cxnLst/>
              <a:rect l="l" t="t" r="r" b="b"/>
              <a:pathLst>
                <a:path w="3117" h="449" extrusionOk="0">
                  <a:moveTo>
                    <a:pt x="1624" y="0"/>
                  </a:moveTo>
                  <a:cubicBezTo>
                    <a:pt x="1071" y="0"/>
                    <a:pt x="518" y="84"/>
                    <a:pt x="81" y="298"/>
                  </a:cubicBezTo>
                  <a:cubicBezTo>
                    <a:pt x="0" y="337"/>
                    <a:pt x="52" y="449"/>
                    <a:pt x="128" y="449"/>
                  </a:cubicBezTo>
                  <a:cubicBezTo>
                    <a:pt x="139" y="449"/>
                    <a:pt x="151" y="446"/>
                    <a:pt x="164" y="440"/>
                  </a:cubicBezTo>
                  <a:cubicBezTo>
                    <a:pt x="559" y="246"/>
                    <a:pt x="1094" y="170"/>
                    <a:pt x="1627" y="170"/>
                  </a:cubicBezTo>
                  <a:cubicBezTo>
                    <a:pt x="2114" y="170"/>
                    <a:pt x="2600" y="233"/>
                    <a:pt x="2978" y="326"/>
                  </a:cubicBezTo>
                  <a:cubicBezTo>
                    <a:pt x="2985" y="328"/>
                    <a:pt x="2992" y="329"/>
                    <a:pt x="2999" y="329"/>
                  </a:cubicBezTo>
                  <a:cubicBezTo>
                    <a:pt x="3087" y="329"/>
                    <a:pt x="3116" y="192"/>
                    <a:pt x="3023" y="166"/>
                  </a:cubicBezTo>
                  <a:cubicBezTo>
                    <a:pt x="2611" y="67"/>
                    <a:pt x="2118" y="0"/>
                    <a:pt x="162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82;p39">
              <a:extLst>
                <a:ext uri="{FF2B5EF4-FFF2-40B4-BE49-F238E27FC236}">
                  <a16:creationId xmlns:a16="http://schemas.microsoft.com/office/drawing/2014/main" id="{087A707E-004B-1CB8-865B-4E658BA98AFE}"/>
                </a:ext>
              </a:extLst>
            </p:cNvPr>
            <p:cNvSpPr/>
            <p:nvPr/>
          </p:nvSpPr>
          <p:spPr>
            <a:xfrm>
              <a:off x="3517178" y="1050139"/>
              <a:ext cx="156366" cy="100703"/>
            </a:xfrm>
            <a:custGeom>
              <a:avLst/>
              <a:gdLst/>
              <a:ahLst/>
              <a:cxnLst/>
              <a:rect l="l" t="t" r="r" b="b"/>
              <a:pathLst>
                <a:path w="3135" h="2019" extrusionOk="0">
                  <a:moveTo>
                    <a:pt x="1320" y="1"/>
                  </a:moveTo>
                  <a:cubicBezTo>
                    <a:pt x="948" y="1"/>
                    <a:pt x="570" y="54"/>
                    <a:pt x="378" y="297"/>
                  </a:cubicBezTo>
                  <a:cubicBezTo>
                    <a:pt x="70" y="684"/>
                    <a:pt x="94" y="1447"/>
                    <a:pt x="11" y="1915"/>
                  </a:cubicBezTo>
                  <a:cubicBezTo>
                    <a:pt x="1" y="1978"/>
                    <a:pt x="54" y="2019"/>
                    <a:pt x="102" y="2019"/>
                  </a:cubicBezTo>
                  <a:cubicBezTo>
                    <a:pt x="134" y="2019"/>
                    <a:pt x="163" y="2001"/>
                    <a:pt x="170" y="1960"/>
                  </a:cubicBezTo>
                  <a:cubicBezTo>
                    <a:pt x="233" y="1613"/>
                    <a:pt x="274" y="1260"/>
                    <a:pt x="347" y="917"/>
                  </a:cubicBezTo>
                  <a:cubicBezTo>
                    <a:pt x="490" y="242"/>
                    <a:pt x="1143" y="192"/>
                    <a:pt x="1722" y="192"/>
                  </a:cubicBezTo>
                  <a:cubicBezTo>
                    <a:pt x="1746" y="192"/>
                    <a:pt x="1771" y="193"/>
                    <a:pt x="1795" y="193"/>
                  </a:cubicBezTo>
                  <a:cubicBezTo>
                    <a:pt x="1880" y="193"/>
                    <a:pt x="1968" y="189"/>
                    <a:pt x="2057" y="189"/>
                  </a:cubicBezTo>
                  <a:cubicBezTo>
                    <a:pt x="2313" y="189"/>
                    <a:pt x="2571" y="220"/>
                    <a:pt x="2741" y="460"/>
                  </a:cubicBezTo>
                  <a:cubicBezTo>
                    <a:pt x="2845" y="608"/>
                    <a:pt x="2855" y="871"/>
                    <a:pt x="2873" y="1048"/>
                  </a:cubicBezTo>
                  <a:cubicBezTo>
                    <a:pt x="2904" y="1346"/>
                    <a:pt x="2932" y="1640"/>
                    <a:pt x="2967" y="1936"/>
                  </a:cubicBezTo>
                  <a:cubicBezTo>
                    <a:pt x="2972" y="1988"/>
                    <a:pt x="3016" y="2015"/>
                    <a:pt x="3057" y="2015"/>
                  </a:cubicBezTo>
                  <a:cubicBezTo>
                    <a:pt x="3097" y="2015"/>
                    <a:pt x="3135" y="1989"/>
                    <a:pt x="3130" y="1936"/>
                  </a:cubicBezTo>
                  <a:cubicBezTo>
                    <a:pt x="3077" y="1492"/>
                    <a:pt x="3109" y="979"/>
                    <a:pt x="2963" y="553"/>
                  </a:cubicBezTo>
                  <a:cubicBezTo>
                    <a:pt x="2790" y="44"/>
                    <a:pt x="2502" y="47"/>
                    <a:pt x="2028" y="33"/>
                  </a:cubicBezTo>
                  <a:cubicBezTo>
                    <a:pt x="1839" y="27"/>
                    <a:pt x="1581" y="1"/>
                    <a:pt x="132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83;p39">
              <a:extLst>
                <a:ext uri="{FF2B5EF4-FFF2-40B4-BE49-F238E27FC236}">
                  <a16:creationId xmlns:a16="http://schemas.microsoft.com/office/drawing/2014/main" id="{03DDE369-3C7A-CC25-FA5D-EDA76DC5CD3F}"/>
                </a:ext>
              </a:extLst>
            </p:cNvPr>
            <p:cNvSpPr/>
            <p:nvPr/>
          </p:nvSpPr>
          <p:spPr>
            <a:xfrm>
              <a:off x="3565409" y="1005250"/>
              <a:ext cx="67784" cy="50875"/>
            </a:xfrm>
            <a:custGeom>
              <a:avLst/>
              <a:gdLst/>
              <a:ahLst/>
              <a:cxnLst/>
              <a:rect l="l" t="t" r="r" b="b"/>
              <a:pathLst>
                <a:path w="1359" h="1020" extrusionOk="0">
                  <a:moveTo>
                    <a:pt x="707" y="1"/>
                  </a:moveTo>
                  <a:cubicBezTo>
                    <a:pt x="489" y="1"/>
                    <a:pt x="222" y="81"/>
                    <a:pt x="111" y="285"/>
                  </a:cubicBezTo>
                  <a:cubicBezTo>
                    <a:pt x="1" y="486"/>
                    <a:pt x="28" y="746"/>
                    <a:pt x="59" y="960"/>
                  </a:cubicBezTo>
                  <a:cubicBezTo>
                    <a:pt x="64" y="1002"/>
                    <a:pt x="92" y="1019"/>
                    <a:pt x="123" y="1019"/>
                  </a:cubicBezTo>
                  <a:cubicBezTo>
                    <a:pt x="170" y="1019"/>
                    <a:pt x="224" y="978"/>
                    <a:pt x="215" y="916"/>
                  </a:cubicBezTo>
                  <a:cubicBezTo>
                    <a:pt x="194" y="749"/>
                    <a:pt x="163" y="521"/>
                    <a:pt x="253" y="368"/>
                  </a:cubicBezTo>
                  <a:cubicBezTo>
                    <a:pt x="338" y="220"/>
                    <a:pt x="532" y="164"/>
                    <a:pt x="700" y="164"/>
                  </a:cubicBezTo>
                  <a:cubicBezTo>
                    <a:pt x="724" y="164"/>
                    <a:pt x="747" y="165"/>
                    <a:pt x="770" y="167"/>
                  </a:cubicBezTo>
                  <a:cubicBezTo>
                    <a:pt x="1240" y="216"/>
                    <a:pt x="1130" y="594"/>
                    <a:pt x="1161" y="940"/>
                  </a:cubicBezTo>
                  <a:cubicBezTo>
                    <a:pt x="1164" y="992"/>
                    <a:pt x="1208" y="1018"/>
                    <a:pt x="1249" y="1018"/>
                  </a:cubicBezTo>
                  <a:cubicBezTo>
                    <a:pt x="1290" y="1018"/>
                    <a:pt x="1329" y="992"/>
                    <a:pt x="1324" y="940"/>
                  </a:cubicBezTo>
                  <a:cubicBezTo>
                    <a:pt x="1303" y="722"/>
                    <a:pt x="1359" y="472"/>
                    <a:pt x="1261" y="268"/>
                  </a:cubicBezTo>
                  <a:cubicBezTo>
                    <a:pt x="1165" y="71"/>
                    <a:pt x="908" y="4"/>
                    <a:pt x="70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84;p39">
              <a:extLst>
                <a:ext uri="{FF2B5EF4-FFF2-40B4-BE49-F238E27FC236}">
                  <a16:creationId xmlns:a16="http://schemas.microsoft.com/office/drawing/2014/main" id="{7A332894-BB30-C312-FDB8-75042B29017D}"/>
                </a:ext>
              </a:extLst>
            </p:cNvPr>
            <p:cNvSpPr/>
            <p:nvPr/>
          </p:nvSpPr>
          <p:spPr>
            <a:xfrm>
              <a:off x="3517328" y="1147798"/>
              <a:ext cx="43792" cy="21747"/>
            </a:xfrm>
            <a:custGeom>
              <a:avLst/>
              <a:gdLst/>
              <a:ahLst/>
              <a:cxnLst/>
              <a:rect l="l" t="t" r="r" b="b"/>
              <a:pathLst>
                <a:path w="878" h="436" extrusionOk="0">
                  <a:moveTo>
                    <a:pt x="123" y="1"/>
                  </a:moveTo>
                  <a:cubicBezTo>
                    <a:pt x="57" y="1"/>
                    <a:pt x="1" y="83"/>
                    <a:pt x="63" y="136"/>
                  </a:cubicBezTo>
                  <a:cubicBezTo>
                    <a:pt x="268" y="310"/>
                    <a:pt x="503" y="410"/>
                    <a:pt x="770" y="435"/>
                  </a:cubicBezTo>
                  <a:cubicBezTo>
                    <a:pt x="773" y="435"/>
                    <a:pt x="776" y="435"/>
                    <a:pt x="779" y="435"/>
                  </a:cubicBezTo>
                  <a:cubicBezTo>
                    <a:pt x="877" y="435"/>
                    <a:pt x="874" y="282"/>
                    <a:pt x="770" y="272"/>
                  </a:cubicBezTo>
                  <a:cubicBezTo>
                    <a:pt x="552" y="251"/>
                    <a:pt x="348" y="165"/>
                    <a:pt x="178" y="23"/>
                  </a:cubicBezTo>
                  <a:cubicBezTo>
                    <a:pt x="160" y="7"/>
                    <a:pt x="141"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85;p39">
              <a:extLst>
                <a:ext uri="{FF2B5EF4-FFF2-40B4-BE49-F238E27FC236}">
                  <a16:creationId xmlns:a16="http://schemas.microsoft.com/office/drawing/2014/main" id="{DBB5260A-0455-A84A-CE44-00E05F10FCB9}"/>
                </a:ext>
              </a:extLst>
            </p:cNvPr>
            <p:cNvSpPr/>
            <p:nvPr/>
          </p:nvSpPr>
          <p:spPr>
            <a:xfrm>
              <a:off x="3627955" y="1142711"/>
              <a:ext cx="47084" cy="23343"/>
            </a:xfrm>
            <a:custGeom>
              <a:avLst/>
              <a:gdLst/>
              <a:ahLst/>
              <a:cxnLst/>
              <a:rect l="l" t="t" r="r" b="b"/>
              <a:pathLst>
                <a:path w="944" h="468" extrusionOk="0">
                  <a:moveTo>
                    <a:pt x="822" y="1"/>
                  </a:moveTo>
                  <a:cubicBezTo>
                    <a:pt x="804" y="1"/>
                    <a:pt x="784" y="8"/>
                    <a:pt x="766" y="24"/>
                  </a:cubicBezTo>
                  <a:cubicBezTo>
                    <a:pt x="603" y="174"/>
                    <a:pt x="345" y="304"/>
                    <a:pt x="118" y="304"/>
                  </a:cubicBezTo>
                  <a:cubicBezTo>
                    <a:pt x="115" y="304"/>
                    <a:pt x="111" y="304"/>
                    <a:pt x="108" y="304"/>
                  </a:cubicBezTo>
                  <a:cubicBezTo>
                    <a:pt x="107" y="304"/>
                    <a:pt x="106" y="304"/>
                    <a:pt x="105" y="304"/>
                  </a:cubicBezTo>
                  <a:cubicBezTo>
                    <a:pt x="1" y="304"/>
                    <a:pt x="2" y="464"/>
                    <a:pt x="108" y="467"/>
                  </a:cubicBezTo>
                  <a:cubicBezTo>
                    <a:pt x="111" y="467"/>
                    <a:pt x="114" y="467"/>
                    <a:pt x="117" y="467"/>
                  </a:cubicBezTo>
                  <a:cubicBezTo>
                    <a:pt x="388" y="467"/>
                    <a:pt x="685" y="316"/>
                    <a:pt x="884" y="138"/>
                  </a:cubicBezTo>
                  <a:cubicBezTo>
                    <a:pt x="943" y="84"/>
                    <a:pt x="888" y="1"/>
                    <a:pt x="82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86;p39">
              <a:extLst>
                <a:ext uri="{FF2B5EF4-FFF2-40B4-BE49-F238E27FC236}">
                  <a16:creationId xmlns:a16="http://schemas.microsoft.com/office/drawing/2014/main" id="{47CE1501-75BA-9F77-3EFF-459E9E6E8110}"/>
                </a:ext>
              </a:extLst>
            </p:cNvPr>
            <p:cNvSpPr/>
            <p:nvPr/>
          </p:nvSpPr>
          <p:spPr>
            <a:xfrm>
              <a:off x="3575584" y="1130990"/>
              <a:ext cx="18554" cy="221356"/>
            </a:xfrm>
            <a:custGeom>
              <a:avLst/>
              <a:gdLst/>
              <a:ahLst/>
              <a:cxnLst/>
              <a:rect l="l" t="t" r="r" b="b"/>
              <a:pathLst>
                <a:path w="372" h="4438" extrusionOk="0">
                  <a:moveTo>
                    <a:pt x="259" y="0"/>
                  </a:moveTo>
                  <a:cubicBezTo>
                    <a:pt x="218" y="0"/>
                    <a:pt x="177" y="26"/>
                    <a:pt x="177" y="78"/>
                  </a:cubicBezTo>
                  <a:cubicBezTo>
                    <a:pt x="198" y="1495"/>
                    <a:pt x="212" y="2934"/>
                    <a:pt x="11" y="4337"/>
                  </a:cubicBezTo>
                  <a:cubicBezTo>
                    <a:pt x="1" y="4397"/>
                    <a:pt x="54" y="4438"/>
                    <a:pt x="101" y="4438"/>
                  </a:cubicBezTo>
                  <a:cubicBezTo>
                    <a:pt x="133" y="4438"/>
                    <a:pt x="161" y="4420"/>
                    <a:pt x="167" y="4378"/>
                  </a:cubicBezTo>
                  <a:cubicBezTo>
                    <a:pt x="371" y="2961"/>
                    <a:pt x="361" y="1510"/>
                    <a:pt x="340" y="78"/>
                  </a:cubicBezTo>
                  <a:cubicBezTo>
                    <a:pt x="340" y="26"/>
                    <a:pt x="300" y="0"/>
                    <a:pt x="2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87;p39">
              <a:extLst>
                <a:ext uri="{FF2B5EF4-FFF2-40B4-BE49-F238E27FC236}">
                  <a16:creationId xmlns:a16="http://schemas.microsoft.com/office/drawing/2014/main" id="{179DC229-8438-778B-8A77-5147D7E0DAEC}"/>
                </a:ext>
              </a:extLst>
            </p:cNvPr>
            <p:cNvSpPr/>
            <p:nvPr/>
          </p:nvSpPr>
          <p:spPr>
            <a:xfrm>
              <a:off x="3599625" y="1131040"/>
              <a:ext cx="37658" cy="213725"/>
            </a:xfrm>
            <a:custGeom>
              <a:avLst/>
              <a:gdLst/>
              <a:ahLst/>
              <a:cxnLst/>
              <a:rect l="l" t="t" r="r" b="b"/>
              <a:pathLst>
                <a:path w="755" h="4285" extrusionOk="0">
                  <a:moveTo>
                    <a:pt x="78" y="1"/>
                  </a:moveTo>
                  <a:cubicBezTo>
                    <a:pt x="38" y="1"/>
                    <a:pt x="0" y="26"/>
                    <a:pt x="7" y="77"/>
                  </a:cubicBezTo>
                  <a:cubicBezTo>
                    <a:pt x="180" y="1464"/>
                    <a:pt x="350" y="2850"/>
                    <a:pt x="586" y="4225"/>
                  </a:cubicBezTo>
                  <a:cubicBezTo>
                    <a:pt x="593" y="4266"/>
                    <a:pt x="622" y="4284"/>
                    <a:pt x="654" y="4284"/>
                  </a:cubicBezTo>
                  <a:cubicBezTo>
                    <a:pt x="701" y="4284"/>
                    <a:pt x="754" y="4243"/>
                    <a:pt x="742" y="4180"/>
                  </a:cubicBezTo>
                  <a:cubicBezTo>
                    <a:pt x="510" y="2822"/>
                    <a:pt x="340" y="1450"/>
                    <a:pt x="170" y="77"/>
                  </a:cubicBezTo>
                  <a:cubicBezTo>
                    <a:pt x="165" y="27"/>
                    <a:pt x="120" y="1"/>
                    <a:pt x="7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88;p39">
              <a:extLst>
                <a:ext uri="{FF2B5EF4-FFF2-40B4-BE49-F238E27FC236}">
                  <a16:creationId xmlns:a16="http://schemas.microsoft.com/office/drawing/2014/main" id="{053E45A6-69D4-FDC5-1348-069CFE41A9FA}"/>
                </a:ext>
              </a:extLst>
            </p:cNvPr>
            <p:cNvSpPr/>
            <p:nvPr/>
          </p:nvSpPr>
          <p:spPr>
            <a:xfrm>
              <a:off x="3406701" y="1167151"/>
              <a:ext cx="51673" cy="31074"/>
            </a:xfrm>
            <a:custGeom>
              <a:avLst/>
              <a:gdLst/>
              <a:ahLst/>
              <a:cxnLst/>
              <a:rect l="l" t="t" r="r" b="b"/>
              <a:pathLst>
                <a:path w="1036" h="623" extrusionOk="0">
                  <a:moveTo>
                    <a:pt x="114" y="1"/>
                  </a:moveTo>
                  <a:cubicBezTo>
                    <a:pt x="58" y="1"/>
                    <a:pt x="0" y="60"/>
                    <a:pt x="36" y="123"/>
                  </a:cubicBezTo>
                  <a:cubicBezTo>
                    <a:pt x="199" y="404"/>
                    <a:pt x="591" y="497"/>
                    <a:pt x="868" y="615"/>
                  </a:cubicBezTo>
                  <a:cubicBezTo>
                    <a:pt x="880" y="620"/>
                    <a:pt x="892" y="622"/>
                    <a:pt x="903" y="622"/>
                  </a:cubicBezTo>
                  <a:cubicBezTo>
                    <a:pt x="983" y="622"/>
                    <a:pt x="1036" y="509"/>
                    <a:pt x="951" y="473"/>
                  </a:cubicBezTo>
                  <a:cubicBezTo>
                    <a:pt x="805" y="410"/>
                    <a:pt x="656" y="351"/>
                    <a:pt x="511" y="286"/>
                  </a:cubicBezTo>
                  <a:cubicBezTo>
                    <a:pt x="379" y="230"/>
                    <a:pt x="251" y="168"/>
                    <a:pt x="178" y="39"/>
                  </a:cubicBezTo>
                  <a:cubicBezTo>
                    <a:pt x="163" y="12"/>
                    <a:pt x="138" y="1"/>
                    <a:pt x="1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89;p39">
              <a:extLst>
                <a:ext uri="{FF2B5EF4-FFF2-40B4-BE49-F238E27FC236}">
                  <a16:creationId xmlns:a16="http://schemas.microsoft.com/office/drawing/2014/main" id="{6B2F30E0-DB8D-7224-F896-DB1086911D43}"/>
                </a:ext>
              </a:extLst>
            </p:cNvPr>
            <p:cNvSpPr/>
            <p:nvPr/>
          </p:nvSpPr>
          <p:spPr>
            <a:xfrm>
              <a:off x="3341163" y="1288152"/>
              <a:ext cx="88981" cy="11871"/>
            </a:xfrm>
            <a:custGeom>
              <a:avLst/>
              <a:gdLst/>
              <a:ahLst/>
              <a:cxnLst/>
              <a:rect l="l" t="t" r="r" b="b"/>
              <a:pathLst>
                <a:path w="1784" h="238" extrusionOk="0">
                  <a:moveTo>
                    <a:pt x="1146" y="1"/>
                  </a:moveTo>
                  <a:cubicBezTo>
                    <a:pt x="797" y="1"/>
                    <a:pt x="449" y="28"/>
                    <a:pt x="99" y="81"/>
                  </a:cubicBezTo>
                  <a:cubicBezTo>
                    <a:pt x="1" y="94"/>
                    <a:pt x="36" y="238"/>
                    <a:pt x="129" y="238"/>
                  </a:cubicBezTo>
                  <a:cubicBezTo>
                    <a:pt x="134" y="238"/>
                    <a:pt x="139" y="237"/>
                    <a:pt x="144" y="236"/>
                  </a:cubicBezTo>
                  <a:cubicBezTo>
                    <a:pt x="467" y="188"/>
                    <a:pt x="790" y="165"/>
                    <a:pt x="1115" y="165"/>
                  </a:cubicBezTo>
                  <a:cubicBezTo>
                    <a:pt x="1302" y="165"/>
                    <a:pt x="1490" y="173"/>
                    <a:pt x="1679" y="188"/>
                  </a:cubicBezTo>
                  <a:cubicBezTo>
                    <a:pt x="1681" y="188"/>
                    <a:pt x="1683" y="188"/>
                    <a:pt x="1685" y="188"/>
                  </a:cubicBezTo>
                  <a:cubicBezTo>
                    <a:pt x="1783" y="188"/>
                    <a:pt x="1781" y="32"/>
                    <a:pt x="1679" y="22"/>
                  </a:cubicBezTo>
                  <a:cubicBezTo>
                    <a:pt x="1501" y="8"/>
                    <a:pt x="1324" y="1"/>
                    <a:pt x="114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90;p39">
              <a:extLst>
                <a:ext uri="{FF2B5EF4-FFF2-40B4-BE49-F238E27FC236}">
                  <a16:creationId xmlns:a16="http://schemas.microsoft.com/office/drawing/2014/main" id="{6F6F795E-6500-7BB1-804A-8461633B6751}"/>
                </a:ext>
              </a:extLst>
            </p:cNvPr>
            <p:cNvSpPr/>
            <p:nvPr/>
          </p:nvSpPr>
          <p:spPr>
            <a:xfrm>
              <a:off x="3760827" y="1283464"/>
              <a:ext cx="86837" cy="9776"/>
            </a:xfrm>
            <a:custGeom>
              <a:avLst/>
              <a:gdLst/>
              <a:ahLst/>
              <a:cxnLst/>
              <a:rect l="l" t="t" r="r" b="b"/>
              <a:pathLst>
                <a:path w="1741" h="196" extrusionOk="0">
                  <a:moveTo>
                    <a:pt x="540" y="0"/>
                  </a:moveTo>
                  <a:cubicBezTo>
                    <a:pt x="395" y="0"/>
                    <a:pt x="250" y="2"/>
                    <a:pt x="105" y="5"/>
                  </a:cubicBezTo>
                  <a:cubicBezTo>
                    <a:pt x="2" y="8"/>
                    <a:pt x="1" y="168"/>
                    <a:pt x="102" y="168"/>
                  </a:cubicBezTo>
                  <a:cubicBezTo>
                    <a:pt x="103" y="168"/>
                    <a:pt x="104" y="168"/>
                    <a:pt x="105" y="168"/>
                  </a:cubicBezTo>
                  <a:cubicBezTo>
                    <a:pt x="253" y="165"/>
                    <a:pt x="402" y="163"/>
                    <a:pt x="550" y="163"/>
                  </a:cubicBezTo>
                  <a:cubicBezTo>
                    <a:pt x="911" y="163"/>
                    <a:pt x="1272" y="173"/>
                    <a:pt x="1633" y="195"/>
                  </a:cubicBezTo>
                  <a:cubicBezTo>
                    <a:pt x="1635" y="196"/>
                    <a:pt x="1638" y="196"/>
                    <a:pt x="1640" y="196"/>
                  </a:cubicBezTo>
                  <a:cubicBezTo>
                    <a:pt x="1740" y="196"/>
                    <a:pt x="1735" y="39"/>
                    <a:pt x="1633" y="33"/>
                  </a:cubicBezTo>
                  <a:cubicBezTo>
                    <a:pt x="1269" y="10"/>
                    <a:pt x="904" y="0"/>
                    <a:pt x="54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91;p39">
              <a:extLst>
                <a:ext uri="{FF2B5EF4-FFF2-40B4-BE49-F238E27FC236}">
                  <a16:creationId xmlns:a16="http://schemas.microsoft.com/office/drawing/2014/main" id="{FF019B6C-8A30-94F1-451F-BB76C4640637}"/>
                </a:ext>
              </a:extLst>
            </p:cNvPr>
            <p:cNvSpPr/>
            <p:nvPr/>
          </p:nvSpPr>
          <p:spPr>
            <a:xfrm>
              <a:off x="3731649" y="1421922"/>
              <a:ext cx="51922" cy="34116"/>
            </a:xfrm>
            <a:custGeom>
              <a:avLst/>
              <a:gdLst/>
              <a:ahLst/>
              <a:cxnLst/>
              <a:rect l="l" t="t" r="r" b="b"/>
              <a:pathLst>
                <a:path w="1041" h="684" extrusionOk="0">
                  <a:moveTo>
                    <a:pt x="120" y="0"/>
                  </a:moveTo>
                  <a:cubicBezTo>
                    <a:pt x="48" y="0"/>
                    <a:pt x="1" y="109"/>
                    <a:pt x="80" y="153"/>
                  </a:cubicBezTo>
                  <a:cubicBezTo>
                    <a:pt x="354" y="303"/>
                    <a:pt x="613" y="472"/>
                    <a:pt x="860" y="666"/>
                  </a:cubicBezTo>
                  <a:cubicBezTo>
                    <a:pt x="876" y="679"/>
                    <a:pt x="895" y="684"/>
                    <a:pt x="912" y="684"/>
                  </a:cubicBezTo>
                  <a:cubicBezTo>
                    <a:pt x="981" y="684"/>
                    <a:pt x="1041" y="601"/>
                    <a:pt x="974" y="548"/>
                  </a:cubicBezTo>
                  <a:cubicBezTo>
                    <a:pt x="717" y="347"/>
                    <a:pt x="447" y="167"/>
                    <a:pt x="160" y="11"/>
                  </a:cubicBezTo>
                  <a:cubicBezTo>
                    <a:pt x="146" y="4"/>
                    <a:pt x="133"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p39">
              <a:extLst>
                <a:ext uri="{FF2B5EF4-FFF2-40B4-BE49-F238E27FC236}">
                  <a16:creationId xmlns:a16="http://schemas.microsoft.com/office/drawing/2014/main" id="{BFC8946B-FD66-8508-6474-F5E8652BB82A}"/>
                </a:ext>
              </a:extLst>
            </p:cNvPr>
            <p:cNvSpPr/>
            <p:nvPr/>
          </p:nvSpPr>
          <p:spPr>
            <a:xfrm>
              <a:off x="3441216" y="1442671"/>
              <a:ext cx="39603" cy="44092"/>
            </a:xfrm>
            <a:custGeom>
              <a:avLst/>
              <a:gdLst/>
              <a:ahLst/>
              <a:cxnLst/>
              <a:rect l="l" t="t" r="r" b="b"/>
              <a:pathLst>
                <a:path w="794" h="884" extrusionOk="0">
                  <a:moveTo>
                    <a:pt x="677" y="0"/>
                  </a:moveTo>
                  <a:cubicBezTo>
                    <a:pt x="651" y="0"/>
                    <a:pt x="625" y="11"/>
                    <a:pt x="605" y="35"/>
                  </a:cubicBezTo>
                  <a:cubicBezTo>
                    <a:pt x="418" y="277"/>
                    <a:pt x="231" y="523"/>
                    <a:pt x="44" y="766"/>
                  </a:cubicBezTo>
                  <a:cubicBezTo>
                    <a:pt x="0" y="825"/>
                    <a:pt x="58" y="884"/>
                    <a:pt x="118" y="884"/>
                  </a:cubicBezTo>
                  <a:cubicBezTo>
                    <a:pt x="143" y="884"/>
                    <a:pt x="168" y="874"/>
                    <a:pt x="186" y="849"/>
                  </a:cubicBezTo>
                  <a:cubicBezTo>
                    <a:pt x="373" y="603"/>
                    <a:pt x="561" y="360"/>
                    <a:pt x="748" y="119"/>
                  </a:cubicBezTo>
                  <a:cubicBezTo>
                    <a:pt x="794" y="58"/>
                    <a:pt x="737" y="0"/>
                    <a:pt x="67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93;p39">
              <a:extLst>
                <a:ext uri="{FF2B5EF4-FFF2-40B4-BE49-F238E27FC236}">
                  <a16:creationId xmlns:a16="http://schemas.microsoft.com/office/drawing/2014/main" id="{92084CB8-8EBC-28B2-04DE-890498C309B7}"/>
                </a:ext>
              </a:extLst>
            </p:cNvPr>
            <p:cNvSpPr/>
            <p:nvPr/>
          </p:nvSpPr>
          <p:spPr>
            <a:xfrm>
              <a:off x="3398571" y="1372794"/>
              <a:ext cx="26734" cy="13617"/>
            </a:xfrm>
            <a:custGeom>
              <a:avLst/>
              <a:gdLst/>
              <a:ahLst/>
              <a:cxnLst/>
              <a:rect l="l" t="t" r="r" b="b"/>
              <a:pathLst>
                <a:path w="536" h="273" extrusionOk="0">
                  <a:moveTo>
                    <a:pt x="431" y="0"/>
                  </a:moveTo>
                  <a:cubicBezTo>
                    <a:pt x="423" y="0"/>
                    <a:pt x="413" y="2"/>
                    <a:pt x="404" y="5"/>
                  </a:cubicBezTo>
                  <a:cubicBezTo>
                    <a:pt x="300" y="40"/>
                    <a:pt x="196" y="74"/>
                    <a:pt x="92" y="109"/>
                  </a:cubicBezTo>
                  <a:cubicBezTo>
                    <a:pt x="0" y="141"/>
                    <a:pt x="29" y="273"/>
                    <a:pt x="111" y="273"/>
                  </a:cubicBezTo>
                  <a:cubicBezTo>
                    <a:pt x="119" y="273"/>
                    <a:pt x="128" y="272"/>
                    <a:pt x="137" y="269"/>
                  </a:cubicBezTo>
                  <a:cubicBezTo>
                    <a:pt x="241" y="231"/>
                    <a:pt x="341" y="196"/>
                    <a:pt x="445" y="161"/>
                  </a:cubicBezTo>
                  <a:cubicBezTo>
                    <a:pt x="536" y="133"/>
                    <a:pt x="511" y="0"/>
                    <a:pt x="43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94;p39">
              <a:extLst>
                <a:ext uri="{FF2B5EF4-FFF2-40B4-BE49-F238E27FC236}">
                  <a16:creationId xmlns:a16="http://schemas.microsoft.com/office/drawing/2014/main" id="{ED9B89B1-A8A6-F62C-59BF-F96E1A581BEF}"/>
                </a:ext>
              </a:extLst>
            </p:cNvPr>
            <p:cNvSpPr/>
            <p:nvPr/>
          </p:nvSpPr>
          <p:spPr>
            <a:xfrm>
              <a:off x="3753096" y="1353142"/>
              <a:ext cx="36510" cy="13966"/>
            </a:xfrm>
            <a:custGeom>
              <a:avLst/>
              <a:gdLst/>
              <a:ahLst/>
              <a:cxnLst/>
              <a:rect l="l" t="t" r="r" b="b"/>
              <a:pathLst>
                <a:path w="732" h="280" extrusionOk="0">
                  <a:moveTo>
                    <a:pt x="98" y="1"/>
                  </a:moveTo>
                  <a:cubicBezTo>
                    <a:pt x="0" y="1"/>
                    <a:pt x="3" y="157"/>
                    <a:pt x="104" y="167"/>
                  </a:cubicBezTo>
                  <a:cubicBezTo>
                    <a:pt x="274" y="181"/>
                    <a:pt x="440" y="219"/>
                    <a:pt x="599" y="275"/>
                  </a:cubicBezTo>
                  <a:cubicBezTo>
                    <a:pt x="609" y="278"/>
                    <a:pt x="618" y="279"/>
                    <a:pt x="627" y="279"/>
                  </a:cubicBezTo>
                  <a:cubicBezTo>
                    <a:pt x="707" y="279"/>
                    <a:pt x="732" y="146"/>
                    <a:pt x="645" y="115"/>
                  </a:cubicBezTo>
                  <a:cubicBezTo>
                    <a:pt x="468" y="56"/>
                    <a:pt x="287" y="18"/>
                    <a:pt x="104" y="1"/>
                  </a:cubicBezTo>
                  <a:cubicBezTo>
                    <a:pt x="102" y="1"/>
                    <a:pt x="100" y="1"/>
                    <a:pt x="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95;p39">
              <a:extLst>
                <a:ext uri="{FF2B5EF4-FFF2-40B4-BE49-F238E27FC236}">
                  <a16:creationId xmlns:a16="http://schemas.microsoft.com/office/drawing/2014/main" id="{B054F260-1864-A049-AF46-CB0BA6475BDC}"/>
                </a:ext>
              </a:extLst>
            </p:cNvPr>
            <p:cNvSpPr/>
            <p:nvPr/>
          </p:nvSpPr>
          <p:spPr>
            <a:xfrm>
              <a:off x="3720227" y="1195531"/>
              <a:ext cx="36161" cy="20599"/>
            </a:xfrm>
            <a:custGeom>
              <a:avLst/>
              <a:gdLst/>
              <a:ahLst/>
              <a:cxnLst/>
              <a:rect l="l" t="t" r="r" b="b"/>
              <a:pathLst>
                <a:path w="725" h="413" extrusionOk="0">
                  <a:moveTo>
                    <a:pt x="605" y="1"/>
                  </a:moveTo>
                  <a:cubicBezTo>
                    <a:pt x="592" y="1"/>
                    <a:pt x="579" y="4"/>
                    <a:pt x="565" y="11"/>
                  </a:cubicBezTo>
                  <a:cubicBezTo>
                    <a:pt x="402" y="94"/>
                    <a:pt x="244" y="177"/>
                    <a:pt x="81" y="260"/>
                  </a:cubicBezTo>
                  <a:cubicBezTo>
                    <a:pt x="0" y="303"/>
                    <a:pt x="50" y="413"/>
                    <a:pt x="125" y="413"/>
                  </a:cubicBezTo>
                  <a:cubicBezTo>
                    <a:pt x="137" y="413"/>
                    <a:pt x="150" y="410"/>
                    <a:pt x="164" y="403"/>
                  </a:cubicBezTo>
                  <a:cubicBezTo>
                    <a:pt x="323" y="319"/>
                    <a:pt x="486" y="236"/>
                    <a:pt x="645" y="150"/>
                  </a:cubicBezTo>
                  <a:cubicBezTo>
                    <a:pt x="725" y="109"/>
                    <a:pt x="679" y="1"/>
                    <a:pt x="605"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96;p39">
              <a:extLst>
                <a:ext uri="{FF2B5EF4-FFF2-40B4-BE49-F238E27FC236}">
                  <a16:creationId xmlns:a16="http://schemas.microsoft.com/office/drawing/2014/main" id="{0D6346AB-5C65-FD3F-D23E-8F96BE662463}"/>
                </a:ext>
              </a:extLst>
            </p:cNvPr>
            <p:cNvSpPr/>
            <p:nvPr/>
          </p:nvSpPr>
          <p:spPr>
            <a:xfrm>
              <a:off x="3450991" y="1088245"/>
              <a:ext cx="23043" cy="35613"/>
            </a:xfrm>
            <a:custGeom>
              <a:avLst/>
              <a:gdLst/>
              <a:ahLst/>
              <a:cxnLst/>
              <a:rect l="l" t="t" r="r" b="b"/>
              <a:pathLst>
                <a:path w="462" h="714" extrusionOk="0">
                  <a:moveTo>
                    <a:pt x="113" y="1"/>
                  </a:moveTo>
                  <a:cubicBezTo>
                    <a:pt x="59" y="1"/>
                    <a:pt x="1" y="60"/>
                    <a:pt x="32" y="125"/>
                  </a:cubicBezTo>
                  <a:cubicBezTo>
                    <a:pt x="118" y="308"/>
                    <a:pt x="205" y="489"/>
                    <a:pt x="288" y="673"/>
                  </a:cubicBezTo>
                  <a:cubicBezTo>
                    <a:pt x="302" y="701"/>
                    <a:pt x="325" y="713"/>
                    <a:pt x="349" y="713"/>
                  </a:cubicBezTo>
                  <a:cubicBezTo>
                    <a:pt x="403" y="713"/>
                    <a:pt x="461" y="654"/>
                    <a:pt x="430" y="590"/>
                  </a:cubicBezTo>
                  <a:cubicBezTo>
                    <a:pt x="347" y="406"/>
                    <a:pt x="261" y="225"/>
                    <a:pt x="174" y="42"/>
                  </a:cubicBezTo>
                  <a:cubicBezTo>
                    <a:pt x="160" y="13"/>
                    <a:pt x="137" y="1"/>
                    <a:pt x="1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97;p39">
              <a:extLst>
                <a:ext uri="{FF2B5EF4-FFF2-40B4-BE49-F238E27FC236}">
                  <a16:creationId xmlns:a16="http://schemas.microsoft.com/office/drawing/2014/main" id="{183D88B3-B6CB-69F8-7E94-3BD7A4E05B34}"/>
                </a:ext>
              </a:extLst>
            </p:cNvPr>
            <p:cNvSpPr/>
            <p:nvPr/>
          </p:nvSpPr>
          <p:spPr>
            <a:xfrm>
              <a:off x="3520270" y="1096525"/>
              <a:ext cx="146091" cy="21946"/>
            </a:xfrm>
            <a:custGeom>
              <a:avLst/>
              <a:gdLst/>
              <a:ahLst/>
              <a:cxnLst/>
              <a:rect l="l" t="t" r="r" b="b"/>
              <a:pathLst>
                <a:path w="2929" h="440" extrusionOk="0">
                  <a:moveTo>
                    <a:pt x="1968" y="0"/>
                  </a:moveTo>
                  <a:cubicBezTo>
                    <a:pt x="1750" y="0"/>
                    <a:pt x="1529" y="20"/>
                    <a:pt x="1304" y="42"/>
                  </a:cubicBezTo>
                  <a:cubicBezTo>
                    <a:pt x="885" y="83"/>
                    <a:pt x="462" y="94"/>
                    <a:pt x="81" y="288"/>
                  </a:cubicBezTo>
                  <a:cubicBezTo>
                    <a:pt x="0" y="329"/>
                    <a:pt x="50" y="440"/>
                    <a:pt x="125" y="440"/>
                  </a:cubicBezTo>
                  <a:cubicBezTo>
                    <a:pt x="137" y="440"/>
                    <a:pt x="151" y="437"/>
                    <a:pt x="164" y="430"/>
                  </a:cubicBezTo>
                  <a:cubicBezTo>
                    <a:pt x="562" y="229"/>
                    <a:pt x="1044" y="229"/>
                    <a:pt x="1480" y="191"/>
                  </a:cubicBezTo>
                  <a:cubicBezTo>
                    <a:pt x="1644" y="176"/>
                    <a:pt x="1804" y="165"/>
                    <a:pt x="1963" y="165"/>
                  </a:cubicBezTo>
                  <a:cubicBezTo>
                    <a:pt x="2245" y="165"/>
                    <a:pt x="2520" y="199"/>
                    <a:pt x="2797" y="305"/>
                  </a:cubicBezTo>
                  <a:cubicBezTo>
                    <a:pt x="2808" y="310"/>
                    <a:pt x="2818" y="311"/>
                    <a:pt x="2827" y="311"/>
                  </a:cubicBezTo>
                  <a:cubicBezTo>
                    <a:pt x="2902" y="311"/>
                    <a:pt x="2928" y="183"/>
                    <a:pt x="2842" y="149"/>
                  </a:cubicBezTo>
                  <a:cubicBezTo>
                    <a:pt x="2551" y="36"/>
                    <a:pt x="2262" y="0"/>
                    <a:pt x="196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98;p39">
              <a:extLst>
                <a:ext uri="{FF2B5EF4-FFF2-40B4-BE49-F238E27FC236}">
                  <a16:creationId xmlns:a16="http://schemas.microsoft.com/office/drawing/2014/main" id="{8417C924-F26C-CCCF-7EE0-66E67019E5CB}"/>
                </a:ext>
              </a:extLst>
            </p:cNvPr>
            <p:cNvSpPr/>
            <p:nvPr/>
          </p:nvSpPr>
          <p:spPr>
            <a:xfrm>
              <a:off x="3591995" y="-296155"/>
              <a:ext cx="11376" cy="1309481"/>
            </a:xfrm>
            <a:custGeom>
              <a:avLst/>
              <a:gdLst/>
              <a:ahLst/>
              <a:cxnLst/>
              <a:rect l="l" t="t" r="r" b="b"/>
              <a:pathLst>
                <a:path w="228" h="21395" extrusionOk="0">
                  <a:moveTo>
                    <a:pt x="135" y="0"/>
                  </a:moveTo>
                  <a:cubicBezTo>
                    <a:pt x="94" y="0"/>
                    <a:pt x="53" y="26"/>
                    <a:pt x="53" y="78"/>
                  </a:cubicBezTo>
                  <a:cubicBezTo>
                    <a:pt x="1" y="7156"/>
                    <a:pt x="18" y="14239"/>
                    <a:pt x="63" y="21317"/>
                  </a:cubicBezTo>
                  <a:cubicBezTo>
                    <a:pt x="63" y="21369"/>
                    <a:pt x="105" y="21395"/>
                    <a:pt x="146" y="21395"/>
                  </a:cubicBezTo>
                  <a:cubicBezTo>
                    <a:pt x="187" y="21395"/>
                    <a:pt x="228" y="21369"/>
                    <a:pt x="226" y="21317"/>
                  </a:cubicBezTo>
                  <a:cubicBezTo>
                    <a:pt x="184" y="14239"/>
                    <a:pt x="164" y="7156"/>
                    <a:pt x="216" y="78"/>
                  </a:cubicBezTo>
                  <a:cubicBezTo>
                    <a:pt x="216" y="26"/>
                    <a:pt x="175" y="0"/>
                    <a:pt x="1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1787;p70">
            <a:extLst>
              <a:ext uri="{FF2B5EF4-FFF2-40B4-BE49-F238E27FC236}">
                <a16:creationId xmlns:a16="http://schemas.microsoft.com/office/drawing/2014/main" id="{90E61AFD-9EF9-A14D-704D-E6761F8D812C}"/>
              </a:ext>
            </a:extLst>
          </p:cNvPr>
          <p:cNvGrpSpPr/>
          <p:nvPr/>
        </p:nvGrpSpPr>
        <p:grpSpPr>
          <a:xfrm>
            <a:off x="3626294" y="2773951"/>
            <a:ext cx="1244690" cy="1252321"/>
            <a:chOff x="7429366" y="3223183"/>
            <a:chExt cx="334634" cy="333904"/>
          </a:xfrm>
          <a:solidFill>
            <a:schemeClr val="bg1"/>
          </a:solidFill>
          <a:effectLst>
            <a:reflection stA="50000" endPos="65000" dist="50800" dir="5400000" sy="-100000" algn="bl" rotWithShape="0"/>
          </a:effectLst>
        </p:grpSpPr>
        <p:sp>
          <p:nvSpPr>
            <p:cNvPr id="48" name="Google Shape;11788;p70">
              <a:extLst>
                <a:ext uri="{FF2B5EF4-FFF2-40B4-BE49-F238E27FC236}">
                  <a16:creationId xmlns:a16="http://schemas.microsoft.com/office/drawing/2014/main" id="{99E7E860-2431-35DB-9F76-23658DC87F46}"/>
                </a:ext>
              </a:extLst>
            </p:cNvPr>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grpFill/>
            <a:ln w="9525">
              <a:solidFill>
                <a:schemeClr val="accent4">
                  <a:lumMod val="10000"/>
                </a:schemeClr>
              </a:solidFill>
            </a:ln>
            <a:scene3d>
              <a:camera prst="orthographicFront"/>
              <a:lightRig rig="threePt" dir="t"/>
            </a:scene3d>
            <a:sp3d/>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49" name="Google Shape;11789;p70">
              <a:extLst>
                <a:ext uri="{FF2B5EF4-FFF2-40B4-BE49-F238E27FC236}">
                  <a16:creationId xmlns:a16="http://schemas.microsoft.com/office/drawing/2014/main" id="{759ACA6F-78ED-37A8-E044-E025E7C397F6}"/>
                </a:ext>
              </a:extLst>
            </p:cNvPr>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grpFill/>
            <a:ln w="9525">
              <a:solidFill>
                <a:schemeClr val="accent4">
                  <a:lumMod val="10000"/>
                </a:schemeClr>
              </a:solidFill>
            </a:ln>
            <a:scene3d>
              <a:camera prst="orthographicFront"/>
              <a:lightRig rig="threePt" dir="t"/>
            </a:scene3d>
            <a:sp3d/>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grpSp>
        <p:nvGrpSpPr>
          <p:cNvPr id="50" name="Google Shape;11905;p70">
            <a:extLst>
              <a:ext uri="{FF2B5EF4-FFF2-40B4-BE49-F238E27FC236}">
                <a16:creationId xmlns:a16="http://schemas.microsoft.com/office/drawing/2014/main" id="{68E824D7-01C6-50BB-5C94-8C3EFE5F8F2D}"/>
              </a:ext>
            </a:extLst>
          </p:cNvPr>
          <p:cNvGrpSpPr/>
          <p:nvPr/>
        </p:nvGrpSpPr>
        <p:grpSpPr>
          <a:xfrm>
            <a:off x="4870984" y="3490729"/>
            <a:ext cx="1518640" cy="936443"/>
            <a:chOff x="5727616" y="4204699"/>
            <a:chExt cx="444040" cy="288466"/>
          </a:xfrm>
          <a:solidFill>
            <a:schemeClr val="bg1"/>
          </a:solidFill>
          <a:effectLst>
            <a:reflection stA="50000" endPos="65000" dist="50800" dir="5400000" sy="-100000" algn="bl" rotWithShape="0"/>
          </a:effectLst>
        </p:grpSpPr>
        <p:sp>
          <p:nvSpPr>
            <p:cNvPr id="51" name="Google Shape;11906;p70">
              <a:extLst>
                <a:ext uri="{FF2B5EF4-FFF2-40B4-BE49-F238E27FC236}">
                  <a16:creationId xmlns:a16="http://schemas.microsoft.com/office/drawing/2014/main" id="{5817E952-35E1-B473-C915-19B7AE7C9078}"/>
                </a:ext>
              </a:extLst>
            </p:cNvPr>
            <p:cNvSpPr/>
            <p:nvPr/>
          </p:nvSpPr>
          <p:spPr>
            <a:xfrm>
              <a:off x="5727616" y="4204699"/>
              <a:ext cx="444040" cy="288466"/>
            </a:xfrm>
            <a:custGeom>
              <a:avLst/>
              <a:gdLst/>
              <a:ahLst/>
              <a:cxnLst/>
              <a:rect l="l" t="t" r="r" b="b"/>
              <a:pathLst>
                <a:path w="13872" h="9133" extrusionOk="0">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grpFill/>
            <a:ln>
              <a:solidFill>
                <a:schemeClr val="accent4">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07;p70">
              <a:extLst>
                <a:ext uri="{FF2B5EF4-FFF2-40B4-BE49-F238E27FC236}">
                  <a16:creationId xmlns:a16="http://schemas.microsoft.com/office/drawing/2014/main" id="{E4BF6D94-9EE5-294E-4070-F8244524AD96}"/>
                </a:ext>
              </a:extLst>
            </p:cNvPr>
            <p:cNvSpPr/>
            <p:nvPr/>
          </p:nvSpPr>
          <p:spPr>
            <a:xfrm>
              <a:off x="5779789" y="4416409"/>
              <a:ext cx="52205" cy="51475"/>
            </a:xfrm>
            <a:custGeom>
              <a:avLst/>
              <a:gdLst/>
              <a:ahLst/>
              <a:cxnLst/>
              <a:rect l="l" t="t" r="r" b="b"/>
              <a:pathLst>
                <a:path w="1644" h="1621" extrusionOk="0">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grpFill/>
            <a:ln>
              <a:solidFill>
                <a:schemeClr val="accent4">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08;p70">
              <a:extLst>
                <a:ext uri="{FF2B5EF4-FFF2-40B4-BE49-F238E27FC236}">
                  <a16:creationId xmlns:a16="http://schemas.microsoft.com/office/drawing/2014/main" id="{B89C0736-946C-1D3E-3B59-419B4BCDF745}"/>
                </a:ext>
              </a:extLst>
            </p:cNvPr>
            <p:cNvSpPr/>
            <p:nvPr/>
          </p:nvSpPr>
          <p:spPr>
            <a:xfrm>
              <a:off x="6048627" y="4416409"/>
              <a:ext cx="52205" cy="51856"/>
            </a:xfrm>
            <a:custGeom>
              <a:avLst/>
              <a:gdLst/>
              <a:ahLst/>
              <a:cxnLst/>
              <a:rect l="l" t="t" r="r" b="b"/>
              <a:pathLst>
                <a:path w="1644" h="1633" extrusionOk="0">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grpFill/>
            <a:ln>
              <a:solidFill>
                <a:schemeClr val="accent4">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09;p70">
              <a:extLst>
                <a:ext uri="{FF2B5EF4-FFF2-40B4-BE49-F238E27FC236}">
                  <a16:creationId xmlns:a16="http://schemas.microsoft.com/office/drawing/2014/main" id="{44B4CB03-B1AF-A00A-2ACB-D21AEC6AD4C5}"/>
                </a:ext>
              </a:extLst>
            </p:cNvPr>
            <p:cNvSpPr/>
            <p:nvPr/>
          </p:nvSpPr>
          <p:spPr>
            <a:xfrm>
              <a:off x="6000995" y="4365379"/>
              <a:ext cx="122892" cy="58016"/>
            </a:xfrm>
            <a:custGeom>
              <a:avLst/>
              <a:gdLst/>
              <a:ahLst/>
              <a:cxnLst/>
              <a:rect l="l" t="t" r="r" b="b"/>
              <a:pathLst>
                <a:path w="3870" h="1827" extrusionOk="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grpFill/>
            <a:ln>
              <a:solidFill>
                <a:schemeClr val="accent4">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10;p70">
              <a:extLst>
                <a:ext uri="{FF2B5EF4-FFF2-40B4-BE49-F238E27FC236}">
                  <a16:creationId xmlns:a16="http://schemas.microsoft.com/office/drawing/2014/main" id="{9FABADD4-8162-6236-FC80-8FC9A96BF2C0}"/>
                </a:ext>
              </a:extLst>
            </p:cNvPr>
            <p:cNvSpPr/>
            <p:nvPr/>
          </p:nvSpPr>
          <p:spPr>
            <a:xfrm>
              <a:off x="5816847" y="4230039"/>
              <a:ext cx="124797" cy="193610"/>
            </a:xfrm>
            <a:custGeom>
              <a:avLst/>
              <a:gdLst/>
              <a:ahLst/>
              <a:cxnLst/>
              <a:rect l="l" t="t" r="r" b="b"/>
              <a:pathLst>
                <a:path w="3930" h="6097" extrusionOk="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grpFill/>
            <a:ln>
              <a:solidFill>
                <a:schemeClr val="accent4">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1911;p70">
              <a:extLst>
                <a:ext uri="{FF2B5EF4-FFF2-40B4-BE49-F238E27FC236}">
                  <a16:creationId xmlns:a16="http://schemas.microsoft.com/office/drawing/2014/main" id="{985B6556-CE12-2BA9-B77F-8470B84BC417}"/>
                </a:ext>
              </a:extLst>
            </p:cNvPr>
            <p:cNvSpPr/>
            <p:nvPr/>
          </p:nvSpPr>
          <p:spPr>
            <a:xfrm>
              <a:off x="5953784" y="4233612"/>
              <a:ext cx="120256" cy="102854"/>
            </a:xfrm>
            <a:custGeom>
              <a:avLst/>
              <a:gdLst/>
              <a:ahLst/>
              <a:cxnLst/>
              <a:rect l="l" t="t" r="r" b="b"/>
              <a:pathLst>
                <a:path w="3787" h="3239" extrusionOk="0">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grpFill/>
            <a:ln>
              <a:solidFill>
                <a:schemeClr val="accent4">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12;p70">
              <a:extLst>
                <a:ext uri="{FF2B5EF4-FFF2-40B4-BE49-F238E27FC236}">
                  <a16:creationId xmlns:a16="http://schemas.microsoft.com/office/drawing/2014/main" id="{F1F24B8A-95A3-FA85-2A79-9E2DA8E2AE6D}"/>
                </a:ext>
              </a:extLst>
            </p:cNvPr>
            <p:cNvSpPr/>
            <p:nvPr/>
          </p:nvSpPr>
          <p:spPr>
            <a:xfrm>
              <a:off x="5876198" y="4333243"/>
              <a:ext cx="39376" cy="13274"/>
            </a:xfrm>
            <a:custGeom>
              <a:avLst/>
              <a:gdLst/>
              <a:ahLst/>
              <a:cxnLst/>
              <a:rect l="l" t="t" r="r" b="b"/>
              <a:pathLst>
                <a:path w="1240" h="418" extrusionOk="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grpFill/>
            <a:ln>
              <a:solidFill>
                <a:schemeClr val="accent4">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913;p70">
              <a:extLst>
                <a:ext uri="{FF2B5EF4-FFF2-40B4-BE49-F238E27FC236}">
                  <a16:creationId xmlns:a16="http://schemas.microsoft.com/office/drawing/2014/main" id="{7D737188-D95D-1796-4754-97F607304130}"/>
                </a:ext>
              </a:extLst>
            </p:cNvPr>
            <p:cNvSpPr/>
            <p:nvPr/>
          </p:nvSpPr>
          <p:spPr>
            <a:xfrm>
              <a:off x="5979433" y="4333243"/>
              <a:ext cx="39344" cy="13274"/>
            </a:xfrm>
            <a:custGeom>
              <a:avLst/>
              <a:gdLst/>
              <a:ahLst/>
              <a:cxnLst/>
              <a:rect l="l" t="t" r="r" b="b"/>
              <a:pathLst>
                <a:path w="1239" h="418" extrusionOk="0">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grpFill/>
            <a:ln>
              <a:solidFill>
                <a:schemeClr val="accent4">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537;p31">
            <a:extLst>
              <a:ext uri="{FF2B5EF4-FFF2-40B4-BE49-F238E27FC236}">
                <a16:creationId xmlns:a16="http://schemas.microsoft.com/office/drawing/2014/main" id="{7E0B366B-0FC9-6053-566E-CD1F6CAB84A9}"/>
              </a:ext>
            </a:extLst>
          </p:cNvPr>
          <p:cNvGrpSpPr/>
          <p:nvPr/>
        </p:nvGrpSpPr>
        <p:grpSpPr>
          <a:xfrm rot="8147560">
            <a:off x="443518" y="687843"/>
            <a:ext cx="1223336" cy="762380"/>
            <a:chOff x="7492232" y="535070"/>
            <a:chExt cx="1249472" cy="736055"/>
          </a:xfrm>
        </p:grpSpPr>
        <p:sp>
          <p:nvSpPr>
            <p:cNvPr id="121" name="Google Shape;538;p31">
              <a:extLst>
                <a:ext uri="{FF2B5EF4-FFF2-40B4-BE49-F238E27FC236}">
                  <a16:creationId xmlns:a16="http://schemas.microsoft.com/office/drawing/2014/main" id="{F096DE21-DF57-46C8-25A9-45FEDEBF7524}"/>
                </a:ext>
              </a:extLst>
            </p:cNvPr>
            <p:cNvSpPr/>
            <p:nvPr/>
          </p:nvSpPr>
          <p:spPr>
            <a:xfrm>
              <a:off x="7807225" y="997600"/>
              <a:ext cx="4750" cy="19900"/>
            </a:xfrm>
            <a:custGeom>
              <a:avLst/>
              <a:gdLst/>
              <a:ahLst/>
              <a:cxnLst/>
              <a:rect l="l" t="t" r="r" b="b"/>
              <a:pathLst>
                <a:path w="190" h="796" extrusionOk="0">
                  <a:moveTo>
                    <a:pt x="0" y="0"/>
                  </a:moveTo>
                  <a:cubicBezTo>
                    <a:pt x="95" y="398"/>
                    <a:pt x="95" y="398"/>
                    <a:pt x="190" y="796"/>
                  </a:cubicBezTo>
                </a:path>
              </a:pathLst>
            </a:custGeom>
            <a:noFill/>
            <a:ln w="9525" cap="flat" cmpd="sng">
              <a:solidFill>
                <a:schemeClr val="dk2"/>
              </a:solidFill>
              <a:prstDash val="solid"/>
              <a:round/>
              <a:headEnd type="none" w="med" len="med"/>
              <a:tailEnd type="none" w="med" len="med"/>
            </a:ln>
          </p:spPr>
        </p:sp>
        <p:sp>
          <p:nvSpPr>
            <p:cNvPr id="122" name="Google Shape;539;p31">
              <a:extLst>
                <a:ext uri="{FF2B5EF4-FFF2-40B4-BE49-F238E27FC236}">
                  <a16:creationId xmlns:a16="http://schemas.microsoft.com/office/drawing/2014/main" id="{FAAF7CC5-F0C9-DC9A-CF66-F4A634E90D46}"/>
                </a:ext>
              </a:extLst>
            </p:cNvPr>
            <p:cNvSpPr/>
            <p:nvPr/>
          </p:nvSpPr>
          <p:spPr>
            <a:xfrm>
              <a:off x="7534377" y="577133"/>
              <a:ext cx="537331" cy="538087"/>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540;p31">
              <a:extLst>
                <a:ext uri="{FF2B5EF4-FFF2-40B4-BE49-F238E27FC236}">
                  <a16:creationId xmlns:a16="http://schemas.microsoft.com/office/drawing/2014/main" id="{69F916D2-D219-0428-9D76-704EF4667A44}"/>
                </a:ext>
              </a:extLst>
            </p:cNvPr>
            <p:cNvGrpSpPr/>
            <p:nvPr/>
          </p:nvGrpSpPr>
          <p:grpSpPr>
            <a:xfrm>
              <a:off x="7492232" y="535070"/>
              <a:ext cx="1249472" cy="736055"/>
              <a:chOff x="3354887" y="4040758"/>
              <a:chExt cx="1612222" cy="949748"/>
            </a:xfrm>
          </p:grpSpPr>
          <p:sp>
            <p:nvSpPr>
              <p:cNvPr id="124" name="Google Shape;541;p31">
                <a:extLst>
                  <a:ext uri="{FF2B5EF4-FFF2-40B4-BE49-F238E27FC236}">
                    <a16:creationId xmlns:a16="http://schemas.microsoft.com/office/drawing/2014/main" id="{B0C63DC3-02AD-41C7-11D6-10A4094D4E5E}"/>
                  </a:ext>
                </a:extLst>
              </p:cNvPr>
              <p:cNvSpPr/>
              <p:nvPr/>
            </p:nvSpPr>
            <p:spPr>
              <a:xfrm>
                <a:off x="3354887" y="4040758"/>
                <a:ext cx="804020" cy="794391"/>
              </a:xfrm>
              <a:custGeom>
                <a:avLst/>
                <a:gdLst/>
                <a:ahLst/>
                <a:cxnLst/>
                <a:rect l="l" t="t" r="r" b="b"/>
                <a:pathLst>
                  <a:path w="51187" h="50574" extrusionOk="0">
                    <a:moveTo>
                      <a:pt x="26196" y="942"/>
                    </a:moveTo>
                    <a:cubicBezTo>
                      <a:pt x="26464" y="942"/>
                      <a:pt x="26731" y="946"/>
                      <a:pt x="26997" y="955"/>
                    </a:cubicBezTo>
                    <a:cubicBezTo>
                      <a:pt x="26965" y="1018"/>
                      <a:pt x="26970" y="1096"/>
                      <a:pt x="27033" y="1173"/>
                    </a:cubicBezTo>
                    <a:cubicBezTo>
                      <a:pt x="28150" y="2576"/>
                      <a:pt x="27507" y="4494"/>
                      <a:pt x="27161" y="6071"/>
                    </a:cubicBezTo>
                    <a:cubicBezTo>
                      <a:pt x="26714" y="8113"/>
                      <a:pt x="25557" y="9793"/>
                      <a:pt x="24072" y="11288"/>
                    </a:cubicBezTo>
                    <a:cubicBezTo>
                      <a:pt x="23853" y="11507"/>
                      <a:pt x="23630" y="11716"/>
                      <a:pt x="23397" y="11921"/>
                    </a:cubicBezTo>
                    <a:cubicBezTo>
                      <a:pt x="22787" y="11503"/>
                      <a:pt x="22154" y="11101"/>
                      <a:pt x="21498" y="10727"/>
                    </a:cubicBezTo>
                    <a:cubicBezTo>
                      <a:pt x="19524" y="9606"/>
                      <a:pt x="17415" y="8714"/>
                      <a:pt x="15282" y="7916"/>
                    </a:cubicBezTo>
                    <a:cubicBezTo>
                      <a:pt x="13333" y="7188"/>
                      <a:pt x="11419" y="6586"/>
                      <a:pt x="9364" y="6536"/>
                    </a:cubicBezTo>
                    <a:cubicBezTo>
                      <a:pt x="14099" y="2965"/>
                      <a:pt x="20257" y="942"/>
                      <a:pt x="26196" y="942"/>
                    </a:cubicBezTo>
                    <a:close/>
                    <a:moveTo>
                      <a:pt x="27576" y="978"/>
                    </a:moveTo>
                    <a:cubicBezTo>
                      <a:pt x="28619" y="1032"/>
                      <a:pt x="29649" y="1150"/>
                      <a:pt x="30665" y="1342"/>
                    </a:cubicBezTo>
                    <a:cubicBezTo>
                      <a:pt x="32642" y="1706"/>
                      <a:pt x="34565" y="2344"/>
                      <a:pt x="36370" y="3209"/>
                    </a:cubicBezTo>
                    <a:cubicBezTo>
                      <a:pt x="39021" y="4477"/>
                      <a:pt x="40994" y="5871"/>
                      <a:pt x="42761" y="8172"/>
                    </a:cubicBezTo>
                    <a:cubicBezTo>
                      <a:pt x="42835" y="8262"/>
                      <a:pt x="42912" y="8353"/>
                      <a:pt x="42990" y="8445"/>
                    </a:cubicBezTo>
                    <a:cubicBezTo>
                      <a:pt x="41409" y="8517"/>
                      <a:pt x="39764" y="9070"/>
                      <a:pt x="38333" y="9556"/>
                    </a:cubicBezTo>
                    <a:cubicBezTo>
                      <a:pt x="36178" y="10285"/>
                      <a:pt x="34200" y="11347"/>
                      <a:pt x="32250" y="12481"/>
                    </a:cubicBezTo>
                    <a:cubicBezTo>
                      <a:pt x="30669" y="13398"/>
                      <a:pt x="29125" y="14377"/>
                      <a:pt x="27635" y="15429"/>
                    </a:cubicBezTo>
                    <a:cubicBezTo>
                      <a:pt x="26491" y="14323"/>
                      <a:pt x="25284" y="13280"/>
                      <a:pt x="23990" y="12340"/>
                    </a:cubicBezTo>
                    <a:cubicBezTo>
                      <a:pt x="24874" y="11534"/>
                      <a:pt x="25675" y="10650"/>
                      <a:pt x="26359" y="9680"/>
                    </a:cubicBezTo>
                    <a:cubicBezTo>
                      <a:pt x="27393" y="8226"/>
                      <a:pt x="27807" y="6618"/>
                      <a:pt x="28145" y="4914"/>
                    </a:cubicBezTo>
                    <a:cubicBezTo>
                      <a:pt x="28391" y="3684"/>
                      <a:pt x="28623" y="1924"/>
                      <a:pt x="27576" y="978"/>
                    </a:cubicBezTo>
                    <a:close/>
                    <a:moveTo>
                      <a:pt x="43701" y="9234"/>
                    </a:moveTo>
                    <a:cubicBezTo>
                      <a:pt x="44525" y="10081"/>
                      <a:pt x="45427" y="10874"/>
                      <a:pt x="46138" y="11825"/>
                    </a:cubicBezTo>
                    <a:cubicBezTo>
                      <a:pt x="48047" y="14377"/>
                      <a:pt x="48904" y="17849"/>
                      <a:pt x="49501" y="20888"/>
                    </a:cubicBezTo>
                    <a:cubicBezTo>
                      <a:pt x="49847" y="22661"/>
                      <a:pt x="50079" y="24461"/>
                      <a:pt x="50161" y="26260"/>
                    </a:cubicBezTo>
                    <a:cubicBezTo>
                      <a:pt x="49587" y="25477"/>
                      <a:pt x="48088" y="24829"/>
                      <a:pt x="47450" y="24588"/>
                    </a:cubicBezTo>
                    <a:cubicBezTo>
                      <a:pt x="45627" y="23904"/>
                      <a:pt x="43682" y="23672"/>
                      <a:pt x="41741" y="23603"/>
                    </a:cubicBezTo>
                    <a:cubicBezTo>
                      <a:pt x="41555" y="23597"/>
                      <a:pt x="41369" y="23594"/>
                      <a:pt x="41184" y="23594"/>
                    </a:cubicBezTo>
                    <a:cubicBezTo>
                      <a:pt x="39088" y="23594"/>
                      <a:pt x="37051" y="23993"/>
                      <a:pt x="35125" y="24693"/>
                    </a:cubicBezTo>
                    <a:cubicBezTo>
                      <a:pt x="34118" y="22902"/>
                      <a:pt x="32861" y="21248"/>
                      <a:pt x="31540" y="19667"/>
                    </a:cubicBezTo>
                    <a:cubicBezTo>
                      <a:pt x="30487" y="18414"/>
                      <a:pt x="29399" y="17189"/>
                      <a:pt x="28245" y="16026"/>
                    </a:cubicBezTo>
                    <a:cubicBezTo>
                      <a:pt x="29466" y="15183"/>
                      <a:pt x="30724" y="14382"/>
                      <a:pt x="32004" y="13612"/>
                    </a:cubicBezTo>
                    <a:cubicBezTo>
                      <a:pt x="35609" y="11457"/>
                      <a:pt x="39426" y="9661"/>
                      <a:pt x="43701" y="9234"/>
                    </a:cubicBezTo>
                    <a:close/>
                    <a:moveTo>
                      <a:pt x="8698" y="7055"/>
                    </a:moveTo>
                    <a:cubicBezTo>
                      <a:pt x="13095" y="7606"/>
                      <a:pt x="17210" y="9333"/>
                      <a:pt x="21028" y="11503"/>
                    </a:cubicBezTo>
                    <a:cubicBezTo>
                      <a:pt x="21593" y="11825"/>
                      <a:pt x="22144" y="12172"/>
                      <a:pt x="22682" y="12541"/>
                    </a:cubicBezTo>
                    <a:cubicBezTo>
                      <a:pt x="20363" y="14422"/>
                      <a:pt x="17589" y="15789"/>
                      <a:pt x="14827" y="16943"/>
                    </a:cubicBezTo>
                    <a:cubicBezTo>
                      <a:pt x="9961" y="18966"/>
                      <a:pt x="3062" y="21098"/>
                      <a:pt x="1054" y="26314"/>
                    </a:cubicBezTo>
                    <a:cubicBezTo>
                      <a:pt x="971" y="25271"/>
                      <a:pt x="940" y="24219"/>
                      <a:pt x="957" y="23170"/>
                    </a:cubicBezTo>
                    <a:cubicBezTo>
                      <a:pt x="1008" y="20213"/>
                      <a:pt x="1445" y="17307"/>
                      <a:pt x="2694" y="14586"/>
                    </a:cubicBezTo>
                    <a:cubicBezTo>
                      <a:pt x="4042" y="11657"/>
                      <a:pt x="6138" y="9119"/>
                      <a:pt x="8698" y="7055"/>
                    </a:cubicBezTo>
                    <a:close/>
                    <a:moveTo>
                      <a:pt x="23275" y="12956"/>
                    </a:moveTo>
                    <a:cubicBezTo>
                      <a:pt x="24546" y="13875"/>
                      <a:pt x="25725" y="14906"/>
                      <a:pt x="26846" y="15999"/>
                    </a:cubicBezTo>
                    <a:cubicBezTo>
                      <a:pt x="24928" y="17408"/>
                      <a:pt x="23111" y="18943"/>
                      <a:pt x="21448" y="20628"/>
                    </a:cubicBezTo>
                    <a:cubicBezTo>
                      <a:pt x="18340" y="23777"/>
                      <a:pt x="15451" y="27199"/>
                      <a:pt x="13050" y="30875"/>
                    </a:cubicBezTo>
                    <a:cubicBezTo>
                      <a:pt x="11779" y="32830"/>
                      <a:pt x="10635" y="34904"/>
                      <a:pt x="9682" y="37018"/>
                    </a:cubicBezTo>
                    <a:cubicBezTo>
                      <a:pt x="9251" y="37979"/>
                      <a:pt x="8872" y="38959"/>
                      <a:pt x="8480" y="39934"/>
                    </a:cubicBezTo>
                    <a:cubicBezTo>
                      <a:pt x="8212" y="40603"/>
                      <a:pt x="7933" y="41273"/>
                      <a:pt x="7846" y="41979"/>
                    </a:cubicBezTo>
                    <a:cubicBezTo>
                      <a:pt x="5577" y="39514"/>
                      <a:pt x="3828" y="36576"/>
                      <a:pt x="2616" y="33418"/>
                    </a:cubicBezTo>
                    <a:cubicBezTo>
                      <a:pt x="1901" y="31559"/>
                      <a:pt x="1441" y="29618"/>
                      <a:pt x="1195" y="27654"/>
                    </a:cubicBezTo>
                    <a:cubicBezTo>
                      <a:pt x="3760" y="21011"/>
                      <a:pt x="11360" y="19380"/>
                      <a:pt x="17387" y="16578"/>
                    </a:cubicBezTo>
                    <a:cubicBezTo>
                      <a:pt x="19465" y="15612"/>
                      <a:pt x="21502" y="14422"/>
                      <a:pt x="23275" y="12956"/>
                    </a:cubicBezTo>
                    <a:close/>
                    <a:moveTo>
                      <a:pt x="41221" y="24352"/>
                    </a:moveTo>
                    <a:cubicBezTo>
                      <a:pt x="42629" y="24352"/>
                      <a:pt x="44060" y="24514"/>
                      <a:pt x="45419" y="24798"/>
                    </a:cubicBezTo>
                    <a:cubicBezTo>
                      <a:pt x="46306" y="24984"/>
                      <a:pt x="47168" y="25281"/>
                      <a:pt x="47974" y="25681"/>
                    </a:cubicBezTo>
                    <a:cubicBezTo>
                      <a:pt x="48352" y="25868"/>
                      <a:pt x="49619" y="26547"/>
                      <a:pt x="49646" y="26921"/>
                    </a:cubicBezTo>
                    <a:cubicBezTo>
                      <a:pt x="49663" y="27152"/>
                      <a:pt x="49839" y="27266"/>
                      <a:pt x="50017" y="27266"/>
                    </a:cubicBezTo>
                    <a:cubicBezTo>
                      <a:pt x="50077" y="27266"/>
                      <a:pt x="50138" y="27253"/>
                      <a:pt x="50193" y="27226"/>
                    </a:cubicBezTo>
                    <a:lnTo>
                      <a:pt x="50193" y="27226"/>
                    </a:lnTo>
                    <a:cubicBezTo>
                      <a:pt x="50243" y="30561"/>
                      <a:pt x="49747" y="33882"/>
                      <a:pt x="48462" y="37026"/>
                    </a:cubicBezTo>
                    <a:cubicBezTo>
                      <a:pt x="47469" y="39451"/>
                      <a:pt x="45938" y="41661"/>
                      <a:pt x="44006" y="43482"/>
                    </a:cubicBezTo>
                    <a:cubicBezTo>
                      <a:pt x="43112" y="44330"/>
                      <a:pt x="42128" y="45036"/>
                      <a:pt x="41089" y="45648"/>
                    </a:cubicBezTo>
                    <a:cubicBezTo>
                      <a:pt x="41312" y="43438"/>
                      <a:pt x="40816" y="41109"/>
                      <a:pt x="40452" y="38936"/>
                    </a:cubicBezTo>
                    <a:cubicBezTo>
                      <a:pt x="40037" y="36480"/>
                      <a:pt x="39213" y="34097"/>
                      <a:pt x="38292" y="31782"/>
                    </a:cubicBezTo>
                    <a:cubicBezTo>
                      <a:pt x="37436" y="29622"/>
                      <a:pt x="36556" y="27422"/>
                      <a:pt x="35481" y="25349"/>
                    </a:cubicBezTo>
                    <a:cubicBezTo>
                      <a:pt x="36993" y="24816"/>
                      <a:pt x="38574" y="24478"/>
                      <a:pt x="40164" y="24383"/>
                    </a:cubicBezTo>
                    <a:cubicBezTo>
                      <a:pt x="40514" y="24362"/>
                      <a:pt x="40867" y="24352"/>
                      <a:pt x="41221" y="24352"/>
                    </a:cubicBezTo>
                    <a:close/>
                    <a:moveTo>
                      <a:pt x="27443" y="16592"/>
                    </a:moveTo>
                    <a:cubicBezTo>
                      <a:pt x="28633" y="17795"/>
                      <a:pt x="29754" y="19065"/>
                      <a:pt x="30838" y="20341"/>
                    </a:cubicBezTo>
                    <a:cubicBezTo>
                      <a:pt x="32118" y="21849"/>
                      <a:pt x="33180" y="23439"/>
                      <a:pt x="34105" y="25094"/>
                    </a:cubicBezTo>
                    <a:cubicBezTo>
                      <a:pt x="32701" y="25700"/>
                      <a:pt x="31367" y="26461"/>
                      <a:pt x="30118" y="27353"/>
                    </a:cubicBezTo>
                    <a:cubicBezTo>
                      <a:pt x="26669" y="29828"/>
                      <a:pt x="24081" y="33569"/>
                      <a:pt x="22541" y="37396"/>
                    </a:cubicBezTo>
                    <a:cubicBezTo>
                      <a:pt x="21734" y="39396"/>
                      <a:pt x="21383" y="41547"/>
                      <a:pt x="21557" y="43684"/>
                    </a:cubicBezTo>
                    <a:cubicBezTo>
                      <a:pt x="21643" y="44763"/>
                      <a:pt x="21925" y="45820"/>
                      <a:pt x="22258" y="46850"/>
                    </a:cubicBezTo>
                    <a:cubicBezTo>
                      <a:pt x="22432" y="47379"/>
                      <a:pt x="22636" y="47902"/>
                      <a:pt x="22865" y="48413"/>
                    </a:cubicBezTo>
                    <a:cubicBezTo>
                      <a:pt x="23046" y="48809"/>
                      <a:pt x="23311" y="49183"/>
                      <a:pt x="23530" y="49570"/>
                    </a:cubicBezTo>
                    <a:cubicBezTo>
                      <a:pt x="20819" y="49242"/>
                      <a:pt x="18140" y="48481"/>
                      <a:pt x="15648" y="47456"/>
                    </a:cubicBezTo>
                    <a:cubicBezTo>
                      <a:pt x="12777" y="46271"/>
                      <a:pt x="10317" y="44531"/>
                      <a:pt x="8261" y="42416"/>
                    </a:cubicBezTo>
                    <a:cubicBezTo>
                      <a:pt x="8717" y="40548"/>
                      <a:pt x="9606" y="38731"/>
                      <a:pt x="10403" y="36986"/>
                    </a:cubicBezTo>
                    <a:cubicBezTo>
                      <a:pt x="11264" y="35113"/>
                      <a:pt x="12325" y="33291"/>
                      <a:pt x="13438" y="31541"/>
                    </a:cubicBezTo>
                    <a:cubicBezTo>
                      <a:pt x="15770" y="27868"/>
                      <a:pt x="18709" y="24602"/>
                      <a:pt x="21738" y="21462"/>
                    </a:cubicBezTo>
                    <a:cubicBezTo>
                      <a:pt x="23479" y="19662"/>
                      <a:pt x="25407" y="18058"/>
                      <a:pt x="27443" y="16592"/>
                    </a:cubicBezTo>
                    <a:close/>
                    <a:moveTo>
                      <a:pt x="34460" y="25740"/>
                    </a:moveTo>
                    <a:cubicBezTo>
                      <a:pt x="35544" y="27754"/>
                      <a:pt x="36446" y="29864"/>
                      <a:pt x="37327" y="32038"/>
                    </a:cubicBezTo>
                    <a:cubicBezTo>
                      <a:pt x="38164" y="34111"/>
                      <a:pt x="38862" y="36229"/>
                      <a:pt x="39327" y="38407"/>
                    </a:cubicBezTo>
                    <a:cubicBezTo>
                      <a:pt x="39823" y="40717"/>
                      <a:pt x="39991" y="43059"/>
                      <a:pt x="40283" y="45387"/>
                    </a:cubicBezTo>
                    <a:cubicBezTo>
                      <a:pt x="40192" y="45533"/>
                      <a:pt x="40210" y="45761"/>
                      <a:pt x="40374" y="45879"/>
                    </a:cubicBezTo>
                    <a:cubicBezTo>
                      <a:pt x="40275" y="45809"/>
                      <a:pt x="40230" y="45781"/>
                      <a:pt x="40219" y="45781"/>
                    </a:cubicBezTo>
                    <a:cubicBezTo>
                      <a:pt x="40194" y="45781"/>
                      <a:pt x="40347" y="45921"/>
                      <a:pt x="40452" y="46007"/>
                    </a:cubicBezTo>
                    <a:cubicBezTo>
                      <a:pt x="39085" y="46750"/>
                      <a:pt x="37632" y="47347"/>
                      <a:pt x="36146" y="47894"/>
                    </a:cubicBezTo>
                    <a:cubicBezTo>
                      <a:pt x="33034" y="49036"/>
                      <a:pt x="29764" y="49754"/>
                      <a:pt x="26428" y="49754"/>
                    </a:cubicBezTo>
                    <a:cubicBezTo>
                      <a:pt x="26184" y="49754"/>
                      <a:pt x="25939" y="49751"/>
                      <a:pt x="25694" y="49743"/>
                    </a:cubicBezTo>
                    <a:cubicBezTo>
                      <a:pt x="25166" y="49725"/>
                      <a:pt x="24632" y="49688"/>
                      <a:pt x="24104" y="49633"/>
                    </a:cubicBezTo>
                    <a:cubicBezTo>
                      <a:pt x="23925" y="49141"/>
                      <a:pt x="23630" y="48704"/>
                      <a:pt x="23416" y="48190"/>
                    </a:cubicBezTo>
                    <a:cubicBezTo>
                      <a:pt x="23001" y="47200"/>
                      <a:pt x="22705" y="46171"/>
                      <a:pt x="22477" y="45132"/>
                    </a:cubicBezTo>
                    <a:cubicBezTo>
                      <a:pt x="22012" y="42963"/>
                      <a:pt x="22240" y="40758"/>
                      <a:pt x="22887" y="38649"/>
                    </a:cubicBezTo>
                    <a:cubicBezTo>
                      <a:pt x="24017" y="34976"/>
                      <a:pt x="26518" y="31344"/>
                      <a:pt x="29481" y="28807"/>
                    </a:cubicBezTo>
                    <a:cubicBezTo>
                      <a:pt x="30943" y="27554"/>
                      <a:pt x="32638" y="26506"/>
                      <a:pt x="34460" y="25740"/>
                    </a:cubicBezTo>
                    <a:close/>
                    <a:moveTo>
                      <a:pt x="25835" y="0"/>
                    </a:moveTo>
                    <a:cubicBezTo>
                      <a:pt x="25637" y="0"/>
                      <a:pt x="25440" y="2"/>
                      <a:pt x="25243" y="6"/>
                    </a:cubicBezTo>
                    <a:cubicBezTo>
                      <a:pt x="20049" y="120"/>
                      <a:pt x="14818" y="1989"/>
                      <a:pt x="10512" y="4723"/>
                    </a:cubicBezTo>
                    <a:cubicBezTo>
                      <a:pt x="6265" y="7415"/>
                      <a:pt x="2826" y="11284"/>
                      <a:pt x="1149" y="15936"/>
                    </a:cubicBezTo>
                    <a:cubicBezTo>
                      <a:pt x="183" y="18624"/>
                      <a:pt x="0" y="21567"/>
                      <a:pt x="23" y="24392"/>
                    </a:cubicBezTo>
                    <a:cubicBezTo>
                      <a:pt x="55" y="27668"/>
                      <a:pt x="684" y="30949"/>
                      <a:pt x="1869" y="34019"/>
                    </a:cubicBezTo>
                    <a:cubicBezTo>
                      <a:pt x="4002" y="39551"/>
                      <a:pt x="7970" y="44626"/>
                      <a:pt x="13442" y="47406"/>
                    </a:cubicBezTo>
                    <a:cubicBezTo>
                      <a:pt x="16704" y="49059"/>
                      <a:pt x="20290" y="50112"/>
                      <a:pt x="23940" y="50454"/>
                    </a:cubicBezTo>
                    <a:cubicBezTo>
                      <a:pt x="23972" y="50473"/>
                      <a:pt x="24010" y="50482"/>
                      <a:pt x="24049" y="50482"/>
                    </a:cubicBezTo>
                    <a:cubicBezTo>
                      <a:pt x="24077" y="50482"/>
                      <a:pt x="24105" y="50477"/>
                      <a:pt x="24131" y="50468"/>
                    </a:cubicBezTo>
                    <a:cubicBezTo>
                      <a:pt x="24934" y="50538"/>
                      <a:pt x="25740" y="50573"/>
                      <a:pt x="26546" y="50573"/>
                    </a:cubicBezTo>
                    <a:cubicBezTo>
                      <a:pt x="28365" y="50573"/>
                      <a:pt x="30186" y="50392"/>
                      <a:pt x="31977" y="50016"/>
                    </a:cubicBezTo>
                    <a:cubicBezTo>
                      <a:pt x="37476" y="48859"/>
                      <a:pt x="43108" y="46430"/>
                      <a:pt x="46561" y="42006"/>
                    </a:cubicBezTo>
                    <a:cubicBezTo>
                      <a:pt x="49650" y="38048"/>
                      <a:pt x="51036" y="33149"/>
                      <a:pt x="51114" y="28242"/>
                    </a:cubicBezTo>
                    <a:cubicBezTo>
                      <a:pt x="51187" y="23717"/>
                      <a:pt x="50339" y="18988"/>
                      <a:pt x="48666" y="14769"/>
                    </a:cubicBezTo>
                    <a:cubicBezTo>
                      <a:pt x="47774" y="12527"/>
                      <a:pt x="46516" y="10704"/>
                      <a:pt x="44812" y="8965"/>
                    </a:cubicBezTo>
                    <a:cubicBezTo>
                      <a:pt x="44096" y="8231"/>
                      <a:pt x="43499" y="7383"/>
                      <a:pt x="42821" y="6622"/>
                    </a:cubicBezTo>
                    <a:cubicBezTo>
                      <a:pt x="41072" y="4645"/>
                      <a:pt x="38452" y="3575"/>
                      <a:pt x="36137" y="2344"/>
                    </a:cubicBezTo>
                    <a:cubicBezTo>
                      <a:pt x="35043" y="1765"/>
                      <a:pt x="33899" y="1264"/>
                      <a:pt x="32697" y="923"/>
                    </a:cubicBezTo>
                    <a:cubicBezTo>
                      <a:pt x="30476" y="297"/>
                      <a:pt x="28150" y="0"/>
                      <a:pt x="25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42;p31">
                <a:extLst>
                  <a:ext uri="{FF2B5EF4-FFF2-40B4-BE49-F238E27FC236}">
                    <a16:creationId xmlns:a16="http://schemas.microsoft.com/office/drawing/2014/main" id="{23426D8D-D5F3-9E17-5A1E-A25240C715EE}"/>
                  </a:ext>
                </a:extLst>
              </p:cNvPr>
              <p:cNvSpPr/>
              <p:nvPr/>
            </p:nvSpPr>
            <p:spPr>
              <a:xfrm>
                <a:off x="4282691" y="4677108"/>
                <a:ext cx="272429" cy="84934"/>
              </a:xfrm>
              <a:custGeom>
                <a:avLst/>
                <a:gdLst/>
                <a:ahLst/>
                <a:cxnLst/>
                <a:rect l="l" t="t" r="r" b="b"/>
                <a:pathLst>
                  <a:path w="11730" h="3657" extrusionOk="0">
                    <a:moveTo>
                      <a:pt x="440" y="0"/>
                    </a:moveTo>
                    <a:cubicBezTo>
                      <a:pt x="201" y="0"/>
                      <a:pt x="0" y="287"/>
                      <a:pt x="216" y="510"/>
                    </a:cubicBezTo>
                    <a:cubicBezTo>
                      <a:pt x="2381" y="2735"/>
                      <a:pt x="4958" y="3657"/>
                      <a:pt x="7748" y="3657"/>
                    </a:cubicBezTo>
                    <a:cubicBezTo>
                      <a:pt x="8953" y="3657"/>
                      <a:pt x="10198" y="3485"/>
                      <a:pt x="11466" y="3172"/>
                    </a:cubicBezTo>
                    <a:cubicBezTo>
                      <a:pt x="11717" y="3113"/>
                      <a:pt x="11730" y="2711"/>
                      <a:pt x="11466" y="2661"/>
                    </a:cubicBezTo>
                    <a:cubicBezTo>
                      <a:pt x="10787" y="2522"/>
                      <a:pt x="10129" y="2481"/>
                      <a:pt x="9469" y="2481"/>
                    </a:cubicBezTo>
                    <a:cubicBezTo>
                      <a:pt x="8743" y="2481"/>
                      <a:pt x="8015" y="2530"/>
                      <a:pt x="7256" y="2552"/>
                    </a:cubicBezTo>
                    <a:cubicBezTo>
                      <a:pt x="7185" y="2554"/>
                      <a:pt x="7113" y="2555"/>
                      <a:pt x="7042" y="2555"/>
                    </a:cubicBezTo>
                    <a:cubicBezTo>
                      <a:pt x="4776" y="2555"/>
                      <a:pt x="2372" y="1509"/>
                      <a:pt x="645" y="78"/>
                    </a:cubicBezTo>
                    <a:cubicBezTo>
                      <a:pt x="579" y="24"/>
                      <a:pt x="508" y="0"/>
                      <a:pt x="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43;p31">
                <a:extLst>
                  <a:ext uri="{FF2B5EF4-FFF2-40B4-BE49-F238E27FC236}">
                    <a16:creationId xmlns:a16="http://schemas.microsoft.com/office/drawing/2014/main" id="{0BF44000-8A6B-9E22-7E48-8B34EA6D7A72}"/>
                  </a:ext>
                </a:extLst>
              </p:cNvPr>
              <p:cNvSpPr/>
              <p:nvPr/>
            </p:nvSpPr>
            <p:spPr>
              <a:xfrm>
                <a:off x="4232107" y="4765223"/>
                <a:ext cx="168521" cy="129921"/>
              </a:xfrm>
              <a:custGeom>
                <a:avLst/>
                <a:gdLst/>
                <a:ahLst/>
                <a:cxnLst/>
                <a:rect l="l" t="t" r="r" b="b"/>
                <a:pathLst>
                  <a:path w="7256" h="5594" extrusionOk="0">
                    <a:moveTo>
                      <a:pt x="466" y="0"/>
                    </a:moveTo>
                    <a:cubicBezTo>
                      <a:pt x="227" y="0"/>
                      <a:pt x="1" y="230"/>
                      <a:pt x="176" y="484"/>
                    </a:cubicBezTo>
                    <a:cubicBezTo>
                      <a:pt x="922" y="1596"/>
                      <a:pt x="1870" y="2467"/>
                      <a:pt x="2955" y="3245"/>
                    </a:cubicBezTo>
                    <a:cubicBezTo>
                      <a:pt x="4089" y="4061"/>
                      <a:pt x="5475" y="5196"/>
                      <a:pt x="6827" y="5583"/>
                    </a:cubicBezTo>
                    <a:cubicBezTo>
                      <a:pt x="6850" y="5590"/>
                      <a:pt x="6873" y="5593"/>
                      <a:pt x="6896" y="5593"/>
                    </a:cubicBezTo>
                    <a:cubicBezTo>
                      <a:pt x="7089" y="5593"/>
                      <a:pt x="7256" y="5366"/>
                      <a:pt x="7134" y="5182"/>
                    </a:cubicBezTo>
                    <a:cubicBezTo>
                      <a:pt x="6514" y="4252"/>
                      <a:pt x="5302" y="3714"/>
                      <a:pt x="4381" y="3132"/>
                    </a:cubicBezTo>
                    <a:cubicBezTo>
                      <a:pt x="3073" y="2298"/>
                      <a:pt x="1693" y="1401"/>
                      <a:pt x="754" y="147"/>
                    </a:cubicBezTo>
                    <a:cubicBezTo>
                      <a:pt x="677" y="44"/>
                      <a:pt x="57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44;p31">
                <a:extLst>
                  <a:ext uri="{FF2B5EF4-FFF2-40B4-BE49-F238E27FC236}">
                    <a16:creationId xmlns:a16="http://schemas.microsoft.com/office/drawing/2014/main" id="{34529A63-C516-F580-985B-50DD4C4A6B75}"/>
                  </a:ext>
                </a:extLst>
              </p:cNvPr>
              <p:cNvSpPr/>
              <p:nvPr/>
            </p:nvSpPr>
            <p:spPr>
              <a:xfrm>
                <a:off x="4154861" y="4859261"/>
                <a:ext cx="141696" cy="131244"/>
              </a:xfrm>
              <a:custGeom>
                <a:avLst/>
                <a:gdLst/>
                <a:ahLst/>
                <a:cxnLst/>
                <a:rect l="l" t="t" r="r" b="b"/>
                <a:pathLst>
                  <a:path w="6101" h="5651" extrusionOk="0">
                    <a:moveTo>
                      <a:pt x="457" y="1"/>
                    </a:moveTo>
                    <a:cubicBezTo>
                      <a:pt x="223" y="1"/>
                      <a:pt x="0" y="227"/>
                      <a:pt x="162" y="486"/>
                    </a:cubicBezTo>
                    <a:cubicBezTo>
                      <a:pt x="1506" y="2651"/>
                      <a:pt x="3133" y="4742"/>
                      <a:pt x="5611" y="5631"/>
                    </a:cubicBezTo>
                    <a:cubicBezTo>
                      <a:pt x="5650" y="5644"/>
                      <a:pt x="5686" y="5650"/>
                      <a:pt x="5720" y="5650"/>
                    </a:cubicBezTo>
                    <a:cubicBezTo>
                      <a:pt x="6000" y="5650"/>
                      <a:pt x="6101" y="5222"/>
                      <a:pt x="5857" y="5051"/>
                    </a:cubicBezTo>
                    <a:cubicBezTo>
                      <a:pt x="3838" y="3639"/>
                      <a:pt x="2194" y="2144"/>
                      <a:pt x="740" y="149"/>
                    </a:cubicBezTo>
                    <a:cubicBezTo>
                      <a:pt x="665" y="44"/>
                      <a:pt x="560"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45;p31">
                <a:extLst>
                  <a:ext uri="{FF2B5EF4-FFF2-40B4-BE49-F238E27FC236}">
                    <a16:creationId xmlns:a16="http://schemas.microsoft.com/office/drawing/2014/main" id="{33C21B99-9ADB-E93D-BB14-F8A1F1EE3B47}"/>
                  </a:ext>
                </a:extLst>
              </p:cNvPr>
              <p:cNvSpPr/>
              <p:nvPr/>
            </p:nvSpPr>
            <p:spPr>
              <a:xfrm>
                <a:off x="4533544" y="4729341"/>
                <a:ext cx="297280" cy="127389"/>
              </a:xfrm>
              <a:custGeom>
                <a:avLst/>
                <a:gdLst/>
                <a:ahLst/>
                <a:cxnLst/>
                <a:rect l="l" t="t" r="r" b="b"/>
                <a:pathLst>
                  <a:path w="12800" h="5485" extrusionOk="0">
                    <a:moveTo>
                      <a:pt x="12504" y="0"/>
                    </a:moveTo>
                    <a:cubicBezTo>
                      <a:pt x="12475" y="0"/>
                      <a:pt x="12445" y="6"/>
                      <a:pt x="12416" y="20"/>
                    </a:cubicBezTo>
                    <a:cubicBezTo>
                      <a:pt x="9014" y="1669"/>
                      <a:pt x="6331" y="4792"/>
                      <a:pt x="2571" y="4792"/>
                    </a:cubicBezTo>
                    <a:cubicBezTo>
                      <a:pt x="1895" y="4792"/>
                      <a:pt x="1184" y="4691"/>
                      <a:pt x="428" y="4462"/>
                    </a:cubicBezTo>
                    <a:cubicBezTo>
                      <a:pt x="398" y="4453"/>
                      <a:pt x="369" y="4449"/>
                      <a:pt x="343" y="4449"/>
                    </a:cubicBezTo>
                    <a:cubicBezTo>
                      <a:pt x="77" y="4449"/>
                      <a:pt x="1" y="4866"/>
                      <a:pt x="287" y="4977"/>
                    </a:cubicBezTo>
                    <a:cubicBezTo>
                      <a:pt x="1204" y="5329"/>
                      <a:pt x="2107" y="5484"/>
                      <a:pt x="2992" y="5484"/>
                    </a:cubicBezTo>
                    <a:cubicBezTo>
                      <a:pt x="6651" y="5484"/>
                      <a:pt x="9989" y="2821"/>
                      <a:pt x="12652" y="330"/>
                    </a:cubicBezTo>
                    <a:cubicBezTo>
                      <a:pt x="12800" y="195"/>
                      <a:pt x="12665" y="0"/>
                      <a:pt x="12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46;p31">
                <a:extLst>
                  <a:ext uri="{FF2B5EF4-FFF2-40B4-BE49-F238E27FC236}">
                    <a16:creationId xmlns:a16="http://schemas.microsoft.com/office/drawing/2014/main" id="{3325E62B-A245-021C-EDD8-C570DDAC7F05}"/>
                  </a:ext>
                </a:extLst>
              </p:cNvPr>
              <p:cNvSpPr/>
              <p:nvPr/>
            </p:nvSpPr>
            <p:spPr>
              <a:xfrm>
                <a:off x="4503073" y="4936763"/>
                <a:ext cx="220312" cy="51374"/>
              </a:xfrm>
              <a:custGeom>
                <a:avLst/>
                <a:gdLst/>
                <a:ahLst/>
                <a:cxnLst/>
                <a:rect l="l" t="t" r="r" b="b"/>
                <a:pathLst>
                  <a:path w="9486" h="2212" extrusionOk="0">
                    <a:moveTo>
                      <a:pt x="489" y="1"/>
                    </a:moveTo>
                    <a:cubicBezTo>
                      <a:pt x="227" y="1"/>
                      <a:pt x="0" y="325"/>
                      <a:pt x="245" y="553"/>
                    </a:cubicBezTo>
                    <a:cubicBezTo>
                      <a:pt x="1524" y="1736"/>
                      <a:pt x="3212" y="2212"/>
                      <a:pt x="4934" y="2212"/>
                    </a:cubicBezTo>
                    <a:cubicBezTo>
                      <a:pt x="6415" y="2212"/>
                      <a:pt x="7922" y="1860"/>
                      <a:pt x="9218" y="1304"/>
                    </a:cubicBezTo>
                    <a:cubicBezTo>
                      <a:pt x="9485" y="1186"/>
                      <a:pt x="9368" y="724"/>
                      <a:pt x="9089" y="724"/>
                    </a:cubicBezTo>
                    <a:cubicBezTo>
                      <a:pt x="9079" y="724"/>
                      <a:pt x="9068" y="724"/>
                      <a:pt x="9058" y="725"/>
                    </a:cubicBezTo>
                    <a:cubicBezTo>
                      <a:pt x="7539" y="898"/>
                      <a:pt x="5892" y="1313"/>
                      <a:pt x="4324" y="1313"/>
                    </a:cubicBezTo>
                    <a:cubicBezTo>
                      <a:pt x="3027" y="1313"/>
                      <a:pt x="1783" y="1029"/>
                      <a:pt x="710" y="88"/>
                    </a:cubicBezTo>
                    <a:cubicBezTo>
                      <a:pt x="640" y="27"/>
                      <a:pt x="563"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47;p31">
                <a:extLst>
                  <a:ext uri="{FF2B5EF4-FFF2-40B4-BE49-F238E27FC236}">
                    <a16:creationId xmlns:a16="http://schemas.microsoft.com/office/drawing/2014/main" id="{8B58A3EF-5DE4-400E-85EE-809B055918C2}"/>
                  </a:ext>
                </a:extLst>
              </p:cNvPr>
              <p:cNvSpPr/>
              <p:nvPr/>
            </p:nvSpPr>
            <p:spPr>
              <a:xfrm>
                <a:off x="4811826" y="4741882"/>
                <a:ext cx="155282" cy="132847"/>
              </a:xfrm>
              <a:custGeom>
                <a:avLst/>
                <a:gdLst/>
                <a:ahLst/>
                <a:cxnLst/>
                <a:rect l="l" t="t" r="r" b="b"/>
                <a:pathLst>
                  <a:path w="6686" h="5720" extrusionOk="0">
                    <a:moveTo>
                      <a:pt x="6249" y="1"/>
                    </a:moveTo>
                    <a:cubicBezTo>
                      <a:pt x="6188" y="1"/>
                      <a:pt x="6126" y="15"/>
                      <a:pt x="6066" y="45"/>
                    </a:cubicBezTo>
                    <a:cubicBezTo>
                      <a:pt x="5054" y="555"/>
                      <a:pt x="4211" y="1640"/>
                      <a:pt x="3350" y="2387"/>
                    </a:cubicBezTo>
                    <a:cubicBezTo>
                      <a:pt x="2311" y="3280"/>
                      <a:pt x="1318" y="4227"/>
                      <a:pt x="279" y="5116"/>
                    </a:cubicBezTo>
                    <a:cubicBezTo>
                      <a:pt x="0" y="5356"/>
                      <a:pt x="257" y="5719"/>
                      <a:pt x="550" y="5719"/>
                    </a:cubicBezTo>
                    <a:cubicBezTo>
                      <a:pt x="631" y="5719"/>
                      <a:pt x="714" y="5692"/>
                      <a:pt x="790" y="5627"/>
                    </a:cubicBezTo>
                    <a:cubicBezTo>
                      <a:pt x="1833" y="4734"/>
                      <a:pt x="3118" y="4091"/>
                      <a:pt x="4207" y="3243"/>
                    </a:cubicBezTo>
                    <a:cubicBezTo>
                      <a:pt x="5118" y="2532"/>
                      <a:pt x="6316" y="1626"/>
                      <a:pt x="6617" y="465"/>
                    </a:cubicBezTo>
                    <a:cubicBezTo>
                      <a:pt x="6686" y="204"/>
                      <a:pt x="6481" y="1"/>
                      <a:pt x="6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095894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300"/>
                                        <p:tgtEl>
                                          <p:spTgt spid="25"/>
                                        </p:tgtEl>
                                      </p:cBhvr>
                                    </p:animEffect>
                                    <p:anim calcmode="lin" valueType="num">
                                      <p:cBhvr>
                                        <p:cTn id="16" dur="300" fill="hold"/>
                                        <p:tgtEl>
                                          <p:spTgt spid="25"/>
                                        </p:tgtEl>
                                        <p:attrNameLst>
                                          <p:attrName>ppt_x</p:attrName>
                                        </p:attrNameLst>
                                      </p:cBhvr>
                                      <p:tavLst>
                                        <p:tav tm="0">
                                          <p:val>
                                            <p:strVal val="#ppt_x"/>
                                          </p:val>
                                        </p:tav>
                                        <p:tav tm="100000">
                                          <p:val>
                                            <p:strVal val="#ppt_x"/>
                                          </p:val>
                                        </p:tav>
                                      </p:tavLst>
                                    </p:anim>
                                    <p:anim calcmode="lin" valueType="num">
                                      <p:cBhvr>
                                        <p:cTn id="17" dur="3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300"/>
                                        <p:tgtEl>
                                          <p:spTgt spid="4"/>
                                        </p:tgtEl>
                                      </p:cBhvr>
                                    </p:animEffect>
                                    <p:anim calcmode="lin" valueType="num">
                                      <p:cBhvr>
                                        <p:cTn id="23" dur="300" fill="hold"/>
                                        <p:tgtEl>
                                          <p:spTgt spid="4"/>
                                        </p:tgtEl>
                                        <p:attrNameLst>
                                          <p:attrName>ppt_x</p:attrName>
                                        </p:attrNameLst>
                                      </p:cBhvr>
                                      <p:tavLst>
                                        <p:tav tm="0">
                                          <p:val>
                                            <p:strVal val="#ppt_x"/>
                                          </p:val>
                                        </p:tav>
                                        <p:tav tm="100000">
                                          <p:val>
                                            <p:strVal val="#ppt_x"/>
                                          </p:val>
                                        </p:tav>
                                      </p:tavLst>
                                    </p:anim>
                                    <p:anim calcmode="lin" valueType="num">
                                      <p:cBhvr>
                                        <p:cTn id="24" dur="3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randombar(horizontal)">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100"/>
                                  </p:stCondLst>
                                  <p:childTnLst>
                                    <p:set>
                                      <p:cBhvr>
                                        <p:cTn id="33" dur="1" fill="hold">
                                          <p:stCondLst>
                                            <p:cond delay="0"/>
                                          </p:stCondLst>
                                        </p:cTn>
                                        <p:tgtEl>
                                          <p:spTgt spid="47"/>
                                        </p:tgtEl>
                                        <p:attrNameLst>
                                          <p:attrName>style.visibility</p:attrName>
                                        </p:attrNameLst>
                                      </p:cBhvr>
                                      <p:to>
                                        <p:strVal val="visible"/>
                                      </p:to>
                                    </p:set>
                                    <p:animEffect transition="in" filter="randombar(horizontal)">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circle(in)">
                                      <p:cBhvr>
                                        <p:cTn id="39" dur="250"/>
                                        <p:tgtEl>
                                          <p:spTgt spid="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circle(in)">
                                      <p:cBhvr>
                                        <p:cTn id="44" dur="250"/>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circle(in)">
                                      <p:cBhvr>
                                        <p:cTn id="49" dur="250"/>
                                        <p:tgtEl>
                                          <p:spTgt spid="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circle(in)">
                                      <p:cBhvr>
                                        <p:cTn id="54" dur="250"/>
                                        <p:tgtEl>
                                          <p:spTgt spid="3">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circle(in)">
                                      <p:cBhvr>
                                        <p:cTn id="59" dur="250"/>
                                        <p:tgtEl>
                                          <p:spTgt spid="3">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grpId="0" nodeType="clickEffect">
                                  <p:stCondLst>
                                    <p:cond delay="0"/>
                                  </p:stCondLst>
                                  <p:childTnLst>
                                    <p:set>
                                      <p:cBhvr>
                                        <p:cTn id="63" dur="1" fill="hold">
                                          <p:stCondLst>
                                            <p:cond delay="0"/>
                                          </p:stCondLst>
                                        </p:cTn>
                                        <p:tgtEl>
                                          <p:spTgt spid="3">
                                            <p:txEl>
                                              <p:pRg st="5" end="5"/>
                                            </p:txEl>
                                          </p:spTgt>
                                        </p:tgtEl>
                                        <p:attrNameLst>
                                          <p:attrName>style.visibility</p:attrName>
                                        </p:attrNameLst>
                                      </p:cBhvr>
                                      <p:to>
                                        <p:strVal val="visible"/>
                                      </p:to>
                                    </p:set>
                                    <p:animEffect transition="in" filter="circle(in)">
                                      <p:cBhvr>
                                        <p:cTn id="64" dur="250"/>
                                        <p:tgtEl>
                                          <p:spTgt spid="3">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circle(in)">
                                      <p:cBhvr>
                                        <p:cTn id="69"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DD0A-3BE5-0E97-5351-4FE85BD9A894}"/>
              </a:ext>
            </a:extLst>
          </p:cNvPr>
          <p:cNvSpPr>
            <a:spLocks noGrp="1"/>
          </p:cNvSpPr>
          <p:nvPr>
            <p:ph type="title"/>
          </p:nvPr>
        </p:nvSpPr>
        <p:spPr>
          <a:xfrm>
            <a:off x="952473" y="1868932"/>
            <a:ext cx="1863300" cy="401700"/>
          </a:xfrm>
        </p:spPr>
        <p:txBody>
          <a:bodyPr/>
          <a:lstStyle/>
          <a:p>
            <a:r>
              <a:rPr lang="en-US" sz="5000" dirty="0"/>
              <a:t>01</a:t>
            </a:r>
            <a:endParaRPr lang="en-IN" sz="5000" dirty="0"/>
          </a:p>
        </p:txBody>
      </p:sp>
      <p:sp>
        <p:nvSpPr>
          <p:cNvPr id="3" name="Subtitle 2">
            <a:extLst>
              <a:ext uri="{FF2B5EF4-FFF2-40B4-BE49-F238E27FC236}">
                <a16:creationId xmlns:a16="http://schemas.microsoft.com/office/drawing/2014/main" id="{C5E06148-E0E9-C6C0-CDEC-D106168D6DF2}"/>
              </a:ext>
            </a:extLst>
          </p:cNvPr>
          <p:cNvSpPr>
            <a:spLocks noGrp="1"/>
          </p:cNvSpPr>
          <p:nvPr>
            <p:ph type="subTitle" idx="1"/>
          </p:nvPr>
        </p:nvSpPr>
        <p:spPr>
          <a:xfrm>
            <a:off x="710438" y="2270632"/>
            <a:ext cx="2288100" cy="531000"/>
          </a:xfrm>
        </p:spPr>
        <p:txBody>
          <a:bodyPr/>
          <a:lstStyle/>
          <a:p>
            <a:r>
              <a:rPr lang="en-US" sz="2500" dirty="0"/>
              <a:t>INTRODUCTION</a:t>
            </a:r>
            <a:endParaRPr lang="en-IN" sz="2500" dirty="0"/>
          </a:p>
        </p:txBody>
      </p:sp>
      <p:sp>
        <p:nvSpPr>
          <p:cNvPr id="4" name="Title 3">
            <a:extLst>
              <a:ext uri="{FF2B5EF4-FFF2-40B4-BE49-F238E27FC236}">
                <a16:creationId xmlns:a16="http://schemas.microsoft.com/office/drawing/2014/main" id="{F4233436-7938-FF4F-701B-3E8801C142E8}"/>
              </a:ext>
            </a:extLst>
          </p:cNvPr>
          <p:cNvSpPr>
            <a:spLocks noGrp="1"/>
          </p:cNvSpPr>
          <p:nvPr>
            <p:ph type="title" idx="2"/>
          </p:nvPr>
        </p:nvSpPr>
        <p:spPr>
          <a:xfrm>
            <a:off x="6343828" y="1839558"/>
            <a:ext cx="1863300" cy="401700"/>
          </a:xfrm>
        </p:spPr>
        <p:txBody>
          <a:bodyPr/>
          <a:lstStyle/>
          <a:p>
            <a:r>
              <a:rPr lang="en-US" sz="5000" dirty="0"/>
              <a:t>03</a:t>
            </a:r>
            <a:endParaRPr lang="en-IN" sz="5000" dirty="0"/>
          </a:p>
        </p:txBody>
      </p:sp>
      <p:sp>
        <p:nvSpPr>
          <p:cNvPr id="5" name="Subtitle 4">
            <a:extLst>
              <a:ext uri="{FF2B5EF4-FFF2-40B4-BE49-F238E27FC236}">
                <a16:creationId xmlns:a16="http://schemas.microsoft.com/office/drawing/2014/main" id="{61ACFDBC-3A4A-D68F-AD90-12468814C76E}"/>
              </a:ext>
            </a:extLst>
          </p:cNvPr>
          <p:cNvSpPr>
            <a:spLocks noGrp="1"/>
          </p:cNvSpPr>
          <p:nvPr>
            <p:ph type="subTitle" idx="3"/>
          </p:nvPr>
        </p:nvSpPr>
        <p:spPr>
          <a:xfrm>
            <a:off x="6145463" y="2250665"/>
            <a:ext cx="2288100" cy="531000"/>
          </a:xfrm>
        </p:spPr>
        <p:txBody>
          <a:bodyPr/>
          <a:lstStyle/>
          <a:p>
            <a:r>
              <a:rPr lang="en-US" sz="2500" dirty="0"/>
              <a:t>OBJECTIVES</a:t>
            </a:r>
            <a:endParaRPr lang="en-IN" sz="2500" dirty="0"/>
          </a:p>
        </p:txBody>
      </p:sp>
      <p:sp>
        <p:nvSpPr>
          <p:cNvPr id="8" name="Title 7">
            <a:extLst>
              <a:ext uri="{FF2B5EF4-FFF2-40B4-BE49-F238E27FC236}">
                <a16:creationId xmlns:a16="http://schemas.microsoft.com/office/drawing/2014/main" id="{FE7E915B-91F6-ECA5-FB8A-459F983E97C8}"/>
              </a:ext>
            </a:extLst>
          </p:cNvPr>
          <p:cNvSpPr>
            <a:spLocks noGrp="1"/>
          </p:cNvSpPr>
          <p:nvPr>
            <p:ph type="title" idx="6"/>
          </p:nvPr>
        </p:nvSpPr>
        <p:spPr>
          <a:xfrm>
            <a:off x="3640350" y="1839558"/>
            <a:ext cx="1863300" cy="401700"/>
          </a:xfrm>
        </p:spPr>
        <p:txBody>
          <a:bodyPr/>
          <a:lstStyle/>
          <a:p>
            <a:r>
              <a:rPr lang="en-US" sz="5000" dirty="0"/>
              <a:t>02</a:t>
            </a:r>
            <a:endParaRPr lang="en-IN" sz="5000" dirty="0"/>
          </a:p>
        </p:txBody>
      </p:sp>
      <p:sp>
        <p:nvSpPr>
          <p:cNvPr id="9" name="Subtitle 8">
            <a:extLst>
              <a:ext uri="{FF2B5EF4-FFF2-40B4-BE49-F238E27FC236}">
                <a16:creationId xmlns:a16="http://schemas.microsoft.com/office/drawing/2014/main" id="{F2B615ED-C0D6-9C43-2210-CFB2A8144D43}"/>
              </a:ext>
            </a:extLst>
          </p:cNvPr>
          <p:cNvSpPr>
            <a:spLocks noGrp="1"/>
          </p:cNvSpPr>
          <p:nvPr>
            <p:ph type="subTitle" idx="7"/>
          </p:nvPr>
        </p:nvSpPr>
        <p:spPr>
          <a:xfrm>
            <a:off x="3242662" y="2251139"/>
            <a:ext cx="2900565" cy="531000"/>
          </a:xfrm>
        </p:spPr>
        <p:txBody>
          <a:bodyPr/>
          <a:lstStyle/>
          <a:p>
            <a:pPr algn="l"/>
            <a:r>
              <a:rPr lang="en-US" sz="2500" dirty="0"/>
              <a:t>LITERATURE REVIEW</a:t>
            </a:r>
            <a:endParaRPr lang="en-IN" sz="2500" dirty="0"/>
          </a:p>
        </p:txBody>
      </p:sp>
      <p:sp>
        <p:nvSpPr>
          <p:cNvPr id="10" name="Title 9">
            <a:extLst>
              <a:ext uri="{FF2B5EF4-FFF2-40B4-BE49-F238E27FC236}">
                <a16:creationId xmlns:a16="http://schemas.microsoft.com/office/drawing/2014/main" id="{7E9840B9-967C-039E-4ADA-A32094AF1251}"/>
              </a:ext>
            </a:extLst>
          </p:cNvPr>
          <p:cNvSpPr>
            <a:spLocks noGrp="1"/>
          </p:cNvSpPr>
          <p:nvPr>
            <p:ph type="title" idx="8"/>
          </p:nvPr>
        </p:nvSpPr>
        <p:spPr>
          <a:xfrm>
            <a:off x="2281525" y="3203602"/>
            <a:ext cx="1863300" cy="531000"/>
          </a:xfrm>
        </p:spPr>
        <p:txBody>
          <a:bodyPr/>
          <a:lstStyle/>
          <a:p>
            <a:r>
              <a:rPr lang="en-US" sz="5000" dirty="0"/>
              <a:t>04</a:t>
            </a:r>
            <a:endParaRPr lang="en-IN" sz="5000" dirty="0"/>
          </a:p>
        </p:txBody>
      </p:sp>
      <p:sp>
        <p:nvSpPr>
          <p:cNvPr id="11" name="Subtitle 10">
            <a:extLst>
              <a:ext uri="{FF2B5EF4-FFF2-40B4-BE49-F238E27FC236}">
                <a16:creationId xmlns:a16="http://schemas.microsoft.com/office/drawing/2014/main" id="{AC028AFB-C254-52A0-8E55-94188786B6BA}"/>
              </a:ext>
            </a:extLst>
          </p:cNvPr>
          <p:cNvSpPr>
            <a:spLocks noGrp="1"/>
          </p:cNvSpPr>
          <p:nvPr>
            <p:ph type="subTitle" idx="9"/>
          </p:nvPr>
        </p:nvSpPr>
        <p:spPr>
          <a:xfrm>
            <a:off x="1532804" y="3734764"/>
            <a:ext cx="3039196" cy="531000"/>
          </a:xfrm>
        </p:spPr>
        <p:txBody>
          <a:bodyPr/>
          <a:lstStyle/>
          <a:p>
            <a:r>
              <a:rPr lang="en-US" sz="2500" dirty="0"/>
              <a:t>PROBLEM STATEMENT</a:t>
            </a:r>
            <a:endParaRPr lang="en-IN" sz="2500" dirty="0"/>
          </a:p>
        </p:txBody>
      </p:sp>
      <p:sp>
        <p:nvSpPr>
          <p:cNvPr id="12" name="Title 11">
            <a:extLst>
              <a:ext uri="{FF2B5EF4-FFF2-40B4-BE49-F238E27FC236}">
                <a16:creationId xmlns:a16="http://schemas.microsoft.com/office/drawing/2014/main" id="{C82C6FE3-6D47-2085-06E8-9851D4963271}"/>
              </a:ext>
            </a:extLst>
          </p:cNvPr>
          <p:cNvSpPr>
            <a:spLocks noGrp="1"/>
          </p:cNvSpPr>
          <p:nvPr>
            <p:ph type="title" idx="13"/>
          </p:nvPr>
        </p:nvSpPr>
        <p:spPr>
          <a:xfrm>
            <a:off x="5358939" y="3156866"/>
            <a:ext cx="1863300" cy="531000"/>
          </a:xfrm>
        </p:spPr>
        <p:txBody>
          <a:bodyPr/>
          <a:lstStyle/>
          <a:p>
            <a:r>
              <a:rPr lang="en-US" sz="5000" dirty="0"/>
              <a:t>05</a:t>
            </a:r>
            <a:endParaRPr lang="en-IN" sz="5000" dirty="0"/>
          </a:p>
        </p:txBody>
      </p:sp>
      <p:sp>
        <p:nvSpPr>
          <p:cNvPr id="13" name="Subtitle 12">
            <a:extLst>
              <a:ext uri="{FF2B5EF4-FFF2-40B4-BE49-F238E27FC236}">
                <a16:creationId xmlns:a16="http://schemas.microsoft.com/office/drawing/2014/main" id="{3B80DBAA-E8B4-7F21-95F6-436DD818566E}"/>
              </a:ext>
            </a:extLst>
          </p:cNvPr>
          <p:cNvSpPr>
            <a:spLocks noGrp="1"/>
          </p:cNvSpPr>
          <p:nvPr>
            <p:ph type="subTitle" idx="14"/>
          </p:nvPr>
        </p:nvSpPr>
        <p:spPr>
          <a:xfrm>
            <a:off x="4893546" y="3734602"/>
            <a:ext cx="2900564" cy="531000"/>
          </a:xfrm>
        </p:spPr>
        <p:txBody>
          <a:bodyPr/>
          <a:lstStyle/>
          <a:p>
            <a:r>
              <a:rPr lang="en-US" sz="2500" dirty="0"/>
              <a:t>PROPOSED METHOD</a:t>
            </a:r>
            <a:endParaRPr lang="en-IN" sz="2500" dirty="0"/>
          </a:p>
        </p:txBody>
      </p:sp>
      <p:sp>
        <p:nvSpPr>
          <p:cNvPr id="14" name="Title 13">
            <a:extLst>
              <a:ext uri="{FF2B5EF4-FFF2-40B4-BE49-F238E27FC236}">
                <a16:creationId xmlns:a16="http://schemas.microsoft.com/office/drawing/2014/main" id="{F0B0DA3F-5B00-13D2-137C-1404F1555D88}"/>
              </a:ext>
            </a:extLst>
          </p:cNvPr>
          <p:cNvSpPr>
            <a:spLocks noGrp="1"/>
          </p:cNvSpPr>
          <p:nvPr>
            <p:ph type="title" idx="15"/>
          </p:nvPr>
        </p:nvSpPr>
        <p:spPr>
          <a:xfrm>
            <a:off x="1739850" y="431920"/>
            <a:ext cx="5664300" cy="876367"/>
          </a:xfrm>
        </p:spPr>
        <p:txBody>
          <a:bodyPr/>
          <a:lstStyle/>
          <a:p>
            <a:r>
              <a:rPr lang="en-US" sz="6000" dirty="0"/>
              <a:t>OUTLINE</a:t>
            </a:r>
            <a:endParaRPr lang="en-IN" sz="6000" dirty="0"/>
          </a:p>
        </p:txBody>
      </p:sp>
      <p:grpSp>
        <p:nvGrpSpPr>
          <p:cNvPr id="15" name="Google Shape;509;p31">
            <a:extLst>
              <a:ext uri="{FF2B5EF4-FFF2-40B4-BE49-F238E27FC236}">
                <a16:creationId xmlns:a16="http://schemas.microsoft.com/office/drawing/2014/main" id="{25D71BED-AA3B-1547-14C5-4136111D07B1}"/>
              </a:ext>
            </a:extLst>
          </p:cNvPr>
          <p:cNvGrpSpPr/>
          <p:nvPr/>
        </p:nvGrpSpPr>
        <p:grpSpPr>
          <a:xfrm flipH="1">
            <a:off x="412139" y="746702"/>
            <a:ext cx="1080667" cy="841907"/>
            <a:chOff x="2489257" y="2639067"/>
            <a:chExt cx="2406830" cy="1875488"/>
          </a:xfrm>
        </p:grpSpPr>
        <p:sp>
          <p:nvSpPr>
            <p:cNvPr id="16" name="Google Shape;510;p31">
              <a:extLst>
                <a:ext uri="{FF2B5EF4-FFF2-40B4-BE49-F238E27FC236}">
                  <a16:creationId xmlns:a16="http://schemas.microsoft.com/office/drawing/2014/main" id="{89CDFD9F-CFD2-1023-F514-1D7088A4B5D6}"/>
                </a:ext>
              </a:extLst>
            </p:cNvPr>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1;p31">
              <a:extLst>
                <a:ext uri="{FF2B5EF4-FFF2-40B4-BE49-F238E27FC236}">
                  <a16:creationId xmlns:a16="http://schemas.microsoft.com/office/drawing/2014/main" id="{84558C89-7602-E7E6-BC3B-5D31C567BBDF}"/>
                </a:ext>
              </a:extLst>
            </p:cNvPr>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2;p31">
              <a:extLst>
                <a:ext uri="{FF2B5EF4-FFF2-40B4-BE49-F238E27FC236}">
                  <a16:creationId xmlns:a16="http://schemas.microsoft.com/office/drawing/2014/main" id="{1F5FFA88-B4DC-DE62-314F-B02DD06DF1A1}"/>
                </a:ext>
              </a:extLst>
            </p:cNvPr>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3;p31">
              <a:extLst>
                <a:ext uri="{FF2B5EF4-FFF2-40B4-BE49-F238E27FC236}">
                  <a16:creationId xmlns:a16="http://schemas.microsoft.com/office/drawing/2014/main" id="{455DCEBC-38E7-6144-740F-7140A5AB61F2}"/>
                </a:ext>
              </a:extLst>
            </p:cNvPr>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p31">
              <a:extLst>
                <a:ext uri="{FF2B5EF4-FFF2-40B4-BE49-F238E27FC236}">
                  <a16:creationId xmlns:a16="http://schemas.microsoft.com/office/drawing/2014/main" id="{B222417C-A2C9-5D68-0832-0535E6B2C716}"/>
                </a:ext>
              </a:extLst>
            </p:cNvPr>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5;p31">
              <a:extLst>
                <a:ext uri="{FF2B5EF4-FFF2-40B4-BE49-F238E27FC236}">
                  <a16:creationId xmlns:a16="http://schemas.microsoft.com/office/drawing/2014/main" id="{13A4EFBD-B827-F558-34C6-4D35F28F3F29}"/>
                </a:ext>
              </a:extLst>
            </p:cNvPr>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6;p31">
              <a:extLst>
                <a:ext uri="{FF2B5EF4-FFF2-40B4-BE49-F238E27FC236}">
                  <a16:creationId xmlns:a16="http://schemas.microsoft.com/office/drawing/2014/main" id="{9372CB54-4040-8B39-FF58-1FDC75BDC9B7}"/>
                </a:ext>
              </a:extLst>
            </p:cNvPr>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7;p31">
              <a:extLst>
                <a:ext uri="{FF2B5EF4-FFF2-40B4-BE49-F238E27FC236}">
                  <a16:creationId xmlns:a16="http://schemas.microsoft.com/office/drawing/2014/main" id="{0E0813AC-02CB-D169-DBBC-B2007FE3DFCA}"/>
                </a:ext>
              </a:extLst>
            </p:cNvPr>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8;p31">
              <a:extLst>
                <a:ext uri="{FF2B5EF4-FFF2-40B4-BE49-F238E27FC236}">
                  <a16:creationId xmlns:a16="http://schemas.microsoft.com/office/drawing/2014/main" id="{72E69522-8D70-1533-6305-EE6631C4DE59}"/>
                </a:ext>
              </a:extLst>
            </p:cNvPr>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9;p31">
              <a:extLst>
                <a:ext uri="{FF2B5EF4-FFF2-40B4-BE49-F238E27FC236}">
                  <a16:creationId xmlns:a16="http://schemas.microsoft.com/office/drawing/2014/main" id="{A4CCF029-7514-5391-8929-41B0EF47DC60}"/>
                </a:ext>
              </a:extLst>
            </p:cNvPr>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0;p31">
              <a:extLst>
                <a:ext uri="{FF2B5EF4-FFF2-40B4-BE49-F238E27FC236}">
                  <a16:creationId xmlns:a16="http://schemas.microsoft.com/office/drawing/2014/main" id="{0F27A79E-826C-9C41-FBD9-178DE2657394}"/>
                </a:ext>
              </a:extLst>
            </p:cNvPr>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1;p31">
              <a:extLst>
                <a:ext uri="{FF2B5EF4-FFF2-40B4-BE49-F238E27FC236}">
                  <a16:creationId xmlns:a16="http://schemas.microsoft.com/office/drawing/2014/main" id="{8C4A1967-2417-06E8-3A82-4033A16498B9}"/>
                </a:ext>
              </a:extLst>
            </p:cNvPr>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2;p31">
              <a:extLst>
                <a:ext uri="{FF2B5EF4-FFF2-40B4-BE49-F238E27FC236}">
                  <a16:creationId xmlns:a16="http://schemas.microsoft.com/office/drawing/2014/main" id="{4DE18965-93DD-14E0-8D6B-6E646170CA9E}"/>
                </a:ext>
              </a:extLst>
            </p:cNvPr>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3;p31">
              <a:extLst>
                <a:ext uri="{FF2B5EF4-FFF2-40B4-BE49-F238E27FC236}">
                  <a16:creationId xmlns:a16="http://schemas.microsoft.com/office/drawing/2014/main" id="{6AADB768-031F-70EC-59D8-DE9395737AF4}"/>
                </a:ext>
              </a:extLst>
            </p:cNvPr>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4;p31">
              <a:extLst>
                <a:ext uri="{FF2B5EF4-FFF2-40B4-BE49-F238E27FC236}">
                  <a16:creationId xmlns:a16="http://schemas.microsoft.com/office/drawing/2014/main" id="{491147FA-1740-95EE-FE8D-E08E76F29035}"/>
                </a:ext>
              </a:extLst>
            </p:cNvPr>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07;p29">
            <a:extLst>
              <a:ext uri="{FF2B5EF4-FFF2-40B4-BE49-F238E27FC236}">
                <a16:creationId xmlns:a16="http://schemas.microsoft.com/office/drawing/2014/main" id="{EC9FF9A0-AB8B-D8BA-32DF-AE64C877AF3E}"/>
              </a:ext>
            </a:extLst>
          </p:cNvPr>
          <p:cNvGrpSpPr/>
          <p:nvPr/>
        </p:nvGrpSpPr>
        <p:grpSpPr>
          <a:xfrm>
            <a:off x="7655993" y="2791072"/>
            <a:ext cx="1102270" cy="1241171"/>
            <a:chOff x="6548464" y="589964"/>
            <a:chExt cx="1102270" cy="1241171"/>
          </a:xfrm>
        </p:grpSpPr>
        <p:sp>
          <p:nvSpPr>
            <p:cNvPr id="44" name="Google Shape;408;p29">
              <a:extLst>
                <a:ext uri="{FF2B5EF4-FFF2-40B4-BE49-F238E27FC236}">
                  <a16:creationId xmlns:a16="http://schemas.microsoft.com/office/drawing/2014/main" id="{F852BE94-A2FA-89D1-50DE-B59FB5892B9A}"/>
                </a:ext>
              </a:extLst>
            </p:cNvPr>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09;p29">
              <a:extLst>
                <a:ext uri="{FF2B5EF4-FFF2-40B4-BE49-F238E27FC236}">
                  <a16:creationId xmlns:a16="http://schemas.microsoft.com/office/drawing/2014/main" id="{49AD03C5-CED4-2A45-675B-0893779A670C}"/>
                </a:ext>
              </a:extLst>
            </p:cNvPr>
            <p:cNvGrpSpPr/>
            <p:nvPr/>
          </p:nvGrpSpPr>
          <p:grpSpPr>
            <a:xfrm rot="-463497">
              <a:off x="6619536" y="649401"/>
              <a:ext cx="960126" cy="1122298"/>
              <a:chOff x="6246600" y="3562450"/>
              <a:chExt cx="840768" cy="982780"/>
            </a:xfrm>
          </p:grpSpPr>
          <p:sp>
            <p:nvSpPr>
              <p:cNvPr id="46" name="Google Shape;410;p29">
                <a:extLst>
                  <a:ext uri="{FF2B5EF4-FFF2-40B4-BE49-F238E27FC236}">
                    <a16:creationId xmlns:a16="http://schemas.microsoft.com/office/drawing/2014/main" id="{1B3BFC91-8EF2-016E-51D5-2F048F1A9D19}"/>
                  </a:ext>
                </a:extLst>
              </p:cNvPr>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1;p29">
                <a:extLst>
                  <a:ext uri="{FF2B5EF4-FFF2-40B4-BE49-F238E27FC236}">
                    <a16:creationId xmlns:a16="http://schemas.microsoft.com/office/drawing/2014/main" id="{1B452179-865B-801F-C6BD-EC31E23275C1}"/>
                  </a:ext>
                </a:extLst>
              </p:cNvPr>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2;p29">
                <a:extLst>
                  <a:ext uri="{FF2B5EF4-FFF2-40B4-BE49-F238E27FC236}">
                    <a16:creationId xmlns:a16="http://schemas.microsoft.com/office/drawing/2014/main" id="{9B368426-F4B5-613B-8295-3B7C4C6346E5}"/>
                  </a:ext>
                </a:extLst>
              </p:cNvPr>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3;p29">
                <a:extLst>
                  <a:ext uri="{FF2B5EF4-FFF2-40B4-BE49-F238E27FC236}">
                    <a16:creationId xmlns:a16="http://schemas.microsoft.com/office/drawing/2014/main" id="{7EBA48E0-FA5F-ABD8-7CBC-330A7774ECFA}"/>
                  </a:ext>
                </a:extLst>
              </p:cNvPr>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4;p29">
                <a:extLst>
                  <a:ext uri="{FF2B5EF4-FFF2-40B4-BE49-F238E27FC236}">
                    <a16:creationId xmlns:a16="http://schemas.microsoft.com/office/drawing/2014/main" id="{5CDA7CC6-1408-EC72-E059-5BFFC52DE679}"/>
                  </a:ext>
                </a:extLst>
              </p:cNvPr>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5;p29">
                <a:extLst>
                  <a:ext uri="{FF2B5EF4-FFF2-40B4-BE49-F238E27FC236}">
                    <a16:creationId xmlns:a16="http://schemas.microsoft.com/office/drawing/2014/main" id="{3B45353F-C99B-092B-36EA-0E6A989B9A74}"/>
                  </a:ext>
                </a:extLst>
              </p:cNvPr>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6;p29">
                <a:extLst>
                  <a:ext uri="{FF2B5EF4-FFF2-40B4-BE49-F238E27FC236}">
                    <a16:creationId xmlns:a16="http://schemas.microsoft.com/office/drawing/2014/main" id="{EA2EA9AA-5632-92EE-1014-42FCF617F608}"/>
                  </a:ext>
                </a:extLst>
              </p:cNvPr>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7;p29">
                <a:extLst>
                  <a:ext uri="{FF2B5EF4-FFF2-40B4-BE49-F238E27FC236}">
                    <a16:creationId xmlns:a16="http://schemas.microsoft.com/office/drawing/2014/main" id="{E1FD17EB-A00A-9222-2FFF-B5CE8524BA61}"/>
                  </a:ext>
                </a:extLst>
              </p:cNvPr>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8;p29">
                <a:extLst>
                  <a:ext uri="{FF2B5EF4-FFF2-40B4-BE49-F238E27FC236}">
                    <a16:creationId xmlns:a16="http://schemas.microsoft.com/office/drawing/2014/main" id="{58F79EA6-C2EB-1CF7-C1B9-8382A5AC0BC1}"/>
                  </a:ext>
                </a:extLst>
              </p:cNvPr>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9;p29">
                <a:extLst>
                  <a:ext uri="{FF2B5EF4-FFF2-40B4-BE49-F238E27FC236}">
                    <a16:creationId xmlns:a16="http://schemas.microsoft.com/office/drawing/2014/main" id="{BAACB4B4-961C-977F-305B-261AE0B3840E}"/>
                  </a:ext>
                </a:extLst>
              </p:cNvPr>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0;p29">
                <a:extLst>
                  <a:ext uri="{FF2B5EF4-FFF2-40B4-BE49-F238E27FC236}">
                    <a16:creationId xmlns:a16="http://schemas.microsoft.com/office/drawing/2014/main" id="{D92C4301-3E10-F89C-82DB-DA48620ABF2A}"/>
                  </a:ext>
                </a:extLst>
              </p:cNvPr>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1;p29">
                <a:extLst>
                  <a:ext uri="{FF2B5EF4-FFF2-40B4-BE49-F238E27FC236}">
                    <a16:creationId xmlns:a16="http://schemas.microsoft.com/office/drawing/2014/main" id="{FCFABDBE-91C4-C822-946F-DC635A1C272B}"/>
                  </a:ext>
                </a:extLst>
              </p:cNvPr>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2;p29">
                <a:extLst>
                  <a:ext uri="{FF2B5EF4-FFF2-40B4-BE49-F238E27FC236}">
                    <a16:creationId xmlns:a16="http://schemas.microsoft.com/office/drawing/2014/main" id="{57E40298-E57D-0F75-79E0-CF12ED05C5A7}"/>
                  </a:ext>
                </a:extLst>
              </p:cNvPr>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3;p29">
                <a:extLst>
                  <a:ext uri="{FF2B5EF4-FFF2-40B4-BE49-F238E27FC236}">
                    <a16:creationId xmlns:a16="http://schemas.microsoft.com/office/drawing/2014/main" id="{9A668F44-750A-53E0-FB66-28F960AD58E0}"/>
                  </a:ext>
                </a:extLst>
              </p:cNvPr>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4;p29">
                <a:extLst>
                  <a:ext uri="{FF2B5EF4-FFF2-40B4-BE49-F238E27FC236}">
                    <a16:creationId xmlns:a16="http://schemas.microsoft.com/office/drawing/2014/main" id="{5A71798F-6602-6BDC-D006-A8146C7F55E2}"/>
                  </a:ext>
                </a:extLst>
              </p:cNvPr>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5;p29">
                <a:extLst>
                  <a:ext uri="{FF2B5EF4-FFF2-40B4-BE49-F238E27FC236}">
                    <a16:creationId xmlns:a16="http://schemas.microsoft.com/office/drawing/2014/main" id="{56B377CF-3072-7FBE-56B5-DF2529F81F5C}"/>
                  </a:ext>
                </a:extLst>
              </p:cNvPr>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6;p29">
                <a:extLst>
                  <a:ext uri="{FF2B5EF4-FFF2-40B4-BE49-F238E27FC236}">
                    <a16:creationId xmlns:a16="http://schemas.microsoft.com/office/drawing/2014/main" id="{26940B4F-B7D8-A6A6-3912-3A51BD5DB281}"/>
                  </a:ext>
                </a:extLst>
              </p:cNvPr>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7;p29">
                <a:extLst>
                  <a:ext uri="{FF2B5EF4-FFF2-40B4-BE49-F238E27FC236}">
                    <a16:creationId xmlns:a16="http://schemas.microsoft.com/office/drawing/2014/main" id="{18B1E0A2-5761-6C7B-EC1E-112955A5766A}"/>
                  </a:ext>
                </a:extLst>
              </p:cNvPr>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28;p29">
                <a:extLst>
                  <a:ext uri="{FF2B5EF4-FFF2-40B4-BE49-F238E27FC236}">
                    <a16:creationId xmlns:a16="http://schemas.microsoft.com/office/drawing/2014/main" id="{61F0F247-5D3D-7DA6-7D48-16D4D19E3E80}"/>
                  </a:ext>
                </a:extLst>
              </p:cNvPr>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29">
                <a:extLst>
                  <a:ext uri="{FF2B5EF4-FFF2-40B4-BE49-F238E27FC236}">
                    <a16:creationId xmlns:a16="http://schemas.microsoft.com/office/drawing/2014/main" id="{3FBA974D-D3A2-9A47-9AA6-863B518CFE7A}"/>
                  </a:ext>
                </a:extLst>
              </p:cNvPr>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0;p29">
                <a:extLst>
                  <a:ext uri="{FF2B5EF4-FFF2-40B4-BE49-F238E27FC236}">
                    <a16:creationId xmlns:a16="http://schemas.microsoft.com/office/drawing/2014/main" id="{09D62DFA-CBC7-4A97-4FCC-8BCFEEF226DB}"/>
                  </a:ext>
                </a:extLst>
              </p:cNvPr>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1;p29">
                <a:extLst>
                  <a:ext uri="{FF2B5EF4-FFF2-40B4-BE49-F238E27FC236}">
                    <a16:creationId xmlns:a16="http://schemas.microsoft.com/office/drawing/2014/main" id="{2211870C-04F8-5A7F-458B-13BC5933F2BD}"/>
                  </a:ext>
                </a:extLst>
              </p:cNvPr>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2;p29">
                <a:extLst>
                  <a:ext uri="{FF2B5EF4-FFF2-40B4-BE49-F238E27FC236}">
                    <a16:creationId xmlns:a16="http://schemas.microsoft.com/office/drawing/2014/main" id="{A0023A0B-FC1B-19DC-26BC-D281F355BF41}"/>
                  </a:ext>
                </a:extLst>
              </p:cNvPr>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3;p29">
                <a:extLst>
                  <a:ext uri="{FF2B5EF4-FFF2-40B4-BE49-F238E27FC236}">
                    <a16:creationId xmlns:a16="http://schemas.microsoft.com/office/drawing/2014/main" id="{99E545FA-2801-0A5D-0531-7A2E122A2525}"/>
                  </a:ext>
                </a:extLst>
              </p:cNvPr>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4;p29">
                <a:extLst>
                  <a:ext uri="{FF2B5EF4-FFF2-40B4-BE49-F238E27FC236}">
                    <a16:creationId xmlns:a16="http://schemas.microsoft.com/office/drawing/2014/main" id="{73C0A5B2-2B32-778A-7A9F-96E06CBF9EFF}"/>
                  </a:ext>
                </a:extLst>
              </p:cNvPr>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5;p29">
                <a:extLst>
                  <a:ext uri="{FF2B5EF4-FFF2-40B4-BE49-F238E27FC236}">
                    <a16:creationId xmlns:a16="http://schemas.microsoft.com/office/drawing/2014/main" id="{B367E9ED-F7F1-A20B-3089-F1307A904EFA}"/>
                  </a:ext>
                </a:extLst>
              </p:cNvPr>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6;p29">
                <a:extLst>
                  <a:ext uri="{FF2B5EF4-FFF2-40B4-BE49-F238E27FC236}">
                    <a16:creationId xmlns:a16="http://schemas.microsoft.com/office/drawing/2014/main" id="{A07287B5-5822-E99F-5FBA-07A149FCD642}"/>
                  </a:ext>
                </a:extLst>
              </p:cNvPr>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7;p29">
                <a:extLst>
                  <a:ext uri="{FF2B5EF4-FFF2-40B4-BE49-F238E27FC236}">
                    <a16:creationId xmlns:a16="http://schemas.microsoft.com/office/drawing/2014/main" id="{8F4564C4-9667-5F3D-54C6-808EC4D741D3}"/>
                  </a:ext>
                </a:extLst>
              </p:cNvPr>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38;p29">
                <a:extLst>
                  <a:ext uri="{FF2B5EF4-FFF2-40B4-BE49-F238E27FC236}">
                    <a16:creationId xmlns:a16="http://schemas.microsoft.com/office/drawing/2014/main" id="{3EF0FA4D-0516-5972-D5F4-40FD27F49F16}"/>
                  </a:ext>
                </a:extLst>
              </p:cNvPr>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9;p29">
                <a:extLst>
                  <a:ext uri="{FF2B5EF4-FFF2-40B4-BE49-F238E27FC236}">
                    <a16:creationId xmlns:a16="http://schemas.microsoft.com/office/drawing/2014/main" id="{2B4743B2-7EAC-45D7-B31A-DE1EE969CFA8}"/>
                  </a:ext>
                </a:extLst>
              </p:cNvPr>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0;p29">
                <a:extLst>
                  <a:ext uri="{FF2B5EF4-FFF2-40B4-BE49-F238E27FC236}">
                    <a16:creationId xmlns:a16="http://schemas.microsoft.com/office/drawing/2014/main" id="{60621361-6CF6-02A9-F197-CB66B201453B}"/>
                  </a:ext>
                </a:extLst>
              </p:cNvPr>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1;p29">
                <a:extLst>
                  <a:ext uri="{FF2B5EF4-FFF2-40B4-BE49-F238E27FC236}">
                    <a16:creationId xmlns:a16="http://schemas.microsoft.com/office/drawing/2014/main" id="{FE23DB45-9A1B-1770-0790-80EBE5DFD454}"/>
                  </a:ext>
                </a:extLst>
              </p:cNvPr>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42;p29">
                <a:extLst>
                  <a:ext uri="{FF2B5EF4-FFF2-40B4-BE49-F238E27FC236}">
                    <a16:creationId xmlns:a16="http://schemas.microsoft.com/office/drawing/2014/main" id="{355BF8EB-7ACA-FCFB-8060-E949AF8F5BF1}"/>
                  </a:ext>
                </a:extLst>
              </p:cNvPr>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474;p30">
            <a:extLst>
              <a:ext uri="{FF2B5EF4-FFF2-40B4-BE49-F238E27FC236}">
                <a16:creationId xmlns:a16="http://schemas.microsoft.com/office/drawing/2014/main" id="{1867BAE0-2BD9-DC89-AA2D-FB03C3C65B5E}"/>
              </a:ext>
            </a:extLst>
          </p:cNvPr>
          <p:cNvSpPr/>
          <p:nvPr/>
        </p:nvSpPr>
        <p:spPr>
          <a:xfrm rot="15148452" flipH="1">
            <a:off x="1713869" y="3025785"/>
            <a:ext cx="340508" cy="431878"/>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75;p30">
            <a:extLst>
              <a:ext uri="{FF2B5EF4-FFF2-40B4-BE49-F238E27FC236}">
                <a16:creationId xmlns:a16="http://schemas.microsoft.com/office/drawing/2014/main" id="{243ADD32-2850-F272-82C8-2DA15C2761E4}"/>
              </a:ext>
            </a:extLst>
          </p:cNvPr>
          <p:cNvSpPr/>
          <p:nvPr/>
        </p:nvSpPr>
        <p:spPr>
          <a:xfrm rot="7038731">
            <a:off x="5261443" y="2857950"/>
            <a:ext cx="175506" cy="222631"/>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326827"/>
      </p:ext>
    </p:extLst>
  </p:cSld>
  <p:clrMapOvr>
    <a:masterClrMapping/>
  </p:clrMapOvr>
  <mc:AlternateContent xmlns:mc="http://schemas.openxmlformats.org/markup-compatibility/2006" xmlns:p15="http://schemas.microsoft.com/office/powerpoint/2012/main">
    <mc:Choice Requires="p15">
      <p:transition spd="slow">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250"/>
                                        <p:tgtEl>
                                          <p:spTgt spid="3">
                                            <p:txEl>
                                              <p:pRg st="0" end="0"/>
                                            </p:txEl>
                                          </p:spTgt>
                                        </p:tgtEl>
                                      </p:cBhvr>
                                    </p:animEffect>
                                    <p:anim calcmode="lin" valueType="num">
                                      <p:cBhvr>
                                        <p:cTn id="20"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fade">
                                      <p:cBhvr>
                                        <p:cTn id="31" dur="250"/>
                                        <p:tgtEl>
                                          <p:spTgt spid="9">
                                            <p:txEl>
                                              <p:pRg st="0" end="0"/>
                                            </p:txEl>
                                          </p:spTgt>
                                        </p:tgtEl>
                                      </p:cBhvr>
                                    </p:animEffect>
                                    <p:anim calcmode="lin" valueType="num">
                                      <p:cBhvr>
                                        <p:cTn id="32"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3"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inVertical)">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Effect transition="in" filter="fade">
                                      <p:cBhvr>
                                        <p:cTn id="43" dur="250"/>
                                        <p:tgtEl>
                                          <p:spTgt spid="5">
                                            <p:txEl>
                                              <p:pRg st="0" end="0"/>
                                            </p:txEl>
                                          </p:spTgt>
                                        </p:tgtEl>
                                      </p:cBhvr>
                                    </p:animEffect>
                                    <p:anim calcmode="lin" valueType="num">
                                      <p:cBhvr>
                                        <p:cTn id="44" dur="2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5" dur="2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arn(inVertical)">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Effect transition="in" filter="fade">
                                      <p:cBhvr>
                                        <p:cTn id="55" dur="250"/>
                                        <p:tgtEl>
                                          <p:spTgt spid="11">
                                            <p:txEl>
                                              <p:pRg st="0" end="0"/>
                                            </p:txEl>
                                          </p:spTgt>
                                        </p:tgtEl>
                                      </p:cBhvr>
                                    </p:animEffect>
                                    <p:anim calcmode="lin" valueType="num">
                                      <p:cBhvr>
                                        <p:cTn id="56" dur="2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7" dur="25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grpId="0" nodeType="clickEffect">
                                  <p:stCondLst>
                                    <p:cond delay="0"/>
                                  </p:stCondLst>
                                  <p:childTnLst>
                                    <p:set>
                                      <p:cBhvr>
                                        <p:cTn id="66" dur="1" fill="hold">
                                          <p:stCondLst>
                                            <p:cond delay="0"/>
                                          </p:stCondLst>
                                        </p:cTn>
                                        <p:tgtEl>
                                          <p:spTgt spid="13">
                                            <p:txEl>
                                              <p:pRg st="0" end="0"/>
                                            </p:txEl>
                                          </p:spTgt>
                                        </p:tgtEl>
                                        <p:attrNameLst>
                                          <p:attrName>style.visibility</p:attrName>
                                        </p:attrNameLst>
                                      </p:cBhvr>
                                      <p:to>
                                        <p:strVal val="visible"/>
                                      </p:to>
                                    </p:set>
                                    <p:animEffect transition="in" filter="fade">
                                      <p:cBhvr>
                                        <p:cTn id="67" dur="250"/>
                                        <p:tgtEl>
                                          <p:spTgt spid="13">
                                            <p:txEl>
                                              <p:pRg st="0" end="0"/>
                                            </p:txEl>
                                          </p:spTgt>
                                        </p:tgtEl>
                                      </p:cBhvr>
                                    </p:animEffect>
                                    <p:anim calcmode="lin" valueType="num">
                                      <p:cBhvr>
                                        <p:cTn id="68" dur="2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69" dur="2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build="p"/>
      <p:bldP spid="8" grpId="0"/>
      <p:bldP spid="9" grpId="0" build="p"/>
      <p:bldP spid="10" grpId="0"/>
      <p:bldP spid="11" grpId="0" build="p"/>
      <p:bldP spid="12" grpId="0"/>
      <p:bldP spid="13" grpId="0" build="p"/>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738A-2632-B799-AFF9-9DC36E374084}"/>
              </a:ext>
            </a:extLst>
          </p:cNvPr>
          <p:cNvSpPr>
            <a:spLocks noGrp="1"/>
          </p:cNvSpPr>
          <p:nvPr>
            <p:ph type="title"/>
          </p:nvPr>
        </p:nvSpPr>
        <p:spPr>
          <a:xfrm>
            <a:off x="2810417" y="350302"/>
            <a:ext cx="3636000" cy="640938"/>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D0DA29F9-7F13-A1E4-3F3C-704799D5F0C1}"/>
              </a:ext>
            </a:extLst>
          </p:cNvPr>
          <p:cNvSpPr>
            <a:spLocks noGrp="1"/>
          </p:cNvSpPr>
          <p:nvPr>
            <p:ph type="subTitle" idx="1"/>
          </p:nvPr>
        </p:nvSpPr>
        <p:spPr>
          <a:xfrm>
            <a:off x="712675" y="991240"/>
            <a:ext cx="7718700" cy="3545806"/>
          </a:xfrm>
        </p:spPr>
        <p:txBody>
          <a:bodyPr/>
          <a:lstStyle/>
          <a:p>
            <a:pPr marL="228600" indent="0"/>
            <a:endParaRPr lang="en-US" dirty="0"/>
          </a:p>
          <a:p>
            <a:pPr marL="228600" indent="0"/>
            <a:r>
              <a:rPr lang="en-GB" dirty="0"/>
              <a:t>      Almost every driver has dealt with traffic. It occurs from having too many cars on it at once. If</a:t>
            </a:r>
          </a:p>
          <a:p>
            <a:pPr marL="228600" indent="0"/>
            <a:r>
              <a:rPr lang="en-GB" dirty="0"/>
              <a:t>       the road doesn’t have space for all of the vehicles, people have to drive slower and closer</a:t>
            </a:r>
          </a:p>
          <a:p>
            <a:pPr marL="228600" indent="0"/>
            <a:r>
              <a:rPr lang="en-GB" dirty="0"/>
              <a:t>       together to fit more cars.</a:t>
            </a:r>
          </a:p>
          <a:p>
            <a:pPr marL="514350" indent="-285750">
              <a:buFont typeface="Wingdings" panose="05000000000000000000" pitchFamily="2" charset="2"/>
              <a:buChar char="q"/>
            </a:pPr>
            <a:endParaRPr lang="en-GB" dirty="0"/>
          </a:p>
          <a:p>
            <a:pPr marL="228600" indent="0"/>
            <a:r>
              <a:rPr lang="en-GB" dirty="0"/>
              <a:t>       Due to the ever increasing usage of private transportation the amount of traffic we</a:t>
            </a:r>
          </a:p>
          <a:p>
            <a:pPr marL="228600" indent="0"/>
            <a:r>
              <a:rPr lang="en-GB" dirty="0"/>
              <a:t>       encounter keep increasing day by day. Traffic can lead to problems like pollution,</a:t>
            </a:r>
          </a:p>
          <a:p>
            <a:pPr marL="228600" indent="0"/>
            <a:r>
              <a:rPr lang="en-GB" dirty="0"/>
              <a:t>       unproductivity etc.</a:t>
            </a:r>
          </a:p>
          <a:p>
            <a:pPr marL="514350" indent="-285750">
              <a:buFont typeface="Wingdings" panose="05000000000000000000" pitchFamily="2" charset="2"/>
              <a:buChar char="q"/>
            </a:pPr>
            <a:endParaRPr lang="en-US" dirty="0"/>
          </a:p>
          <a:p>
            <a:pPr marL="228600" indent="0"/>
            <a:r>
              <a:rPr lang="en-US" dirty="0"/>
              <a:t>      Traffic prediction is the task of forecasting real-time traffic information based on floating</a:t>
            </a:r>
          </a:p>
          <a:p>
            <a:pPr marL="228600" indent="0"/>
            <a:r>
              <a:rPr lang="en-US" dirty="0"/>
              <a:t>      car data and historical traffic data, such as traffic flow, average traffic speed and traffic</a:t>
            </a:r>
          </a:p>
          <a:p>
            <a:pPr marL="228600" indent="0"/>
            <a:r>
              <a:rPr lang="en-US" dirty="0"/>
              <a:t>      incidents.</a:t>
            </a:r>
          </a:p>
        </p:txBody>
      </p:sp>
      <p:grpSp>
        <p:nvGrpSpPr>
          <p:cNvPr id="4" name="Google Shape;2467;p57">
            <a:extLst>
              <a:ext uri="{FF2B5EF4-FFF2-40B4-BE49-F238E27FC236}">
                <a16:creationId xmlns:a16="http://schemas.microsoft.com/office/drawing/2014/main" id="{E15B5053-6434-2949-5E07-75A386E2D74F}"/>
              </a:ext>
            </a:extLst>
          </p:cNvPr>
          <p:cNvGrpSpPr/>
          <p:nvPr/>
        </p:nvGrpSpPr>
        <p:grpSpPr>
          <a:xfrm rot="19881183">
            <a:off x="401803" y="362316"/>
            <a:ext cx="621643" cy="882498"/>
            <a:chOff x="2248202" y="4150544"/>
            <a:chExt cx="256029" cy="380743"/>
          </a:xfrm>
        </p:grpSpPr>
        <p:sp>
          <p:nvSpPr>
            <p:cNvPr id="5" name="Google Shape;2468;p57">
              <a:extLst>
                <a:ext uri="{FF2B5EF4-FFF2-40B4-BE49-F238E27FC236}">
                  <a16:creationId xmlns:a16="http://schemas.microsoft.com/office/drawing/2014/main" id="{DD69CB7E-E910-98C5-9D6B-55323EDB5B4C}"/>
                </a:ext>
              </a:extLst>
            </p:cNvPr>
            <p:cNvSpPr/>
            <p:nvPr/>
          </p:nvSpPr>
          <p:spPr>
            <a:xfrm>
              <a:off x="2248202" y="4150544"/>
              <a:ext cx="256029" cy="380743"/>
            </a:xfrm>
            <a:custGeom>
              <a:avLst/>
              <a:gdLst/>
              <a:ahLst/>
              <a:cxnLst/>
              <a:rect l="l" t="t" r="r" b="b"/>
              <a:pathLst>
                <a:path w="9969" h="14825" extrusionOk="0">
                  <a:moveTo>
                    <a:pt x="5583" y="155"/>
                  </a:moveTo>
                  <a:cubicBezTo>
                    <a:pt x="5728" y="155"/>
                    <a:pt x="5873" y="163"/>
                    <a:pt x="6017" y="177"/>
                  </a:cubicBezTo>
                  <a:cubicBezTo>
                    <a:pt x="8008" y="382"/>
                    <a:pt x="9634" y="2090"/>
                    <a:pt x="9641" y="4112"/>
                  </a:cubicBezTo>
                  <a:cubicBezTo>
                    <a:pt x="9654" y="6350"/>
                    <a:pt x="7823" y="7996"/>
                    <a:pt x="5684" y="7996"/>
                  </a:cubicBezTo>
                  <a:cubicBezTo>
                    <a:pt x="5568" y="7996"/>
                    <a:pt x="5452" y="7991"/>
                    <a:pt x="5334" y="7981"/>
                  </a:cubicBezTo>
                  <a:cubicBezTo>
                    <a:pt x="5340" y="7950"/>
                    <a:pt x="5321" y="7922"/>
                    <a:pt x="5292" y="7922"/>
                  </a:cubicBezTo>
                  <a:cubicBezTo>
                    <a:pt x="5289" y="7922"/>
                    <a:pt x="5286" y="7922"/>
                    <a:pt x="5283" y="7923"/>
                  </a:cubicBezTo>
                  <a:cubicBezTo>
                    <a:pt x="5118" y="7945"/>
                    <a:pt x="4957" y="7956"/>
                    <a:pt x="4801" y="7956"/>
                  </a:cubicBezTo>
                  <a:cubicBezTo>
                    <a:pt x="4312" y="7956"/>
                    <a:pt x="3869" y="7851"/>
                    <a:pt x="3473" y="7667"/>
                  </a:cubicBezTo>
                  <a:lnTo>
                    <a:pt x="3473" y="7667"/>
                  </a:lnTo>
                  <a:cubicBezTo>
                    <a:pt x="3657" y="7684"/>
                    <a:pt x="3838" y="7701"/>
                    <a:pt x="4019" y="7715"/>
                  </a:cubicBezTo>
                  <a:cubicBezTo>
                    <a:pt x="4020" y="7715"/>
                    <a:pt x="4022" y="7715"/>
                    <a:pt x="4023" y="7715"/>
                  </a:cubicBezTo>
                  <a:cubicBezTo>
                    <a:pt x="4060" y="7715"/>
                    <a:pt x="4056" y="7657"/>
                    <a:pt x="4019" y="7653"/>
                  </a:cubicBezTo>
                  <a:cubicBezTo>
                    <a:pt x="3797" y="7633"/>
                    <a:pt x="3572" y="7619"/>
                    <a:pt x="3347" y="7602"/>
                  </a:cubicBezTo>
                  <a:cubicBezTo>
                    <a:pt x="3186" y="7520"/>
                    <a:pt x="3036" y="7421"/>
                    <a:pt x="2892" y="7312"/>
                  </a:cubicBezTo>
                  <a:lnTo>
                    <a:pt x="2892" y="7312"/>
                  </a:lnTo>
                  <a:cubicBezTo>
                    <a:pt x="3148" y="7373"/>
                    <a:pt x="3408" y="7418"/>
                    <a:pt x="3671" y="7452"/>
                  </a:cubicBezTo>
                  <a:cubicBezTo>
                    <a:pt x="3672" y="7452"/>
                    <a:pt x="3673" y="7452"/>
                    <a:pt x="3674" y="7452"/>
                  </a:cubicBezTo>
                  <a:cubicBezTo>
                    <a:pt x="3702" y="7452"/>
                    <a:pt x="3708" y="7404"/>
                    <a:pt x="3678" y="7401"/>
                  </a:cubicBezTo>
                  <a:cubicBezTo>
                    <a:pt x="3408" y="7346"/>
                    <a:pt x="3135" y="7305"/>
                    <a:pt x="2862" y="7284"/>
                  </a:cubicBezTo>
                  <a:cubicBezTo>
                    <a:pt x="2708" y="7165"/>
                    <a:pt x="2568" y="7028"/>
                    <a:pt x="2442" y="6885"/>
                  </a:cubicBezTo>
                  <a:lnTo>
                    <a:pt x="2442" y="6885"/>
                  </a:lnTo>
                  <a:cubicBezTo>
                    <a:pt x="2701" y="6905"/>
                    <a:pt x="2961" y="6926"/>
                    <a:pt x="3224" y="6939"/>
                  </a:cubicBezTo>
                  <a:cubicBezTo>
                    <a:pt x="3265" y="6939"/>
                    <a:pt x="3265" y="6875"/>
                    <a:pt x="3224" y="6871"/>
                  </a:cubicBezTo>
                  <a:cubicBezTo>
                    <a:pt x="2947" y="6851"/>
                    <a:pt x="2670" y="6840"/>
                    <a:pt x="2394" y="6827"/>
                  </a:cubicBezTo>
                  <a:cubicBezTo>
                    <a:pt x="2291" y="6704"/>
                    <a:pt x="2196" y="6574"/>
                    <a:pt x="2107" y="6441"/>
                  </a:cubicBezTo>
                  <a:cubicBezTo>
                    <a:pt x="2125" y="6440"/>
                    <a:pt x="2143" y="6440"/>
                    <a:pt x="2162" y="6440"/>
                  </a:cubicBezTo>
                  <a:cubicBezTo>
                    <a:pt x="2294" y="6440"/>
                    <a:pt x="2429" y="6451"/>
                    <a:pt x="2558" y="6478"/>
                  </a:cubicBezTo>
                  <a:cubicBezTo>
                    <a:pt x="2559" y="6479"/>
                    <a:pt x="2560" y="6479"/>
                    <a:pt x="2561" y="6479"/>
                  </a:cubicBezTo>
                  <a:cubicBezTo>
                    <a:pt x="2589" y="6479"/>
                    <a:pt x="2601" y="6437"/>
                    <a:pt x="2571" y="6424"/>
                  </a:cubicBezTo>
                  <a:cubicBezTo>
                    <a:pt x="2456" y="6392"/>
                    <a:pt x="2336" y="6374"/>
                    <a:pt x="2216" y="6374"/>
                  </a:cubicBezTo>
                  <a:cubicBezTo>
                    <a:pt x="2168" y="6374"/>
                    <a:pt x="2120" y="6377"/>
                    <a:pt x="2073" y="6383"/>
                  </a:cubicBezTo>
                  <a:cubicBezTo>
                    <a:pt x="1905" y="6110"/>
                    <a:pt x="1772" y="5819"/>
                    <a:pt x="1670" y="5519"/>
                  </a:cubicBezTo>
                  <a:lnTo>
                    <a:pt x="1670" y="5519"/>
                  </a:lnTo>
                  <a:cubicBezTo>
                    <a:pt x="1768" y="5523"/>
                    <a:pt x="1868" y="5527"/>
                    <a:pt x="1967" y="5527"/>
                  </a:cubicBezTo>
                  <a:cubicBezTo>
                    <a:pt x="2039" y="5527"/>
                    <a:pt x="2111" y="5525"/>
                    <a:pt x="2182" y="5519"/>
                  </a:cubicBezTo>
                  <a:cubicBezTo>
                    <a:pt x="2233" y="5519"/>
                    <a:pt x="2233" y="5444"/>
                    <a:pt x="2182" y="5444"/>
                  </a:cubicBezTo>
                  <a:cubicBezTo>
                    <a:pt x="2115" y="5438"/>
                    <a:pt x="2048" y="5437"/>
                    <a:pt x="1980" y="5437"/>
                  </a:cubicBezTo>
                  <a:cubicBezTo>
                    <a:pt x="1868" y="5437"/>
                    <a:pt x="1756" y="5442"/>
                    <a:pt x="1646" y="5444"/>
                  </a:cubicBezTo>
                  <a:cubicBezTo>
                    <a:pt x="1560" y="5184"/>
                    <a:pt x="1499" y="4914"/>
                    <a:pt x="1461" y="4644"/>
                  </a:cubicBezTo>
                  <a:lnTo>
                    <a:pt x="1461" y="4644"/>
                  </a:lnTo>
                  <a:cubicBezTo>
                    <a:pt x="1573" y="4649"/>
                    <a:pt x="1692" y="4662"/>
                    <a:pt x="1807" y="4662"/>
                  </a:cubicBezTo>
                  <a:cubicBezTo>
                    <a:pt x="1868" y="4662"/>
                    <a:pt x="1927" y="4659"/>
                    <a:pt x="1984" y="4648"/>
                  </a:cubicBezTo>
                  <a:cubicBezTo>
                    <a:pt x="2021" y="4638"/>
                    <a:pt x="2021" y="4590"/>
                    <a:pt x="1984" y="4580"/>
                  </a:cubicBezTo>
                  <a:cubicBezTo>
                    <a:pt x="1929" y="4570"/>
                    <a:pt x="1872" y="4566"/>
                    <a:pt x="1814" y="4566"/>
                  </a:cubicBezTo>
                  <a:cubicBezTo>
                    <a:pt x="1695" y="4566"/>
                    <a:pt x="1573" y="4581"/>
                    <a:pt x="1458" y="4583"/>
                  </a:cubicBezTo>
                  <a:cubicBezTo>
                    <a:pt x="1431" y="4378"/>
                    <a:pt x="1420" y="4173"/>
                    <a:pt x="1424" y="3968"/>
                  </a:cubicBezTo>
                  <a:lnTo>
                    <a:pt x="1424" y="3968"/>
                  </a:lnTo>
                  <a:cubicBezTo>
                    <a:pt x="1576" y="4009"/>
                    <a:pt x="1735" y="4030"/>
                    <a:pt x="1894" y="4030"/>
                  </a:cubicBezTo>
                  <a:cubicBezTo>
                    <a:pt x="1960" y="4030"/>
                    <a:pt x="2025" y="4026"/>
                    <a:pt x="2090" y="4020"/>
                  </a:cubicBezTo>
                  <a:cubicBezTo>
                    <a:pt x="2127" y="4013"/>
                    <a:pt x="2117" y="3958"/>
                    <a:pt x="2083" y="3958"/>
                  </a:cubicBezTo>
                  <a:cubicBezTo>
                    <a:pt x="2061" y="3958"/>
                    <a:pt x="2039" y="3959"/>
                    <a:pt x="2016" y="3959"/>
                  </a:cubicBezTo>
                  <a:cubicBezTo>
                    <a:pt x="1817" y="3959"/>
                    <a:pt x="1617" y="3945"/>
                    <a:pt x="1420" y="3917"/>
                  </a:cubicBezTo>
                  <a:cubicBezTo>
                    <a:pt x="1424" y="3681"/>
                    <a:pt x="1448" y="3449"/>
                    <a:pt x="1489" y="3220"/>
                  </a:cubicBezTo>
                  <a:cubicBezTo>
                    <a:pt x="1499" y="3152"/>
                    <a:pt x="1519" y="3084"/>
                    <a:pt x="1537" y="3015"/>
                  </a:cubicBezTo>
                  <a:cubicBezTo>
                    <a:pt x="1543" y="3022"/>
                    <a:pt x="1554" y="3026"/>
                    <a:pt x="1560" y="3026"/>
                  </a:cubicBezTo>
                  <a:cubicBezTo>
                    <a:pt x="1708" y="3028"/>
                    <a:pt x="1858" y="3040"/>
                    <a:pt x="2007" y="3040"/>
                  </a:cubicBezTo>
                  <a:cubicBezTo>
                    <a:pt x="2078" y="3040"/>
                    <a:pt x="2149" y="3037"/>
                    <a:pt x="2220" y="3029"/>
                  </a:cubicBezTo>
                  <a:cubicBezTo>
                    <a:pt x="2271" y="3029"/>
                    <a:pt x="2271" y="2954"/>
                    <a:pt x="2220" y="2954"/>
                  </a:cubicBezTo>
                  <a:cubicBezTo>
                    <a:pt x="2149" y="2946"/>
                    <a:pt x="2078" y="2943"/>
                    <a:pt x="2007" y="2943"/>
                  </a:cubicBezTo>
                  <a:cubicBezTo>
                    <a:pt x="1858" y="2943"/>
                    <a:pt x="1708" y="2955"/>
                    <a:pt x="1560" y="2957"/>
                  </a:cubicBezTo>
                  <a:cubicBezTo>
                    <a:pt x="1557" y="2957"/>
                    <a:pt x="1554" y="2961"/>
                    <a:pt x="1550" y="2961"/>
                  </a:cubicBezTo>
                  <a:cubicBezTo>
                    <a:pt x="1584" y="2828"/>
                    <a:pt x="1629" y="2698"/>
                    <a:pt x="1680" y="2571"/>
                  </a:cubicBezTo>
                  <a:cubicBezTo>
                    <a:pt x="1786" y="2585"/>
                    <a:pt x="1888" y="2602"/>
                    <a:pt x="1994" y="2616"/>
                  </a:cubicBezTo>
                  <a:cubicBezTo>
                    <a:pt x="2084" y="2630"/>
                    <a:pt x="2179" y="2652"/>
                    <a:pt x="2272" y="2652"/>
                  </a:cubicBezTo>
                  <a:cubicBezTo>
                    <a:pt x="2289" y="2652"/>
                    <a:pt x="2306" y="2652"/>
                    <a:pt x="2322" y="2650"/>
                  </a:cubicBezTo>
                  <a:cubicBezTo>
                    <a:pt x="2363" y="2650"/>
                    <a:pt x="2370" y="2592"/>
                    <a:pt x="2332" y="2582"/>
                  </a:cubicBezTo>
                  <a:cubicBezTo>
                    <a:pt x="2226" y="2548"/>
                    <a:pt x="2110" y="2551"/>
                    <a:pt x="2004" y="2541"/>
                  </a:cubicBezTo>
                  <a:cubicBezTo>
                    <a:pt x="1905" y="2531"/>
                    <a:pt x="1806" y="2524"/>
                    <a:pt x="1704" y="2513"/>
                  </a:cubicBezTo>
                  <a:cubicBezTo>
                    <a:pt x="1868" y="2134"/>
                    <a:pt x="2097" y="1786"/>
                    <a:pt x="2383" y="1485"/>
                  </a:cubicBezTo>
                  <a:cubicBezTo>
                    <a:pt x="2387" y="1489"/>
                    <a:pt x="2390" y="1489"/>
                    <a:pt x="2394" y="1492"/>
                  </a:cubicBezTo>
                  <a:cubicBezTo>
                    <a:pt x="2397" y="1494"/>
                    <a:pt x="2400" y="1495"/>
                    <a:pt x="2403" y="1495"/>
                  </a:cubicBezTo>
                  <a:cubicBezTo>
                    <a:pt x="2408" y="1495"/>
                    <a:pt x="2414" y="1493"/>
                    <a:pt x="2418" y="1489"/>
                  </a:cubicBezTo>
                  <a:lnTo>
                    <a:pt x="2428" y="1479"/>
                  </a:lnTo>
                  <a:cubicBezTo>
                    <a:pt x="2438" y="1468"/>
                    <a:pt x="2435" y="1455"/>
                    <a:pt x="2424" y="1448"/>
                  </a:cubicBezTo>
                  <a:lnTo>
                    <a:pt x="2424" y="1448"/>
                  </a:lnTo>
                  <a:cubicBezTo>
                    <a:pt x="2465" y="1451"/>
                    <a:pt x="2582" y="1482"/>
                    <a:pt x="2612" y="1485"/>
                  </a:cubicBezTo>
                  <a:lnTo>
                    <a:pt x="2793" y="1509"/>
                  </a:lnTo>
                  <a:cubicBezTo>
                    <a:pt x="2909" y="1526"/>
                    <a:pt x="3029" y="1537"/>
                    <a:pt x="3148" y="1544"/>
                  </a:cubicBezTo>
                  <a:cubicBezTo>
                    <a:pt x="3150" y="1544"/>
                    <a:pt x="3151" y="1544"/>
                    <a:pt x="3152" y="1544"/>
                  </a:cubicBezTo>
                  <a:cubicBezTo>
                    <a:pt x="3190" y="1544"/>
                    <a:pt x="3195" y="1482"/>
                    <a:pt x="3159" y="1475"/>
                  </a:cubicBezTo>
                  <a:cubicBezTo>
                    <a:pt x="2998" y="1451"/>
                    <a:pt x="2841" y="1434"/>
                    <a:pt x="2681" y="1417"/>
                  </a:cubicBezTo>
                  <a:cubicBezTo>
                    <a:pt x="2612" y="1404"/>
                    <a:pt x="2544" y="1397"/>
                    <a:pt x="2476" y="1393"/>
                  </a:cubicBezTo>
                  <a:cubicBezTo>
                    <a:pt x="2650" y="1223"/>
                    <a:pt x="2838" y="1065"/>
                    <a:pt x="3039" y="929"/>
                  </a:cubicBezTo>
                  <a:cubicBezTo>
                    <a:pt x="3285" y="956"/>
                    <a:pt x="3528" y="990"/>
                    <a:pt x="3773" y="1018"/>
                  </a:cubicBezTo>
                  <a:cubicBezTo>
                    <a:pt x="3775" y="1018"/>
                    <a:pt x="3777" y="1018"/>
                    <a:pt x="3779" y="1018"/>
                  </a:cubicBezTo>
                  <a:cubicBezTo>
                    <a:pt x="3815" y="1018"/>
                    <a:pt x="3819" y="959"/>
                    <a:pt x="3784" y="949"/>
                  </a:cubicBezTo>
                  <a:cubicBezTo>
                    <a:pt x="3575" y="895"/>
                    <a:pt x="3367" y="864"/>
                    <a:pt x="3152" y="857"/>
                  </a:cubicBezTo>
                  <a:cubicBezTo>
                    <a:pt x="3326" y="748"/>
                    <a:pt x="3504" y="652"/>
                    <a:pt x="3691" y="570"/>
                  </a:cubicBezTo>
                  <a:cubicBezTo>
                    <a:pt x="3995" y="594"/>
                    <a:pt x="4299" y="642"/>
                    <a:pt x="4603" y="676"/>
                  </a:cubicBezTo>
                  <a:cubicBezTo>
                    <a:pt x="4604" y="676"/>
                    <a:pt x="4605" y="676"/>
                    <a:pt x="4606" y="676"/>
                  </a:cubicBezTo>
                  <a:cubicBezTo>
                    <a:pt x="4648" y="676"/>
                    <a:pt x="4654" y="611"/>
                    <a:pt x="4614" y="604"/>
                  </a:cubicBezTo>
                  <a:cubicBezTo>
                    <a:pt x="4354" y="546"/>
                    <a:pt x="4088" y="516"/>
                    <a:pt x="3818" y="509"/>
                  </a:cubicBezTo>
                  <a:cubicBezTo>
                    <a:pt x="4084" y="399"/>
                    <a:pt x="4361" y="314"/>
                    <a:pt x="4644" y="253"/>
                  </a:cubicBezTo>
                  <a:cubicBezTo>
                    <a:pt x="5040" y="345"/>
                    <a:pt x="5443" y="396"/>
                    <a:pt x="5850" y="403"/>
                  </a:cubicBezTo>
                  <a:cubicBezTo>
                    <a:pt x="5908" y="403"/>
                    <a:pt x="5908" y="318"/>
                    <a:pt x="5850" y="318"/>
                  </a:cubicBezTo>
                  <a:cubicBezTo>
                    <a:pt x="5505" y="304"/>
                    <a:pt x="5160" y="273"/>
                    <a:pt x="4815" y="222"/>
                  </a:cubicBezTo>
                  <a:cubicBezTo>
                    <a:pt x="5068" y="178"/>
                    <a:pt x="5326" y="155"/>
                    <a:pt x="5583" y="155"/>
                  </a:cubicBezTo>
                  <a:close/>
                  <a:moveTo>
                    <a:pt x="7940" y="7517"/>
                  </a:moveTo>
                  <a:cubicBezTo>
                    <a:pt x="8254" y="9573"/>
                    <a:pt x="8705" y="11628"/>
                    <a:pt x="9169" y="13657"/>
                  </a:cubicBezTo>
                  <a:cubicBezTo>
                    <a:pt x="8944" y="13493"/>
                    <a:pt x="8647" y="13363"/>
                    <a:pt x="8432" y="13237"/>
                  </a:cubicBezTo>
                  <a:cubicBezTo>
                    <a:pt x="8049" y="13008"/>
                    <a:pt x="7667" y="12783"/>
                    <a:pt x="7284" y="12564"/>
                  </a:cubicBezTo>
                  <a:cubicBezTo>
                    <a:pt x="7275" y="12559"/>
                    <a:pt x="7265" y="12556"/>
                    <a:pt x="7255" y="12556"/>
                  </a:cubicBezTo>
                  <a:cubicBezTo>
                    <a:pt x="7240" y="12556"/>
                    <a:pt x="7226" y="12562"/>
                    <a:pt x="7216" y="12574"/>
                  </a:cubicBezTo>
                  <a:cubicBezTo>
                    <a:pt x="7203" y="12566"/>
                    <a:pt x="7189" y="12563"/>
                    <a:pt x="7176" y="12563"/>
                  </a:cubicBezTo>
                  <a:cubicBezTo>
                    <a:pt x="7149" y="12563"/>
                    <a:pt x="7125" y="12577"/>
                    <a:pt x="7113" y="12602"/>
                  </a:cubicBezTo>
                  <a:cubicBezTo>
                    <a:pt x="6755" y="13268"/>
                    <a:pt x="6383" y="13930"/>
                    <a:pt x="6017" y="14596"/>
                  </a:cubicBezTo>
                  <a:cubicBezTo>
                    <a:pt x="5771" y="12417"/>
                    <a:pt x="5525" y="10235"/>
                    <a:pt x="5201" y="8070"/>
                  </a:cubicBezTo>
                  <a:lnTo>
                    <a:pt x="5201" y="8070"/>
                  </a:lnTo>
                  <a:cubicBezTo>
                    <a:pt x="5404" y="8101"/>
                    <a:pt x="5608" y="8116"/>
                    <a:pt x="5811" y="8116"/>
                  </a:cubicBezTo>
                  <a:cubicBezTo>
                    <a:pt x="6557" y="8116"/>
                    <a:pt x="7296" y="7911"/>
                    <a:pt x="7940" y="7517"/>
                  </a:cubicBezTo>
                  <a:close/>
                  <a:moveTo>
                    <a:pt x="2701" y="7332"/>
                  </a:moveTo>
                  <a:cubicBezTo>
                    <a:pt x="3258" y="7811"/>
                    <a:pt x="3964" y="8070"/>
                    <a:pt x="4689" y="8070"/>
                  </a:cubicBezTo>
                  <a:cubicBezTo>
                    <a:pt x="4817" y="8070"/>
                    <a:pt x="4946" y="8062"/>
                    <a:pt x="5075" y="8046"/>
                  </a:cubicBezTo>
                  <a:lnTo>
                    <a:pt x="5085" y="8053"/>
                  </a:lnTo>
                  <a:cubicBezTo>
                    <a:pt x="5140" y="8668"/>
                    <a:pt x="5204" y="9282"/>
                    <a:pt x="5273" y="9897"/>
                  </a:cubicBezTo>
                  <a:cubicBezTo>
                    <a:pt x="5269" y="9904"/>
                    <a:pt x="5266" y="9907"/>
                    <a:pt x="5262" y="9914"/>
                  </a:cubicBezTo>
                  <a:cubicBezTo>
                    <a:pt x="4620" y="11482"/>
                    <a:pt x="3948" y="13053"/>
                    <a:pt x="3384" y="14654"/>
                  </a:cubicBezTo>
                  <a:cubicBezTo>
                    <a:pt x="3230" y="14203"/>
                    <a:pt x="3063" y="13756"/>
                    <a:pt x="2892" y="13312"/>
                  </a:cubicBezTo>
                  <a:cubicBezTo>
                    <a:pt x="2834" y="13155"/>
                    <a:pt x="2790" y="12834"/>
                    <a:pt x="2633" y="12721"/>
                  </a:cubicBezTo>
                  <a:cubicBezTo>
                    <a:pt x="2623" y="12689"/>
                    <a:pt x="2594" y="12672"/>
                    <a:pt x="2564" y="12672"/>
                  </a:cubicBezTo>
                  <a:cubicBezTo>
                    <a:pt x="2553" y="12672"/>
                    <a:pt x="2541" y="12675"/>
                    <a:pt x="2530" y="12680"/>
                  </a:cubicBezTo>
                  <a:cubicBezTo>
                    <a:pt x="2144" y="12933"/>
                    <a:pt x="1772" y="13203"/>
                    <a:pt x="1369" y="13432"/>
                  </a:cubicBezTo>
                  <a:cubicBezTo>
                    <a:pt x="993" y="13643"/>
                    <a:pt x="587" y="13807"/>
                    <a:pt x="211" y="14019"/>
                  </a:cubicBezTo>
                  <a:cubicBezTo>
                    <a:pt x="266" y="13862"/>
                    <a:pt x="324" y="13705"/>
                    <a:pt x="382" y="13551"/>
                  </a:cubicBezTo>
                  <a:lnTo>
                    <a:pt x="973" y="13551"/>
                  </a:lnTo>
                  <a:cubicBezTo>
                    <a:pt x="1017" y="13551"/>
                    <a:pt x="1017" y="13479"/>
                    <a:pt x="973" y="13479"/>
                  </a:cubicBezTo>
                  <a:lnTo>
                    <a:pt x="406" y="13479"/>
                  </a:lnTo>
                  <a:cubicBezTo>
                    <a:pt x="457" y="13346"/>
                    <a:pt x="509" y="13210"/>
                    <a:pt x="556" y="13073"/>
                  </a:cubicBezTo>
                  <a:cubicBezTo>
                    <a:pt x="789" y="13094"/>
                    <a:pt x="1017" y="13114"/>
                    <a:pt x="1250" y="13131"/>
                  </a:cubicBezTo>
                  <a:cubicBezTo>
                    <a:pt x="1251" y="13131"/>
                    <a:pt x="1252" y="13131"/>
                    <a:pt x="1253" y="13131"/>
                  </a:cubicBezTo>
                  <a:cubicBezTo>
                    <a:pt x="1287" y="13131"/>
                    <a:pt x="1283" y="13076"/>
                    <a:pt x="1250" y="13073"/>
                  </a:cubicBezTo>
                  <a:cubicBezTo>
                    <a:pt x="1024" y="13053"/>
                    <a:pt x="802" y="13035"/>
                    <a:pt x="577" y="13018"/>
                  </a:cubicBezTo>
                  <a:cubicBezTo>
                    <a:pt x="631" y="12875"/>
                    <a:pt x="686" y="12735"/>
                    <a:pt x="741" y="12592"/>
                  </a:cubicBezTo>
                  <a:cubicBezTo>
                    <a:pt x="741" y="12602"/>
                    <a:pt x="751" y="12612"/>
                    <a:pt x="765" y="12612"/>
                  </a:cubicBezTo>
                  <a:cubicBezTo>
                    <a:pt x="853" y="12618"/>
                    <a:pt x="942" y="12621"/>
                    <a:pt x="1031" y="12621"/>
                  </a:cubicBezTo>
                  <a:cubicBezTo>
                    <a:pt x="1234" y="12621"/>
                    <a:pt x="1437" y="12605"/>
                    <a:pt x="1639" y="12574"/>
                  </a:cubicBezTo>
                  <a:cubicBezTo>
                    <a:pt x="1678" y="12571"/>
                    <a:pt x="1661" y="12516"/>
                    <a:pt x="1628" y="12516"/>
                  </a:cubicBezTo>
                  <a:cubicBezTo>
                    <a:pt x="1626" y="12516"/>
                    <a:pt x="1624" y="12516"/>
                    <a:pt x="1622" y="12516"/>
                  </a:cubicBezTo>
                  <a:cubicBezTo>
                    <a:pt x="1399" y="12546"/>
                    <a:pt x="1174" y="12561"/>
                    <a:pt x="949" y="12561"/>
                  </a:cubicBezTo>
                  <a:cubicBezTo>
                    <a:pt x="888" y="12561"/>
                    <a:pt x="826" y="12560"/>
                    <a:pt x="765" y="12557"/>
                  </a:cubicBezTo>
                  <a:cubicBezTo>
                    <a:pt x="758" y="12557"/>
                    <a:pt x="754" y="12561"/>
                    <a:pt x="751" y="12564"/>
                  </a:cubicBezTo>
                  <a:cubicBezTo>
                    <a:pt x="819" y="12376"/>
                    <a:pt x="894" y="12185"/>
                    <a:pt x="966" y="11997"/>
                  </a:cubicBezTo>
                  <a:cubicBezTo>
                    <a:pt x="1234" y="11999"/>
                    <a:pt x="1502" y="12003"/>
                    <a:pt x="1769" y="12003"/>
                  </a:cubicBezTo>
                  <a:cubicBezTo>
                    <a:pt x="1942" y="12003"/>
                    <a:pt x="2115" y="12001"/>
                    <a:pt x="2288" y="11997"/>
                  </a:cubicBezTo>
                  <a:cubicBezTo>
                    <a:pt x="2339" y="11997"/>
                    <a:pt x="2339" y="11919"/>
                    <a:pt x="2288" y="11919"/>
                  </a:cubicBezTo>
                  <a:cubicBezTo>
                    <a:pt x="2073" y="11914"/>
                    <a:pt x="1858" y="11912"/>
                    <a:pt x="1642" y="11912"/>
                  </a:cubicBezTo>
                  <a:cubicBezTo>
                    <a:pt x="1427" y="11912"/>
                    <a:pt x="1212" y="11914"/>
                    <a:pt x="997" y="11915"/>
                  </a:cubicBezTo>
                  <a:cubicBezTo>
                    <a:pt x="1072" y="11724"/>
                    <a:pt x="1147" y="11533"/>
                    <a:pt x="1219" y="11342"/>
                  </a:cubicBezTo>
                  <a:cubicBezTo>
                    <a:pt x="1354" y="11362"/>
                    <a:pt x="1492" y="11372"/>
                    <a:pt x="1628" y="11372"/>
                  </a:cubicBezTo>
                  <a:cubicBezTo>
                    <a:pt x="1771" y="11372"/>
                    <a:pt x="1913" y="11361"/>
                    <a:pt x="2052" y="11338"/>
                  </a:cubicBezTo>
                  <a:cubicBezTo>
                    <a:pt x="2086" y="11331"/>
                    <a:pt x="2080" y="11277"/>
                    <a:pt x="2045" y="11277"/>
                  </a:cubicBezTo>
                  <a:cubicBezTo>
                    <a:pt x="1912" y="11289"/>
                    <a:pt x="1779" y="11295"/>
                    <a:pt x="1646" y="11295"/>
                  </a:cubicBezTo>
                  <a:cubicBezTo>
                    <a:pt x="1513" y="11295"/>
                    <a:pt x="1379" y="11289"/>
                    <a:pt x="1246" y="11277"/>
                  </a:cubicBezTo>
                  <a:lnTo>
                    <a:pt x="1400" y="10881"/>
                  </a:lnTo>
                  <a:cubicBezTo>
                    <a:pt x="1707" y="10884"/>
                    <a:pt x="2015" y="10904"/>
                    <a:pt x="2322" y="10918"/>
                  </a:cubicBezTo>
                  <a:cubicBezTo>
                    <a:pt x="2363" y="10918"/>
                    <a:pt x="2363" y="10857"/>
                    <a:pt x="2322" y="10853"/>
                  </a:cubicBezTo>
                  <a:cubicBezTo>
                    <a:pt x="2107" y="10829"/>
                    <a:pt x="1893" y="10817"/>
                    <a:pt x="1678" y="10817"/>
                  </a:cubicBezTo>
                  <a:cubicBezTo>
                    <a:pt x="1592" y="10817"/>
                    <a:pt x="1506" y="10819"/>
                    <a:pt x="1420" y="10822"/>
                  </a:cubicBezTo>
                  <a:cubicBezTo>
                    <a:pt x="1475" y="10686"/>
                    <a:pt x="1526" y="10549"/>
                    <a:pt x="1581" y="10413"/>
                  </a:cubicBezTo>
                  <a:cubicBezTo>
                    <a:pt x="1584" y="10416"/>
                    <a:pt x="1588" y="10419"/>
                    <a:pt x="1595" y="10419"/>
                  </a:cubicBezTo>
                  <a:cubicBezTo>
                    <a:pt x="1929" y="10428"/>
                    <a:pt x="2265" y="10443"/>
                    <a:pt x="2602" y="10443"/>
                  </a:cubicBezTo>
                  <a:cubicBezTo>
                    <a:pt x="2682" y="10443"/>
                    <a:pt x="2762" y="10442"/>
                    <a:pt x="2841" y="10440"/>
                  </a:cubicBezTo>
                  <a:cubicBezTo>
                    <a:pt x="2892" y="10440"/>
                    <a:pt x="2892" y="10365"/>
                    <a:pt x="2841" y="10365"/>
                  </a:cubicBezTo>
                  <a:cubicBezTo>
                    <a:pt x="2431" y="10341"/>
                    <a:pt x="2018" y="10351"/>
                    <a:pt x="1605" y="10344"/>
                  </a:cubicBezTo>
                  <a:cubicBezTo>
                    <a:pt x="1663" y="10191"/>
                    <a:pt x="1724" y="10037"/>
                    <a:pt x="1782" y="9883"/>
                  </a:cubicBezTo>
                  <a:cubicBezTo>
                    <a:pt x="2387" y="9914"/>
                    <a:pt x="2995" y="9955"/>
                    <a:pt x="3603" y="9958"/>
                  </a:cubicBezTo>
                  <a:cubicBezTo>
                    <a:pt x="3640" y="9945"/>
                    <a:pt x="3640" y="9890"/>
                    <a:pt x="3603" y="9876"/>
                  </a:cubicBezTo>
                  <a:cubicBezTo>
                    <a:pt x="3005" y="9839"/>
                    <a:pt x="2407" y="9836"/>
                    <a:pt x="1806" y="9818"/>
                  </a:cubicBezTo>
                  <a:cubicBezTo>
                    <a:pt x="1864" y="9668"/>
                    <a:pt x="1919" y="9514"/>
                    <a:pt x="1977" y="9364"/>
                  </a:cubicBezTo>
                  <a:cubicBezTo>
                    <a:pt x="2312" y="9412"/>
                    <a:pt x="2643" y="9460"/>
                    <a:pt x="2981" y="9491"/>
                  </a:cubicBezTo>
                  <a:cubicBezTo>
                    <a:pt x="2982" y="9491"/>
                    <a:pt x="2983" y="9491"/>
                    <a:pt x="2984" y="9491"/>
                  </a:cubicBezTo>
                  <a:cubicBezTo>
                    <a:pt x="3012" y="9491"/>
                    <a:pt x="3018" y="9443"/>
                    <a:pt x="2988" y="9436"/>
                  </a:cubicBezTo>
                  <a:cubicBezTo>
                    <a:pt x="2660" y="9378"/>
                    <a:pt x="2332" y="9337"/>
                    <a:pt x="2001" y="9296"/>
                  </a:cubicBezTo>
                  <a:cubicBezTo>
                    <a:pt x="2097" y="9040"/>
                    <a:pt x="2192" y="8787"/>
                    <a:pt x="2284" y="8531"/>
                  </a:cubicBezTo>
                  <a:cubicBezTo>
                    <a:pt x="2749" y="8548"/>
                    <a:pt x="3207" y="8589"/>
                    <a:pt x="3671" y="8637"/>
                  </a:cubicBezTo>
                  <a:cubicBezTo>
                    <a:pt x="3672" y="8637"/>
                    <a:pt x="3673" y="8637"/>
                    <a:pt x="3674" y="8637"/>
                  </a:cubicBezTo>
                  <a:cubicBezTo>
                    <a:pt x="3709" y="8637"/>
                    <a:pt x="3718" y="8575"/>
                    <a:pt x="3681" y="8568"/>
                  </a:cubicBezTo>
                  <a:cubicBezTo>
                    <a:pt x="3250" y="8500"/>
                    <a:pt x="2812" y="8469"/>
                    <a:pt x="2374" y="8469"/>
                  </a:cubicBezTo>
                  <a:cubicBezTo>
                    <a:pt x="2351" y="8469"/>
                    <a:pt x="2328" y="8469"/>
                    <a:pt x="2305" y="8469"/>
                  </a:cubicBezTo>
                  <a:cubicBezTo>
                    <a:pt x="2360" y="8319"/>
                    <a:pt x="2411" y="8169"/>
                    <a:pt x="2465" y="8019"/>
                  </a:cubicBezTo>
                  <a:cubicBezTo>
                    <a:pt x="2739" y="8032"/>
                    <a:pt x="3015" y="8049"/>
                    <a:pt x="3292" y="8053"/>
                  </a:cubicBezTo>
                  <a:cubicBezTo>
                    <a:pt x="3329" y="8039"/>
                    <a:pt x="3329" y="7988"/>
                    <a:pt x="3292" y="7974"/>
                  </a:cubicBezTo>
                  <a:cubicBezTo>
                    <a:pt x="3022" y="7957"/>
                    <a:pt x="2756" y="7954"/>
                    <a:pt x="2486" y="7950"/>
                  </a:cubicBezTo>
                  <a:cubicBezTo>
                    <a:pt x="2561" y="7745"/>
                    <a:pt x="2633" y="7541"/>
                    <a:pt x="2701" y="7332"/>
                  </a:cubicBezTo>
                  <a:close/>
                  <a:moveTo>
                    <a:pt x="5578" y="1"/>
                  </a:moveTo>
                  <a:cubicBezTo>
                    <a:pt x="4630" y="1"/>
                    <a:pt x="3700" y="296"/>
                    <a:pt x="2923" y="850"/>
                  </a:cubicBezTo>
                  <a:lnTo>
                    <a:pt x="2807" y="850"/>
                  </a:lnTo>
                  <a:cubicBezTo>
                    <a:pt x="2773" y="850"/>
                    <a:pt x="2773" y="905"/>
                    <a:pt x="2807" y="905"/>
                  </a:cubicBezTo>
                  <a:cubicBezTo>
                    <a:pt x="2821" y="905"/>
                    <a:pt x="2834" y="908"/>
                    <a:pt x="2848" y="908"/>
                  </a:cubicBezTo>
                  <a:cubicBezTo>
                    <a:pt x="1950" y="1591"/>
                    <a:pt x="1345" y="2619"/>
                    <a:pt x="1284" y="3859"/>
                  </a:cubicBezTo>
                  <a:cubicBezTo>
                    <a:pt x="1260" y="4405"/>
                    <a:pt x="1332" y="4948"/>
                    <a:pt x="1499" y="5471"/>
                  </a:cubicBezTo>
                  <a:cubicBezTo>
                    <a:pt x="1492" y="5485"/>
                    <a:pt x="1496" y="5498"/>
                    <a:pt x="1509" y="5509"/>
                  </a:cubicBezTo>
                  <a:cubicBezTo>
                    <a:pt x="1738" y="6195"/>
                    <a:pt x="2124" y="6817"/>
                    <a:pt x="2640" y="7274"/>
                  </a:cubicBezTo>
                  <a:cubicBezTo>
                    <a:pt x="1731" y="9094"/>
                    <a:pt x="1045" y="11065"/>
                    <a:pt x="379" y="13001"/>
                  </a:cubicBezTo>
                  <a:cubicBezTo>
                    <a:pt x="358" y="13005"/>
                    <a:pt x="348" y="13029"/>
                    <a:pt x="362" y="13042"/>
                  </a:cubicBezTo>
                  <a:cubicBezTo>
                    <a:pt x="249" y="13374"/>
                    <a:pt x="136" y="13701"/>
                    <a:pt x="24" y="14029"/>
                  </a:cubicBezTo>
                  <a:cubicBezTo>
                    <a:pt x="1" y="14092"/>
                    <a:pt x="54" y="14133"/>
                    <a:pt x="106" y="14133"/>
                  </a:cubicBezTo>
                  <a:cubicBezTo>
                    <a:pt x="116" y="14133"/>
                    <a:pt x="127" y="14132"/>
                    <a:pt x="136" y="14128"/>
                  </a:cubicBezTo>
                  <a:cubicBezTo>
                    <a:pt x="144" y="14136"/>
                    <a:pt x="154" y="14140"/>
                    <a:pt x="165" y="14140"/>
                  </a:cubicBezTo>
                  <a:cubicBezTo>
                    <a:pt x="169" y="14140"/>
                    <a:pt x="173" y="14139"/>
                    <a:pt x="177" y="14139"/>
                  </a:cubicBezTo>
                  <a:cubicBezTo>
                    <a:pt x="1021" y="13927"/>
                    <a:pt x="1916" y="13370"/>
                    <a:pt x="2585" y="12817"/>
                  </a:cubicBezTo>
                  <a:cubicBezTo>
                    <a:pt x="2657" y="12943"/>
                    <a:pt x="2687" y="13155"/>
                    <a:pt x="2728" y="13271"/>
                  </a:cubicBezTo>
                  <a:cubicBezTo>
                    <a:pt x="2780" y="13421"/>
                    <a:pt x="2831" y="13572"/>
                    <a:pt x="2885" y="13722"/>
                  </a:cubicBezTo>
                  <a:cubicBezTo>
                    <a:pt x="3008" y="14074"/>
                    <a:pt x="3131" y="14425"/>
                    <a:pt x="3265" y="14774"/>
                  </a:cubicBezTo>
                  <a:cubicBezTo>
                    <a:pt x="3277" y="14808"/>
                    <a:pt x="3307" y="14825"/>
                    <a:pt x="3338" y="14825"/>
                  </a:cubicBezTo>
                  <a:cubicBezTo>
                    <a:pt x="3366" y="14825"/>
                    <a:pt x="3395" y="14810"/>
                    <a:pt x="3411" y="14781"/>
                  </a:cubicBezTo>
                  <a:cubicBezTo>
                    <a:pt x="3418" y="14781"/>
                    <a:pt x="3425" y="14774"/>
                    <a:pt x="3429" y="14767"/>
                  </a:cubicBezTo>
                  <a:cubicBezTo>
                    <a:pt x="4115" y="13261"/>
                    <a:pt x="4702" y="11704"/>
                    <a:pt x="5307" y="10163"/>
                  </a:cubicBezTo>
                  <a:cubicBezTo>
                    <a:pt x="5478" y="11656"/>
                    <a:pt x="5669" y="13152"/>
                    <a:pt x="5860" y="14644"/>
                  </a:cubicBezTo>
                  <a:cubicBezTo>
                    <a:pt x="5866" y="14689"/>
                    <a:pt x="5904" y="14721"/>
                    <a:pt x="5948" y="14721"/>
                  </a:cubicBezTo>
                  <a:cubicBezTo>
                    <a:pt x="5954" y="14721"/>
                    <a:pt x="5960" y="14720"/>
                    <a:pt x="5966" y="14719"/>
                  </a:cubicBezTo>
                  <a:cubicBezTo>
                    <a:pt x="5973" y="14738"/>
                    <a:pt x="5991" y="14748"/>
                    <a:pt x="6010" y="14748"/>
                  </a:cubicBezTo>
                  <a:cubicBezTo>
                    <a:pt x="6025" y="14748"/>
                    <a:pt x="6041" y="14741"/>
                    <a:pt x="6051" y="14726"/>
                  </a:cubicBezTo>
                  <a:cubicBezTo>
                    <a:pt x="6495" y="14074"/>
                    <a:pt x="6895" y="13391"/>
                    <a:pt x="7247" y="12684"/>
                  </a:cubicBezTo>
                  <a:cubicBezTo>
                    <a:pt x="7564" y="12892"/>
                    <a:pt x="7885" y="13097"/>
                    <a:pt x="8210" y="13298"/>
                  </a:cubicBezTo>
                  <a:cubicBezTo>
                    <a:pt x="8363" y="13397"/>
                    <a:pt x="8521" y="13493"/>
                    <a:pt x="8674" y="13589"/>
                  </a:cubicBezTo>
                  <a:cubicBezTo>
                    <a:pt x="8760" y="13643"/>
                    <a:pt x="8852" y="13695"/>
                    <a:pt x="8944" y="13742"/>
                  </a:cubicBezTo>
                  <a:lnTo>
                    <a:pt x="9149" y="13941"/>
                  </a:lnTo>
                  <a:cubicBezTo>
                    <a:pt x="9156" y="13951"/>
                    <a:pt x="9166" y="13958"/>
                    <a:pt x="9176" y="13958"/>
                  </a:cubicBezTo>
                  <a:cubicBezTo>
                    <a:pt x="9186" y="13971"/>
                    <a:pt x="9197" y="13985"/>
                    <a:pt x="9210" y="13992"/>
                  </a:cubicBezTo>
                  <a:lnTo>
                    <a:pt x="9238" y="14005"/>
                  </a:lnTo>
                  <a:cubicBezTo>
                    <a:pt x="9251" y="14013"/>
                    <a:pt x="9266" y="14017"/>
                    <a:pt x="9281" y="14017"/>
                  </a:cubicBezTo>
                  <a:cubicBezTo>
                    <a:pt x="9304" y="14017"/>
                    <a:pt x="9327" y="14008"/>
                    <a:pt x="9344" y="13992"/>
                  </a:cubicBezTo>
                  <a:lnTo>
                    <a:pt x="9367" y="13961"/>
                  </a:lnTo>
                  <a:cubicBezTo>
                    <a:pt x="9378" y="13947"/>
                    <a:pt x="9388" y="13930"/>
                    <a:pt x="9388" y="13913"/>
                  </a:cubicBezTo>
                  <a:cubicBezTo>
                    <a:pt x="9408" y="13882"/>
                    <a:pt x="9402" y="13838"/>
                    <a:pt x="9367" y="13821"/>
                  </a:cubicBezTo>
                  <a:lnTo>
                    <a:pt x="9364" y="13814"/>
                  </a:lnTo>
                  <a:cubicBezTo>
                    <a:pt x="8975" y="11693"/>
                    <a:pt x="8565" y="9545"/>
                    <a:pt x="8022" y="7462"/>
                  </a:cubicBezTo>
                  <a:cubicBezTo>
                    <a:pt x="9060" y="6786"/>
                    <a:pt x="9723" y="5662"/>
                    <a:pt x="9801" y="4426"/>
                  </a:cubicBezTo>
                  <a:cubicBezTo>
                    <a:pt x="9969" y="2145"/>
                    <a:pt x="8141" y="143"/>
                    <a:pt x="5874" y="10"/>
                  </a:cubicBezTo>
                  <a:cubicBezTo>
                    <a:pt x="5775" y="4"/>
                    <a:pt x="5677" y="1"/>
                    <a:pt x="5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69;p57">
              <a:extLst>
                <a:ext uri="{FF2B5EF4-FFF2-40B4-BE49-F238E27FC236}">
                  <a16:creationId xmlns:a16="http://schemas.microsoft.com/office/drawing/2014/main" id="{1D0B9CC8-4014-F4E7-CBF6-936196B8610C}"/>
                </a:ext>
              </a:extLst>
            </p:cNvPr>
            <p:cNvSpPr/>
            <p:nvPr/>
          </p:nvSpPr>
          <p:spPr>
            <a:xfrm>
              <a:off x="2301185" y="4171989"/>
              <a:ext cx="175514" cy="169607"/>
            </a:xfrm>
            <a:custGeom>
              <a:avLst/>
              <a:gdLst/>
              <a:ahLst/>
              <a:cxnLst/>
              <a:rect l="l" t="t" r="r" b="b"/>
              <a:pathLst>
                <a:path w="6834" h="6604" extrusionOk="0">
                  <a:moveTo>
                    <a:pt x="3265" y="142"/>
                  </a:moveTo>
                  <a:cubicBezTo>
                    <a:pt x="3500" y="142"/>
                    <a:pt x="3740" y="165"/>
                    <a:pt x="3982" y="207"/>
                  </a:cubicBezTo>
                  <a:cubicBezTo>
                    <a:pt x="5764" y="510"/>
                    <a:pt x="6693" y="1771"/>
                    <a:pt x="6666" y="3557"/>
                  </a:cubicBezTo>
                  <a:cubicBezTo>
                    <a:pt x="6639" y="5561"/>
                    <a:pt x="4982" y="6224"/>
                    <a:pt x="3285" y="6439"/>
                  </a:cubicBezTo>
                  <a:cubicBezTo>
                    <a:pt x="3270" y="6439"/>
                    <a:pt x="3255" y="6439"/>
                    <a:pt x="3239" y="6439"/>
                  </a:cubicBezTo>
                  <a:cubicBezTo>
                    <a:pt x="1489" y="6439"/>
                    <a:pt x="133" y="5068"/>
                    <a:pt x="215" y="3290"/>
                  </a:cubicBezTo>
                  <a:cubicBezTo>
                    <a:pt x="252" y="2478"/>
                    <a:pt x="621" y="1607"/>
                    <a:pt x="1178" y="1012"/>
                  </a:cubicBezTo>
                  <a:cubicBezTo>
                    <a:pt x="1753" y="392"/>
                    <a:pt x="2482" y="142"/>
                    <a:pt x="3265" y="142"/>
                  </a:cubicBezTo>
                  <a:close/>
                  <a:moveTo>
                    <a:pt x="3354" y="0"/>
                  </a:moveTo>
                  <a:cubicBezTo>
                    <a:pt x="1548" y="0"/>
                    <a:pt x="186" y="1398"/>
                    <a:pt x="88" y="3290"/>
                  </a:cubicBezTo>
                  <a:cubicBezTo>
                    <a:pt x="1" y="4961"/>
                    <a:pt x="1277" y="6529"/>
                    <a:pt x="2955" y="6529"/>
                  </a:cubicBezTo>
                  <a:cubicBezTo>
                    <a:pt x="2982" y="6529"/>
                    <a:pt x="3009" y="6529"/>
                    <a:pt x="3036" y="6528"/>
                  </a:cubicBezTo>
                  <a:lnTo>
                    <a:pt x="3036" y="6528"/>
                  </a:lnTo>
                  <a:cubicBezTo>
                    <a:pt x="3026" y="6567"/>
                    <a:pt x="3057" y="6603"/>
                    <a:pt x="3095" y="6603"/>
                  </a:cubicBezTo>
                  <a:cubicBezTo>
                    <a:pt x="3097" y="6603"/>
                    <a:pt x="3099" y="6603"/>
                    <a:pt x="3100" y="6603"/>
                  </a:cubicBezTo>
                  <a:cubicBezTo>
                    <a:pt x="4975" y="6432"/>
                    <a:pt x="6772" y="5688"/>
                    <a:pt x="6802" y="3560"/>
                  </a:cubicBezTo>
                  <a:cubicBezTo>
                    <a:pt x="6833" y="1620"/>
                    <a:pt x="5785" y="292"/>
                    <a:pt x="3831" y="32"/>
                  </a:cubicBezTo>
                  <a:cubicBezTo>
                    <a:pt x="3669" y="11"/>
                    <a:pt x="3510" y="0"/>
                    <a:pt x="3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70;p57">
              <a:extLst>
                <a:ext uri="{FF2B5EF4-FFF2-40B4-BE49-F238E27FC236}">
                  <a16:creationId xmlns:a16="http://schemas.microsoft.com/office/drawing/2014/main" id="{6B84EB76-8FAF-FE59-C853-4F658DF8103C}"/>
                </a:ext>
              </a:extLst>
            </p:cNvPr>
            <p:cNvSpPr/>
            <p:nvPr/>
          </p:nvSpPr>
          <p:spPr>
            <a:xfrm>
              <a:off x="2347850" y="4196079"/>
              <a:ext cx="57709" cy="122249"/>
            </a:xfrm>
            <a:custGeom>
              <a:avLst/>
              <a:gdLst/>
              <a:ahLst/>
              <a:cxnLst/>
              <a:rect l="l" t="t" r="r" b="b"/>
              <a:pathLst>
                <a:path w="2247" h="4760" extrusionOk="0">
                  <a:moveTo>
                    <a:pt x="1458" y="1"/>
                  </a:moveTo>
                  <a:cubicBezTo>
                    <a:pt x="1255" y="1"/>
                    <a:pt x="1050" y="16"/>
                    <a:pt x="867" y="27"/>
                  </a:cubicBezTo>
                  <a:cubicBezTo>
                    <a:pt x="819" y="27"/>
                    <a:pt x="798" y="92"/>
                    <a:pt x="839" y="119"/>
                  </a:cubicBezTo>
                  <a:cubicBezTo>
                    <a:pt x="614" y="563"/>
                    <a:pt x="365" y="993"/>
                    <a:pt x="92" y="1410"/>
                  </a:cubicBezTo>
                  <a:cubicBezTo>
                    <a:pt x="88" y="1413"/>
                    <a:pt x="88" y="1420"/>
                    <a:pt x="88" y="1427"/>
                  </a:cubicBezTo>
                  <a:cubicBezTo>
                    <a:pt x="81" y="1420"/>
                    <a:pt x="71" y="1413"/>
                    <a:pt x="64" y="1406"/>
                  </a:cubicBezTo>
                  <a:cubicBezTo>
                    <a:pt x="59" y="1404"/>
                    <a:pt x="54" y="1403"/>
                    <a:pt x="49" y="1403"/>
                  </a:cubicBezTo>
                  <a:cubicBezTo>
                    <a:pt x="21" y="1403"/>
                    <a:pt x="0" y="1438"/>
                    <a:pt x="23" y="1461"/>
                  </a:cubicBezTo>
                  <a:cubicBezTo>
                    <a:pt x="119" y="1560"/>
                    <a:pt x="218" y="1652"/>
                    <a:pt x="320" y="1744"/>
                  </a:cubicBezTo>
                  <a:cubicBezTo>
                    <a:pt x="406" y="1820"/>
                    <a:pt x="491" y="1922"/>
                    <a:pt x="604" y="1960"/>
                  </a:cubicBezTo>
                  <a:cubicBezTo>
                    <a:pt x="609" y="1961"/>
                    <a:pt x="615" y="1962"/>
                    <a:pt x="620" y="1962"/>
                  </a:cubicBezTo>
                  <a:cubicBezTo>
                    <a:pt x="663" y="1962"/>
                    <a:pt x="693" y="1914"/>
                    <a:pt x="672" y="1874"/>
                  </a:cubicBezTo>
                  <a:cubicBezTo>
                    <a:pt x="614" y="1772"/>
                    <a:pt x="491" y="1710"/>
                    <a:pt x="399" y="1642"/>
                  </a:cubicBezTo>
                  <a:cubicBezTo>
                    <a:pt x="307" y="1574"/>
                    <a:pt x="221" y="1516"/>
                    <a:pt x="129" y="1454"/>
                  </a:cubicBezTo>
                  <a:cubicBezTo>
                    <a:pt x="136" y="1451"/>
                    <a:pt x="143" y="1447"/>
                    <a:pt x="150" y="1441"/>
                  </a:cubicBezTo>
                  <a:cubicBezTo>
                    <a:pt x="457" y="1034"/>
                    <a:pt x="727" y="597"/>
                    <a:pt x="952" y="139"/>
                  </a:cubicBezTo>
                  <a:cubicBezTo>
                    <a:pt x="1192" y="156"/>
                    <a:pt x="1450" y="187"/>
                    <a:pt x="1698" y="187"/>
                  </a:cubicBezTo>
                  <a:cubicBezTo>
                    <a:pt x="1810" y="187"/>
                    <a:pt x="1920" y="180"/>
                    <a:pt x="2024" y="163"/>
                  </a:cubicBezTo>
                  <a:lnTo>
                    <a:pt x="2024" y="163"/>
                  </a:lnTo>
                  <a:cubicBezTo>
                    <a:pt x="1888" y="1622"/>
                    <a:pt x="1990" y="3128"/>
                    <a:pt x="2007" y="4589"/>
                  </a:cubicBezTo>
                  <a:cubicBezTo>
                    <a:pt x="1858" y="4589"/>
                    <a:pt x="1704" y="4581"/>
                    <a:pt x="1553" y="4581"/>
                  </a:cubicBezTo>
                  <a:cubicBezTo>
                    <a:pt x="1445" y="4581"/>
                    <a:pt x="1338" y="4585"/>
                    <a:pt x="1236" y="4600"/>
                  </a:cubicBezTo>
                  <a:cubicBezTo>
                    <a:pt x="1242" y="4589"/>
                    <a:pt x="1249" y="4576"/>
                    <a:pt x="1249" y="4565"/>
                  </a:cubicBezTo>
                  <a:cubicBezTo>
                    <a:pt x="1242" y="3534"/>
                    <a:pt x="1256" y="2513"/>
                    <a:pt x="1335" y="1485"/>
                  </a:cubicBezTo>
                  <a:cubicBezTo>
                    <a:pt x="1341" y="1447"/>
                    <a:pt x="1311" y="1413"/>
                    <a:pt x="1273" y="1410"/>
                  </a:cubicBezTo>
                  <a:cubicBezTo>
                    <a:pt x="1262" y="1388"/>
                    <a:pt x="1241" y="1375"/>
                    <a:pt x="1218" y="1375"/>
                  </a:cubicBezTo>
                  <a:cubicBezTo>
                    <a:pt x="1205" y="1375"/>
                    <a:pt x="1192" y="1379"/>
                    <a:pt x="1181" y="1389"/>
                  </a:cubicBezTo>
                  <a:cubicBezTo>
                    <a:pt x="1075" y="1464"/>
                    <a:pt x="993" y="1570"/>
                    <a:pt x="911" y="1666"/>
                  </a:cubicBezTo>
                  <a:cubicBezTo>
                    <a:pt x="826" y="1762"/>
                    <a:pt x="747" y="1864"/>
                    <a:pt x="672" y="1970"/>
                  </a:cubicBezTo>
                  <a:cubicBezTo>
                    <a:pt x="647" y="2008"/>
                    <a:pt x="685" y="2053"/>
                    <a:pt x="724" y="2053"/>
                  </a:cubicBezTo>
                  <a:cubicBezTo>
                    <a:pt x="737" y="2053"/>
                    <a:pt x="750" y="2048"/>
                    <a:pt x="761" y="2035"/>
                  </a:cubicBezTo>
                  <a:cubicBezTo>
                    <a:pt x="839" y="1943"/>
                    <a:pt x="921" y="1850"/>
                    <a:pt x="1007" y="1762"/>
                  </a:cubicBezTo>
                  <a:cubicBezTo>
                    <a:pt x="1061" y="1707"/>
                    <a:pt x="1116" y="1656"/>
                    <a:pt x="1174" y="1601"/>
                  </a:cubicBezTo>
                  <a:lnTo>
                    <a:pt x="1174" y="1601"/>
                  </a:lnTo>
                  <a:cubicBezTo>
                    <a:pt x="1089" y="2588"/>
                    <a:pt x="1078" y="3578"/>
                    <a:pt x="1143" y="4562"/>
                  </a:cubicBezTo>
                  <a:cubicBezTo>
                    <a:pt x="1146" y="4592"/>
                    <a:pt x="1168" y="4611"/>
                    <a:pt x="1194" y="4611"/>
                  </a:cubicBezTo>
                  <a:cubicBezTo>
                    <a:pt x="1201" y="4611"/>
                    <a:pt x="1208" y="4609"/>
                    <a:pt x="1215" y="4606"/>
                  </a:cubicBezTo>
                  <a:lnTo>
                    <a:pt x="1215" y="4606"/>
                  </a:lnTo>
                  <a:cubicBezTo>
                    <a:pt x="1167" y="4637"/>
                    <a:pt x="1178" y="4709"/>
                    <a:pt x="1232" y="4726"/>
                  </a:cubicBezTo>
                  <a:cubicBezTo>
                    <a:pt x="1326" y="4750"/>
                    <a:pt x="1428" y="4760"/>
                    <a:pt x="1532" y="4760"/>
                  </a:cubicBezTo>
                  <a:cubicBezTo>
                    <a:pt x="1734" y="4760"/>
                    <a:pt x="1946" y="4724"/>
                    <a:pt x="2130" y="4695"/>
                  </a:cubicBezTo>
                  <a:cubicBezTo>
                    <a:pt x="2175" y="4688"/>
                    <a:pt x="2178" y="4630"/>
                    <a:pt x="2154" y="4603"/>
                  </a:cubicBezTo>
                  <a:cubicBezTo>
                    <a:pt x="2154" y="3117"/>
                    <a:pt x="2246" y="1581"/>
                    <a:pt x="2089" y="98"/>
                  </a:cubicBezTo>
                  <a:cubicBezTo>
                    <a:pt x="2087" y="82"/>
                    <a:pt x="2075" y="72"/>
                    <a:pt x="2061" y="72"/>
                  </a:cubicBezTo>
                  <a:cubicBezTo>
                    <a:pt x="2054" y="72"/>
                    <a:pt x="2048" y="74"/>
                    <a:pt x="2042" y="78"/>
                  </a:cubicBezTo>
                  <a:cubicBezTo>
                    <a:pt x="2038" y="71"/>
                    <a:pt x="2031" y="68"/>
                    <a:pt x="2024" y="64"/>
                  </a:cubicBezTo>
                  <a:cubicBezTo>
                    <a:pt x="1851" y="15"/>
                    <a:pt x="1655" y="1"/>
                    <a:pt x="14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71;p57">
              <a:extLst>
                <a:ext uri="{FF2B5EF4-FFF2-40B4-BE49-F238E27FC236}">
                  <a16:creationId xmlns:a16="http://schemas.microsoft.com/office/drawing/2014/main" id="{3DAEE71A-CCB5-DA8A-6A34-91FE9B90DCA6}"/>
                </a:ext>
              </a:extLst>
            </p:cNvPr>
            <p:cNvSpPr/>
            <p:nvPr/>
          </p:nvSpPr>
          <p:spPr>
            <a:xfrm>
              <a:off x="2308376" y="4379966"/>
              <a:ext cx="17105" cy="2671"/>
            </a:xfrm>
            <a:custGeom>
              <a:avLst/>
              <a:gdLst/>
              <a:ahLst/>
              <a:cxnLst/>
              <a:rect l="l" t="t" r="r" b="b"/>
              <a:pathLst>
                <a:path w="666" h="104" extrusionOk="0">
                  <a:moveTo>
                    <a:pt x="14" y="1"/>
                  </a:moveTo>
                  <a:cubicBezTo>
                    <a:pt x="2" y="1"/>
                    <a:pt x="0" y="18"/>
                    <a:pt x="10" y="21"/>
                  </a:cubicBezTo>
                  <a:cubicBezTo>
                    <a:pt x="180" y="75"/>
                    <a:pt x="355" y="103"/>
                    <a:pt x="532" y="103"/>
                  </a:cubicBezTo>
                  <a:cubicBezTo>
                    <a:pt x="567" y="103"/>
                    <a:pt x="603" y="102"/>
                    <a:pt x="638" y="100"/>
                  </a:cubicBezTo>
                  <a:cubicBezTo>
                    <a:pt x="665" y="100"/>
                    <a:pt x="665" y="56"/>
                    <a:pt x="638" y="56"/>
                  </a:cubicBezTo>
                  <a:cubicBezTo>
                    <a:pt x="587" y="60"/>
                    <a:pt x="535" y="62"/>
                    <a:pt x="483" y="62"/>
                  </a:cubicBezTo>
                  <a:cubicBezTo>
                    <a:pt x="326" y="62"/>
                    <a:pt x="168" y="42"/>
                    <a:pt x="17" y="1"/>
                  </a:cubicBezTo>
                  <a:cubicBezTo>
                    <a:pt x="16" y="1"/>
                    <a:pt x="15" y="1"/>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72;p57">
              <a:extLst>
                <a:ext uri="{FF2B5EF4-FFF2-40B4-BE49-F238E27FC236}">
                  <a16:creationId xmlns:a16="http://schemas.microsoft.com/office/drawing/2014/main" id="{69F6EA2F-A582-7A60-EF00-1C0F55265DD2}"/>
                </a:ext>
              </a:extLst>
            </p:cNvPr>
            <p:cNvSpPr/>
            <p:nvPr/>
          </p:nvSpPr>
          <p:spPr>
            <a:xfrm>
              <a:off x="2295099" y="4301942"/>
              <a:ext cx="17490" cy="2594"/>
            </a:xfrm>
            <a:custGeom>
              <a:avLst/>
              <a:gdLst/>
              <a:ahLst/>
              <a:cxnLst/>
              <a:rect l="l" t="t" r="r" b="b"/>
              <a:pathLst>
                <a:path w="681" h="101" extrusionOk="0">
                  <a:moveTo>
                    <a:pt x="164" y="1"/>
                  </a:moveTo>
                  <a:cubicBezTo>
                    <a:pt x="124" y="1"/>
                    <a:pt x="85" y="2"/>
                    <a:pt x="45" y="3"/>
                  </a:cubicBezTo>
                  <a:cubicBezTo>
                    <a:pt x="11" y="3"/>
                    <a:pt x="1" y="61"/>
                    <a:pt x="38" y="64"/>
                  </a:cubicBezTo>
                  <a:cubicBezTo>
                    <a:pt x="198" y="89"/>
                    <a:pt x="357" y="100"/>
                    <a:pt x="518" y="100"/>
                  </a:cubicBezTo>
                  <a:cubicBezTo>
                    <a:pt x="557" y="100"/>
                    <a:pt x="596" y="100"/>
                    <a:pt x="636" y="98"/>
                  </a:cubicBezTo>
                  <a:cubicBezTo>
                    <a:pt x="670" y="98"/>
                    <a:pt x="680" y="44"/>
                    <a:pt x="643" y="37"/>
                  </a:cubicBezTo>
                  <a:cubicBezTo>
                    <a:pt x="486" y="12"/>
                    <a:pt x="325" y="1"/>
                    <a:pt x="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73;p57">
              <a:extLst>
                <a:ext uri="{FF2B5EF4-FFF2-40B4-BE49-F238E27FC236}">
                  <a16:creationId xmlns:a16="http://schemas.microsoft.com/office/drawing/2014/main" id="{716879FC-8F34-7485-292E-06ED29DED542}"/>
                </a:ext>
              </a:extLst>
            </p:cNvPr>
            <p:cNvSpPr/>
            <p:nvPr/>
          </p:nvSpPr>
          <p:spPr>
            <a:xfrm>
              <a:off x="2288986" y="4278931"/>
              <a:ext cx="14716" cy="3441"/>
            </a:xfrm>
            <a:custGeom>
              <a:avLst/>
              <a:gdLst/>
              <a:ahLst/>
              <a:cxnLst/>
              <a:rect l="l" t="t" r="r" b="b"/>
              <a:pathLst>
                <a:path w="573" h="134" extrusionOk="0">
                  <a:moveTo>
                    <a:pt x="41" y="1"/>
                  </a:moveTo>
                  <a:cubicBezTo>
                    <a:pt x="9" y="1"/>
                    <a:pt x="1" y="56"/>
                    <a:pt x="34" y="62"/>
                  </a:cubicBezTo>
                  <a:cubicBezTo>
                    <a:pt x="198" y="93"/>
                    <a:pt x="362" y="117"/>
                    <a:pt x="529" y="134"/>
                  </a:cubicBezTo>
                  <a:cubicBezTo>
                    <a:pt x="530" y="134"/>
                    <a:pt x="531" y="134"/>
                    <a:pt x="532" y="134"/>
                  </a:cubicBezTo>
                  <a:cubicBezTo>
                    <a:pt x="567" y="134"/>
                    <a:pt x="572" y="76"/>
                    <a:pt x="536" y="69"/>
                  </a:cubicBezTo>
                  <a:cubicBezTo>
                    <a:pt x="372" y="38"/>
                    <a:pt x="208" y="14"/>
                    <a:pt x="44" y="1"/>
                  </a:cubicBezTo>
                  <a:cubicBezTo>
                    <a:pt x="43" y="1"/>
                    <a:pt x="42" y="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74;p57">
              <a:extLst>
                <a:ext uri="{FF2B5EF4-FFF2-40B4-BE49-F238E27FC236}">
                  <a16:creationId xmlns:a16="http://schemas.microsoft.com/office/drawing/2014/main" id="{FB1B7CF0-6392-E19F-4B93-0B7510158FF6}"/>
                </a:ext>
              </a:extLst>
            </p:cNvPr>
            <p:cNvSpPr/>
            <p:nvPr/>
          </p:nvSpPr>
          <p:spPr>
            <a:xfrm>
              <a:off x="2285468" y="4237094"/>
              <a:ext cx="16488" cy="2851"/>
            </a:xfrm>
            <a:custGeom>
              <a:avLst/>
              <a:gdLst/>
              <a:ahLst/>
              <a:cxnLst/>
              <a:rect l="l" t="t" r="r" b="b"/>
              <a:pathLst>
                <a:path w="642" h="111" extrusionOk="0">
                  <a:moveTo>
                    <a:pt x="279" y="1"/>
                  </a:moveTo>
                  <a:cubicBezTo>
                    <a:pt x="197" y="1"/>
                    <a:pt x="113" y="8"/>
                    <a:pt x="31" y="21"/>
                  </a:cubicBezTo>
                  <a:cubicBezTo>
                    <a:pt x="0" y="28"/>
                    <a:pt x="10" y="76"/>
                    <a:pt x="41" y="76"/>
                  </a:cubicBezTo>
                  <a:cubicBezTo>
                    <a:pt x="226" y="76"/>
                    <a:pt x="410" y="93"/>
                    <a:pt x="594" y="110"/>
                  </a:cubicBezTo>
                  <a:cubicBezTo>
                    <a:pt x="595" y="110"/>
                    <a:pt x="596" y="110"/>
                    <a:pt x="597" y="110"/>
                  </a:cubicBezTo>
                  <a:cubicBezTo>
                    <a:pt x="636" y="110"/>
                    <a:pt x="641" y="48"/>
                    <a:pt x="605" y="38"/>
                  </a:cubicBezTo>
                  <a:cubicBezTo>
                    <a:pt x="498" y="13"/>
                    <a:pt x="389" y="1"/>
                    <a:pt x="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75;p57">
              <a:extLst>
                <a:ext uri="{FF2B5EF4-FFF2-40B4-BE49-F238E27FC236}">
                  <a16:creationId xmlns:a16="http://schemas.microsoft.com/office/drawing/2014/main" id="{21E83E42-C05C-7AF4-5427-C43F04FDAFCB}"/>
                </a:ext>
              </a:extLst>
            </p:cNvPr>
            <p:cNvSpPr/>
            <p:nvPr/>
          </p:nvSpPr>
          <p:spPr>
            <a:xfrm>
              <a:off x="2299696" y="4200599"/>
              <a:ext cx="18209" cy="3467"/>
            </a:xfrm>
            <a:custGeom>
              <a:avLst/>
              <a:gdLst/>
              <a:ahLst/>
              <a:cxnLst/>
              <a:rect l="l" t="t" r="r" b="b"/>
              <a:pathLst>
                <a:path w="709" h="135" extrusionOk="0">
                  <a:moveTo>
                    <a:pt x="41" y="1"/>
                  </a:moveTo>
                  <a:cubicBezTo>
                    <a:pt x="9" y="1"/>
                    <a:pt x="0" y="56"/>
                    <a:pt x="34" y="59"/>
                  </a:cubicBezTo>
                  <a:cubicBezTo>
                    <a:pt x="245" y="90"/>
                    <a:pt x="454" y="117"/>
                    <a:pt x="665" y="134"/>
                  </a:cubicBezTo>
                  <a:cubicBezTo>
                    <a:pt x="666" y="134"/>
                    <a:pt x="667" y="134"/>
                    <a:pt x="668" y="134"/>
                  </a:cubicBezTo>
                  <a:cubicBezTo>
                    <a:pt x="700" y="134"/>
                    <a:pt x="709" y="76"/>
                    <a:pt x="672" y="73"/>
                  </a:cubicBezTo>
                  <a:cubicBezTo>
                    <a:pt x="464" y="42"/>
                    <a:pt x="252" y="21"/>
                    <a:pt x="44" y="1"/>
                  </a:cubicBezTo>
                  <a:cubicBezTo>
                    <a:pt x="43" y="1"/>
                    <a:pt x="42" y="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974;p45">
            <a:extLst>
              <a:ext uri="{FF2B5EF4-FFF2-40B4-BE49-F238E27FC236}">
                <a16:creationId xmlns:a16="http://schemas.microsoft.com/office/drawing/2014/main" id="{65ED8681-AC28-294F-530C-01BE1D01FAD9}"/>
              </a:ext>
            </a:extLst>
          </p:cNvPr>
          <p:cNvSpPr/>
          <p:nvPr/>
        </p:nvSpPr>
        <p:spPr>
          <a:xfrm>
            <a:off x="712624" y="1268664"/>
            <a:ext cx="391763" cy="405918"/>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a:extLst>
              <a:ext uri="{FF2B5EF4-FFF2-40B4-BE49-F238E27FC236}">
                <a16:creationId xmlns:a16="http://schemas.microsoft.com/office/drawing/2014/main" id="{AEB06F37-EBC9-BCAF-8C6E-D4FA258CE7F9}"/>
              </a:ext>
            </a:extLst>
          </p:cNvPr>
          <p:cNvPicPr>
            <a:picLocks noChangeAspect="1"/>
          </p:cNvPicPr>
          <p:nvPr/>
        </p:nvPicPr>
        <p:blipFill>
          <a:blip r:embed="rId2"/>
          <a:stretch>
            <a:fillRect/>
          </a:stretch>
        </p:blipFill>
        <p:spPr>
          <a:xfrm>
            <a:off x="712624" y="3459058"/>
            <a:ext cx="390178" cy="402371"/>
          </a:xfrm>
          <a:prstGeom prst="rect">
            <a:avLst/>
          </a:prstGeom>
        </p:spPr>
      </p:pic>
      <p:pic>
        <p:nvPicPr>
          <p:cNvPr id="15" name="Picture 14">
            <a:extLst>
              <a:ext uri="{FF2B5EF4-FFF2-40B4-BE49-F238E27FC236}">
                <a16:creationId xmlns:a16="http://schemas.microsoft.com/office/drawing/2014/main" id="{44E3AFBD-8225-6041-B241-52EE9E226167}"/>
              </a:ext>
            </a:extLst>
          </p:cNvPr>
          <p:cNvPicPr>
            <a:picLocks noChangeAspect="1"/>
          </p:cNvPicPr>
          <p:nvPr/>
        </p:nvPicPr>
        <p:blipFill>
          <a:blip r:embed="rId2"/>
          <a:stretch>
            <a:fillRect/>
          </a:stretch>
        </p:blipFill>
        <p:spPr>
          <a:xfrm>
            <a:off x="712624" y="2359990"/>
            <a:ext cx="390178" cy="402371"/>
          </a:xfrm>
          <a:prstGeom prst="rect">
            <a:avLst/>
          </a:prstGeom>
        </p:spPr>
      </p:pic>
      <p:sp>
        <p:nvSpPr>
          <p:cNvPr id="16" name="Google Shape;2016;p45">
            <a:extLst>
              <a:ext uri="{FF2B5EF4-FFF2-40B4-BE49-F238E27FC236}">
                <a16:creationId xmlns:a16="http://schemas.microsoft.com/office/drawing/2014/main" id="{D146779C-9ADC-0ACD-0C66-8E6649121A65}"/>
              </a:ext>
            </a:extLst>
          </p:cNvPr>
          <p:cNvSpPr txBox="1"/>
          <p:nvPr/>
        </p:nvSpPr>
        <p:spPr>
          <a:xfrm>
            <a:off x="766240" y="2417200"/>
            <a:ext cx="322500" cy="258900"/>
          </a:xfrm>
          <a:prstGeom prst="rect">
            <a:avLst/>
          </a:prstGeom>
          <a:noFill/>
          <a:ln>
            <a:noFill/>
          </a:ln>
        </p:spPr>
        <p:txBody>
          <a:bodyPr spcFirstLastPara="1" wrap="square" lIns="0" tIns="0" rIns="0" bIns="91425" anchor="ctr" anchorCtr="0">
            <a:noAutofit/>
          </a:bodyPr>
          <a:lstStyle/>
          <a:p>
            <a:pPr marL="12700" marR="0" lvl="0" indent="0" algn="ctr" rtl="0">
              <a:lnSpc>
                <a:spcPct val="100000"/>
              </a:lnSpc>
              <a:spcBef>
                <a:spcPts val="800"/>
              </a:spcBef>
              <a:spcAft>
                <a:spcPts val="0"/>
              </a:spcAft>
              <a:buNone/>
            </a:pPr>
            <a:r>
              <a:rPr lang="en" sz="1600" dirty="0">
                <a:solidFill>
                  <a:schemeClr val="lt1"/>
                </a:solidFill>
                <a:latin typeface="Sue Ellen Francisco"/>
                <a:ea typeface="Sue Ellen Francisco"/>
                <a:cs typeface="Sue Ellen Francisco"/>
                <a:sym typeface="Sue Ellen Francisco"/>
              </a:rPr>
              <a:t>02</a:t>
            </a:r>
            <a:endParaRPr sz="1600" dirty="0">
              <a:solidFill>
                <a:schemeClr val="lt1"/>
              </a:solidFill>
              <a:latin typeface="Sue Ellen Francisco"/>
              <a:ea typeface="Sue Ellen Francisco"/>
              <a:cs typeface="Sue Ellen Francisco"/>
              <a:sym typeface="Sue Ellen Francisco"/>
            </a:endParaRPr>
          </a:p>
        </p:txBody>
      </p:sp>
      <p:sp>
        <p:nvSpPr>
          <p:cNvPr id="17" name="Google Shape;2016;p45">
            <a:extLst>
              <a:ext uri="{FF2B5EF4-FFF2-40B4-BE49-F238E27FC236}">
                <a16:creationId xmlns:a16="http://schemas.microsoft.com/office/drawing/2014/main" id="{1EA95D97-9A8E-AEC7-15BE-A68B174FEA38}"/>
              </a:ext>
            </a:extLst>
          </p:cNvPr>
          <p:cNvSpPr txBox="1"/>
          <p:nvPr/>
        </p:nvSpPr>
        <p:spPr>
          <a:xfrm>
            <a:off x="780302" y="3530793"/>
            <a:ext cx="322500" cy="258900"/>
          </a:xfrm>
          <a:prstGeom prst="rect">
            <a:avLst/>
          </a:prstGeom>
          <a:noFill/>
          <a:ln>
            <a:noFill/>
          </a:ln>
        </p:spPr>
        <p:txBody>
          <a:bodyPr spcFirstLastPara="1" wrap="square" lIns="0" tIns="0" rIns="0" bIns="91425" anchor="ctr" anchorCtr="0">
            <a:noAutofit/>
          </a:bodyPr>
          <a:lstStyle/>
          <a:p>
            <a:pPr marL="12700" marR="0" lvl="0" indent="0" algn="ctr" rtl="0">
              <a:lnSpc>
                <a:spcPct val="100000"/>
              </a:lnSpc>
              <a:spcBef>
                <a:spcPts val="800"/>
              </a:spcBef>
              <a:spcAft>
                <a:spcPts val="0"/>
              </a:spcAft>
              <a:buNone/>
            </a:pPr>
            <a:r>
              <a:rPr lang="en" sz="1600" dirty="0">
                <a:solidFill>
                  <a:schemeClr val="lt1"/>
                </a:solidFill>
                <a:latin typeface="Sue Ellen Francisco"/>
                <a:ea typeface="Sue Ellen Francisco"/>
                <a:cs typeface="Sue Ellen Francisco"/>
                <a:sym typeface="Sue Ellen Francisco"/>
              </a:rPr>
              <a:t>03</a:t>
            </a:r>
            <a:endParaRPr sz="1600" dirty="0">
              <a:solidFill>
                <a:schemeClr val="lt1"/>
              </a:solidFill>
              <a:latin typeface="Sue Ellen Francisco"/>
              <a:ea typeface="Sue Ellen Francisco"/>
              <a:cs typeface="Sue Ellen Francisco"/>
              <a:sym typeface="Sue Ellen Francisco"/>
            </a:endParaRPr>
          </a:p>
        </p:txBody>
      </p:sp>
      <p:sp>
        <p:nvSpPr>
          <p:cNvPr id="18" name="Google Shape;2016;p45">
            <a:extLst>
              <a:ext uri="{FF2B5EF4-FFF2-40B4-BE49-F238E27FC236}">
                <a16:creationId xmlns:a16="http://schemas.microsoft.com/office/drawing/2014/main" id="{1F11F519-1ACD-53BF-3A63-3FAB187A588A}"/>
              </a:ext>
            </a:extLst>
          </p:cNvPr>
          <p:cNvSpPr txBox="1"/>
          <p:nvPr/>
        </p:nvSpPr>
        <p:spPr>
          <a:xfrm>
            <a:off x="759465" y="1329363"/>
            <a:ext cx="322500" cy="258900"/>
          </a:xfrm>
          <a:prstGeom prst="rect">
            <a:avLst/>
          </a:prstGeom>
          <a:noFill/>
          <a:ln>
            <a:noFill/>
          </a:ln>
        </p:spPr>
        <p:txBody>
          <a:bodyPr spcFirstLastPara="1" wrap="square" lIns="0" tIns="0" rIns="0" bIns="91425" anchor="ctr" anchorCtr="0">
            <a:noAutofit/>
          </a:bodyPr>
          <a:lstStyle/>
          <a:p>
            <a:pPr marL="12700" marR="0" lvl="0" indent="0" algn="ctr" rtl="0">
              <a:lnSpc>
                <a:spcPct val="100000"/>
              </a:lnSpc>
              <a:spcBef>
                <a:spcPts val="800"/>
              </a:spcBef>
              <a:spcAft>
                <a:spcPts val="0"/>
              </a:spcAft>
              <a:buNone/>
            </a:pPr>
            <a:r>
              <a:rPr lang="en" sz="1600" dirty="0">
                <a:solidFill>
                  <a:schemeClr val="lt1"/>
                </a:solidFill>
                <a:latin typeface="Sue Ellen Francisco"/>
                <a:ea typeface="Sue Ellen Francisco"/>
                <a:cs typeface="Sue Ellen Francisco"/>
                <a:sym typeface="Sue Ellen Francisco"/>
              </a:rPr>
              <a:t>01</a:t>
            </a:r>
            <a:endParaRPr sz="1600" dirty="0">
              <a:solidFill>
                <a:schemeClr val="lt1"/>
              </a:solidFill>
              <a:latin typeface="Sue Ellen Francisco"/>
              <a:ea typeface="Sue Ellen Francisco"/>
              <a:cs typeface="Sue Ellen Francisco"/>
              <a:sym typeface="Sue Ellen Francisco"/>
            </a:endParaRPr>
          </a:p>
        </p:txBody>
      </p:sp>
    </p:spTree>
    <p:extLst>
      <p:ext uri="{BB962C8B-B14F-4D97-AF65-F5344CB8AC3E}">
        <p14:creationId xmlns:p14="http://schemas.microsoft.com/office/powerpoint/2010/main" val="4083355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heckerboard(across)">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checkerboard(across)">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checkerboard(across)">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checkerboard(across)">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0DF7236-D91C-19A7-A4D6-6A0C7356C4ED}"/>
              </a:ext>
            </a:extLst>
          </p:cNvPr>
          <p:cNvSpPr>
            <a:spLocks noGrp="1"/>
          </p:cNvSpPr>
          <p:nvPr>
            <p:ph type="subTitle" idx="1"/>
          </p:nvPr>
        </p:nvSpPr>
        <p:spPr>
          <a:xfrm>
            <a:off x="712650" y="1174216"/>
            <a:ext cx="7718700" cy="3434309"/>
          </a:xfrm>
        </p:spPr>
        <p:txBody>
          <a:bodyPr/>
          <a:lstStyle/>
          <a:p>
            <a:pPr marL="228600" marR="0" lvl="0" indent="0" algn="l" defTabSz="914400" rtl="0" eaLnBrk="1" fontAlgn="auto" latinLnBrk="0" hangingPunct="1">
              <a:lnSpc>
                <a:spcPct val="115000"/>
              </a:lnSpc>
              <a:spcBef>
                <a:spcPts val="0"/>
              </a:spcBef>
              <a:spcAft>
                <a:spcPts val="0"/>
              </a:spcAft>
              <a:buClr>
                <a:srgbClr val="FFFFFF"/>
              </a:buClr>
              <a:buSzPts val="1600"/>
              <a:tabLst/>
              <a:defRPr/>
            </a:pPr>
            <a:r>
              <a:rPr kumimoji="0" lang="en-US" sz="1600" b="0" i="0" u="none" strike="noStrike" kern="0" cap="none" spc="0" normalizeH="0" baseline="0" noProof="0" dirty="0">
                <a:ln>
                  <a:noFill/>
                </a:ln>
                <a:solidFill>
                  <a:srgbClr val="FFFFFF"/>
                </a:solidFill>
                <a:effectLst/>
                <a:uLnTx/>
                <a:uFillTx/>
                <a:latin typeface="Barlow Semi Condensed Light"/>
                <a:sym typeface="Barlow Semi Condensed Light"/>
              </a:rPr>
              <a:t>As of today, different Machine Learning (and specifically deep learning) techniques capable of processing huge amounts of both historic and real-time data are used to forecast traffic flow, density, and speed.</a:t>
            </a:r>
          </a:p>
          <a:p>
            <a:pPr marL="514350" marR="0" lvl="0" indent="-285750" algn="l" defTabSz="914400" rtl="0" eaLnBrk="1" fontAlgn="auto" latinLnBrk="0" hangingPunct="1">
              <a:lnSpc>
                <a:spcPct val="115000"/>
              </a:lnSpc>
              <a:spcBef>
                <a:spcPts val="0"/>
              </a:spcBef>
              <a:spcAft>
                <a:spcPts val="0"/>
              </a:spcAft>
              <a:buClr>
                <a:srgbClr val="FFFFFF"/>
              </a:buClr>
              <a:buSzPts val="1600"/>
              <a:buFont typeface="Wingdings" panose="05000000000000000000" pitchFamily="2" charset="2"/>
              <a:buChar char="q"/>
              <a:tabLst/>
              <a:defRPr/>
            </a:pPr>
            <a:endParaRPr kumimoji="0" lang="en-US" sz="1600" b="0" i="0" u="none" strike="noStrike" kern="0" cap="none" spc="0" normalizeH="0" baseline="0" noProof="0" dirty="0">
              <a:ln>
                <a:noFill/>
              </a:ln>
              <a:solidFill>
                <a:srgbClr val="FFFFFF"/>
              </a:solidFill>
              <a:effectLst/>
              <a:uLnTx/>
              <a:uFillTx/>
              <a:latin typeface="Barlow Semi Condensed Light"/>
              <a:sym typeface="Barlow Semi Condensed Light"/>
            </a:endParaRPr>
          </a:p>
          <a:p>
            <a:pPr marL="514350" marR="0" lvl="0" indent="-285750" algn="l" defTabSz="914400" rtl="0" eaLnBrk="1" fontAlgn="auto" latinLnBrk="0" hangingPunct="1">
              <a:lnSpc>
                <a:spcPct val="115000"/>
              </a:lnSpc>
              <a:spcBef>
                <a:spcPts val="0"/>
              </a:spcBef>
              <a:spcAft>
                <a:spcPts val="0"/>
              </a:spcAft>
              <a:buClr>
                <a:srgbClr val="FFFFFF"/>
              </a:buClr>
              <a:buSzPts val="1600"/>
              <a:buFont typeface="Wingdings" panose="05000000000000000000" pitchFamily="2" charset="2"/>
              <a:buChar char="q"/>
              <a:tabLst/>
              <a:defRPr/>
            </a:pPr>
            <a:endParaRPr kumimoji="0" lang="en-US" sz="1600" b="0" i="0" u="none" strike="noStrike" kern="0" cap="none" spc="0" normalizeH="0" baseline="0" noProof="0" dirty="0">
              <a:ln>
                <a:noFill/>
              </a:ln>
              <a:solidFill>
                <a:srgbClr val="FFFFFF"/>
              </a:solidFill>
              <a:effectLst/>
              <a:uLnTx/>
              <a:uFillTx/>
              <a:latin typeface="Barlow Semi Condensed Light"/>
              <a:sym typeface="Barlow Semi Condensed Light"/>
            </a:endParaRPr>
          </a:p>
          <a:p>
            <a:pPr marL="228600" marR="0" lvl="0" indent="0" algn="l" defTabSz="914400" rtl="0" eaLnBrk="1" fontAlgn="auto" latinLnBrk="0" hangingPunct="1">
              <a:lnSpc>
                <a:spcPct val="115000"/>
              </a:lnSpc>
              <a:spcBef>
                <a:spcPts val="0"/>
              </a:spcBef>
              <a:spcAft>
                <a:spcPts val="0"/>
              </a:spcAft>
              <a:buClr>
                <a:srgbClr val="FFFFFF"/>
              </a:buClr>
              <a:buSzPts val="1600"/>
              <a:tabLst/>
              <a:defRPr/>
            </a:pPr>
            <a:r>
              <a:rPr kumimoji="0" lang="en-US" sz="1600" b="0" i="0" u="none" strike="noStrike" kern="0" cap="none" spc="0" normalizeH="0" baseline="0" noProof="0" dirty="0">
                <a:ln>
                  <a:noFill/>
                </a:ln>
                <a:solidFill>
                  <a:srgbClr val="FFFFFF"/>
                </a:solidFill>
                <a:effectLst/>
                <a:uLnTx/>
                <a:uFillTx/>
                <a:latin typeface="Barlow Semi Condensed Light"/>
                <a:sym typeface="Barlow Semi Condensed Light"/>
              </a:rPr>
              <a:t>It has the potential to help road users make better travel decisions, alleviate traffic congestion, reduce carbon emissions, and improve traffic operation efficiency</a:t>
            </a:r>
          </a:p>
          <a:p>
            <a:pPr marL="514350" marR="0" lvl="0" indent="-285750" algn="l" defTabSz="914400" rtl="0" eaLnBrk="1" fontAlgn="auto" latinLnBrk="0" hangingPunct="1">
              <a:lnSpc>
                <a:spcPct val="115000"/>
              </a:lnSpc>
              <a:spcBef>
                <a:spcPts val="0"/>
              </a:spcBef>
              <a:spcAft>
                <a:spcPts val="0"/>
              </a:spcAft>
              <a:buClr>
                <a:srgbClr val="FFFFFF"/>
              </a:buClr>
              <a:buSzPts val="1600"/>
              <a:buFont typeface="Wingdings" panose="05000000000000000000" pitchFamily="2" charset="2"/>
              <a:buChar char="q"/>
              <a:tabLst/>
              <a:defRPr/>
            </a:pPr>
            <a:endParaRPr kumimoji="0" lang="en-US" sz="1600" b="0" i="0" u="none" strike="noStrike" kern="0" cap="none" spc="0" normalizeH="0" baseline="0" noProof="0" dirty="0">
              <a:ln>
                <a:noFill/>
              </a:ln>
              <a:solidFill>
                <a:srgbClr val="FFFFFF"/>
              </a:solidFill>
              <a:effectLst/>
              <a:uLnTx/>
              <a:uFillTx/>
              <a:latin typeface="Barlow Semi Condensed Light"/>
              <a:sym typeface="Barlow Semi Condensed Light"/>
            </a:endParaRPr>
          </a:p>
          <a:p>
            <a:pPr marL="514350" marR="0" lvl="0" indent="-285750" algn="l" defTabSz="914400" rtl="0" eaLnBrk="1" fontAlgn="auto" latinLnBrk="0" hangingPunct="1">
              <a:lnSpc>
                <a:spcPct val="115000"/>
              </a:lnSpc>
              <a:spcBef>
                <a:spcPts val="0"/>
              </a:spcBef>
              <a:spcAft>
                <a:spcPts val="0"/>
              </a:spcAft>
              <a:buClr>
                <a:srgbClr val="FFFFFF"/>
              </a:buClr>
              <a:buSzPts val="1600"/>
              <a:buFont typeface="Wingdings" panose="05000000000000000000" pitchFamily="2" charset="2"/>
              <a:buChar char="q"/>
              <a:tabLst/>
              <a:defRPr/>
            </a:pPr>
            <a:endParaRPr lang="en-US" sz="1600" dirty="0">
              <a:solidFill>
                <a:srgbClr val="FFFFFF"/>
              </a:solidFill>
            </a:endParaRPr>
          </a:p>
          <a:p>
            <a:pPr marL="228600" marR="0" lvl="0" indent="0" algn="l" defTabSz="914400" rtl="0" eaLnBrk="1" fontAlgn="auto" latinLnBrk="0" hangingPunct="1">
              <a:lnSpc>
                <a:spcPct val="115000"/>
              </a:lnSpc>
              <a:spcBef>
                <a:spcPts val="0"/>
              </a:spcBef>
              <a:spcAft>
                <a:spcPts val="0"/>
              </a:spcAft>
              <a:buClr>
                <a:srgbClr val="FFFFFF"/>
              </a:buClr>
              <a:buSzPts val="1600"/>
              <a:tabLst/>
              <a:defRPr/>
            </a:pPr>
            <a:r>
              <a:rPr kumimoji="0" lang="en-US" sz="1600" b="0" i="0" u="none" strike="noStrike" kern="0" cap="none" spc="0" normalizeH="0" baseline="0" noProof="0" dirty="0">
                <a:ln>
                  <a:noFill/>
                </a:ln>
                <a:solidFill>
                  <a:srgbClr val="FFFFFF"/>
                </a:solidFill>
                <a:effectLst/>
                <a:uLnTx/>
                <a:uFillTx/>
                <a:latin typeface="Barlow Semi Condensed Light"/>
                <a:sym typeface="Barlow Semi Condensed Light"/>
              </a:rPr>
              <a:t>One clear way to tackle this problem is by implementing “traffic volume prediction”. </a:t>
            </a:r>
          </a:p>
          <a:p>
            <a:pPr marL="514350" marR="0" lvl="0" indent="-285750" algn="l" defTabSz="914400" rtl="0" eaLnBrk="1" fontAlgn="auto" latinLnBrk="0" hangingPunct="1">
              <a:lnSpc>
                <a:spcPct val="115000"/>
              </a:lnSpc>
              <a:spcBef>
                <a:spcPts val="0"/>
              </a:spcBef>
              <a:spcAft>
                <a:spcPts val="0"/>
              </a:spcAft>
              <a:buClr>
                <a:srgbClr val="FFFFFF"/>
              </a:buClr>
              <a:buSzPts val="1600"/>
              <a:buFont typeface="Wingdings" panose="05000000000000000000" pitchFamily="2" charset="2"/>
              <a:buChar char="q"/>
              <a:tabLst/>
              <a:defRPr/>
            </a:pPr>
            <a:endParaRPr kumimoji="0" lang="en-IN" sz="1600" b="0" i="0" u="none" strike="noStrike" kern="0" cap="none" spc="0" normalizeH="0" baseline="0" noProof="0" dirty="0">
              <a:ln>
                <a:noFill/>
              </a:ln>
              <a:solidFill>
                <a:srgbClr val="FFFFFF"/>
              </a:solidFill>
              <a:effectLst/>
              <a:uLnTx/>
              <a:uFillTx/>
              <a:latin typeface="Barlow Semi Condensed Light"/>
              <a:sym typeface="Barlow Semi Condensed Light"/>
            </a:endParaRPr>
          </a:p>
          <a:p>
            <a:pPr marL="228600" marR="0" lvl="0" indent="0" algn="l" defTabSz="914400" rtl="0" eaLnBrk="1" fontAlgn="auto" latinLnBrk="0" hangingPunct="1">
              <a:lnSpc>
                <a:spcPct val="115000"/>
              </a:lnSpc>
              <a:spcBef>
                <a:spcPts val="0"/>
              </a:spcBef>
              <a:spcAft>
                <a:spcPts val="0"/>
              </a:spcAft>
              <a:buClr>
                <a:srgbClr val="FFFFFF"/>
              </a:buClr>
              <a:buSzPts val="1600"/>
              <a:tabLst/>
              <a:defRPr/>
            </a:pPr>
            <a:endParaRPr kumimoji="0" lang="en-US" sz="1600" b="0" i="0" u="none" strike="noStrike" kern="0" cap="none" spc="0" normalizeH="0" baseline="0" noProof="0" dirty="0">
              <a:ln>
                <a:noFill/>
              </a:ln>
              <a:solidFill>
                <a:srgbClr val="FFFFFF"/>
              </a:solidFill>
              <a:effectLst/>
              <a:uLnTx/>
              <a:uFillTx/>
              <a:latin typeface="Barlow Semi Condensed Light"/>
              <a:sym typeface="Barlow Semi Condensed Light"/>
            </a:endParaRPr>
          </a:p>
          <a:p>
            <a:pPr marL="228600" marR="0" lvl="0" indent="0" algn="l" defTabSz="914400" rtl="0" eaLnBrk="1" fontAlgn="auto" latinLnBrk="0" hangingPunct="1">
              <a:lnSpc>
                <a:spcPct val="115000"/>
              </a:lnSpc>
              <a:spcBef>
                <a:spcPts val="0"/>
              </a:spcBef>
              <a:spcAft>
                <a:spcPts val="0"/>
              </a:spcAft>
              <a:buClr>
                <a:srgbClr val="FFFFFF"/>
              </a:buClr>
              <a:buSzPts val="1600"/>
              <a:tabLst/>
              <a:defRPr/>
            </a:pPr>
            <a:endParaRPr kumimoji="0" lang="en-IN" sz="1600" b="0" i="0" u="none" strike="noStrike" kern="0" cap="none" spc="0" normalizeH="0" baseline="0" noProof="0" dirty="0">
              <a:ln>
                <a:noFill/>
              </a:ln>
              <a:solidFill>
                <a:srgbClr val="FFFFFF"/>
              </a:solidFill>
              <a:effectLst/>
              <a:uLnTx/>
              <a:uFillTx/>
              <a:latin typeface="Barlow Semi Condensed Light"/>
              <a:sym typeface="Barlow Semi Condensed Light"/>
            </a:endParaRPr>
          </a:p>
          <a:p>
            <a:endParaRPr lang="en-IN" dirty="0"/>
          </a:p>
        </p:txBody>
      </p:sp>
      <p:grpSp>
        <p:nvGrpSpPr>
          <p:cNvPr id="4" name="Google Shape;3132;p59">
            <a:extLst>
              <a:ext uri="{FF2B5EF4-FFF2-40B4-BE49-F238E27FC236}">
                <a16:creationId xmlns:a16="http://schemas.microsoft.com/office/drawing/2014/main" id="{54A2E241-DF00-A52C-216F-ECAF057C40E6}"/>
              </a:ext>
            </a:extLst>
          </p:cNvPr>
          <p:cNvGrpSpPr/>
          <p:nvPr/>
        </p:nvGrpSpPr>
        <p:grpSpPr>
          <a:xfrm rot="1562063">
            <a:off x="7471876" y="2994391"/>
            <a:ext cx="1379875" cy="2048351"/>
            <a:chOff x="4963316" y="340850"/>
            <a:chExt cx="1451300" cy="2184542"/>
          </a:xfrm>
        </p:grpSpPr>
        <p:sp>
          <p:nvSpPr>
            <p:cNvPr id="5" name="Google Shape;3133;p59">
              <a:extLst>
                <a:ext uri="{FF2B5EF4-FFF2-40B4-BE49-F238E27FC236}">
                  <a16:creationId xmlns:a16="http://schemas.microsoft.com/office/drawing/2014/main" id="{AD12B0D3-8EBC-B60A-79DD-6C33F6B96897}"/>
                </a:ext>
              </a:extLst>
            </p:cNvPr>
            <p:cNvSpPr/>
            <p:nvPr/>
          </p:nvSpPr>
          <p:spPr>
            <a:xfrm>
              <a:off x="5542225" y="764675"/>
              <a:ext cx="53025" cy="31125"/>
            </a:xfrm>
            <a:custGeom>
              <a:avLst/>
              <a:gdLst/>
              <a:ahLst/>
              <a:cxnLst/>
              <a:rect l="l" t="t" r="r" b="b"/>
              <a:pathLst>
                <a:path w="2121" h="1245" extrusionOk="0">
                  <a:moveTo>
                    <a:pt x="2044" y="8"/>
                  </a:moveTo>
                  <a:cubicBezTo>
                    <a:pt x="1972" y="4"/>
                    <a:pt x="1892" y="1"/>
                    <a:pt x="1823" y="25"/>
                  </a:cubicBezTo>
                  <a:cubicBezTo>
                    <a:pt x="1195" y="257"/>
                    <a:pt x="634" y="611"/>
                    <a:pt x="73" y="953"/>
                  </a:cubicBezTo>
                  <a:cubicBezTo>
                    <a:pt x="28" y="978"/>
                    <a:pt x="0" y="1092"/>
                    <a:pt x="21" y="1137"/>
                  </a:cubicBezTo>
                  <a:cubicBezTo>
                    <a:pt x="49" y="1189"/>
                    <a:pt x="135" y="1241"/>
                    <a:pt x="197" y="1245"/>
                  </a:cubicBezTo>
                  <a:cubicBezTo>
                    <a:pt x="288" y="1245"/>
                    <a:pt x="389" y="1217"/>
                    <a:pt x="468" y="1172"/>
                  </a:cubicBezTo>
                  <a:cubicBezTo>
                    <a:pt x="936" y="926"/>
                    <a:pt x="1403" y="673"/>
                    <a:pt x="1861" y="413"/>
                  </a:cubicBezTo>
                  <a:cubicBezTo>
                    <a:pt x="1955" y="361"/>
                    <a:pt x="2027" y="264"/>
                    <a:pt x="2100" y="184"/>
                  </a:cubicBezTo>
                  <a:cubicBezTo>
                    <a:pt x="2121" y="160"/>
                    <a:pt x="2114" y="115"/>
                    <a:pt x="2118" y="80"/>
                  </a:cubicBezTo>
                  <a:cubicBezTo>
                    <a:pt x="2093" y="56"/>
                    <a:pt x="2073" y="8"/>
                    <a:pt x="2044" y="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34;p59">
              <a:extLst>
                <a:ext uri="{FF2B5EF4-FFF2-40B4-BE49-F238E27FC236}">
                  <a16:creationId xmlns:a16="http://schemas.microsoft.com/office/drawing/2014/main" id="{4FE8022D-9393-61BE-407E-8252354ED916}"/>
                </a:ext>
              </a:extLst>
            </p:cNvPr>
            <p:cNvSpPr/>
            <p:nvPr/>
          </p:nvSpPr>
          <p:spPr>
            <a:xfrm>
              <a:off x="5541950" y="791775"/>
              <a:ext cx="46800" cy="25775"/>
            </a:xfrm>
            <a:custGeom>
              <a:avLst/>
              <a:gdLst/>
              <a:ahLst/>
              <a:cxnLst/>
              <a:rect l="l" t="t" r="r" b="b"/>
              <a:pathLst>
                <a:path w="1872" h="1031" extrusionOk="0">
                  <a:moveTo>
                    <a:pt x="670" y="434"/>
                  </a:moveTo>
                  <a:cubicBezTo>
                    <a:pt x="472" y="531"/>
                    <a:pt x="267" y="625"/>
                    <a:pt x="1" y="753"/>
                  </a:cubicBezTo>
                  <a:cubicBezTo>
                    <a:pt x="35" y="819"/>
                    <a:pt x="56" y="888"/>
                    <a:pt x="101" y="933"/>
                  </a:cubicBezTo>
                  <a:cubicBezTo>
                    <a:pt x="192" y="1016"/>
                    <a:pt x="317" y="1030"/>
                    <a:pt x="420" y="978"/>
                  </a:cubicBezTo>
                  <a:cubicBezTo>
                    <a:pt x="836" y="767"/>
                    <a:pt x="1248" y="556"/>
                    <a:pt x="1654" y="324"/>
                  </a:cubicBezTo>
                  <a:cubicBezTo>
                    <a:pt x="1737" y="279"/>
                    <a:pt x="1768" y="157"/>
                    <a:pt x="1872" y="1"/>
                  </a:cubicBezTo>
                  <a:cubicBezTo>
                    <a:pt x="1668" y="29"/>
                    <a:pt x="1536" y="22"/>
                    <a:pt x="1425" y="67"/>
                  </a:cubicBezTo>
                  <a:cubicBezTo>
                    <a:pt x="1169" y="175"/>
                    <a:pt x="923" y="313"/>
                    <a:pt x="670" y="4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5;p59">
              <a:extLst>
                <a:ext uri="{FF2B5EF4-FFF2-40B4-BE49-F238E27FC236}">
                  <a16:creationId xmlns:a16="http://schemas.microsoft.com/office/drawing/2014/main" id="{9940A2AF-C0C5-F1C0-4B17-3EE2E67663E7}"/>
                </a:ext>
              </a:extLst>
            </p:cNvPr>
            <p:cNvSpPr/>
            <p:nvPr/>
          </p:nvSpPr>
          <p:spPr>
            <a:xfrm>
              <a:off x="5621225" y="2022925"/>
              <a:ext cx="255200" cy="20050"/>
            </a:xfrm>
            <a:custGeom>
              <a:avLst/>
              <a:gdLst/>
              <a:ahLst/>
              <a:cxnLst/>
              <a:rect l="l" t="t" r="r" b="b"/>
              <a:pathLst>
                <a:path w="10208" h="802" extrusionOk="0">
                  <a:moveTo>
                    <a:pt x="10208" y="482"/>
                  </a:moveTo>
                  <a:cubicBezTo>
                    <a:pt x="10145" y="445"/>
                    <a:pt x="10072" y="375"/>
                    <a:pt x="9993" y="365"/>
                  </a:cubicBezTo>
                  <a:cubicBezTo>
                    <a:pt x="9802" y="341"/>
                    <a:pt x="9611" y="333"/>
                    <a:pt x="9421" y="333"/>
                  </a:cubicBezTo>
                  <a:cubicBezTo>
                    <a:pt x="8447" y="330"/>
                    <a:pt x="7473" y="344"/>
                    <a:pt x="6501" y="327"/>
                  </a:cubicBezTo>
                  <a:cubicBezTo>
                    <a:pt x="5183" y="309"/>
                    <a:pt x="3864" y="282"/>
                    <a:pt x="2547" y="229"/>
                  </a:cubicBezTo>
                  <a:cubicBezTo>
                    <a:pt x="1958" y="205"/>
                    <a:pt x="1372" y="95"/>
                    <a:pt x="784" y="50"/>
                  </a:cubicBezTo>
                  <a:cubicBezTo>
                    <a:pt x="541" y="32"/>
                    <a:pt x="295" y="18"/>
                    <a:pt x="52" y="1"/>
                  </a:cubicBezTo>
                  <a:cubicBezTo>
                    <a:pt x="45" y="157"/>
                    <a:pt x="28" y="316"/>
                    <a:pt x="0" y="472"/>
                  </a:cubicBezTo>
                  <a:cubicBezTo>
                    <a:pt x="523" y="510"/>
                    <a:pt x="1046" y="569"/>
                    <a:pt x="1569" y="614"/>
                  </a:cubicBezTo>
                  <a:cubicBezTo>
                    <a:pt x="2218" y="669"/>
                    <a:pt x="2863" y="760"/>
                    <a:pt x="3510" y="770"/>
                  </a:cubicBezTo>
                  <a:cubicBezTo>
                    <a:pt x="5457" y="798"/>
                    <a:pt x="7408" y="794"/>
                    <a:pt x="9355" y="801"/>
                  </a:cubicBezTo>
                  <a:cubicBezTo>
                    <a:pt x="9542" y="801"/>
                    <a:pt x="9736" y="784"/>
                    <a:pt x="9923" y="752"/>
                  </a:cubicBezTo>
                  <a:cubicBezTo>
                    <a:pt x="10051" y="728"/>
                    <a:pt x="10180" y="669"/>
                    <a:pt x="10208" y="4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6;p59">
              <a:extLst>
                <a:ext uri="{FF2B5EF4-FFF2-40B4-BE49-F238E27FC236}">
                  <a16:creationId xmlns:a16="http://schemas.microsoft.com/office/drawing/2014/main" id="{36E3AEFB-BEEE-6563-C8C0-301F22BE62BC}"/>
                </a:ext>
              </a:extLst>
            </p:cNvPr>
            <p:cNvSpPr/>
            <p:nvPr/>
          </p:nvSpPr>
          <p:spPr>
            <a:xfrm>
              <a:off x="5038600" y="426600"/>
              <a:ext cx="598475" cy="508225"/>
            </a:xfrm>
            <a:custGeom>
              <a:avLst/>
              <a:gdLst/>
              <a:ahLst/>
              <a:cxnLst/>
              <a:rect l="l" t="t" r="r" b="b"/>
              <a:pathLst>
                <a:path w="23939" h="20329" extrusionOk="0">
                  <a:moveTo>
                    <a:pt x="1474" y="5385"/>
                  </a:moveTo>
                  <a:cubicBezTo>
                    <a:pt x="3009" y="6542"/>
                    <a:pt x="4530" y="7706"/>
                    <a:pt x="6071" y="8849"/>
                  </a:cubicBezTo>
                  <a:cubicBezTo>
                    <a:pt x="6553" y="9207"/>
                    <a:pt x="7062" y="9543"/>
                    <a:pt x="7596" y="9823"/>
                  </a:cubicBezTo>
                  <a:cubicBezTo>
                    <a:pt x="8185" y="10135"/>
                    <a:pt x="8732" y="10499"/>
                    <a:pt x="9283" y="10859"/>
                  </a:cubicBezTo>
                  <a:cubicBezTo>
                    <a:pt x="9758" y="11168"/>
                    <a:pt x="10215" y="11497"/>
                    <a:pt x="10680" y="11822"/>
                  </a:cubicBezTo>
                  <a:cubicBezTo>
                    <a:pt x="11251" y="12221"/>
                    <a:pt x="11816" y="12626"/>
                    <a:pt x="12388" y="13025"/>
                  </a:cubicBezTo>
                  <a:cubicBezTo>
                    <a:pt x="12533" y="13129"/>
                    <a:pt x="12620" y="13261"/>
                    <a:pt x="12668" y="13427"/>
                  </a:cubicBezTo>
                  <a:cubicBezTo>
                    <a:pt x="12828" y="13974"/>
                    <a:pt x="12994" y="14518"/>
                    <a:pt x="13164" y="15065"/>
                  </a:cubicBezTo>
                  <a:cubicBezTo>
                    <a:pt x="13341" y="15627"/>
                    <a:pt x="13528" y="16181"/>
                    <a:pt x="13822" y="16701"/>
                  </a:cubicBezTo>
                  <a:cubicBezTo>
                    <a:pt x="13923" y="16878"/>
                    <a:pt x="13992" y="17072"/>
                    <a:pt x="14040" y="17269"/>
                  </a:cubicBezTo>
                  <a:cubicBezTo>
                    <a:pt x="14286" y="18246"/>
                    <a:pt x="14779" y="19161"/>
                    <a:pt x="14875" y="20179"/>
                  </a:cubicBezTo>
                  <a:cubicBezTo>
                    <a:pt x="14882" y="20232"/>
                    <a:pt x="14969" y="20291"/>
                    <a:pt x="15031" y="20315"/>
                  </a:cubicBezTo>
                  <a:cubicBezTo>
                    <a:pt x="15070" y="20329"/>
                    <a:pt x="15173" y="20294"/>
                    <a:pt x="15180" y="20267"/>
                  </a:cubicBezTo>
                  <a:cubicBezTo>
                    <a:pt x="15253" y="19920"/>
                    <a:pt x="15554" y="19899"/>
                    <a:pt x="15825" y="19816"/>
                  </a:cubicBezTo>
                  <a:cubicBezTo>
                    <a:pt x="15970" y="19774"/>
                    <a:pt x="16106" y="19701"/>
                    <a:pt x="16237" y="19632"/>
                  </a:cubicBezTo>
                  <a:cubicBezTo>
                    <a:pt x="16808" y="19334"/>
                    <a:pt x="17374" y="19029"/>
                    <a:pt x="17945" y="18735"/>
                  </a:cubicBezTo>
                  <a:cubicBezTo>
                    <a:pt x="18818" y="18284"/>
                    <a:pt x="19702" y="17848"/>
                    <a:pt x="20568" y="17387"/>
                  </a:cubicBezTo>
                  <a:cubicBezTo>
                    <a:pt x="20987" y="17165"/>
                    <a:pt x="21389" y="16915"/>
                    <a:pt x="21777" y="16649"/>
                  </a:cubicBezTo>
                  <a:cubicBezTo>
                    <a:pt x="22075" y="16448"/>
                    <a:pt x="22370" y="16250"/>
                    <a:pt x="22706" y="16112"/>
                  </a:cubicBezTo>
                  <a:cubicBezTo>
                    <a:pt x="23028" y="15984"/>
                    <a:pt x="23309" y="15800"/>
                    <a:pt x="23551" y="15558"/>
                  </a:cubicBezTo>
                  <a:cubicBezTo>
                    <a:pt x="23655" y="15454"/>
                    <a:pt x="23773" y="15364"/>
                    <a:pt x="23902" y="15252"/>
                  </a:cubicBezTo>
                  <a:cubicBezTo>
                    <a:pt x="23939" y="14916"/>
                    <a:pt x="23881" y="14574"/>
                    <a:pt x="23835" y="14227"/>
                  </a:cubicBezTo>
                  <a:cubicBezTo>
                    <a:pt x="23798" y="13957"/>
                    <a:pt x="23752" y="13690"/>
                    <a:pt x="23801" y="13410"/>
                  </a:cubicBezTo>
                  <a:cubicBezTo>
                    <a:pt x="23832" y="13219"/>
                    <a:pt x="23777" y="13007"/>
                    <a:pt x="23731" y="12813"/>
                  </a:cubicBezTo>
                  <a:cubicBezTo>
                    <a:pt x="23635" y="12383"/>
                    <a:pt x="23482" y="11961"/>
                    <a:pt x="23427" y="11528"/>
                  </a:cubicBezTo>
                  <a:cubicBezTo>
                    <a:pt x="23361" y="11008"/>
                    <a:pt x="23215" y="10520"/>
                    <a:pt x="23018" y="10042"/>
                  </a:cubicBezTo>
                  <a:cubicBezTo>
                    <a:pt x="22806" y="9532"/>
                    <a:pt x="22584" y="9023"/>
                    <a:pt x="22356" y="8521"/>
                  </a:cubicBezTo>
                  <a:cubicBezTo>
                    <a:pt x="22314" y="8427"/>
                    <a:pt x="22224" y="8344"/>
                    <a:pt x="22141" y="8275"/>
                  </a:cubicBezTo>
                  <a:cubicBezTo>
                    <a:pt x="21996" y="8153"/>
                    <a:pt x="21836" y="8049"/>
                    <a:pt x="21694" y="7928"/>
                  </a:cubicBezTo>
                  <a:cubicBezTo>
                    <a:pt x="21091" y="7415"/>
                    <a:pt x="20436" y="6975"/>
                    <a:pt x="19768" y="6549"/>
                  </a:cubicBezTo>
                  <a:cubicBezTo>
                    <a:pt x="19272" y="6234"/>
                    <a:pt x="18787" y="5908"/>
                    <a:pt x="18313" y="5572"/>
                  </a:cubicBezTo>
                  <a:cubicBezTo>
                    <a:pt x="17865" y="5257"/>
                    <a:pt x="17422" y="4934"/>
                    <a:pt x="17003" y="4588"/>
                  </a:cubicBezTo>
                  <a:cubicBezTo>
                    <a:pt x="16570" y="4228"/>
                    <a:pt x="16026" y="4030"/>
                    <a:pt x="15582" y="3684"/>
                  </a:cubicBezTo>
                  <a:cubicBezTo>
                    <a:pt x="15329" y="3486"/>
                    <a:pt x="15041" y="3330"/>
                    <a:pt x="14813" y="3112"/>
                  </a:cubicBezTo>
                  <a:cubicBezTo>
                    <a:pt x="14058" y="2405"/>
                    <a:pt x="13219" y="1799"/>
                    <a:pt x="12380" y="1189"/>
                  </a:cubicBezTo>
                  <a:cubicBezTo>
                    <a:pt x="12124" y="1002"/>
                    <a:pt x="11851" y="829"/>
                    <a:pt x="11574" y="673"/>
                  </a:cubicBezTo>
                  <a:cubicBezTo>
                    <a:pt x="11265" y="496"/>
                    <a:pt x="10929" y="354"/>
                    <a:pt x="10784" y="1"/>
                  </a:cubicBezTo>
                  <a:cubicBezTo>
                    <a:pt x="10642" y="11"/>
                    <a:pt x="10523" y="1"/>
                    <a:pt x="10419" y="32"/>
                  </a:cubicBezTo>
                  <a:cubicBezTo>
                    <a:pt x="9997" y="150"/>
                    <a:pt x="9564" y="247"/>
                    <a:pt x="9169" y="420"/>
                  </a:cubicBezTo>
                  <a:cubicBezTo>
                    <a:pt x="8136" y="866"/>
                    <a:pt x="7034" y="1109"/>
                    <a:pt x="5967" y="1448"/>
                  </a:cubicBezTo>
                  <a:cubicBezTo>
                    <a:pt x="5205" y="1688"/>
                    <a:pt x="4450" y="1941"/>
                    <a:pt x="3729" y="2277"/>
                  </a:cubicBezTo>
                  <a:cubicBezTo>
                    <a:pt x="3143" y="2550"/>
                    <a:pt x="2568" y="2838"/>
                    <a:pt x="1979" y="3095"/>
                  </a:cubicBezTo>
                  <a:cubicBezTo>
                    <a:pt x="1421" y="3337"/>
                    <a:pt x="850" y="3545"/>
                    <a:pt x="289" y="3774"/>
                  </a:cubicBezTo>
                  <a:cubicBezTo>
                    <a:pt x="191" y="3812"/>
                    <a:pt x="108" y="3892"/>
                    <a:pt x="39" y="3940"/>
                  </a:cubicBezTo>
                  <a:cubicBezTo>
                    <a:pt x="1" y="4470"/>
                    <a:pt x="177" y="4899"/>
                    <a:pt x="458" y="5309"/>
                  </a:cubicBezTo>
                  <a:cubicBezTo>
                    <a:pt x="625" y="5555"/>
                    <a:pt x="756" y="5822"/>
                    <a:pt x="884" y="6089"/>
                  </a:cubicBezTo>
                  <a:cubicBezTo>
                    <a:pt x="1456" y="7249"/>
                    <a:pt x="2021" y="8413"/>
                    <a:pt x="2582" y="9581"/>
                  </a:cubicBezTo>
                  <a:cubicBezTo>
                    <a:pt x="2655" y="9730"/>
                    <a:pt x="2734" y="9879"/>
                    <a:pt x="2772" y="10038"/>
                  </a:cubicBezTo>
                  <a:cubicBezTo>
                    <a:pt x="2859" y="10381"/>
                    <a:pt x="3071" y="10624"/>
                    <a:pt x="3358" y="10824"/>
                  </a:cubicBezTo>
                  <a:cubicBezTo>
                    <a:pt x="3715" y="11070"/>
                    <a:pt x="4051" y="11337"/>
                    <a:pt x="4339" y="11660"/>
                  </a:cubicBezTo>
                  <a:cubicBezTo>
                    <a:pt x="4450" y="11781"/>
                    <a:pt x="4589" y="11889"/>
                    <a:pt x="4734" y="11968"/>
                  </a:cubicBezTo>
                  <a:cubicBezTo>
                    <a:pt x="5320" y="12294"/>
                    <a:pt x="5749" y="12799"/>
                    <a:pt x="6297" y="13170"/>
                  </a:cubicBezTo>
                  <a:cubicBezTo>
                    <a:pt x="6356" y="13212"/>
                    <a:pt x="6404" y="13274"/>
                    <a:pt x="6445" y="13336"/>
                  </a:cubicBezTo>
                  <a:cubicBezTo>
                    <a:pt x="6737" y="13790"/>
                    <a:pt x="7187" y="14113"/>
                    <a:pt x="7533" y="14525"/>
                  </a:cubicBezTo>
                  <a:cubicBezTo>
                    <a:pt x="7533" y="14432"/>
                    <a:pt x="7495" y="14355"/>
                    <a:pt x="7467" y="14275"/>
                  </a:cubicBezTo>
                  <a:cubicBezTo>
                    <a:pt x="7443" y="14206"/>
                    <a:pt x="7319" y="14158"/>
                    <a:pt x="7433" y="14030"/>
                  </a:cubicBezTo>
                  <a:cubicBezTo>
                    <a:pt x="7904" y="14383"/>
                    <a:pt x="8368" y="14733"/>
                    <a:pt x="8833" y="15079"/>
                  </a:cubicBezTo>
                  <a:cubicBezTo>
                    <a:pt x="8982" y="15194"/>
                    <a:pt x="9121" y="15335"/>
                    <a:pt x="9290" y="15405"/>
                  </a:cubicBezTo>
                  <a:cubicBezTo>
                    <a:pt x="9615" y="15540"/>
                    <a:pt x="9869" y="15759"/>
                    <a:pt x="10125" y="15977"/>
                  </a:cubicBezTo>
                  <a:cubicBezTo>
                    <a:pt x="10655" y="16421"/>
                    <a:pt x="11182" y="16871"/>
                    <a:pt x="11705" y="17325"/>
                  </a:cubicBezTo>
                  <a:cubicBezTo>
                    <a:pt x="12172" y="17734"/>
                    <a:pt x="12609" y="18163"/>
                    <a:pt x="13011" y="18631"/>
                  </a:cubicBezTo>
                  <a:cubicBezTo>
                    <a:pt x="13362" y="19040"/>
                    <a:pt x="13784" y="19393"/>
                    <a:pt x="14182" y="19764"/>
                  </a:cubicBezTo>
                  <a:cubicBezTo>
                    <a:pt x="14307" y="19882"/>
                    <a:pt x="14443" y="19882"/>
                    <a:pt x="14536" y="19788"/>
                  </a:cubicBezTo>
                  <a:cubicBezTo>
                    <a:pt x="14630" y="19691"/>
                    <a:pt x="14633" y="19563"/>
                    <a:pt x="14522" y="19438"/>
                  </a:cubicBezTo>
                  <a:cubicBezTo>
                    <a:pt x="14397" y="19300"/>
                    <a:pt x="14255" y="19178"/>
                    <a:pt x="14123" y="19047"/>
                  </a:cubicBezTo>
                  <a:cubicBezTo>
                    <a:pt x="13870" y="18797"/>
                    <a:pt x="13586" y="18569"/>
                    <a:pt x="13368" y="18295"/>
                  </a:cubicBezTo>
                  <a:cubicBezTo>
                    <a:pt x="12938" y="17747"/>
                    <a:pt x="12429" y="17280"/>
                    <a:pt x="11895" y="16836"/>
                  </a:cubicBezTo>
                  <a:cubicBezTo>
                    <a:pt x="10998" y="16091"/>
                    <a:pt x="10108" y="15343"/>
                    <a:pt x="9089" y="14750"/>
                  </a:cubicBezTo>
                  <a:cubicBezTo>
                    <a:pt x="8860" y="14619"/>
                    <a:pt x="8649" y="14459"/>
                    <a:pt x="8438" y="14300"/>
                  </a:cubicBezTo>
                  <a:cubicBezTo>
                    <a:pt x="7734" y="13763"/>
                    <a:pt x="7038" y="13222"/>
                    <a:pt x="6338" y="12682"/>
                  </a:cubicBezTo>
                  <a:cubicBezTo>
                    <a:pt x="6279" y="12637"/>
                    <a:pt x="6206" y="12596"/>
                    <a:pt x="6169" y="12536"/>
                  </a:cubicBezTo>
                  <a:cubicBezTo>
                    <a:pt x="5894" y="12079"/>
                    <a:pt x="5462" y="11774"/>
                    <a:pt x="5042" y="11459"/>
                  </a:cubicBezTo>
                  <a:cubicBezTo>
                    <a:pt x="4619" y="11147"/>
                    <a:pt x="4186" y="10842"/>
                    <a:pt x="3746" y="10554"/>
                  </a:cubicBezTo>
                  <a:cubicBezTo>
                    <a:pt x="3479" y="10381"/>
                    <a:pt x="3300" y="10173"/>
                    <a:pt x="3209" y="9875"/>
                  </a:cubicBezTo>
                  <a:cubicBezTo>
                    <a:pt x="3129" y="9612"/>
                    <a:pt x="2995" y="9362"/>
                    <a:pt x="2876" y="9113"/>
                  </a:cubicBezTo>
                  <a:cubicBezTo>
                    <a:pt x="2742" y="8829"/>
                    <a:pt x="2596" y="8552"/>
                    <a:pt x="2457" y="8271"/>
                  </a:cubicBezTo>
                  <a:cubicBezTo>
                    <a:pt x="1976" y="7290"/>
                    <a:pt x="1494" y="6310"/>
                    <a:pt x="1020" y="5329"/>
                  </a:cubicBezTo>
                  <a:cubicBezTo>
                    <a:pt x="981" y="5253"/>
                    <a:pt x="888" y="5187"/>
                    <a:pt x="967" y="5062"/>
                  </a:cubicBezTo>
                  <a:cubicBezTo>
                    <a:pt x="1165" y="5128"/>
                    <a:pt x="1314" y="5267"/>
                    <a:pt x="1474" y="5385"/>
                  </a:cubicBezTo>
                  <a:close/>
                  <a:moveTo>
                    <a:pt x="17276" y="5423"/>
                  </a:moveTo>
                  <a:cubicBezTo>
                    <a:pt x="18022" y="6001"/>
                    <a:pt x="18787" y="6546"/>
                    <a:pt x="19598" y="7031"/>
                  </a:cubicBezTo>
                  <a:cubicBezTo>
                    <a:pt x="20412" y="7519"/>
                    <a:pt x="21122" y="8133"/>
                    <a:pt x="21868" y="8704"/>
                  </a:cubicBezTo>
                  <a:cubicBezTo>
                    <a:pt x="21927" y="8750"/>
                    <a:pt x="21978" y="8808"/>
                    <a:pt x="22006" y="8874"/>
                  </a:cubicBezTo>
                  <a:cubicBezTo>
                    <a:pt x="22421" y="9799"/>
                    <a:pt x="22883" y="10710"/>
                    <a:pt x="23073" y="11715"/>
                  </a:cubicBezTo>
                  <a:cubicBezTo>
                    <a:pt x="23219" y="12474"/>
                    <a:pt x="23350" y="13232"/>
                    <a:pt x="23489" y="13992"/>
                  </a:cubicBezTo>
                  <a:cubicBezTo>
                    <a:pt x="23537" y="14244"/>
                    <a:pt x="23593" y="14494"/>
                    <a:pt x="23648" y="14758"/>
                  </a:cubicBezTo>
                  <a:cubicBezTo>
                    <a:pt x="23215" y="15194"/>
                    <a:pt x="22775" y="15617"/>
                    <a:pt x="22165" y="15831"/>
                  </a:cubicBezTo>
                  <a:cubicBezTo>
                    <a:pt x="22006" y="15887"/>
                    <a:pt x="21857" y="15984"/>
                    <a:pt x="21725" y="16088"/>
                  </a:cubicBezTo>
                  <a:cubicBezTo>
                    <a:pt x="20856" y="16757"/>
                    <a:pt x="19854" y="17217"/>
                    <a:pt x="18884" y="17730"/>
                  </a:cubicBezTo>
                  <a:cubicBezTo>
                    <a:pt x="17948" y="18225"/>
                    <a:pt x="17013" y="18717"/>
                    <a:pt x="16085" y="19227"/>
                  </a:cubicBezTo>
                  <a:cubicBezTo>
                    <a:pt x="15821" y="19369"/>
                    <a:pt x="15582" y="19556"/>
                    <a:pt x="15308" y="19739"/>
                  </a:cubicBezTo>
                  <a:cubicBezTo>
                    <a:pt x="15166" y="19611"/>
                    <a:pt x="15212" y="19428"/>
                    <a:pt x="15149" y="19290"/>
                  </a:cubicBezTo>
                  <a:cubicBezTo>
                    <a:pt x="15080" y="19137"/>
                    <a:pt x="15025" y="18981"/>
                    <a:pt x="14983" y="18821"/>
                  </a:cubicBezTo>
                  <a:cubicBezTo>
                    <a:pt x="14692" y="17734"/>
                    <a:pt x="14283" y="16687"/>
                    <a:pt x="13864" y="15641"/>
                  </a:cubicBezTo>
                  <a:cubicBezTo>
                    <a:pt x="13784" y="15436"/>
                    <a:pt x="13715" y="15225"/>
                    <a:pt x="13653" y="15014"/>
                  </a:cubicBezTo>
                  <a:cubicBezTo>
                    <a:pt x="13465" y="14397"/>
                    <a:pt x="13278" y="13780"/>
                    <a:pt x="13101" y="13163"/>
                  </a:cubicBezTo>
                  <a:cubicBezTo>
                    <a:pt x="13046" y="12976"/>
                    <a:pt x="12946" y="12834"/>
                    <a:pt x="12783" y="12720"/>
                  </a:cubicBezTo>
                  <a:cubicBezTo>
                    <a:pt x="12276" y="12363"/>
                    <a:pt x="11774" y="11999"/>
                    <a:pt x="11265" y="11643"/>
                  </a:cubicBezTo>
                  <a:cubicBezTo>
                    <a:pt x="10832" y="11341"/>
                    <a:pt x="10399" y="11043"/>
                    <a:pt x="9962" y="10745"/>
                  </a:cubicBezTo>
                  <a:cubicBezTo>
                    <a:pt x="9276" y="10280"/>
                    <a:pt x="8608" y="9789"/>
                    <a:pt x="7852" y="9428"/>
                  </a:cubicBezTo>
                  <a:cubicBezTo>
                    <a:pt x="7689" y="9348"/>
                    <a:pt x="7499" y="9290"/>
                    <a:pt x="7391" y="9092"/>
                  </a:cubicBezTo>
                  <a:cubicBezTo>
                    <a:pt x="7471" y="9041"/>
                    <a:pt x="7544" y="8978"/>
                    <a:pt x="7627" y="8940"/>
                  </a:cubicBezTo>
                  <a:cubicBezTo>
                    <a:pt x="10624" y="7623"/>
                    <a:pt x="13590" y="6234"/>
                    <a:pt x="16639" y="4962"/>
                  </a:cubicBezTo>
                  <a:cubicBezTo>
                    <a:pt x="16854" y="5115"/>
                    <a:pt x="17069" y="5264"/>
                    <a:pt x="17276" y="5423"/>
                  </a:cubicBezTo>
                  <a:close/>
                  <a:moveTo>
                    <a:pt x="645" y="4159"/>
                  </a:moveTo>
                  <a:cubicBezTo>
                    <a:pt x="1151" y="3957"/>
                    <a:pt x="1595" y="3794"/>
                    <a:pt x="2032" y="3607"/>
                  </a:cubicBezTo>
                  <a:cubicBezTo>
                    <a:pt x="2672" y="3330"/>
                    <a:pt x="3313" y="3043"/>
                    <a:pt x="3951" y="2748"/>
                  </a:cubicBezTo>
                  <a:cubicBezTo>
                    <a:pt x="4658" y="2426"/>
                    <a:pt x="5395" y="2180"/>
                    <a:pt x="6140" y="1947"/>
                  </a:cubicBezTo>
                  <a:cubicBezTo>
                    <a:pt x="7245" y="1605"/>
                    <a:pt x="8382" y="1359"/>
                    <a:pt x="9446" y="887"/>
                  </a:cubicBezTo>
                  <a:cubicBezTo>
                    <a:pt x="9740" y="759"/>
                    <a:pt x="10056" y="676"/>
                    <a:pt x="10368" y="586"/>
                  </a:cubicBezTo>
                  <a:cubicBezTo>
                    <a:pt x="10472" y="551"/>
                    <a:pt x="10589" y="559"/>
                    <a:pt x="10735" y="545"/>
                  </a:cubicBezTo>
                  <a:cubicBezTo>
                    <a:pt x="10863" y="693"/>
                    <a:pt x="10992" y="846"/>
                    <a:pt x="11144" y="1023"/>
                  </a:cubicBezTo>
                  <a:cubicBezTo>
                    <a:pt x="11081" y="1061"/>
                    <a:pt x="10995" y="1120"/>
                    <a:pt x="10901" y="1165"/>
                  </a:cubicBezTo>
                  <a:cubicBezTo>
                    <a:pt x="10419" y="1386"/>
                    <a:pt x="9931" y="1598"/>
                    <a:pt x="9453" y="1823"/>
                  </a:cubicBezTo>
                  <a:cubicBezTo>
                    <a:pt x="9318" y="1885"/>
                    <a:pt x="9196" y="1979"/>
                    <a:pt x="9079" y="2072"/>
                  </a:cubicBezTo>
                  <a:cubicBezTo>
                    <a:pt x="9047" y="2097"/>
                    <a:pt x="9030" y="2187"/>
                    <a:pt x="9051" y="2218"/>
                  </a:cubicBezTo>
                  <a:cubicBezTo>
                    <a:pt x="9089" y="2273"/>
                    <a:pt x="9155" y="2329"/>
                    <a:pt x="9217" y="2336"/>
                  </a:cubicBezTo>
                  <a:cubicBezTo>
                    <a:pt x="9287" y="2347"/>
                    <a:pt x="9370" y="2318"/>
                    <a:pt x="9436" y="2288"/>
                  </a:cubicBezTo>
                  <a:cubicBezTo>
                    <a:pt x="10039" y="2010"/>
                    <a:pt x="10642" y="1733"/>
                    <a:pt x="11241" y="1448"/>
                  </a:cubicBezTo>
                  <a:cubicBezTo>
                    <a:pt x="11372" y="1386"/>
                    <a:pt x="11494" y="1296"/>
                    <a:pt x="11615" y="1224"/>
                  </a:cubicBezTo>
                  <a:cubicBezTo>
                    <a:pt x="11684" y="1255"/>
                    <a:pt x="11743" y="1272"/>
                    <a:pt x="11785" y="1303"/>
                  </a:cubicBezTo>
                  <a:cubicBezTo>
                    <a:pt x="12551" y="1910"/>
                    <a:pt x="13375" y="2446"/>
                    <a:pt x="14089" y="3116"/>
                  </a:cubicBezTo>
                  <a:cubicBezTo>
                    <a:pt x="14529" y="3524"/>
                    <a:pt x="14990" y="3909"/>
                    <a:pt x="15513" y="4218"/>
                  </a:cubicBezTo>
                  <a:cubicBezTo>
                    <a:pt x="15690" y="4322"/>
                    <a:pt x="15887" y="4408"/>
                    <a:pt x="16008" y="4616"/>
                  </a:cubicBezTo>
                  <a:cubicBezTo>
                    <a:pt x="15922" y="4664"/>
                    <a:pt x="15845" y="4712"/>
                    <a:pt x="15762" y="4751"/>
                  </a:cubicBezTo>
                  <a:cubicBezTo>
                    <a:pt x="14152" y="5468"/>
                    <a:pt x="12537" y="6178"/>
                    <a:pt x="10933" y="6906"/>
                  </a:cubicBezTo>
                  <a:cubicBezTo>
                    <a:pt x="9674" y="7477"/>
                    <a:pt x="8420" y="8064"/>
                    <a:pt x="7173" y="8656"/>
                  </a:cubicBezTo>
                  <a:cubicBezTo>
                    <a:pt x="6909" y="8780"/>
                    <a:pt x="6712" y="8756"/>
                    <a:pt x="6494" y="8587"/>
                  </a:cubicBezTo>
                  <a:cubicBezTo>
                    <a:pt x="5870" y="8101"/>
                    <a:pt x="5246" y="7619"/>
                    <a:pt x="4609" y="7149"/>
                  </a:cubicBezTo>
                  <a:cubicBezTo>
                    <a:pt x="3476" y="6306"/>
                    <a:pt x="2336" y="5475"/>
                    <a:pt x="1200" y="4640"/>
                  </a:cubicBezTo>
                  <a:cubicBezTo>
                    <a:pt x="1020" y="4509"/>
                    <a:pt x="829" y="4387"/>
                    <a:pt x="645" y="41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37;p59">
              <a:extLst>
                <a:ext uri="{FF2B5EF4-FFF2-40B4-BE49-F238E27FC236}">
                  <a16:creationId xmlns:a16="http://schemas.microsoft.com/office/drawing/2014/main" id="{12699736-0E48-C8D2-F720-E77F1CBFE35D}"/>
                </a:ext>
              </a:extLst>
            </p:cNvPr>
            <p:cNvSpPr/>
            <p:nvPr/>
          </p:nvSpPr>
          <p:spPr>
            <a:xfrm>
              <a:off x="5516400" y="999850"/>
              <a:ext cx="177075" cy="233650"/>
            </a:xfrm>
            <a:custGeom>
              <a:avLst/>
              <a:gdLst/>
              <a:ahLst/>
              <a:cxnLst/>
              <a:rect l="l" t="t" r="r" b="b"/>
              <a:pathLst>
                <a:path w="7083" h="9346" extrusionOk="0">
                  <a:moveTo>
                    <a:pt x="947" y="2980"/>
                  </a:moveTo>
                  <a:cubicBezTo>
                    <a:pt x="1206" y="3691"/>
                    <a:pt x="1449" y="4412"/>
                    <a:pt x="1792" y="5083"/>
                  </a:cubicBezTo>
                  <a:cubicBezTo>
                    <a:pt x="2260" y="5991"/>
                    <a:pt x="2676" y="6916"/>
                    <a:pt x="2998" y="7877"/>
                  </a:cubicBezTo>
                  <a:cubicBezTo>
                    <a:pt x="3147" y="8313"/>
                    <a:pt x="3438" y="8646"/>
                    <a:pt x="3704" y="8995"/>
                  </a:cubicBezTo>
                  <a:cubicBezTo>
                    <a:pt x="3971" y="9345"/>
                    <a:pt x="4491" y="9259"/>
                    <a:pt x="4678" y="8860"/>
                  </a:cubicBezTo>
                  <a:cubicBezTo>
                    <a:pt x="4765" y="8677"/>
                    <a:pt x="4824" y="8483"/>
                    <a:pt x="4893" y="8288"/>
                  </a:cubicBezTo>
                  <a:cubicBezTo>
                    <a:pt x="4969" y="8064"/>
                    <a:pt x="5042" y="7835"/>
                    <a:pt x="5118" y="7610"/>
                  </a:cubicBezTo>
                  <a:cubicBezTo>
                    <a:pt x="5500" y="6455"/>
                    <a:pt x="5933" y="5315"/>
                    <a:pt x="6189" y="4127"/>
                  </a:cubicBezTo>
                  <a:cubicBezTo>
                    <a:pt x="6234" y="3909"/>
                    <a:pt x="6296" y="3698"/>
                    <a:pt x="6362" y="3486"/>
                  </a:cubicBezTo>
                  <a:cubicBezTo>
                    <a:pt x="6570" y="2800"/>
                    <a:pt x="6792" y="2114"/>
                    <a:pt x="6993" y="1428"/>
                  </a:cubicBezTo>
                  <a:cubicBezTo>
                    <a:pt x="7048" y="1234"/>
                    <a:pt x="7076" y="1030"/>
                    <a:pt x="7080" y="832"/>
                  </a:cubicBezTo>
                  <a:cubicBezTo>
                    <a:pt x="7083" y="500"/>
                    <a:pt x="6962" y="358"/>
                    <a:pt x="6622" y="302"/>
                  </a:cubicBezTo>
                  <a:cubicBezTo>
                    <a:pt x="5929" y="188"/>
                    <a:pt x="5236" y="46"/>
                    <a:pt x="4523" y="70"/>
                  </a:cubicBezTo>
                  <a:cubicBezTo>
                    <a:pt x="4010" y="84"/>
                    <a:pt x="3493" y="73"/>
                    <a:pt x="2977" y="73"/>
                  </a:cubicBezTo>
                  <a:lnTo>
                    <a:pt x="2977" y="25"/>
                  </a:lnTo>
                  <a:cubicBezTo>
                    <a:pt x="2236" y="25"/>
                    <a:pt x="1491" y="43"/>
                    <a:pt x="746" y="18"/>
                  </a:cubicBezTo>
                  <a:cubicBezTo>
                    <a:pt x="229" y="1"/>
                    <a:pt x="1" y="243"/>
                    <a:pt x="181" y="732"/>
                  </a:cubicBezTo>
                  <a:cubicBezTo>
                    <a:pt x="458" y="1474"/>
                    <a:pt x="677" y="2235"/>
                    <a:pt x="947" y="2980"/>
                  </a:cubicBezTo>
                  <a:close/>
                  <a:moveTo>
                    <a:pt x="3136" y="6806"/>
                  </a:moveTo>
                  <a:cubicBezTo>
                    <a:pt x="2901" y="6123"/>
                    <a:pt x="2544" y="5496"/>
                    <a:pt x="2236" y="4845"/>
                  </a:cubicBezTo>
                  <a:cubicBezTo>
                    <a:pt x="1941" y="4228"/>
                    <a:pt x="1729" y="3580"/>
                    <a:pt x="1484" y="2942"/>
                  </a:cubicBezTo>
                  <a:cubicBezTo>
                    <a:pt x="1473" y="2911"/>
                    <a:pt x="1487" y="2870"/>
                    <a:pt x="1494" y="2800"/>
                  </a:cubicBezTo>
                  <a:cubicBezTo>
                    <a:pt x="1584" y="2779"/>
                    <a:pt x="1636" y="2758"/>
                    <a:pt x="1692" y="2758"/>
                  </a:cubicBezTo>
                  <a:cubicBezTo>
                    <a:pt x="1996" y="2755"/>
                    <a:pt x="2301" y="2755"/>
                    <a:pt x="2641" y="2755"/>
                  </a:cubicBezTo>
                  <a:cubicBezTo>
                    <a:pt x="2679" y="2825"/>
                    <a:pt x="2738" y="2915"/>
                    <a:pt x="2783" y="3012"/>
                  </a:cubicBezTo>
                  <a:cubicBezTo>
                    <a:pt x="3067" y="3652"/>
                    <a:pt x="3341" y="4297"/>
                    <a:pt x="3635" y="4935"/>
                  </a:cubicBezTo>
                  <a:cubicBezTo>
                    <a:pt x="3757" y="5201"/>
                    <a:pt x="3792" y="5458"/>
                    <a:pt x="3704" y="5735"/>
                  </a:cubicBezTo>
                  <a:cubicBezTo>
                    <a:pt x="3580" y="6154"/>
                    <a:pt x="3466" y="6574"/>
                    <a:pt x="3348" y="6986"/>
                  </a:cubicBezTo>
                  <a:cubicBezTo>
                    <a:pt x="3175" y="6989"/>
                    <a:pt x="3160" y="6879"/>
                    <a:pt x="3136" y="6806"/>
                  </a:cubicBezTo>
                  <a:close/>
                  <a:moveTo>
                    <a:pt x="3313" y="2713"/>
                  </a:moveTo>
                  <a:cubicBezTo>
                    <a:pt x="3642" y="2659"/>
                    <a:pt x="3975" y="2675"/>
                    <a:pt x="4405" y="2665"/>
                  </a:cubicBezTo>
                  <a:cubicBezTo>
                    <a:pt x="4256" y="3237"/>
                    <a:pt x="4128" y="3722"/>
                    <a:pt x="3992" y="4234"/>
                  </a:cubicBezTo>
                  <a:cubicBezTo>
                    <a:pt x="3674" y="3812"/>
                    <a:pt x="3368" y="3123"/>
                    <a:pt x="3313" y="2713"/>
                  </a:cubicBezTo>
                  <a:close/>
                  <a:moveTo>
                    <a:pt x="4488" y="7661"/>
                  </a:moveTo>
                  <a:cubicBezTo>
                    <a:pt x="4345" y="7956"/>
                    <a:pt x="4349" y="8306"/>
                    <a:pt x="4120" y="8593"/>
                  </a:cubicBezTo>
                  <a:cubicBezTo>
                    <a:pt x="3667" y="8379"/>
                    <a:pt x="3590" y="7987"/>
                    <a:pt x="3455" y="7627"/>
                  </a:cubicBezTo>
                  <a:cubicBezTo>
                    <a:pt x="3397" y="7471"/>
                    <a:pt x="3469" y="7336"/>
                    <a:pt x="3546" y="7215"/>
                  </a:cubicBezTo>
                  <a:cubicBezTo>
                    <a:pt x="3729" y="6920"/>
                    <a:pt x="3930" y="6636"/>
                    <a:pt x="4145" y="6321"/>
                  </a:cubicBezTo>
                  <a:cubicBezTo>
                    <a:pt x="4266" y="6386"/>
                    <a:pt x="4286" y="6515"/>
                    <a:pt x="4335" y="6622"/>
                  </a:cubicBezTo>
                  <a:cubicBezTo>
                    <a:pt x="4384" y="6719"/>
                    <a:pt x="4408" y="6830"/>
                    <a:pt x="4460" y="6927"/>
                  </a:cubicBezTo>
                  <a:cubicBezTo>
                    <a:pt x="4588" y="7170"/>
                    <a:pt x="4609" y="7405"/>
                    <a:pt x="4488" y="7661"/>
                  </a:cubicBezTo>
                  <a:close/>
                  <a:moveTo>
                    <a:pt x="5510" y="649"/>
                  </a:moveTo>
                  <a:cubicBezTo>
                    <a:pt x="5874" y="718"/>
                    <a:pt x="6182" y="777"/>
                    <a:pt x="6508" y="839"/>
                  </a:cubicBezTo>
                  <a:cubicBezTo>
                    <a:pt x="6522" y="1345"/>
                    <a:pt x="6266" y="1744"/>
                    <a:pt x="6178" y="2190"/>
                  </a:cubicBezTo>
                  <a:cubicBezTo>
                    <a:pt x="5818" y="2277"/>
                    <a:pt x="5524" y="2111"/>
                    <a:pt x="5177" y="2093"/>
                  </a:cubicBezTo>
                  <a:cubicBezTo>
                    <a:pt x="5143" y="1584"/>
                    <a:pt x="5309" y="1148"/>
                    <a:pt x="5510" y="649"/>
                  </a:cubicBezTo>
                  <a:close/>
                  <a:moveTo>
                    <a:pt x="5936" y="2835"/>
                  </a:moveTo>
                  <a:cubicBezTo>
                    <a:pt x="5607" y="4079"/>
                    <a:pt x="5226" y="5943"/>
                    <a:pt x="4838" y="6362"/>
                  </a:cubicBezTo>
                  <a:cubicBezTo>
                    <a:pt x="4647" y="6012"/>
                    <a:pt x="4505" y="5656"/>
                    <a:pt x="4384" y="5291"/>
                  </a:cubicBezTo>
                  <a:cubicBezTo>
                    <a:pt x="4353" y="5198"/>
                    <a:pt x="4380" y="5077"/>
                    <a:pt x="4405" y="4969"/>
                  </a:cubicBezTo>
                  <a:cubicBezTo>
                    <a:pt x="4577" y="4224"/>
                    <a:pt x="4755" y="3476"/>
                    <a:pt x="4931" y="2724"/>
                  </a:cubicBezTo>
                  <a:cubicBezTo>
                    <a:pt x="5309" y="2603"/>
                    <a:pt x="5624" y="2713"/>
                    <a:pt x="5936" y="2835"/>
                  </a:cubicBezTo>
                  <a:close/>
                  <a:moveTo>
                    <a:pt x="2457" y="614"/>
                  </a:moveTo>
                  <a:cubicBezTo>
                    <a:pt x="2471" y="604"/>
                    <a:pt x="2492" y="596"/>
                    <a:pt x="2513" y="596"/>
                  </a:cubicBezTo>
                  <a:cubicBezTo>
                    <a:pt x="3213" y="596"/>
                    <a:pt x="3916" y="593"/>
                    <a:pt x="4619" y="596"/>
                  </a:cubicBezTo>
                  <a:cubicBezTo>
                    <a:pt x="4692" y="596"/>
                    <a:pt x="4769" y="617"/>
                    <a:pt x="4893" y="638"/>
                  </a:cubicBezTo>
                  <a:cubicBezTo>
                    <a:pt x="4769" y="1141"/>
                    <a:pt x="4661" y="1581"/>
                    <a:pt x="4547" y="2035"/>
                  </a:cubicBezTo>
                  <a:cubicBezTo>
                    <a:pt x="4048" y="2142"/>
                    <a:pt x="3559" y="2142"/>
                    <a:pt x="3032" y="2118"/>
                  </a:cubicBezTo>
                  <a:cubicBezTo>
                    <a:pt x="2766" y="1661"/>
                    <a:pt x="2613" y="1158"/>
                    <a:pt x="2423" y="704"/>
                  </a:cubicBezTo>
                  <a:cubicBezTo>
                    <a:pt x="2444" y="649"/>
                    <a:pt x="2447" y="625"/>
                    <a:pt x="2457" y="614"/>
                  </a:cubicBezTo>
                  <a:close/>
                  <a:moveTo>
                    <a:pt x="1251" y="562"/>
                  </a:moveTo>
                  <a:cubicBezTo>
                    <a:pt x="1422" y="555"/>
                    <a:pt x="1591" y="576"/>
                    <a:pt x="1771" y="586"/>
                  </a:cubicBezTo>
                  <a:cubicBezTo>
                    <a:pt x="2055" y="1074"/>
                    <a:pt x="2246" y="1584"/>
                    <a:pt x="2426" y="2187"/>
                  </a:cubicBezTo>
                  <a:cubicBezTo>
                    <a:pt x="2004" y="2215"/>
                    <a:pt x="1664" y="2239"/>
                    <a:pt x="1342" y="2259"/>
                  </a:cubicBezTo>
                  <a:cubicBezTo>
                    <a:pt x="1096" y="1917"/>
                    <a:pt x="850" y="1262"/>
                    <a:pt x="704" y="593"/>
                  </a:cubicBezTo>
                  <a:cubicBezTo>
                    <a:pt x="881" y="482"/>
                    <a:pt x="1072" y="566"/>
                    <a:pt x="1251" y="5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38;p59">
              <a:extLst>
                <a:ext uri="{FF2B5EF4-FFF2-40B4-BE49-F238E27FC236}">
                  <a16:creationId xmlns:a16="http://schemas.microsoft.com/office/drawing/2014/main" id="{BEC684C0-8614-86E2-5D82-EC86AD5460A7}"/>
                </a:ext>
              </a:extLst>
            </p:cNvPr>
            <p:cNvSpPr/>
            <p:nvPr/>
          </p:nvSpPr>
          <p:spPr>
            <a:xfrm>
              <a:off x="5599300" y="806450"/>
              <a:ext cx="131175" cy="141275"/>
            </a:xfrm>
            <a:custGeom>
              <a:avLst/>
              <a:gdLst/>
              <a:ahLst/>
              <a:cxnLst/>
              <a:rect l="l" t="t" r="r" b="b"/>
              <a:pathLst>
                <a:path w="5247" h="5651" extrusionOk="0">
                  <a:moveTo>
                    <a:pt x="5073" y="5041"/>
                  </a:moveTo>
                  <a:cubicBezTo>
                    <a:pt x="5077" y="5006"/>
                    <a:pt x="5080" y="4969"/>
                    <a:pt x="5083" y="4930"/>
                  </a:cubicBezTo>
                  <a:cubicBezTo>
                    <a:pt x="5125" y="4220"/>
                    <a:pt x="5170" y="3506"/>
                    <a:pt x="5211" y="2792"/>
                  </a:cubicBezTo>
                  <a:lnTo>
                    <a:pt x="5246" y="2792"/>
                  </a:lnTo>
                  <a:cubicBezTo>
                    <a:pt x="5229" y="2023"/>
                    <a:pt x="5219" y="1254"/>
                    <a:pt x="5191" y="485"/>
                  </a:cubicBezTo>
                  <a:cubicBezTo>
                    <a:pt x="5177" y="132"/>
                    <a:pt x="4969" y="0"/>
                    <a:pt x="4613" y="90"/>
                  </a:cubicBezTo>
                  <a:cubicBezTo>
                    <a:pt x="4488" y="121"/>
                    <a:pt x="4366" y="183"/>
                    <a:pt x="4245" y="232"/>
                  </a:cubicBezTo>
                  <a:cubicBezTo>
                    <a:pt x="4103" y="291"/>
                    <a:pt x="3968" y="357"/>
                    <a:pt x="3826" y="408"/>
                  </a:cubicBezTo>
                  <a:cubicBezTo>
                    <a:pt x="3182" y="640"/>
                    <a:pt x="2592" y="981"/>
                    <a:pt x="2027" y="1351"/>
                  </a:cubicBezTo>
                  <a:cubicBezTo>
                    <a:pt x="1760" y="1528"/>
                    <a:pt x="1483" y="1691"/>
                    <a:pt x="1213" y="1864"/>
                  </a:cubicBezTo>
                  <a:cubicBezTo>
                    <a:pt x="884" y="2079"/>
                    <a:pt x="551" y="2294"/>
                    <a:pt x="233" y="2526"/>
                  </a:cubicBezTo>
                  <a:cubicBezTo>
                    <a:pt x="14" y="2685"/>
                    <a:pt x="1" y="2896"/>
                    <a:pt x="170" y="3101"/>
                  </a:cubicBezTo>
                  <a:cubicBezTo>
                    <a:pt x="278" y="3229"/>
                    <a:pt x="399" y="3347"/>
                    <a:pt x="527" y="3458"/>
                  </a:cubicBezTo>
                  <a:cubicBezTo>
                    <a:pt x="1466" y="4244"/>
                    <a:pt x="2534" y="4844"/>
                    <a:pt x="3636" y="5391"/>
                  </a:cubicBezTo>
                  <a:cubicBezTo>
                    <a:pt x="3847" y="5498"/>
                    <a:pt x="4100" y="5554"/>
                    <a:pt x="4342" y="5585"/>
                  </a:cubicBezTo>
                  <a:cubicBezTo>
                    <a:pt x="4831" y="5651"/>
                    <a:pt x="5003" y="5505"/>
                    <a:pt x="5073" y="5041"/>
                  </a:cubicBezTo>
                  <a:close/>
                  <a:moveTo>
                    <a:pt x="3868" y="4934"/>
                  </a:moveTo>
                  <a:cubicBezTo>
                    <a:pt x="3029" y="4535"/>
                    <a:pt x="2229" y="4071"/>
                    <a:pt x="1463" y="3555"/>
                  </a:cubicBezTo>
                  <a:cubicBezTo>
                    <a:pt x="1189" y="3371"/>
                    <a:pt x="978" y="3098"/>
                    <a:pt x="728" y="2852"/>
                  </a:cubicBezTo>
                  <a:cubicBezTo>
                    <a:pt x="991" y="2605"/>
                    <a:pt x="1276" y="2422"/>
                    <a:pt x="1567" y="2252"/>
                  </a:cubicBezTo>
                  <a:cubicBezTo>
                    <a:pt x="1813" y="2110"/>
                    <a:pt x="2051" y="1961"/>
                    <a:pt x="2284" y="1801"/>
                  </a:cubicBezTo>
                  <a:cubicBezTo>
                    <a:pt x="2998" y="1302"/>
                    <a:pt x="3777" y="939"/>
                    <a:pt x="4654" y="648"/>
                  </a:cubicBezTo>
                  <a:cubicBezTo>
                    <a:pt x="4775" y="1694"/>
                    <a:pt x="4688" y="4254"/>
                    <a:pt x="4515" y="5055"/>
                  </a:cubicBezTo>
                  <a:cubicBezTo>
                    <a:pt x="4276" y="5138"/>
                    <a:pt x="4065" y="5027"/>
                    <a:pt x="3868" y="49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39;p59">
              <a:extLst>
                <a:ext uri="{FF2B5EF4-FFF2-40B4-BE49-F238E27FC236}">
                  <a16:creationId xmlns:a16="http://schemas.microsoft.com/office/drawing/2014/main" id="{E0458D4F-A069-C500-CC74-CE9756BD9A55}"/>
                </a:ext>
              </a:extLst>
            </p:cNvPr>
            <p:cNvSpPr/>
            <p:nvPr/>
          </p:nvSpPr>
          <p:spPr>
            <a:xfrm>
              <a:off x="5899200" y="2109900"/>
              <a:ext cx="17075" cy="280050"/>
            </a:xfrm>
            <a:custGeom>
              <a:avLst/>
              <a:gdLst/>
              <a:ahLst/>
              <a:cxnLst/>
              <a:rect l="l" t="t" r="r" b="b"/>
              <a:pathLst>
                <a:path w="683" h="11202" extrusionOk="0">
                  <a:moveTo>
                    <a:pt x="443" y="11202"/>
                  </a:moveTo>
                  <a:cubicBezTo>
                    <a:pt x="491" y="11202"/>
                    <a:pt x="571" y="11160"/>
                    <a:pt x="579" y="11123"/>
                  </a:cubicBezTo>
                  <a:cubicBezTo>
                    <a:pt x="620" y="10949"/>
                    <a:pt x="672" y="10769"/>
                    <a:pt x="672" y="10589"/>
                  </a:cubicBezTo>
                  <a:cubicBezTo>
                    <a:pt x="683" y="9580"/>
                    <a:pt x="675" y="8572"/>
                    <a:pt x="675" y="7560"/>
                  </a:cubicBezTo>
                  <a:cubicBezTo>
                    <a:pt x="648" y="6206"/>
                    <a:pt x="679" y="4848"/>
                    <a:pt x="506" y="3497"/>
                  </a:cubicBezTo>
                  <a:cubicBezTo>
                    <a:pt x="416" y="2790"/>
                    <a:pt x="454" y="2066"/>
                    <a:pt x="433" y="1352"/>
                  </a:cubicBezTo>
                  <a:cubicBezTo>
                    <a:pt x="422" y="1023"/>
                    <a:pt x="416" y="690"/>
                    <a:pt x="392" y="361"/>
                  </a:cubicBezTo>
                  <a:cubicBezTo>
                    <a:pt x="374" y="139"/>
                    <a:pt x="267" y="1"/>
                    <a:pt x="173" y="42"/>
                  </a:cubicBezTo>
                  <a:cubicBezTo>
                    <a:pt x="31" y="108"/>
                    <a:pt x="13" y="236"/>
                    <a:pt x="3" y="364"/>
                  </a:cubicBezTo>
                  <a:lnTo>
                    <a:pt x="3" y="475"/>
                  </a:lnTo>
                  <a:cubicBezTo>
                    <a:pt x="7" y="1210"/>
                    <a:pt x="0" y="1944"/>
                    <a:pt x="13" y="2678"/>
                  </a:cubicBezTo>
                  <a:cubicBezTo>
                    <a:pt x="17" y="3046"/>
                    <a:pt x="52" y="3410"/>
                    <a:pt x="80" y="3777"/>
                  </a:cubicBezTo>
                  <a:cubicBezTo>
                    <a:pt x="107" y="4217"/>
                    <a:pt x="166" y="4653"/>
                    <a:pt x="170" y="5094"/>
                  </a:cubicBezTo>
                  <a:cubicBezTo>
                    <a:pt x="187" y="6889"/>
                    <a:pt x="190" y="8691"/>
                    <a:pt x="200" y="10488"/>
                  </a:cubicBezTo>
                  <a:cubicBezTo>
                    <a:pt x="200" y="10634"/>
                    <a:pt x="200" y="10779"/>
                    <a:pt x="218" y="10925"/>
                  </a:cubicBezTo>
                  <a:cubicBezTo>
                    <a:pt x="225" y="10994"/>
                    <a:pt x="259" y="11067"/>
                    <a:pt x="301" y="11126"/>
                  </a:cubicBezTo>
                  <a:cubicBezTo>
                    <a:pt x="333" y="11164"/>
                    <a:pt x="395" y="11202"/>
                    <a:pt x="443" y="112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0;p59">
              <a:extLst>
                <a:ext uri="{FF2B5EF4-FFF2-40B4-BE49-F238E27FC236}">
                  <a16:creationId xmlns:a16="http://schemas.microsoft.com/office/drawing/2014/main" id="{7BE950BF-631A-9EF0-0854-D9B4A498F55F}"/>
                </a:ext>
              </a:extLst>
            </p:cNvPr>
            <p:cNvSpPr/>
            <p:nvPr/>
          </p:nvSpPr>
          <p:spPr>
            <a:xfrm>
              <a:off x="5627450" y="2433775"/>
              <a:ext cx="232775" cy="19250"/>
            </a:xfrm>
            <a:custGeom>
              <a:avLst/>
              <a:gdLst/>
              <a:ahLst/>
              <a:cxnLst/>
              <a:rect l="l" t="t" r="r" b="b"/>
              <a:pathLst>
                <a:path w="9311" h="770" extrusionOk="0">
                  <a:moveTo>
                    <a:pt x="1293" y="268"/>
                  </a:moveTo>
                  <a:cubicBezTo>
                    <a:pt x="856" y="239"/>
                    <a:pt x="431" y="288"/>
                    <a:pt x="11" y="385"/>
                  </a:cubicBezTo>
                  <a:cubicBezTo>
                    <a:pt x="7" y="426"/>
                    <a:pt x="4" y="468"/>
                    <a:pt x="1" y="510"/>
                  </a:cubicBezTo>
                  <a:cubicBezTo>
                    <a:pt x="105" y="541"/>
                    <a:pt x="209" y="586"/>
                    <a:pt x="316" y="600"/>
                  </a:cubicBezTo>
                  <a:cubicBezTo>
                    <a:pt x="842" y="663"/>
                    <a:pt x="1373" y="762"/>
                    <a:pt x="1903" y="762"/>
                  </a:cubicBezTo>
                  <a:cubicBezTo>
                    <a:pt x="3940" y="770"/>
                    <a:pt x="5981" y="746"/>
                    <a:pt x="8019" y="728"/>
                  </a:cubicBezTo>
                  <a:cubicBezTo>
                    <a:pt x="8264" y="725"/>
                    <a:pt x="8510" y="697"/>
                    <a:pt x="8760" y="669"/>
                  </a:cubicBezTo>
                  <a:cubicBezTo>
                    <a:pt x="8975" y="645"/>
                    <a:pt x="9169" y="559"/>
                    <a:pt x="9273" y="364"/>
                  </a:cubicBezTo>
                  <a:cubicBezTo>
                    <a:pt x="9308" y="292"/>
                    <a:pt x="9311" y="180"/>
                    <a:pt x="9279" y="108"/>
                  </a:cubicBezTo>
                  <a:cubicBezTo>
                    <a:pt x="9238" y="14"/>
                    <a:pt x="9120" y="1"/>
                    <a:pt x="9030" y="49"/>
                  </a:cubicBezTo>
                  <a:cubicBezTo>
                    <a:pt x="8680" y="239"/>
                    <a:pt x="8299" y="226"/>
                    <a:pt x="7918" y="236"/>
                  </a:cubicBezTo>
                  <a:cubicBezTo>
                    <a:pt x="7270" y="253"/>
                    <a:pt x="6622" y="260"/>
                    <a:pt x="5974" y="284"/>
                  </a:cubicBezTo>
                  <a:cubicBezTo>
                    <a:pt x="4415" y="343"/>
                    <a:pt x="2852" y="375"/>
                    <a:pt x="1293" y="2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1;p59">
              <a:extLst>
                <a:ext uri="{FF2B5EF4-FFF2-40B4-BE49-F238E27FC236}">
                  <a16:creationId xmlns:a16="http://schemas.microsoft.com/office/drawing/2014/main" id="{F86A02F0-5D16-3DDA-8C80-D50814D039AB}"/>
                </a:ext>
              </a:extLst>
            </p:cNvPr>
            <p:cNvSpPr/>
            <p:nvPr/>
          </p:nvSpPr>
          <p:spPr>
            <a:xfrm>
              <a:off x="5493900" y="900150"/>
              <a:ext cx="75550" cy="77300"/>
            </a:xfrm>
            <a:custGeom>
              <a:avLst/>
              <a:gdLst/>
              <a:ahLst/>
              <a:cxnLst/>
              <a:rect l="l" t="t" r="r" b="b"/>
              <a:pathLst>
                <a:path w="3022" h="3092" extrusionOk="0">
                  <a:moveTo>
                    <a:pt x="416" y="2579"/>
                  </a:moveTo>
                  <a:cubicBezTo>
                    <a:pt x="800" y="2887"/>
                    <a:pt x="1206" y="3092"/>
                    <a:pt x="1618" y="3050"/>
                  </a:cubicBezTo>
                  <a:cubicBezTo>
                    <a:pt x="1794" y="3050"/>
                    <a:pt x="1871" y="3043"/>
                    <a:pt x="1948" y="3050"/>
                  </a:cubicBezTo>
                  <a:cubicBezTo>
                    <a:pt x="2297" y="3074"/>
                    <a:pt x="2515" y="2915"/>
                    <a:pt x="2671" y="2620"/>
                  </a:cubicBezTo>
                  <a:cubicBezTo>
                    <a:pt x="2910" y="2166"/>
                    <a:pt x="3021" y="1688"/>
                    <a:pt x="2959" y="1182"/>
                  </a:cubicBezTo>
                  <a:cubicBezTo>
                    <a:pt x="2941" y="1040"/>
                    <a:pt x="2890" y="891"/>
                    <a:pt x="2813" y="773"/>
                  </a:cubicBezTo>
                  <a:cubicBezTo>
                    <a:pt x="2338" y="36"/>
                    <a:pt x="1407" y="1"/>
                    <a:pt x="873" y="590"/>
                  </a:cubicBezTo>
                  <a:cubicBezTo>
                    <a:pt x="787" y="683"/>
                    <a:pt x="693" y="794"/>
                    <a:pt x="579" y="832"/>
                  </a:cubicBezTo>
                  <a:cubicBezTo>
                    <a:pt x="329" y="919"/>
                    <a:pt x="222" y="1103"/>
                    <a:pt x="152" y="1314"/>
                  </a:cubicBezTo>
                  <a:cubicBezTo>
                    <a:pt x="0" y="1771"/>
                    <a:pt x="17" y="2256"/>
                    <a:pt x="416" y="2579"/>
                  </a:cubicBezTo>
                  <a:close/>
                  <a:moveTo>
                    <a:pt x="558" y="1688"/>
                  </a:moveTo>
                  <a:cubicBezTo>
                    <a:pt x="911" y="1646"/>
                    <a:pt x="904" y="1646"/>
                    <a:pt x="1012" y="1400"/>
                  </a:cubicBezTo>
                  <a:cubicBezTo>
                    <a:pt x="1084" y="1234"/>
                    <a:pt x="1153" y="1058"/>
                    <a:pt x="1268" y="919"/>
                  </a:cubicBezTo>
                  <a:cubicBezTo>
                    <a:pt x="1441" y="704"/>
                    <a:pt x="1687" y="600"/>
                    <a:pt x="1975" y="697"/>
                  </a:cubicBezTo>
                  <a:cubicBezTo>
                    <a:pt x="2266" y="794"/>
                    <a:pt x="2456" y="988"/>
                    <a:pt x="2481" y="1296"/>
                  </a:cubicBezTo>
                  <a:cubicBezTo>
                    <a:pt x="2522" y="1750"/>
                    <a:pt x="2384" y="2160"/>
                    <a:pt x="2117" y="2547"/>
                  </a:cubicBezTo>
                  <a:cubicBezTo>
                    <a:pt x="1615" y="2658"/>
                    <a:pt x="1150" y="2614"/>
                    <a:pt x="745" y="2263"/>
                  </a:cubicBezTo>
                  <a:cubicBezTo>
                    <a:pt x="555" y="2100"/>
                    <a:pt x="467" y="1923"/>
                    <a:pt x="558" y="16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2;p59">
              <a:extLst>
                <a:ext uri="{FF2B5EF4-FFF2-40B4-BE49-F238E27FC236}">
                  <a16:creationId xmlns:a16="http://schemas.microsoft.com/office/drawing/2014/main" id="{3CD6DCEA-4A75-15A7-B186-5D1704359326}"/>
                </a:ext>
              </a:extLst>
            </p:cNvPr>
            <p:cNvSpPr/>
            <p:nvPr/>
          </p:nvSpPr>
          <p:spPr>
            <a:xfrm>
              <a:off x="5508275" y="1584125"/>
              <a:ext cx="235275" cy="39425"/>
            </a:xfrm>
            <a:custGeom>
              <a:avLst/>
              <a:gdLst/>
              <a:ahLst/>
              <a:cxnLst/>
              <a:rect l="l" t="t" r="r" b="b"/>
              <a:pathLst>
                <a:path w="9411" h="1577" extrusionOk="0">
                  <a:moveTo>
                    <a:pt x="707" y="419"/>
                  </a:moveTo>
                  <a:cubicBezTo>
                    <a:pt x="578" y="443"/>
                    <a:pt x="444" y="451"/>
                    <a:pt x="312" y="475"/>
                  </a:cubicBezTo>
                  <a:cubicBezTo>
                    <a:pt x="250" y="485"/>
                    <a:pt x="191" y="513"/>
                    <a:pt x="0" y="575"/>
                  </a:cubicBezTo>
                  <a:cubicBezTo>
                    <a:pt x="229" y="603"/>
                    <a:pt x="319" y="624"/>
                    <a:pt x="409" y="624"/>
                  </a:cubicBezTo>
                  <a:cubicBezTo>
                    <a:pt x="1379" y="620"/>
                    <a:pt x="2350" y="610"/>
                    <a:pt x="3319" y="610"/>
                  </a:cubicBezTo>
                  <a:cubicBezTo>
                    <a:pt x="3756" y="610"/>
                    <a:pt x="4196" y="620"/>
                    <a:pt x="4632" y="654"/>
                  </a:cubicBezTo>
                  <a:cubicBezTo>
                    <a:pt x="5582" y="728"/>
                    <a:pt x="6514" y="915"/>
                    <a:pt x="7443" y="1129"/>
                  </a:cubicBezTo>
                  <a:cubicBezTo>
                    <a:pt x="8070" y="1271"/>
                    <a:pt x="8697" y="1414"/>
                    <a:pt x="9410" y="1577"/>
                  </a:cubicBezTo>
                  <a:cubicBezTo>
                    <a:pt x="9268" y="1345"/>
                    <a:pt x="9095" y="1303"/>
                    <a:pt x="8936" y="1254"/>
                  </a:cubicBezTo>
                  <a:cubicBezTo>
                    <a:pt x="8212" y="1033"/>
                    <a:pt x="7488" y="800"/>
                    <a:pt x="6757" y="606"/>
                  </a:cubicBezTo>
                  <a:cubicBezTo>
                    <a:pt x="4757" y="83"/>
                    <a:pt x="2740" y="0"/>
                    <a:pt x="707" y="4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3;p59">
              <a:extLst>
                <a:ext uri="{FF2B5EF4-FFF2-40B4-BE49-F238E27FC236}">
                  <a16:creationId xmlns:a16="http://schemas.microsoft.com/office/drawing/2014/main" id="{80F9C766-554B-4F6B-2457-4D560A418F53}"/>
                </a:ext>
              </a:extLst>
            </p:cNvPr>
            <p:cNvSpPr/>
            <p:nvPr/>
          </p:nvSpPr>
          <p:spPr>
            <a:xfrm>
              <a:off x="5067725" y="340850"/>
              <a:ext cx="68025" cy="75300"/>
            </a:xfrm>
            <a:custGeom>
              <a:avLst/>
              <a:gdLst/>
              <a:ahLst/>
              <a:cxnLst/>
              <a:rect l="l" t="t" r="r" b="b"/>
              <a:pathLst>
                <a:path w="2721" h="3012" extrusionOk="0">
                  <a:moveTo>
                    <a:pt x="641" y="2665"/>
                  </a:moveTo>
                  <a:cubicBezTo>
                    <a:pt x="600" y="2682"/>
                    <a:pt x="551" y="2755"/>
                    <a:pt x="561" y="2790"/>
                  </a:cubicBezTo>
                  <a:cubicBezTo>
                    <a:pt x="576" y="2852"/>
                    <a:pt x="624" y="2911"/>
                    <a:pt x="672" y="2963"/>
                  </a:cubicBezTo>
                  <a:cubicBezTo>
                    <a:pt x="693" y="2987"/>
                    <a:pt x="742" y="2994"/>
                    <a:pt x="776" y="2994"/>
                  </a:cubicBezTo>
                  <a:cubicBezTo>
                    <a:pt x="1331" y="3001"/>
                    <a:pt x="1881" y="3012"/>
                    <a:pt x="2436" y="3004"/>
                  </a:cubicBezTo>
                  <a:cubicBezTo>
                    <a:pt x="2616" y="3004"/>
                    <a:pt x="2720" y="2897"/>
                    <a:pt x="2703" y="2779"/>
                  </a:cubicBezTo>
                  <a:cubicBezTo>
                    <a:pt x="2682" y="2647"/>
                    <a:pt x="2578" y="2603"/>
                    <a:pt x="2460" y="2588"/>
                  </a:cubicBezTo>
                  <a:cubicBezTo>
                    <a:pt x="2308" y="2571"/>
                    <a:pt x="2155" y="2578"/>
                    <a:pt x="2002" y="2568"/>
                  </a:cubicBezTo>
                  <a:cubicBezTo>
                    <a:pt x="1874" y="2561"/>
                    <a:pt x="1746" y="2543"/>
                    <a:pt x="1628" y="2533"/>
                  </a:cubicBezTo>
                  <a:cubicBezTo>
                    <a:pt x="1521" y="2065"/>
                    <a:pt x="1507" y="1002"/>
                    <a:pt x="1607" y="499"/>
                  </a:cubicBezTo>
                  <a:cubicBezTo>
                    <a:pt x="1815" y="520"/>
                    <a:pt x="1985" y="544"/>
                    <a:pt x="2155" y="551"/>
                  </a:cubicBezTo>
                  <a:cubicBezTo>
                    <a:pt x="2308" y="559"/>
                    <a:pt x="2442" y="450"/>
                    <a:pt x="2439" y="337"/>
                  </a:cubicBezTo>
                  <a:cubicBezTo>
                    <a:pt x="2432" y="201"/>
                    <a:pt x="2325" y="159"/>
                    <a:pt x="2210" y="132"/>
                  </a:cubicBezTo>
                  <a:cubicBezTo>
                    <a:pt x="1625" y="1"/>
                    <a:pt x="1036" y="14"/>
                    <a:pt x="451" y="118"/>
                  </a:cubicBezTo>
                  <a:cubicBezTo>
                    <a:pt x="322" y="143"/>
                    <a:pt x="201" y="208"/>
                    <a:pt x="87" y="271"/>
                  </a:cubicBezTo>
                  <a:cubicBezTo>
                    <a:pt x="45" y="292"/>
                    <a:pt x="0" y="375"/>
                    <a:pt x="14" y="406"/>
                  </a:cubicBezTo>
                  <a:cubicBezTo>
                    <a:pt x="42" y="465"/>
                    <a:pt x="101" y="544"/>
                    <a:pt x="156" y="551"/>
                  </a:cubicBezTo>
                  <a:cubicBezTo>
                    <a:pt x="264" y="565"/>
                    <a:pt x="381" y="548"/>
                    <a:pt x="492" y="527"/>
                  </a:cubicBezTo>
                  <a:cubicBezTo>
                    <a:pt x="714" y="485"/>
                    <a:pt x="932" y="437"/>
                    <a:pt x="1116" y="548"/>
                  </a:cubicBezTo>
                  <a:cubicBezTo>
                    <a:pt x="1102" y="1224"/>
                    <a:pt x="1088" y="1864"/>
                    <a:pt x="1070" y="2513"/>
                  </a:cubicBezTo>
                  <a:cubicBezTo>
                    <a:pt x="918" y="2564"/>
                    <a:pt x="776" y="2606"/>
                    <a:pt x="641" y="26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4;p59">
              <a:extLst>
                <a:ext uri="{FF2B5EF4-FFF2-40B4-BE49-F238E27FC236}">
                  <a16:creationId xmlns:a16="http://schemas.microsoft.com/office/drawing/2014/main" id="{DE993D43-766A-0028-888E-389706B316E3}"/>
                </a:ext>
              </a:extLst>
            </p:cNvPr>
            <p:cNvSpPr/>
            <p:nvPr/>
          </p:nvSpPr>
          <p:spPr>
            <a:xfrm>
              <a:off x="5129300" y="1409225"/>
              <a:ext cx="184625" cy="106300"/>
            </a:xfrm>
            <a:custGeom>
              <a:avLst/>
              <a:gdLst/>
              <a:ahLst/>
              <a:cxnLst/>
              <a:rect l="l" t="t" r="r" b="b"/>
              <a:pathLst>
                <a:path w="7385" h="4252" extrusionOk="0">
                  <a:moveTo>
                    <a:pt x="5721" y="358"/>
                  </a:moveTo>
                  <a:cubicBezTo>
                    <a:pt x="4532" y="818"/>
                    <a:pt x="3396" y="1376"/>
                    <a:pt x="2336" y="2072"/>
                  </a:cubicBezTo>
                  <a:cubicBezTo>
                    <a:pt x="1642" y="2530"/>
                    <a:pt x="985" y="3029"/>
                    <a:pt x="392" y="3607"/>
                  </a:cubicBezTo>
                  <a:cubicBezTo>
                    <a:pt x="275" y="3721"/>
                    <a:pt x="163" y="3850"/>
                    <a:pt x="73" y="3988"/>
                  </a:cubicBezTo>
                  <a:cubicBezTo>
                    <a:pt x="0" y="4100"/>
                    <a:pt x="49" y="4199"/>
                    <a:pt x="216" y="4252"/>
                  </a:cubicBezTo>
                  <a:cubicBezTo>
                    <a:pt x="302" y="4175"/>
                    <a:pt x="403" y="4092"/>
                    <a:pt x="499" y="4009"/>
                  </a:cubicBezTo>
                  <a:cubicBezTo>
                    <a:pt x="881" y="3676"/>
                    <a:pt x="1247" y="3331"/>
                    <a:pt x="1647" y="3015"/>
                  </a:cubicBezTo>
                  <a:cubicBezTo>
                    <a:pt x="2998" y="1944"/>
                    <a:pt x="4536" y="1178"/>
                    <a:pt x="6150" y="548"/>
                  </a:cubicBezTo>
                  <a:cubicBezTo>
                    <a:pt x="6535" y="395"/>
                    <a:pt x="6910" y="225"/>
                    <a:pt x="7384" y="0"/>
                  </a:cubicBezTo>
                  <a:cubicBezTo>
                    <a:pt x="6726" y="28"/>
                    <a:pt x="6216" y="163"/>
                    <a:pt x="5721" y="3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5;p59">
              <a:extLst>
                <a:ext uri="{FF2B5EF4-FFF2-40B4-BE49-F238E27FC236}">
                  <a16:creationId xmlns:a16="http://schemas.microsoft.com/office/drawing/2014/main" id="{1C69223F-30C7-B08D-35B8-72FEF27A2F7C}"/>
                </a:ext>
              </a:extLst>
            </p:cNvPr>
            <p:cNvSpPr/>
            <p:nvPr/>
          </p:nvSpPr>
          <p:spPr>
            <a:xfrm>
              <a:off x="5583125" y="469225"/>
              <a:ext cx="86625" cy="62725"/>
            </a:xfrm>
            <a:custGeom>
              <a:avLst/>
              <a:gdLst/>
              <a:ahLst/>
              <a:cxnLst/>
              <a:rect l="l" t="t" r="r" b="b"/>
              <a:pathLst>
                <a:path w="3465" h="2509" extrusionOk="0">
                  <a:moveTo>
                    <a:pt x="886" y="2059"/>
                  </a:moveTo>
                  <a:cubicBezTo>
                    <a:pt x="658" y="2079"/>
                    <a:pt x="491" y="1989"/>
                    <a:pt x="319" y="1861"/>
                  </a:cubicBezTo>
                  <a:cubicBezTo>
                    <a:pt x="232" y="1795"/>
                    <a:pt x="90" y="1878"/>
                    <a:pt x="62" y="1996"/>
                  </a:cubicBezTo>
                  <a:cubicBezTo>
                    <a:pt x="0" y="2259"/>
                    <a:pt x="146" y="2474"/>
                    <a:pt x="440" y="2488"/>
                  </a:cubicBezTo>
                  <a:cubicBezTo>
                    <a:pt x="800" y="2508"/>
                    <a:pt x="1164" y="2492"/>
                    <a:pt x="1524" y="2484"/>
                  </a:cubicBezTo>
                  <a:cubicBezTo>
                    <a:pt x="1601" y="2481"/>
                    <a:pt x="1673" y="2457"/>
                    <a:pt x="1746" y="2436"/>
                  </a:cubicBezTo>
                  <a:cubicBezTo>
                    <a:pt x="2047" y="2346"/>
                    <a:pt x="2241" y="2162"/>
                    <a:pt x="2273" y="1851"/>
                  </a:cubicBezTo>
                  <a:cubicBezTo>
                    <a:pt x="2293" y="1653"/>
                    <a:pt x="2300" y="1448"/>
                    <a:pt x="2321" y="1251"/>
                  </a:cubicBezTo>
                  <a:cubicBezTo>
                    <a:pt x="2349" y="1016"/>
                    <a:pt x="2332" y="770"/>
                    <a:pt x="2508" y="527"/>
                  </a:cubicBezTo>
                  <a:cubicBezTo>
                    <a:pt x="2671" y="513"/>
                    <a:pt x="2858" y="499"/>
                    <a:pt x="3045" y="482"/>
                  </a:cubicBezTo>
                  <a:cubicBezTo>
                    <a:pt x="3295" y="458"/>
                    <a:pt x="3437" y="375"/>
                    <a:pt x="3451" y="247"/>
                  </a:cubicBezTo>
                  <a:cubicBezTo>
                    <a:pt x="3464" y="101"/>
                    <a:pt x="3291" y="0"/>
                    <a:pt x="3004" y="14"/>
                  </a:cubicBezTo>
                  <a:cubicBezTo>
                    <a:pt x="2511" y="31"/>
                    <a:pt x="2017" y="63"/>
                    <a:pt x="1524" y="90"/>
                  </a:cubicBezTo>
                  <a:cubicBezTo>
                    <a:pt x="1465" y="94"/>
                    <a:pt x="1410" y="101"/>
                    <a:pt x="1355" y="111"/>
                  </a:cubicBezTo>
                  <a:cubicBezTo>
                    <a:pt x="1202" y="146"/>
                    <a:pt x="1074" y="263"/>
                    <a:pt x="1102" y="364"/>
                  </a:cubicBezTo>
                  <a:cubicBezTo>
                    <a:pt x="1133" y="492"/>
                    <a:pt x="1247" y="513"/>
                    <a:pt x="1365" y="530"/>
                  </a:cubicBezTo>
                  <a:cubicBezTo>
                    <a:pt x="1542" y="558"/>
                    <a:pt x="1742" y="475"/>
                    <a:pt x="1913" y="627"/>
                  </a:cubicBezTo>
                  <a:cubicBezTo>
                    <a:pt x="1860" y="1064"/>
                    <a:pt x="1809" y="1494"/>
                    <a:pt x="1763" y="1889"/>
                  </a:cubicBezTo>
                  <a:cubicBezTo>
                    <a:pt x="1465" y="2097"/>
                    <a:pt x="1171" y="2030"/>
                    <a:pt x="886" y="20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6;p59">
              <a:extLst>
                <a:ext uri="{FF2B5EF4-FFF2-40B4-BE49-F238E27FC236}">
                  <a16:creationId xmlns:a16="http://schemas.microsoft.com/office/drawing/2014/main" id="{BA7E0599-CF66-4F28-8412-0B5E535A88EC}"/>
                </a:ext>
              </a:extLst>
            </p:cNvPr>
            <p:cNvSpPr/>
            <p:nvPr/>
          </p:nvSpPr>
          <p:spPr>
            <a:xfrm>
              <a:off x="5313700" y="2418800"/>
              <a:ext cx="249425" cy="25725"/>
            </a:xfrm>
            <a:custGeom>
              <a:avLst/>
              <a:gdLst/>
              <a:ahLst/>
              <a:cxnLst/>
              <a:rect l="l" t="t" r="r" b="b"/>
              <a:pathLst>
                <a:path w="9977" h="1029" extrusionOk="0">
                  <a:moveTo>
                    <a:pt x="3223" y="229"/>
                  </a:moveTo>
                  <a:cubicBezTo>
                    <a:pt x="2254" y="176"/>
                    <a:pt x="1283" y="104"/>
                    <a:pt x="309" y="48"/>
                  </a:cubicBezTo>
                  <a:cubicBezTo>
                    <a:pt x="209" y="42"/>
                    <a:pt x="87" y="0"/>
                    <a:pt x="1" y="149"/>
                  </a:cubicBezTo>
                  <a:cubicBezTo>
                    <a:pt x="57" y="222"/>
                    <a:pt x="136" y="256"/>
                    <a:pt x="230" y="270"/>
                  </a:cubicBezTo>
                  <a:cubicBezTo>
                    <a:pt x="642" y="333"/>
                    <a:pt x="1054" y="416"/>
                    <a:pt x="1470" y="457"/>
                  </a:cubicBezTo>
                  <a:cubicBezTo>
                    <a:pt x="2156" y="523"/>
                    <a:pt x="2842" y="555"/>
                    <a:pt x="3525" y="606"/>
                  </a:cubicBezTo>
                  <a:cubicBezTo>
                    <a:pt x="4401" y="675"/>
                    <a:pt x="5275" y="734"/>
                    <a:pt x="6148" y="817"/>
                  </a:cubicBezTo>
                  <a:cubicBezTo>
                    <a:pt x="7229" y="921"/>
                    <a:pt x="8310" y="1029"/>
                    <a:pt x="9401" y="1015"/>
                  </a:cubicBezTo>
                  <a:cubicBezTo>
                    <a:pt x="9588" y="1015"/>
                    <a:pt x="9775" y="998"/>
                    <a:pt x="9962" y="987"/>
                  </a:cubicBezTo>
                  <a:cubicBezTo>
                    <a:pt x="9966" y="946"/>
                    <a:pt x="9973" y="901"/>
                    <a:pt x="9976" y="859"/>
                  </a:cubicBezTo>
                  <a:cubicBezTo>
                    <a:pt x="9696" y="846"/>
                    <a:pt x="9415" y="838"/>
                    <a:pt x="9135" y="821"/>
                  </a:cubicBezTo>
                  <a:cubicBezTo>
                    <a:pt x="8241" y="763"/>
                    <a:pt x="7347" y="724"/>
                    <a:pt x="6456" y="627"/>
                  </a:cubicBezTo>
                  <a:cubicBezTo>
                    <a:pt x="5375" y="513"/>
                    <a:pt x="4312" y="288"/>
                    <a:pt x="3223" y="2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47;p59">
              <a:extLst>
                <a:ext uri="{FF2B5EF4-FFF2-40B4-BE49-F238E27FC236}">
                  <a16:creationId xmlns:a16="http://schemas.microsoft.com/office/drawing/2014/main" id="{406658E3-DD21-C70C-161B-E07C7BBA6D9C}"/>
                </a:ext>
              </a:extLst>
            </p:cNvPr>
            <p:cNvSpPr/>
            <p:nvPr/>
          </p:nvSpPr>
          <p:spPr>
            <a:xfrm>
              <a:off x="5633000" y="1445175"/>
              <a:ext cx="174300" cy="27225"/>
            </a:xfrm>
            <a:custGeom>
              <a:avLst/>
              <a:gdLst/>
              <a:ahLst/>
              <a:cxnLst/>
              <a:rect l="l" t="t" r="r" b="b"/>
              <a:pathLst>
                <a:path w="6972" h="1089" extrusionOk="0">
                  <a:moveTo>
                    <a:pt x="1" y="506"/>
                  </a:moveTo>
                  <a:cubicBezTo>
                    <a:pt x="121" y="506"/>
                    <a:pt x="219" y="527"/>
                    <a:pt x="298" y="503"/>
                  </a:cubicBezTo>
                  <a:cubicBezTo>
                    <a:pt x="669" y="385"/>
                    <a:pt x="1050" y="399"/>
                    <a:pt x="1431" y="392"/>
                  </a:cubicBezTo>
                  <a:cubicBezTo>
                    <a:pt x="2644" y="364"/>
                    <a:pt x="3829" y="565"/>
                    <a:pt x="5011" y="794"/>
                  </a:cubicBezTo>
                  <a:cubicBezTo>
                    <a:pt x="5440" y="877"/>
                    <a:pt x="5870" y="960"/>
                    <a:pt x="6300" y="1036"/>
                  </a:cubicBezTo>
                  <a:cubicBezTo>
                    <a:pt x="6452" y="1064"/>
                    <a:pt x="6604" y="1078"/>
                    <a:pt x="6757" y="1082"/>
                  </a:cubicBezTo>
                  <a:cubicBezTo>
                    <a:pt x="6854" y="1088"/>
                    <a:pt x="6972" y="1057"/>
                    <a:pt x="6954" y="946"/>
                  </a:cubicBezTo>
                  <a:cubicBezTo>
                    <a:pt x="6948" y="874"/>
                    <a:pt x="6861" y="791"/>
                    <a:pt x="6788" y="756"/>
                  </a:cubicBezTo>
                  <a:cubicBezTo>
                    <a:pt x="6691" y="708"/>
                    <a:pt x="6570" y="697"/>
                    <a:pt x="6455" y="676"/>
                  </a:cubicBezTo>
                  <a:cubicBezTo>
                    <a:pt x="5801" y="555"/>
                    <a:pt x="5146" y="441"/>
                    <a:pt x="4487" y="319"/>
                  </a:cubicBezTo>
                  <a:cubicBezTo>
                    <a:pt x="3379" y="115"/>
                    <a:pt x="2259" y="1"/>
                    <a:pt x="1130" y="59"/>
                  </a:cubicBezTo>
                  <a:cubicBezTo>
                    <a:pt x="957" y="70"/>
                    <a:pt x="783" y="70"/>
                    <a:pt x="617" y="105"/>
                  </a:cubicBezTo>
                  <a:cubicBezTo>
                    <a:pt x="378" y="153"/>
                    <a:pt x="139" y="225"/>
                    <a:pt x="1" y="5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48;p59">
              <a:extLst>
                <a:ext uri="{FF2B5EF4-FFF2-40B4-BE49-F238E27FC236}">
                  <a16:creationId xmlns:a16="http://schemas.microsoft.com/office/drawing/2014/main" id="{75317D40-7C26-0AC3-DFA9-C1D4655AE2F7}"/>
                </a:ext>
              </a:extLst>
            </p:cNvPr>
            <p:cNvSpPr/>
            <p:nvPr/>
          </p:nvSpPr>
          <p:spPr>
            <a:xfrm>
              <a:off x="6049550" y="2338150"/>
              <a:ext cx="114975" cy="78150"/>
            </a:xfrm>
            <a:custGeom>
              <a:avLst/>
              <a:gdLst/>
              <a:ahLst/>
              <a:cxnLst/>
              <a:rect l="l" t="t" r="r" b="b"/>
              <a:pathLst>
                <a:path w="4599" h="3126" extrusionOk="0">
                  <a:moveTo>
                    <a:pt x="323" y="2769"/>
                  </a:moveTo>
                  <a:cubicBezTo>
                    <a:pt x="178" y="2849"/>
                    <a:pt x="46" y="2945"/>
                    <a:pt x="1" y="3125"/>
                  </a:cubicBezTo>
                  <a:cubicBezTo>
                    <a:pt x="545" y="3084"/>
                    <a:pt x="1342" y="2741"/>
                    <a:pt x="2332" y="2131"/>
                  </a:cubicBezTo>
                  <a:cubicBezTo>
                    <a:pt x="3289" y="1542"/>
                    <a:pt x="4200" y="714"/>
                    <a:pt x="4598" y="28"/>
                  </a:cubicBezTo>
                  <a:cubicBezTo>
                    <a:pt x="4443" y="28"/>
                    <a:pt x="4342" y="0"/>
                    <a:pt x="4277" y="35"/>
                  </a:cubicBezTo>
                  <a:cubicBezTo>
                    <a:pt x="4176" y="80"/>
                    <a:pt x="4093" y="163"/>
                    <a:pt x="4016" y="242"/>
                  </a:cubicBezTo>
                  <a:cubicBezTo>
                    <a:pt x="3151" y="1165"/>
                    <a:pt x="2132" y="1885"/>
                    <a:pt x="978" y="2436"/>
                  </a:cubicBezTo>
                  <a:cubicBezTo>
                    <a:pt x="756" y="2540"/>
                    <a:pt x="538" y="2651"/>
                    <a:pt x="323" y="27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49;p59">
              <a:extLst>
                <a:ext uri="{FF2B5EF4-FFF2-40B4-BE49-F238E27FC236}">
                  <a16:creationId xmlns:a16="http://schemas.microsoft.com/office/drawing/2014/main" id="{E66512F1-B687-EB3D-F0A4-3280BF29E32A}"/>
                </a:ext>
              </a:extLst>
            </p:cNvPr>
            <p:cNvSpPr/>
            <p:nvPr/>
          </p:nvSpPr>
          <p:spPr>
            <a:xfrm>
              <a:off x="5819475" y="1927575"/>
              <a:ext cx="115600" cy="21250"/>
            </a:xfrm>
            <a:custGeom>
              <a:avLst/>
              <a:gdLst/>
              <a:ahLst/>
              <a:cxnLst/>
              <a:rect l="l" t="t" r="r" b="b"/>
              <a:pathLst>
                <a:path w="4624" h="850" extrusionOk="0">
                  <a:moveTo>
                    <a:pt x="566" y="824"/>
                  </a:moveTo>
                  <a:cubicBezTo>
                    <a:pt x="1494" y="755"/>
                    <a:pt x="2426" y="686"/>
                    <a:pt x="3355" y="592"/>
                  </a:cubicBezTo>
                  <a:cubicBezTo>
                    <a:pt x="3691" y="558"/>
                    <a:pt x="4027" y="471"/>
                    <a:pt x="4360" y="392"/>
                  </a:cubicBezTo>
                  <a:cubicBezTo>
                    <a:pt x="4540" y="350"/>
                    <a:pt x="4623" y="226"/>
                    <a:pt x="4568" y="128"/>
                  </a:cubicBezTo>
                  <a:cubicBezTo>
                    <a:pt x="4505" y="10"/>
                    <a:pt x="4395" y="0"/>
                    <a:pt x="4273" y="21"/>
                  </a:cubicBezTo>
                  <a:cubicBezTo>
                    <a:pt x="4238" y="28"/>
                    <a:pt x="4200" y="38"/>
                    <a:pt x="4163" y="48"/>
                  </a:cubicBezTo>
                  <a:cubicBezTo>
                    <a:pt x="3514" y="197"/>
                    <a:pt x="2853" y="277"/>
                    <a:pt x="2191" y="329"/>
                  </a:cubicBezTo>
                  <a:cubicBezTo>
                    <a:pt x="1657" y="374"/>
                    <a:pt x="1128" y="433"/>
                    <a:pt x="600" y="499"/>
                  </a:cubicBezTo>
                  <a:cubicBezTo>
                    <a:pt x="417" y="523"/>
                    <a:pt x="240" y="589"/>
                    <a:pt x="1" y="655"/>
                  </a:cubicBezTo>
                  <a:cubicBezTo>
                    <a:pt x="223" y="849"/>
                    <a:pt x="400" y="838"/>
                    <a:pt x="566" y="8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0;p59">
              <a:extLst>
                <a:ext uri="{FF2B5EF4-FFF2-40B4-BE49-F238E27FC236}">
                  <a16:creationId xmlns:a16="http://schemas.microsoft.com/office/drawing/2014/main" id="{817AC8BE-AE3E-2CAF-4D75-4B18F97B561D}"/>
                </a:ext>
              </a:extLst>
            </p:cNvPr>
            <p:cNvSpPr/>
            <p:nvPr/>
          </p:nvSpPr>
          <p:spPr>
            <a:xfrm>
              <a:off x="5154600" y="1465450"/>
              <a:ext cx="114100" cy="63000"/>
            </a:xfrm>
            <a:custGeom>
              <a:avLst/>
              <a:gdLst/>
              <a:ahLst/>
              <a:cxnLst/>
              <a:rect l="l" t="t" r="r" b="b"/>
              <a:pathLst>
                <a:path w="4564" h="2520" extrusionOk="0">
                  <a:moveTo>
                    <a:pt x="4564" y="21"/>
                  </a:moveTo>
                  <a:cubicBezTo>
                    <a:pt x="4179" y="0"/>
                    <a:pt x="3912" y="100"/>
                    <a:pt x="3649" y="198"/>
                  </a:cubicBezTo>
                  <a:cubicBezTo>
                    <a:pt x="2460" y="620"/>
                    <a:pt x="1383" y="1234"/>
                    <a:pt x="371" y="1968"/>
                  </a:cubicBezTo>
                  <a:cubicBezTo>
                    <a:pt x="298" y="2024"/>
                    <a:pt x="222" y="2083"/>
                    <a:pt x="152" y="2145"/>
                  </a:cubicBezTo>
                  <a:cubicBezTo>
                    <a:pt x="69" y="2225"/>
                    <a:pt x="0" y="2311"/>
                    <a:pt x="45" y="2433"/>
                  </a:cubicBezTo>
                  <a:cubicBezTo>
                    <a:pt x="80" y="2519"/>
                    <a:pt x="235" y="2502"/>
                    <a:pt x="392" y="2387"/>
                  </a:cubicBezTo>
                  <a:cubicBezTo>
                    <a:pt x="1435" y="1605"/>
                    <a:pt x="2561" y="960"/>
                    <a:pt x="3787" y="479"/>
                  </a:cubicBezTo>
                  <a:cubicBezTo>
                    <a:pt x="4047" y="375"/>
                    <a:pt x="4265" y="215"/>
                    <a:pt x="4564" y="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51;p59">
              <a:extLst>
                <a:ext uri="{FF2B5EF4-FFF2-40B4-BE49-F238E27FC236}">
                  <a16:creationId xmlns:a16="http://schemas.microsoft.com/office/drawing/2014/main" id="{6A2E1794-8DA7-E147-4415-0020F0448EDA}"/>
                </a:ext>
              </a:extLst>
            </p:cNvPr>
            <p:cNvSpPr/>
            <p:nvPr/>
          </p:nvSpPr>
          <p:spPr>
            <a:xfrm>
              <a:off x="5824525" y="1954925"/>
              <a:ext cx="109600" cy="13650"/>
            </a:xfrm>
            <a:custGeom>
              <a:avLst/>
              <a:gdLst/>
              <a:ahLst/>
              <a:cxnLst/>
              <a:rect l="l" t="t" r="r" b="b"/>
              <a:pathLst>
                <a:path w="4384" h="546" extrusionOk="0">
                  <a:moveTo>
                    <a:pt x="3961" y="18"/>
                  </a:moveTo>
                  <a:cubicBezTo>
                    <a:pt x="3621" y="46"/>
                    <a:pt x="3278" y="84"/>
                    <a:pt x="2938" y="101"/>
                  </a:cubicBezTo>
                  <a:cubicBezTo>
                    <a:pt x="2138" y="139"/>
                    <a:pt x="1337" y="167"/>
                    <a:pt x="537" y="198"/>
                  </a:cubicBezTo>
                  <a:cubicBezTo>
                    <a:pt x="423" y="205"/>
                    <a:pt x="309" y="208"/>
                    <a:pt x="194" y="226"/>
                  </a:cubicBezTo>
                  <a:cubicBezTo>
                    <a:pt x="101" y="243"/>
                    <a:pt x="0" y="292"/>
                    <a:pt x="24" y="400"/>
                  </a:cubicBezTo>
                  <a:cubicBezTo>
                    <a:pt x="35" y="451"/>
                    <a:pt x="125" y="510"/>
                    <a:pt x="187" y="520"/>
                  </a:cubicBezTo>
                  <a:cubicBezTo>
                    <a:pt x="298" y="545"/>
                    <a:pt x="413" y="541"/>
                    <a:pt x="526" y="538"/>
                  </a:cubicBezTo>
                  <a:cubicBezTo>
                    <a:pt x="1254" y="520"/>
                    <a:pt x="1978" y="510"/>
                    <a:pt x="2703" y="486"/>
                  </a:cubicBezTo>
                  <a:cubicBezTo>
                    <a:pt x="3083" y="472"/>
                    <a:pt x="3462" y="437"/>
                    <a:pt x="3843" y="406"/>
                  </a:cubicBezTo>
                  <a:cubicBezTo>
                    <a:pt x="4030" y="389"/>
                    <a:pt x="4220" y="375"/>
                    <a:pt x="4383" y="205"/>
                  </a:cubicBezTo>
                  <a:cubicBezTo>
                    <a:pt x="4273" y="1"/>
                    <a:pt x="4116" y="8"/>
                    <a:pt x="3961" y="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2;p59">
              <a:extLst>
                <a:ext uri="{FF2B5EF4-FFF2-40B4-BE49-F238E27FC236}">
                  <a16:creationId xmlns:a16="http://schemas.microsoft.com/office/drawing/2014/main" id="{F9CB9B65-ABB5-4161-D245-2D9A0EC9760B}"/>
                </a:ext>
              </a:extLst>
            </p:cNvPr>
            <p:cNvSpPr/>
            <p:nvPr/>
          </p:nvSpPr>
          <p:spPr>
            <a:xfrm>
              <a:off x="5830225" y="1907550"/>
              <a:ext cx="106050" cy="19850"/>
            </a:xfrm>
            <a:custGeom>
              <a:avLst/>
              <a:gdLst/>
              <a:ahLst/>
              <a:cxnLst/>
              <a:rect l="l" t="t" r="r" b="b"/>
              <a:pathLst>
                <a:path w="4242" h="794" extrusionOk="0">
                  <a:moveTo>
                    <a:pt x="3770" y="59"/>
                  </a:moveTo>
                  <a:cubicBezTo>
                    <a:pt x="2846" y="160"/>
                    <a:pt x="1920" y="257"/>
                    <a:pt x="999" y="357"/>
                  </a:cubicBezTo>
                  <a:cubicBezTo>
                    <a:pt x="770" y="385"/>
                    <a:pt x="545" y="416"/>
                    <a:pt x="323" y="454"/>
                  </a:cubicBezTo>
                  <a:cubicBezTo>
                    <a:pt x="202" y="475"/>
                    <a:pt x="91" y="528"/>
                    <a:pt x="1" y="642"/>
                  </a:cubicBezTo>
                  <a:cubicBezTo>
                    <a:pt x="223" y="794"/>
                    <a:pt x="434" y="763"/>
                    <a:pt x="639" y="745"/>
                  </a:cubicBezTo>
                  <a:cubicBezTo>
                    <a:pt x="1470" y="676"/>
                    <a:pt x="2302" y="600"/>
                    <a:pt x="3130" y="517"/>
                  </a:cubicBezTo>
                  <a:cubicBezTo>
                    <a:pt x="3413" y="489"/>
                    <a:pt x="3695" y="434"/>
                    <a:pt x="3971" y="371"/>
                  </a:cubicBezTo>
                  <a:cubicBezTo>
                    <a:pt x="4069" y="350"/>
                    <a:pt x="4152" y="271"/>
                    <a:pt x="4242" y="216"/>
                  </a:cubicBezTo>
                  <a:cubicBezTo>
                    <a:pt x="4114" y="0"/>
                    <a:pt x="3937" y="42"/>
                    <a:pt x="3770" y="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3;p59">
              <a:extLst>
                <a:ext uri="{FF2B5EF4-FFF2-40B4-BE49-F238E27FC236}">
                  <a16:creationId xmlns:a16="http://schemas.microsoft.com/office/drawing/2014/main" id="{93FF0BD3-AA5C-FED2-C16A-6F40B7DD62C9}"/>
                </a:ext>
              </a:extLst>
            </p:cNvPr>
            <p:cNvSpPr/>
            <p:nvPr/>
          </p:nvSpPr>
          <p:spPr>
            <a:xfrm>
              <a:off x="5200150" y="1517850"/>
              <a:ext cx="100425" cy="50775"/>
            </a:xfrm>
            <a:custGeom>
              <a:avLst/>
              <a:gdLst/>
              <a:ahLst/>
              <a:cxnLst/>
              <a:rect l="l" t="t" r="r" b="b"/>
              <a:pathLst>
                <a:path w="4017" h="2031" extrusionOk="0">
                  <a:moveTo>
                    <a:pt x="171" y="2017"/>
                  </a:moveTo>
                  <a:cubicBezTo>
                    <a:pt x="278" y="1979"/>
                    <a:pt x="375" y="1923"/>
                    <a:pt x="472" y="1868"/>
                  </a:cubicBezTo>
                  <a:cubicBezTo>
                    <a:pt x="1421" y="1286"/>
                    <a:pt x="2388" y="738"/>
                    <a:pt x="3469" y="409"/>
                  </a:cubicBezTo>
                  <a:cubicBezTo>
                    <a:pt x="3663" y="350"/>
                    <a:pt x="3836" y="233"/>
                    <a:pt x="4017" y="146"/>
                  </a:cubicBezTo>
                  <a:cubicBezTo>
                    <a:pt x="3677" y="0"/>
                    <a:pt x="3386" y="101"/>
                    <a:pt x="3098" y="187"/>
                  </a:cubicBezTo>
                  <a:cubicBezTo>
                    <a:pt x="2056" y="506"/>
                    <a:pt x="1127" y="1047"/>
                    <a:pt x="215" y="1618"/>
                  </a:cubicBezTo>
                  <a:cubicBezTo>
                    <a:pt x="139" y="1667"/>
                    <a:pt x="73" y="1743"/>
                    <a:pt x="25" y="1816"/>
                  </a:cubicBezTo>
                  <a:cubicBezTo>
                    <a:pt x="1" y="1854"/>
                    <a:pt x="1" y="1930"/>
                    <a:pt x="25" y="1968"/>
                  </a:cubicBezTo>
                  <a:cubicBezTo>
                    <a:pt x="49" y="2003"/>
                    <a:pt x="132" y="2031"/>
                    <a:pt x="171" y="20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54;p59">
              <a:extLst>
                <a:ext uri="{FF2B5EF4-FFF2-40B4-BE49-F238E27FC236}">
                  <a16:creationId xmlns:a16="http://schemas.microsoft.com/office/drawing/2014/main" id="{EC443699-B53E-822E-27F8-44B7AE30C54E}"/>
                </a:ext>
              </a:extLst>
            </p:cNvPr>
            <p:cNvSpPr/>
            <p:nvPr/>
          </p:nvSpPr>
          <p:spPr>
            <a:xfrm>
              <a:off x="5823550" y="1981775"/>
              <a:ext cx="104850" cy="9225"/>
            </a:xfrm>
            <a:custGeom>
              <a:avLst/>
              <a:gdLst/>
              <a:ahLst/>
              <a:cxnLst/>
              <a:rect l="l" t="t" r="r" b="b"/>
              <a:pathLst>
                <a:path w="4194" h="369" extrusionOk="0">
                  <a:moveTo>
                    <a:pt x="4169" y="171"/>
                  </a:moveTo>
                  <a:cubicBezTo>
                    <a:pt x="4194" y="67"/>
                    <a:pt x="4086" y="18"/>
                    <a:pt x="3986" y="12"/>
                  </a:cubicBezTo>
                  <a:cubicBezTo>
                    <a:pt x="3909" y="4"/>
                    <a:pt x="3833" y="1"/>
                    <a:pt x="3757" y="1"/>
                  </a:cubicBezTo>
                  <a:cubicBezTo>
                    <a:pt x="2745" y="4"/>
                    <a:pt x="1737" y="12"/>
                    <a:pt x="725" y="15"/>
                  </a:cubicBezTo>
                  <a:cubicBezTo>
                    <a:pt x="476" y="15"/>
                    <a:pt x="240" y="67"/>
                    <a:pt x="1" y="181"/>
                  </a:cubicBezTo>
                  <a:cubicBezTo>
                    <a:pt x="220" y="344"/>
                    <a:pt x="469" y="344"/>
                    <a:pt x="715" y="348"/>
                  </a:cubicBezTo>
                  <a:cubicBezTo>
                    <a:pt x="1612" y="358"/>
                    <a:pt x="2506" y="365"/>
                    <a:pt x="3404" y="368"/>
                  </a:cubicBezTo>
                  <a:cubicBezTo>
                    <a:pt x="3594" y="368"/>
                    <a:pt x="3788" y="361"/>
                    <a:pt x="3972" y="330"/>
                  </a:cubicBezTo>
                  <a:cubicBezTo>
                    <a:pt x="4048" y="316"/>
                    <a:pt x="4152" y="236"/>
                    <a:pt x="4169" y="1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55;p59">
              <a:extLst>
                <a:ext uri="{FF2B5EF4-FFF2-40B4-BE49-F238E27FC236}">
                  <a16:creationId xmlns:a16="http://schemas.microsoft.com/office/drawing/2014/main" id="{6989D035-5969-B4BC-AC38-2219BE74253A}"/>
                </a:ext>
              </a:extLst>
            </p:cNvPr>
            <p:cNvSpPr/>
            <p:nvPr/>
          </p:nvSpPr>
          <p:spPr>
            <a:xfrm>
              <a:off x="5847825" y="1861550"/>
              <a:ext cx="91125" cy="18225"/>
            </a:xfrm>
            <a:custGeom>
              <a:avLst/>
              <a:gdLst/>
              <a:ahLst/>
              <a:cxnLst/>
              <a:rect l="l" t="t" r="r" b="b"/>
              <a:pathLst>
                <a:path w="3645" h="729" extrusionOk="0">
                  <a:moveTo>
                    <a:pt x="3544" y="1"/>
                  </a:moveTo>
                  <a:cubicBezTo>
                    <a:pt x="3475" y="14"/>
                    <a:pt x="3403" y="22"/>
                    <a:pt x="3330" y="39"/>
                  </a:cubicBezTo>
                  <a:cubicBezTo>
                    <a:pt x="2609" y="222"/>
                    <a:pt x="1878" y="319"/>
                    <a:pt x="1130" y="337"/>
                  </a:cubicBezTo>
                  <a:cubicBezTo>
                    <a:pt x="867" y="340"/>
                    <a:pt x="600" y="364"/>
                    <a:pt x="336" y="403"/>
                  </a:cubicBezTo>
                  <a:cubicBezTo>
                    <a:pt x="239" y="417"/>
                    <a:pt x="152" y="497"/>
                    <a:pt x="0" y="580"/>
                  </a:cubicBezTo>
                  <a:cubicBezTo>
                    <a:pt x="194" y="638"/>
                    <a:pt x="315" y="690"/>
                    <a:pt x="443" y="708"/>
                  </a:cubicBezTo>
                  <a:cubicBezTo>
                    <a:pt x="592" y="729"/>
                    <a:pt x="745" y="721"/>
                    <a:pt x="898" y="718"/>
                  </a:cubicBezTo>
                  <a:cubicBezTo>
                    <a:pt x="1604" y="718"/>
                    <a:pt x="2304" y="652"/>
                    <a:pt x="2994" y="503"/>
                  </a:cubicBezTo>
                  <a:cubicBezTo>
                    <a:pt x="3178" y="462"/>
                    <a:pt x="3357" y="399"/>
                    <a:pt x="3531" y="330"/>
                  </a:cubicBezTo>
                  <a:cubicBezTo>
                    <a:pt x="3645" y="285"/>
                    <a:pt x="3645" y="185"/>
                    <a:pt x="3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6;p59">
              <a:extLst>
                <a:ext uri="{FF2B5EF4-FFF2-40B4-BE49-F238E27FC236}">
                  <a16:creationId xmlns:a16="http://schemas.microsoft.com/office/drawing/2014/main" id="{B8489299-8F2A-647F-97D9-96A00DD3FAB2}"/>
                </a:ext>
              </a:extLst>
            </p:cNvPr>
            <p:cNvSpPr/>
            <p:nvPr/>
          </p:nvSpPr>
          <p:spPr>
            <a:xfrm>
              <a:off x="5641925" y="1426375"/>
              <a:ext cx="113250" cy="18050"/>
            </a:xfrm>
            <a:custGeom>
              <a:avLst/>
              <a:gdLst/>
              <a:ahLst/>
              <a:cxnLst/>
              <a:rect l="l" t="t" r="r" b="b"/>
              <a:pathLst>
                <a:path w="4530" h="722" extrusionOk="0">
                  <a:moveTo>
                    <a:pt x="4165" y="694"/>
                  </a:moveTo>
                  <a:cubicBezTo>
                    <a:pt x="4266" y="721"/>
                    <a:pt x="4379" y="697"/>
                    <a:pt x="4480" y="697"/>
                  </a:cubicBezTo>
                  <a:cubicBezTo>
                    <a:pt x="4529" y="537"/>
                    <a:pt x="4473" y="441"/>
                    <a:pt x="4352" y="406"/>
                  </a:cubicBezTo>
                  <a:cubicBezTo>
                    <a:pt x="4026" y="316"/>
                    <a:pt x="3698" y="219"/>
                    <a:pt x="3361" y="166"/>
                  </a:cubicBezTo>
                  <a:cubicBezTo>
                    <a:pt x="2308" y="14"/>
                    <a:pt x="1245" y="0"/>
                    <a:pt x="180" y="49"/>
                  </a:cubicBezTo>
                  <a:cubicBezTo>
                    <a:pt x="122" y="53"/>
                    <a:pt x="60" y="70"/>
                    <a:pt x="1" y="83"/>
                  </a:cubicBezTo>
                  <a:cubicBezTo>
                    <a:pt x="697" y="222"/>
                    <a:pt x="1390" y="309"/>
                    <a:pt x="2086" y="392"/>
                  </a:cubicBezTo>
                  <a:cubicBezTo>
                    <a:pt x="2783" y="472"/>
                    <a:pt x="3486" y="499"/>
                    <a:pt x="4165" y="6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57;p59">
              <a:extLst>
                <a:ext uri="{FF2B5EF4-FFF2-40B4-BE49-F238E27FC236}">
                  <a16:creationId xmlns:a16="http://schemas.microsoft.com/office/drawing/2014/main" id="{D482D138-F47D-F1A9-194C-555F5A807445}"/>
                </a:ext>
              </a:extLst>
            </p:cNvPr>
            <p:cNvSpPr/>
            <p:nvPr/>
          </p:nvSpPr>
          <p:spPr>
            <a:xfrm>
              <a:off x="5179375" y="1499475"/>
              <a:ext cx="95050" cy="50875"/>
            </a:xfrm>
            <a:custGeom>
              <a:avLst/>
              <a:gdLst/>
              <a:ahLst/>
              <a:cxnLst/>
              <a:rect l="l" t="t" r="r" b="b"/>
              <a:pathLst>
                <a:path w="3802" h="2035" extrusionOk="0">
                  <a:moveTo>
                    <a:pt x="385" y="1893"/>
                  </a:moveTo>
                  <a:cubicBezTo>
                    <a:pt x="839" y="1553"/>
                    <a:pt x="1331" y="1276"/>
                    <a:pt x="1851" y="1044"/>
                  </a:cubicBezTo>
                  <a:cubicBezTo>
                    <a:pt x="2263" y="860"/>
                    <a:pt x="2682" y="677"/>
                    <a:pt x="3101" y="503"/>
                  </a:cubicBezTo>
                  <a:cubicBezTo>
                    <a:pt x="3361" y="392"/>
                    <a:pt x="3610" y="264"/>
                    <a:pt x="3801" y="1"/>
                  </a:cubicBezTo>
                  <a:cubicBezTo>
                    <a:pt x="3579" y="53"/>
                    <a:pt x="3354" y="84"/>
                    <a:pt x="3143" y="160"/>
                  </a:cubicBezTo>
                  <a:cubicBezTo>
                    <a:pt x="2377" y="431"/>
                    <a:pt x="1622" y="739"/>
                    <a:pt x="912" y="1137"/>
                  </a:cubicBezTo>
                  <a:cubicBezTo>
                    <a:pt x="651" y="1286"/>
                    <a:pt x="405" y="1463"/>
                    <a:pt x="167" y="1643"/>
                  </a:cubicBezTo>
                  <a:cubicBezTo>
                    <a:pt x="87" y="1702"/>
                    <a:pt x="52" y="1813"/>
                    <a:pt x="0" y="1893"/>
                  </a:cubicBezTo>
                  <a:cubicBezTo>
                    <a:pt x="156" y="2035"/>
                    <a:pt x="274" y="1976"/>
                    <a:pt x="385" y="18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58;p59">
              <a:extLst>
                <a:ext uri="{FF2B5EF4-FFF2-40B4-BE49-F238E27FC236}">
                  <a16:creationId xmlns:a16="http://schemas.microsoft.com/office/drawing/2014/main" id="{A7F1E989-B809-33D7-F0DE-F5A23EC24BEC}"/>
                </a:ext>
              </a:extLst>
            </p:cNvPr>
            <p:cNvSpPr/>
            <p:nvPr/>
          </p:nvSpPr>
          <p:spPr>
            <a:xfrm>
              <a:off x="5215150" y="1545050"/>
              <a:ext cx="93825" cy="43250"/>
            </a:xfrm>
            <a:custGeom>
              <a:avLst/>
              <a:gdLst/>
              <a:ahLst/>
              <a:cxnLst/>
              <a:rect l="l" t="t" r="r" b="b"/>
              <a:pathLst>
                <a:path w="3753" h="1730" extrusionOk="0">
                  <a:moveTo>
                    <a:pt x="2800" y="167"/>
                  </a:moveTo>
                  <a:cubicBezTo>
                    <a:pt x="2273" y="371"/>
                    <a:pt x="1743" y="575"/>
                    <a:pt x="1230" y="808"/>
                  </a:cubicBezTo>
                  <a:cubicBezTo>
                    <a:pt x="835" y="988"/>
                    <a:pt x="464" y="1206"/>
                    <a:pt x="87" y="1418"/>
                  </a:cubicBezTo>
                  <a:cubicBezTo>
                    <a:pt x="38" y="1445"/>
                    <a:pt x="4" y="1536"/>
                    <a:pt x="0" y="1594"/>
                  </a:cubicBezTo>
                  <a:cubicBezTo>
                    <a:pt x="0" y="1674"/>
                    <a:pt x="135" y="1729"/>
                    <a:pt x="229" y="1691"/>
                  </a:cubicBezTo>
                  <a:cubicBezTo>
                    <a:pt x="350" y="1643"/>
                    <a:pt x="474" y="1594"/>
                    <a:pt x="586" y="1528"/>
                  </a:cubicBezTo>
                  <a:cubicBezTo>
                    <a:pt x="1299" y="1106"/>
                    <a:pt x="2059" y="773"/>
                    <a:pt x="2841" y="489"/>
                  </a:cubicBezTo>
                  <a:cubicBezTo>
                    <a:pt x="3143" y="381"/>
                    <a:pt x="3417" y="229"/>
                    <a:pt x="3752" y="1"/>
                  </a:cubicBezTo>
                  <a:cubicBezTo>
                    <a:pt x="3361" y="4"/>
                    <a:pt x="3073" y="60"/>
                    <a:pt x="2800"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59;p59">
              <a:extLst>
                <a:ext uri="{FF2B5EF4-FFF2-40B4-BE49-F238E27FC236}">
                  <a16:creationId xmlns:a16="http://schemas.microsoft.com/office/drawing/2014/main" id="{96924C7A-8C39-A58B-D0FF-FE226C34851D}"/>
                </a:ext>
              </a:extLst>
            </p:cNvPr>
            <p:cNvSpPr/>
            <p:nvPr/>
          </p:nvSpPr>
          <p:spPr>
            <a:xfrm>
              <a:off x="6084650" y="2308950"/>
              <a:ext cx="77875" cy="58925"/>
            </a:xfrm>
            <a:custGeom>
              <a:avLst/>
              <a:gdLst/>
              <a:ahLst/>
              <a:cxnLst/>
              <a:rect l="l" t="t" r="r" b="b"/>
              <a:pathLst>
                <a:path w="3115" h="2357" extrusionOk="0">
                  <a:moveTo>
                    <a:pt x="0" y="2357"/>
                  </a:moveTo>
                  <a:cubicBezTo>
                    <a:pt x="212" y="2291"/>
                    <a:pt x="325" y="2270"/>
                    <a:pt x="423" y="2221"/>
                  </a:cubicBezTo>
                  <a:cubicBezTo>
                    <a:pt x="1410" y="1701"/>
                    <a:pt x="2318" y="1078"/>
                    <a:pt x="3077" y="275"/>
                  </a:cubicBezTo>
                  <a:cubicBezTo>
                    <a:pt x="3108" y="240"/>
                    <a:pt x="3105" y="177"/>
                    <a:pt x="3115" y="132"/>
                  </a:cubicBezTo>
                  <a:cubicBezTo>
                    <a:pt x="2980" y="1"/>
                    <a:pt x="2858" y="46"/>
                    <a:pt x="2751" y="136"/>
                  </a:cubicBezTo>
                  <a:cubicBezTo>
                    <a:pt x="2550" y="299"/>
                    <a:pt x="2363" y="486"/>
                    <a:pt x="2152" y="641"/>
                  </a:cubicBezTo>
                  <a:cubicBezTo>
                    <a:pt x="1625" y="1026"/>
                    <a:pt x="1088" y="1400"/>
                    <a:pt x="551" y="1778"/>
                  </a:cubicBezTo>
                  <a:cubicBezTo>
                    <a:pt x="357" y="1914"/>
                    <a:pt x="132" y="2024"/>
                    <a:pt x="0" y="23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0;p59">
              <a:extLst>
                <a:ext uri="{FF2B5EF4-FFF2-40B4-BE49-F238E27FC236}">
                  <a16:creationId xmlns:a16="http://schemas.microsoft.com/office/drawing/2014/main" id="{B5F56CFE-E8E8-152D-5586-FB8279904553}"/>
                </a:ext>
              </a:extLst>
            </p:cNvPr>
            <p:cNvSpPr/>
            <p:nvPr/>
          </p:nvSpPr>
          <p:spPr>
            <a:xfrm>
              <a:off x="5589675" y="942250"/>
              <a:ext cx="33050" cy="38400"/>
            </a:xfrm>
            <a:custGeom>
              <a:avLst/>
              <a:gdLst/>
              <a:ahLst/>
              <a:cxnLst/>
              <a:rect l="l" t="t" r="r" b="b"/>
              <a:pathLst>
                <a:path w="1322" h="1536" extrusionOk="0">
                  <a:moveTo>
                    <a:pt x="694" y="1459"/>
                  </a:moveTo>
                  <a:cubicBezTo>
                    <a:pt x="940" y="1536"/>
                    <a:pt x="1162" y="1438"/>
                    <a:pt x="1238" y="1200"/>
                  </a:cubicBezTo>
                  <a:cubicBezTo>
                    <a:pt x="1283" y="1064"/>
                    <a:pt x="1301" y="915"/>
                    <a:pt x="1321" y="811"/>
                  </a:cubicBezTo>
                  <a:cubicBezTo>
                    <a:pt x="1307" y="676"/>
                    <a:pt x="1307" y="583"/>
                    <a:pt x="1286" y="496"/>
                  </a:cubicBezTo>
                  <a:cubicBezTo>
                    <a:pt x="1186" y="135"/>
                    <a:pt x="687" y="1"/>
                    <a:pt x="410" y="257"/>
                  </a:cubicBezTo>
                  <a:cubicBezTo>
                    <a:pt x="1" y="638"/>
                    <a:pt x="157" y="1296"/>
                    <a:pt x="694" y="14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1;p59">
              <a:extLst>
                <a:ext uri="{FF2B5EF4-FFF2-40B4-BE49-F238E27FC236}">
                  <a16:creationId xmlns:a16="http://schemas.microsoft.com/office/drawing/2014/main" id="{7E5F3E39-C6BF-931E-411C-28397F319D67}"/>
                </a:ext>
              </a:extLst>
            </p:cNvPr>
            <p:cNvSpPr/>
            <p:nvPr/>
          </p:nvSpPr>
          <p:spPr>
            <a:xfrm>
              <a:off x="5728525" y="1476250"/>
              <a:ext cx="104175" cy="18750"/>
            </a:xfrm>
            <a:custGeom>
              <a:avLst/>
              <a:gdLst/>
              <a:ahLst/>
              <a:cxnLst/>
              <a:rect l="l" t="t" r="r" b="b"/>
              <a:pathLst>
                <a:path w="4167" h="750" extrusionOk="0">
                  <a:moveTo>
                    <a:pt x="3944" y="413"/>
                  </a:moveTo>
                  <a:cubicBezTo>
                    <a:pt x="3833" y="383"/>
                    <a:pt x="3722" y="365"/>
                    <a:pt x="3608" y="348"/>
                  </a:cubicBezTo>
                  <a:cubicBezTo>
                    <a:pt x="3119" y="275"/>
                    <a:pt x="2631" y="213"/>
                    <a:pt x="2146" y="130"/>
                  </a:cubicBezTo>
                  <a:cubicBezTo>
                    <a:pt x="1526" y="22"/>
                    <a:pt x="902" y="1"/>
                    <a:pt x="271" y="29"/>
                  </a:cubicBezTo>
                  <a:cubicBezTo>
                    <a:pt x="205" y="33"/>
                    <a:pt x="140" y="50"/>
                    <a:pt x="1" y="77"/>
                  </a:cubicBezTo>
                  <a:cubicBezTo>
                    <a:pt x="122" y="126"/>
                    <a:pt x="171" y="154"/>
                    <a:pt x="219" y="161"/>
                  </a:cubicBezTo>
                  <a:cubicBezTo>
                    <a:pt x="857" y="268"/>
                    <a:pt x="1491" y="379"/>
                    <a:pt x="2129" y="476"/>
                  </a:cubicBezTo>
                  <a:cubicBezTo>
                    <a:pt x="2711" y="566"/>
                    <a:pt x="3293" y="645"/>
                    <a:pt x="3875" y="725"/>
                  </a:cubicBezTo>
                  <a:cubicBezTo>
                    <a:pt x="3965" y="739"/>
                    <a:pt x="4065" y="749"/>
                    <a:pt x="4124" y="653"/>
                  </a:cubicBezTo>
                  <a:cubicBezTo>
                    <a:pt x="4166" y="580"/>
                    <a:pt x="4072" y="448"/>
                    <a:pt x="3944" y="4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62;p59">
              <a:extLst>
                <a:ext uri="{FF2B5EF4-FFF2-40B4-BE49-F238E27FC236}">
                  <a16:creationId xmlns:a16="http://schemas.microsoft.com/office/drawing/2014/main" id="{5B50E054-32F6-DE48-EE69-88C25C6DF365}"/>
                </a:ext>
              </a:extLst>
            </p:cNvPr>
            <p:cNvSpPr/>
            <p:nvPr/>
          </p:nvSpPr>
          <p:spPr>
            <a:xfrm>
              <a:off x="5870850" y="1712925"/>
              <a:ext cx="82850" cy="11625"/>
            </a:xfrm>
            <a:custGeom>
              <a:avLst/>
              <a:gdLst/>
              <a:ahLst/>
              <a:cxnLst/>
              <a:rect l="l" t="t" r="r" b="b"/>
              <a:pathLst>
                <a:path w="3314" h="465" extrusionOk="0">
                  <a:moveTo>
                    <a:pt x="3268" y="250"/>
                  </a:moveTo>
                  <a:cubicBezTo>
                    <a:pt x="3223" y="184"/>
                    <a:pt x="3136" y="138"/>
                    <a:pt x="3057" y="101"/>
                  </a:cubicBezTo>
                  <a:cubicBezTo>
                    <a:pt x="3008" y="76"/>
                    <a:pt x="2946" y="87"/>
                    <a:pt x="2887" y="84"/>
                  </a:cubicBezTo>
                  <a:cubicBezTo>
                    <a:pt x="2374" y="55"/>
                    <a:pt x="1862" y="18"/>
                    <a:pt x="1349" y="7"/>
                  </a:cubicBezTo>
                  <a:cubicBezTo>
                    <a:pt x="989" y="0"/>
                    <a:pt x="628" y="28"/>
                    <a:pt x="268" y="55"/>
                  </a:cubicBezTo>
                  <a:cubicBezTo>
                    <a:pt x="164" y="63"/>
                    <a:pt x="36" y="69"/>
                    <a:pt x="1" y="232"/>
                  </a:cubicBezTo>
                  <a:cubicBezTo>
                    <a:pt x="205" y="325"/>
                    <a:pt x="427" y="336"/>
                    <a:pt x="653" y="350"/>
                  </a:cubicBezTo>
                  <a:cubicBezTo>
                    <a:pt x="1314" y="388"/>
                    <a:pt x="1979" y="426"/>
                    <a:pt x="2644" y="458"/>
                  </a:cubicBezTo>
                  <a:cubicBezTo>
                    <a:pt x="2776" y="464"/>
                    <a:pt x="2911" y="458"/>
                    <a:pt x="3043" y="444"/>
                  </a:cubicBezTo>
                  <a:cubicBezTo>
                    <a:pt x="3189" y="426"/>
                    <a:pt x="3314" y="319"/>
                    <a:pt x="3268" y="2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3;p59">
              <a:extLst>
                <a:ext uri="{FF2B5EF4-FFF2-40B4-BE49-F238E27FC236}">
                  <a16:creationId xmlns:a16="http://schemas.microsoft.com/office/drawing/2014/main" id="{30059F35-249D-09EA-4BCA-A6DEAEA88A14}"/>
                </a:ext>
              </a:extLst>
            </p:cNvPr>
            <p:cNvSpPr/>
            <p:nvPr/>
          </p:nvSpPr>
          <p:spPr>
            <a:xfrm>
              <a:off x="5756425" y="2414350"/>
              <a:ext cx="85875" cy="16850"/>
            </a:xfrm>
            <a:custGeom>
              <a:avLst/>
              <a:gdLst/>
              <a:ahLst/>
              <a:cxnLst/>
              <a:rect l="l" t="t" r="r" b="b"/>
              <a:pathLst>
                <a:path w="3435" h="674" extrusionOk="0">
                  <a:moveTo>
                    <a:pt x="1730" y="642"/>
                  </a:moveTo>
                  <a:cubicBezTo>
                    <a:pt x="2145" y="604"/>
                    <a:pt x="2561" y="528"/>
                    <a:pt x="2970" y="452"/>
                  </a:cubicBezTo>
                  <a:cubicBezTo>
                    <a:pt x="3154" y="417"/>
                    <a:pt x="3344" y="365"/>
                    <a:pt x="3434" y="175"/>
                  </a:cubicBezTo>
                  <a:cubicBezTo>
                    <a:pt x="3372" y="1"/>
                    <a:pt x="3234" y="22"/>
                    <a:pt x="3105" y="57"/>
                  </a:cubicBezTo>
                  <a:cubicBezTo>
                    <a:pt x="2385" y="258"/>
                    <a:pt x="1646" y="324"/>
                    <a:pt x="901" y="338"/>
                  </a:cubicBezTo>
                  <a:cubicBezTo>
                    <a:pt x="600" y="341"/>
                    <a:pt x="309" y="379"/>
                    <a:pt x="1" y="535"/>
                  </a:cubicBezTo>
                  <a:cubicBezTo>
                    <a:pt x="229" y="625"/>
                    <a:pt x="437" y="656"/>
                    <a:pt x="645" y="656"/>
                  </a:cubicBezTo>
                  <a:cubicBezTo>
                    <a:pt x="1005" y="660"/>
                    <a:pt x="1369" y="674"/>
                    <a:pt x="1730" y="6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4;p59">
              <a:extLst>
                <a:ext uri="{FF2B5EF4-FFF2-40B4-BE49-F238E27FC236}">
                  <a16:creationId xmlns:a16="http://schemas.microsoft.com/office/drawing/2014/main" id="{40C9AC1C-3B2D-E316-EFBD-CBC3FA293EA8}"/>
                </a:ext>
              </a:extLst>
            </p:cNvPr>
            <p:cNvSpPr/>
            <p:nvPr/>
          </p:nvSpPr>
          <p:spPr>
            <a:xfrm>
              <a:off x="5863775" y="1842250"/>
              <a:ext cx="66700" cy="9375"/>
            </a:xfrm>
            <a:custGeom>
              <a:avLst/>
              <a:gdLst/>
              <a:ahLst/>
              <a:cxnLst/>
              <a:rect l="l" t="t" r="r" b="b"/>
              <a:pathLst>
                <a:path w="2668" h="375" extrusionOk="0">
                  <a:moveTo>
                    <a:pt x="2460" y="4"/>
                  </a:moveTo>
                  <a:cubicBezTo>
                    <a:pt x="1739" y="10"/>
                    <a:pt x="1015" y="17"/>
                    <a:pt x="294" y="38"/>
                  </a:cubicBezTo>
                  <a:cubicBezTo>
                    <a:pt x="194" y="42"/>
                    <a:pt x="97" y="108"/>
                    <a:pt x="0" y="146"/>
                  </a:cubicBezTo>
                  <a:cubicBezTo>
                    <a:pt x="3" y="183"/>
                    <a:pt x="7" y="218"/>
                    <a:pt x="10" y="257"/>
                  </a:cubicBezTo>
                  <a:cubicBezTo>
                    <a:pt x="117" y="287"/>
                    <a:pt x="221" y="343"/>
                    <a:pt x="333" y="346"/>
                  </a:cubicBezTo>
                  <a:cubicBezTo>
                    <a:pt x="998" y="364"/>
                    <a:pt x="1663" y="371"/>
                    <a:pt x="2328" y="375"/>
                  </a:cubicBezTo>
                  <a:cubicBezTo>
                    <a:pt x="2418" y="375"/>
                    <a:pt x="2511" y="333"/>
                    <a:pt x="2595" y="287"/>
                  </a:cubicBezTo>
                  <a:cubicBezTo>
                    <a:pt x="2633" y="267"/>
                    <a:pt x="2668" y="198"/>
                    <a:pt x="2661" y="153"/>
                  </a:cubicBezTo>
                  <a:cubicBezTo>
                    <a:pt x="2657" y="111"/>
                    <a:pt x="2609" y="66"/>
                    <a:pt x="2567" y="35"/>
                  </a:cubicBezTo>
                  <a:cubicBezTo>
                    <a:pt x="2540" y="10"/>
                    <a:pt x="2498" y="0"/>
                    <a:pt x="2460"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5;p59">
              <a:extLst>
                <a:ext uri="{FF2B5EF4-FFF2-40B4-BE49-F238E27FC236}">
                  <a16:creationId xmlns:a16="http://schemas.microsoft.com/office/drawing/2014/main" id="{29FD1DE5-BB78-349E-A98C-572CE53DA31E}"/>
                </a:ext>
              </a:extLst>
            </p:cNvPr>
            <p:cNvSpPr/>
            <p:nvPr/>
          </p:nvSpPr>
          <p:spPr>
            <a:xfrm>
              <a:off x="5868325" y="1772500"/>
              <a:ext cx="74800" cy="12775"/>
            </a:xfrm>
            <a:custGeom>
              <a:avLst/>
              <a:gdLst/>
              <a:ahLst/>
              <a:cxnLst/>
              <a:rect l="l" t="t" r="r" b="b"/>
              <a:pathLst>
                <a:path w="2992" h="511" extrusionOk="0">
                  <a:moveTo>
                    <a:pt x="2988" y="292"/>
                  </a:moveTo>
                  <a:cubicBezTo>
                    <a:pt x="2991" y="240"/>
                    <a:pt x="2919" y="181"/>
                    <a:pt x="2867" y="139"/>
                  </a:cubicBezTo>
                  <a:cubicBezTo>
                    <a:pt x="2842" y="119"/>
                    <a:pt x="2794" y="125"/>
                    <a:pt x="2756" y="122"/>
                  </a:cubicBezTo>
                  <a:cubicBezTo>
                    <a:pt x="2243" y="91"/>
                    <a:pt x="1731" y="53"/>
                    <a:pt x="1218" y="26"/>
                  </a:cubicBezTo>
                  <a:cubicBezTo>
                    <a:pt x="951" y="11"/>
                    <a:pt x="684" y="1"/>
                    <a:pt x="417" y="18"/>
                  </a:cubicBezTo>
                  <a:cubicBezTo>
                    <a:pt x="303" y="26"/>
                    <a:pt x="188" y="98"/>
                    <a:pt x="1" y="171"/>
                  </a:cubicBezTo>
                  <a:cubicBezTo>
                    <a:pt x="157" y="247"/>
                    <a:pt x="234" y="306"/>
                    <a:pt x="320" y="320"/>
                  </a:cubicBezTo>
                  <a:cubicBezTo>
                    <a:pt x="507" y="351"/>
                    <a:pt x="698" y="358"/>
                    <a:pt x="888" y="375"/>
                  </a:cubicBezTo>
                  <a:cubicBezTo>
                    <a:pt x="1363" y="416"/>
                    <a:pt x="1835" y="469"/>
                    <a:pt x="2309" y="500"/>
                  </a:cubicBezTo>
                  <a:cubicBezTo>
                    <a:pt x="2496" y="510"/>
                    <a:pt x="2690" y="483"/>
                    <a:pt x="2874" y="451"/>
                  </a:cubicBezTo>
                  <a:cubicBezTo>
                    <a:pt x="2922" y="441"/>
                    <a:pt x="2988" y="347"/>
                    <a:pt x="2988" y="2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6;p59">
              <a:extLst>
                <a:ext uri="{FF2B5EF4-FFF2-40B4-BE49-F238E27FC236}">
                  <a16:creationId xmlns:a16="http://schemas.microsoft.com/office/drawing/2014/main" id="{A2AA5D32-D607-225B-9D16-1D255CBE5411}"/>
                </a:ext>
              </a:extLst>
            </p:cNvPr>
            <p:cNvSpPr/>
            <p:nvPr/>
          </p:nvSpPr>
          <p:spPr>
            <a:xfrm>
              <a:off x="5751325" y="1499050"/>
              <a:ext cx="85075" cy="17450"/>
            </a:xfrm>
            <a:custGeom>
              <a:avLst/>
              <a:gdLst/>
              <a:ahLst/>
              <a:cxnLst/>
              <a:rect l="l" t="t" r="r" b="b"/>
              <a:pathLst>
                <a:path w="3403" h="698" extrusionOk="0">
                  <a:moveTo>
                    <a:pt x="3080" y="365"/>
                  </a:moveTo>
                  <a:cubicBezTo>
                    <a:pt x="2363" y="246"/>
                    <a:pt x="1650" y="133"/>
                    <a:pt x="932" y="39"/>
                  </a:cubicBezTo>
                  <a:cubicBezTo>
                    <a:pt x="652" y="0"/>
                    <a:pt x="364" y="14"/>
                    <a:pt x="0" y="174"/>
                  </a:cubicBezTo>
                  <a:cubicBezTo>
                    <a:pt x="240" y="243"/>
                    <a:pt x="364" y="291"/>
                    <a:pt x="496" y="312"/>
                  </a:cubicBezTo>
                  <a:cubicBezTo>
                    <a:pt x="1341" y="440"/>
                    <a:pt x="2194" y="565"/>
                    <a:pt x="3043" y="683"/>
                  </a:cubicBezTo>
                  <a:cubicBezTo>
                    <a:pt x="3133" y="697"/>
                    <a:pt x="3230" y="686"/>
                    <a:pt x="3323" y="676"/>
                  </a:cubicBezTo>
                  <a:cubicBezTo>
                    <a:pt x="3351" y="673"/>
                    <a:pt x="3385" y="635"/>
                    <a:pt x="3392" y="606"/>
                  </a:cubicBezTo>
                  <a:cubicBezTo>
                    <a:pt x="3403" y="576"/>
                    <a:pt x="3396" y="520"/>
                    <a:pt x="3375" y="510"/>
                  </a:cubicBezTo>
                  <a:cubicBezTo>
                    <a:pt x="3281" y="451"/>
                    <a:pt x="3184" y="382"/>
                    <a:pt x="3080" y="3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67;p59">
              <a:extLst>
                <a:ext uri="{FF2B5EF4-FFF2-40B4-BE49-F238E27FC236}">
                  <a16:creationId xmlns:a16="http://schemas.microsoft.com/office/drawing/2014/main" id="{1FDD5BC8-5A40-5F6C-D4E0-7B636E18B336}"/>
                </a:ext>
              </a:extLst>
            </p:cNvPr>
            <p:cNvSpPr/>
            <p:nvPr/>
          </p:nvSpPr>
          <p:spPr>
            <a:xfrm>
              <a:off x="5860450" y="1811575"/>
              <a:ext cx="69150" cy="9275"/>
            </a:xfrm>
            <a:custGeom>
              <a:avLst/>
              <a:gdLst/>
              <a:ahLst/>
              <a:cxnLst/>
              <a:rect l="l" t="t" r="r" b="b"/>
              <a:pathLst>
                <a:path w="2766" h="371" extrusionOk="0">
                  <a:moveTo>
                    <a:pt x="2686" y="67"/>
                  </a:moveTo>
                  <a:cubicBezTo>
                    <a:pt x="2603" y="28"/>
                    <a:pt x="2506" y="1"/>
                    <a:pt x="2416" y="1"/>
                  </a:cubicBezTo>
                  <a:cubicBezTo>
                    <a:pt x="1792" y="1"/>
                    <a:pt x="1165" y="4"/>
                    <a:pt x="538" y="14"/>
                  </a:cubicBezTo>
                  <a:cubicBezTo>
                    <a:pt x="368" y="14"/>
                    <a:pt x="199" y="38"/>
                    <a:pt x="1" y="215"/>
                  </a:cubicBezTo>
                  <a:cubicBezTo>
                    <a:pt x="129" y="267"/>
                    <a:pt x="191" y="313"/>
                    <a:pt x="258" y="313"/>
                  </a:cubicBezTo>
                  <a:cubicBezTo>
                    <a:pt x="1016" y="337"/>
                    <a:pt x="1771" y="358"/>
                    <a:pt x="2530" y="371"/>
                  </a:cubicBezTo>
                  <a:cubicBezTo>
                    <a:pt x="2582" y="371"/>
                    <a:pt x="2644" y="350"/>
                    <a:pt x="2690" y="319"/>
                  </a:cubicBezTo>
                  <a:cubicBezTo>
                    <a:pt x="2728" y="292"/>
                    <a:pt x="2766" y="236"/>
                    <a:pt x="2766" y="191"/>
                  </a:cubicBezTo>
                  <a:cubicBezTo>
                    <a:pt x="2766" y="150"/>
                    <a:pt x="2728" y="84"/>
                    <a:pt x="2686"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68;p59">
              <a:extLst>
                <a:ext uri="{FF2B5EF4-FFF2-40B4-BE49-F238E27FC236}">
                  <a16:creationId xmlns:a16="http://schemas.microsoft.com/office/drawing/2014/main" id="{80A6A92D-53CE-A520-C437-2D8EAA9CBD38}"/>
                </a:ext>
              </a:extLst>
            </p:cNvPr>
            <p:cNvSpPr/>
            <p:nvPr/>
          </p:nvSpPr>
          <p:spPr>
            <a:xfrm>
              <a:off x="6112350" y="2213225"/>
              <a:ext cx="56525" cy="46625"/>
            </a:xfrm>
            <a:custGeom>
              <a:avLst/>
              <a:gdLst/>
              <a:ahLst/>
              <a:cxnLst/>
              <a:rect l="l" t="t" r="r" b="b"/>
              <a:pathLst>
                <a:path w="2261" h="1865" extrusionOk="0">
                  <a:moveTo>
                    <a:pt x="11" y="1865"/>
                  </a:moveTo>
                  <a:cubicBezTo>
                    <a:pt x="122" y="1848"/>
                    <a:pt x="202" y="1851"/>
                    <a:pt x="264" y="1823"/>
                  </a:cubicBezTo>
                  <a:cubicBezTo>
                    <a:pt x="964" y="1481"/>
                    <a:pt x="1570" y="1023"/>
                    <a:pt x="2094" y="462"/>
                  </a:cubicBezTo>
                  <a:cubicBezTo>
                    <a:pt x="2166" y="386"/>
                    <a:pt x="2211" y="275"/>
                    <a:pt x="2246" y="174"/>
                  </a:cubicBezTo>
                  <a:cubicBezTo>
                    <a:pt x="2260" y="139"/>
                    <a:pt x="2225" y="63"/>
                    <a:pt x="2187" y="39"/>
                  </a:cubicBezTo>
                  <a:cubicBezTo>
                    <a:pt x="2149" y="11"/>
                    <a:pt x="2069" y="1"/>
                    <a:pt x="2031" y="21"/>
                  </a:cubicBezTo>
                  <a:cubicBezTo>
                    <a:pt x="1952" y="67"/>
                    <a:pt x="1886" y="136"/>
                    <a:pt x="1816" y="195"/>
                  </a:cubicBezTo>
                  <a:cubicBezTo>
                    <a:pt x="1539" y="441"/>
                    <a:pt x="1266" y="697"/>
                    <a:pt x="978" y="929"/>
                  </a:cubicBezTo>
                  <a:cubicBezTo>
                    <a:pt x="749" y="1117"/>
                    <a:pt x="493" y="1280"/>
                    <a:pt x="254" y="1460"/>
                  </a:cubicBezTo>
                  <a:cubicBezTo>
                    <a:pt x="140" y="1546"/>
                    <a:pt x="1" y="1626"/>
                    <a:pt x="11" y="18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69;p59">
              <a:extLst>
                <a:ext uri="{FF2B5EF4-FFF2-40B4-BE49-F238E27FC236}">
                  <a16:creationId xmlns:a16="http://schemas.microsoft.com/office/drawing/2014/main" id="{684888A6-7B83-640E-E92C-99D0A7FE8232}"/>
                </a:ext>
              </a:extLst>
            </p:cNvPr>
            <p:cNvSpPr/>
            <p:nvPr/>
          </p:nvSpPr>
          <p:spPr>
            <a:xfrm>
              <a:off x="5804925" y="1566100"/>
              <a:ext cx="66750" cy="21250"/>
            </a:xfrm>
            <a:custGeom>
              <a:avLst/>
              <a:gdLst/>
              <a:ahLst/>
              <a:cxnLst/>
              <a:rect l="l" t="t" r="r" b="b"/>
              <a:pathLst>
                <a:path w="2670" h="850" extrusionOk="0">
                  <a:moveTo>
                    <a:pt x="2489" y="475"/>
                  </a:moveTo>
                  <a:cubicBezTo>
                    <a:pt x="1803" y="195"/>
                    <a:pt x="1078" y="59"/>
                    <a:pt x="341" y="11"/>
                  </a:cubicBezTo>
                  <a:cubicBezTo>
                    <a:pt x="209" y="0"/>
                    <a:pt x="74" y="14"/>
                    <a:pt x="1" y="187"/>
                  </a:cubicBezTo>
                  <a:cubicBezTo>
                    <a:pt x="77" y="229"/>
                    <a:pt x="150" y="299"/>
                    <a:pt x="234" y="312"/>
                  </a:cubicBezTo>
                  <a:cubicBezTo>
                    <a:pt x="961" y="444"/>
                    <a:pt x="1681" y="596"/>
                    <a:pt x="2381" y="832"/>
                  </a:cubicBezTo>
                  <a:cubicBezTo>
                    <a:pt x="2430" y="849"/>
                    <a:pt x="2500" y="846"/>
                    <a:pt x="2544" y="828"/>
                  </a:cubicBezTo>
                  <a:cubicBezTo>
                    <a:pt x="2593" y="811"/>
                    <a:pt x="2641" y="763"/>
                    <a:pt x="2655" y="718"/>
                  </a:cubicBezTo>
                  <a:cubicBezTo>
                    <a:pt x="2669" y="676"/>
                    <a:pt x="2652" y="610"/>
                    <a:pt x="2624" y="572"/>
                  </a:cubicBezTo>
                  <a:cubicBezTo>
                    <a:pt x="2593" y="531"/>
                    <a:pt x="2541" y="496"/>
                    <a:pt x="2489" y="4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0;p59">
              <a:extLst>
                <a:ext uri="{FF2B5EF4-FFF2-40B4-BE49-F238E27FC236}">
                  <a16:creationId xmlns:a16="http://schemas.microsoft.com/office/drawing/2014/main" id="{D1C7EB5E-D122-79F7-4B30-B504962B590D}"/>
                </a:ext>
              </a:extLst>
            </p:cNvPr>
            <p:cNvSpPr/>
            <p:nvPr/>
          </p:nvSpPr>
          <p:spPr>
            <a:xfrm>
              <a:off x="6114175" y="2274650"/>
              <a:ext cx="55550" cy="48025"/>
            </a:xfrm>
            <a:custGeom>
              <a:avLst/>
              <a:gdLst/>
              <a:ahLst/>
              <a:cxnLst/>
              <a:rect l="l" t="t" r="r" b="b"/>
              <a:pathLst>
                <a:path w="2222" h="1921" extrusionOk="0">
                  <a:moveTo>
                    <a:pt x="2037" y="14"/>
                  </a:moveTo>
                  <a:cubicBezTo>
                    <a:pt x="1972" y="38"/>
                    <a:pt x="1903" y="80"/>
                    <a:pt x="1858" y="136"/>
                  </a:cubicBezTo>
                  <a:cubicBezTo>
                    <a:pt x="1425" y="652"/>
                    <a:pt x="905" y="1074"/>
                    <a:pt x="347" y="1456"/>
                  </a:cubicBezTo>
                  <a:cubicBezTo>
                    <a:pt x="195" y="1556"/>
                    <a:pt x="56" y="1674"/>
                    <a:pt x="0" y="1920"/>
                  </a:cubicBezTo>
                  <a:cubicBezTo>
                    <a:pt x="129" y="1889"/>
                    <a:pt x="226" y="1882"/>
                    <a:pt x="299" y="1844"/>
                  </a:cubicBezTo>
                  <a:cubicBezTo>
                    <a:pt x="1054" y="1469"/>
                    <a:pt x="1674" y="946"/>
                    <a:pt x="2180" y="288"/>
                  </a:cubicBezTo>
                  <a:cubicBezTo>
                    <a:pt x="2200" y="260"/>
                    <a:pt x="2221" y="225"/>
                    <a:pt x="2221" y="191"/>
                  </a:cubicBezTo>
                  <a:cubicBezTo>
                    <a:pt x="2221" y="139"/>
                    <a:pt x="2218" y="77"/>
                    <a:pt x="2187" y="46"/>
                  </a:cubicBezTo>
                  <a:cubicBezTo>
                    <a:pt x="2156" y="14"/>
                    <a:pt x="2079" y="1"/>
                    <a:pt x="2037" y="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1;p59">
              <a:extLst>
                <a:ext uri="{FF2B5EF4-FFF2-40B4-BE49-F238E27FC236}">
                  <a16:creationId xmlns:a16="http://schemas.microsoft.com/office/drawing/2014/main" id="{D59C7633-E1F7-A3F9-DC08-489FC66AD109}"/>
                </a:ext>
              </a:extLst>
            </p:cNvPr>
            <p:cNvSpPr/>
            <p:nvPr/>
          </p:nvSpPr>
          <p:spPr>
            <a:xfrm>
              <a:off x="5863850" y="1887475"/>
              <a:ext cx="71650" cy="12650"/>
            </a:xfrm>
            <a:custGeom>
              <a:avLst/>
              <a:gdLst/>
              <a:ahLst/>
              <a:cxnLst/>
              <a:rect l="l" t="t" r="r" b="b"/>
              <a:pathLst>
                <a:path w="2866" h="506" extrusionOk="0">
                  <a:moveTo>
                    <a:pt x="2626" y="339"/>
                  </a:moveTo>
                  <a:cubicBezTo>
                    <a:pt x="2682" y="333"/>
                    <a:pt x="2741" y="315"/>
                    <a:pt x="2783" y="284"/>
                  </a:cubicBezTo>
                  <a:cubicBezTo>
                    <a:pt x="2824" y="253"/>
                    <a:pt x="2866" y="194"/>
                    <a:pt x="2858" y="152"/>
                  </a:cubicBezTo>
                  <a:cubicBezTo>
                    <a:pt x="2855" y="111"/>
                    <a:pt x="2804" y="58"/>
                    <a:pt x="2762" y="34"/>
                  </a:cubicBezTo>
                  <a:cubicBezTo>
                    <a:pt x="2713" y="10"/>
                    <a:pt x="2651" y="0"/>
                    <a:pt x="2596" y="3"/>
                  </a:cubicBezTo>
                  <a:cubicBezTo>
                    <a:pt x="1819" y="58"/>
                    <a:pt x="1043" y="114"/>
                    <a:pt x="271" y="183"/>
                  </a:cubicBezTo>
                  <a:cubicBezTo>
                    <a:pt x="177" y="191"/>
                    <a:pt x="90" y="277"/>
                    <a:pt x="0" y="325"/>
                  </a:cubicBezTo>
                  <a:cubicBezTo>
                    <a:pt x="10" y="364"/>
                    <a:pt x="21" y="398"/>
                    <a:pt x="31" y="433"/>
                  </a:cubicBezTo>
                  <a:cubicBezTo>
                    <a:pt x="143" y="453"/>
                    <a:pt x="250" y="485"/>
                    <a:pt x="357" y="488"/>
                  </a:cubicBezTo>
                  <a:cubicBezTo>
                    <a:pt x="1120" y="506"/>
                    <a:pt x="1875" y="429"/>
                    <a:pt x="2626" y="3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2;p59">
              <a:extLst>
                <a:ext uri="{FF2B5EF4-FFF2-40B4-BE49-F238E27FC236}">
                  <a16:creationId xmlns:a16="http://schemas.microsoft.com/office/drawing/2014/main" id="{86045BAC-E12A-8116-8513-D2FC9F3EC7ED}"/>
                </a:ext>
              </a:extLst>
            </p:cNvPr>
            <p:cNvSpPr/>
            <p:nvPr/>
          </p:nvSpPr>
          <p:spPr>
            <a:xfrm>
              <a:off x="6116075" y="2072825"/>
              <a:ext cx="56425" cy="42300"/>
            </a:xfrm>
            <a:custGeom>
              <a:avLst/>
              <a:gdLst/>
              <a:ahLst/>
              <a:cxnLst/>
              <a:rect l="l" t="t" r="r" b="b"/>
              <a:pathLst>
                <a:path w="2257" h="1692" extrusionOk="0">
                  <a:moveTo>
                    <a:pt x="472" y="1515"/>
                  </a:moveTo>
                  <a:cubicBezTo>
                    <a:pt x="880" y="1286"/>
                    <a:pt x="1283" y="1043"/>
                    <a:pt x="1670" y="784"/>
                  </a:cubicBezTo>
                  <a:cubicBezTo>
                    <a:pt x="1854" y="659"/>
                    <a:pt x="2003" y="486"/>
                    <a:pt x="2156" y="326"/>
                  </a:cubicBezTo>
                  <a:cubicBezTo>
                    <a:pt x="2204" y="278"/>
                    <a:pt x="2228" y="202"/>
                    <a:pt x="2249" y="136"/>
                  </a:cubicBezTo>
                  <a:cubicBezTo>
                    <a:pt x="2257" y="108"/>
                    <a:pt x="2236" y="63"/>
                    <a:pt x="2215" y="42"/>
                  </a:cubicBezTo>
                  <a:cubicBezTo>
                    <a:pt x="2190" y="21"/>
                    <a:pt x="2142" y="0"/>
                    <a:pt x="2114" y="11"/>
                  </a:cubicBezTo>
                  <a:cubicBezTo>
                    <a:pt x="2045" y="32"/>
                    <a:pt x="1966" y="56"/>
                    <a:pt x="1917" y="104"/>
                  </a:cubicBezTo>
                  <a:cubicBezTo>
                    <a:pt x="1480" y="544"/>
                    <a:pt x="947" y="856"/>
                    <a:pt x="416" y="1172"/>
                  </a:cubicBezTo>
                  <a:cubicBezTo>
                    <a:pt x="236" y="1276"/>
                    <a:pt x="60" y="1383"/>
                    <a:pt x="1" y="1601"/>
                  </a:cubicBezTo>
                  <a:cubicBezTo>
                    <a:pt x="184" y="1692"/>
                    <a:pt x="337" y="1588"/>
                    <a:pt x="472" y="15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3;p59">
              <a:extLst>
                <a:ext uri="{FF2B5EF4-FFF2-40B4-BE49-F238E27FC236}">
                  <a16:creationId xmlns:a16="http://schemas.microsoft.com/office/drawing/2014/main" id="{91DF0CD7-414C-0185-B272-946C46F8EBB0}"/>
                </a:ext>
              </a:extLst>
            </p:cNvPr>
            <p:cNvSpPr/>
            <p:nvPr/>
          </p:nvSpPr>
          <p:spPr>
            <a:xfrm>
              <a:off x="6117125" y="2241925"/>
              <a:ext cx="52775" cy="42725"/>
            </a:xfrm>
            <a:custGeom>
              <a:avLst/>
              <a:gdLst/>
              <a:ahLst/>
              <a:cxnLst/>
              <a:rect l="l" t="t" r="r" b="b"/>
              <a:pathLst>
                <a:path w="2111" h="1709" extrusionOk="0">
                  <a:moveTo>
                    <a:pt x="1753" y="152"/>
                  </a:moveTo>
                  <a:cubicBezTo>
                    <a:pt x="1327" y="571"/>
                    <a:pt x="825" y="901"/>
                    <a:pt x="333" y="1248"/>
                  </a:cubicBezTo>
                  <a:cubicBezTo>
                    <a:pt x="184" y="1355"/>
                    <a:pt x="18" y="1455"/>
                    <a:pt x="0" y="1708"/>
                  </a:cubicBezTo>
                  <a:cubicBezTo>
                    <a:pt x="506" y="1587"/>
                    <a:pt x="1189" y="1171"/>
                    <a:pt x="1747" y="648"/>
                  </a:cubicBezTo>
                  <a:cubicBezTo>
                    <a:pt x="1903" y="502"/>
                    <a:pt x="2111" y="378"/>
                    <a:pt x="2107" y="128"/>
                  </a:cubicBezTo>
                  <a:cubicBezTo>
                    <a:pt x="1972" y="0"/>
                    <a:pt x="1847" y="55"/>
                    <a:pt x="1753" y="1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4;p59">
              <a:extLst>
                <a:ext uri="{FF2B5EF4-FFF2-40B4-BE49-F238E27FC236}">
                  <a16:creationId xmlns:a16="http://schemas.microsoft.com/office/drawing/2014/main" id="{1FE1E0E1-4B8E-9E13-F561-79B07096DA74}"/>
                </a:ext>
              </a:extLst>
            </p:cNvPr>
            <p:cNvSpPr/>
            <p:nvPr/>
          </p:nvSpPr>
          <p:spPr>
            <a:xfrm>
              <a:off x="5241825" y="1565325"/>
              <a:ext cx="66375" cy="29450"/>
            </a:xfrm>
            <a:custGeom>
              <a:avLst/>
              <a:gdLst/>
              <a:ahLst/>
              <a:cxnLst/>
              <a:rect l="l" t="t" r="r" b="b"/>
              <a:pathLst>
                <a:path w="2655" h="1178" extrusionOk="0">
                  <a:moveTo>
                    <a:pt x="173" y="845"/>
                  </a:moveTo>
                  <a:cubicBezTo>
                    <a:pt x="90" y="880"/>
                    <a:pt x="0" y="928"/>
                    <a:pt x="7" y="1040"/>
                  </a:cubicBezTo>
                  <a:cubicBezTo>
                    <a:pt x="10" y="1130"/>
                    <a:pt x="156" y="1178"/>
                    <a:pt x="295" y="1140"/>
                  </a:cubicBezTo>
                  <a:cubicBezTo>
                    <a:pt x="347" y="1126"/>
                    <a:pt x="402" y="1109"/>
                    <a:pt x="454" y="1088"/>
                  </a:cubicBezTo>
                  <a:cubicBezTo>
                    <a:pt x="1033" y="853"/>
                    <a:pt x="1611" y="616"/>
                    <a:pt x="2187" y="378"/>
                  </a:cubicBezTo>
                  <a:cubicBezTo>
                    <a:pt x="2356" y="309"/>
                    <a:pt x="2537" y="242"/>
                    <a:pt x="2655" y="52"/>
                  </a:cubicBezTo>
                  <a:cubicBezTo>
                    <a:pt x="2374" y="0"/>
                    <a:pt x="2127" y="63"/>
                    <a:pt x="1906" y="146"/>
                  </a:cubicBezTo>
                  <a:cubicBezTo>
                    <a:pt x="1324" y="364"/>
                    <a:pt x="752" y="607"/>
                    <a:pt x="173" y="8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5;p59">
              <a:extLst>
                <a:ext uri="{FF2B5EF4-FFF2-40B4-BE49-F238E27FC236}">
                  <a16:creationId xmlns:a16="http://schemas.microsoft.com/office/drawing/2014/main" id="{0F6B3FE7-6711-8397-9231-7374060ACDE3}"/>
                </a:ext>
              </a:extLst>
            </p:cNvPr>
            <p:cNvSpPr/>
            <p:nvPr/>
          </p:nvSpPr>
          <p:spPr>
            <a:xfrm>
              <a:off x="6117200" y="2007600"/>
              <a:ext cx="59200" cy="46100"/>
            </a:xfrm>
            <a:custGeom>
              <a:avLst/>
              <a:gdLst/>
              <a:ahLst/>
              <a:cxnLst/>
              <a:rect l="l" t="t" r="r" b="b"/>
              <a:pathLst>
                <a:path w="2368" h="1844" extrusionOk="0">
                  <a:moveTo>
                    <a:pt x="2004" y="170"/>
                  </a:moveTo>
                  <a:cubicBezTo>
                    <a:pt x="1574" y="648"/>
                    <a:pt x="1047" y="1009"/>
                    <a:pt x="507" y="1352"/>
                  </a:cubicBezTo>
                  <a:cubicBezTo>
                    <a:pt x="323" y="1466"/>
                    <a:pt x="146" y="1594"/>
                    <a:pt x="1" y="1843"/>
                  </a:cubicBezTo>
                  <a:cubicBezTo>
                    <a:pt x="690" y="1729"/>
                    <a:pt x="1155" y="1344"/>
                    <a:pt x="1622" y="984"/>
                  </a:cubicBezTo>
                  <a:cubicBezTo>
                    <a:pt x="1924" y="752"/>
                    <a:pt x="2253" y="520"/>
                    <a:pt x="2367" y="135"/>
                  </a:cubicBezTo>
                  <a:cubicBezTo>
                    <a:pt x="2208" y="1"/>
                    <a:pt x="2097" y="70"/>
                    <a:pt x="2004" y="1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6;p59">
              <a:extLst>
                <a:ext uri="{FF2B5EF4-FFF2-40B4-BE49-F238E27FC236}">
                  <a16:creationId xmlns:a16="http://schemas.microsoft.com/office/drawing/2014/main" id="{FAEF22D4-4AA5-F6B6-A0CC-FB5B6BC2DA00}"/>
                </a:ext>
              </a:extLst>
            </p:cNvPr>
            <p:cNvSpPr/>
            <p:nvPr/>
          </p:nvSpPr>
          <p:spPr>
            <a:xfrm>
              <a:off x="5805725" y="1526850"/>
              <a:ext cx="60400" cy="16925"/>
            </a:xfrm>
            <a:custGeom>
              <a:avLst/>
              <a:gdLst/>
              <a:ahLst/>
              <a:cxnLst/>
              <a:rect l="l" t="t" r="r" b="b"/>
              <a:pathLst>
                <a:path w="2416" h="677" extrusionOk="0">
                  <a:moveTo>
                    <a:pt x="2121" y="278"/>
                  </a:moveTo>
                  <a:cubicBezTo>
                    <a:pt x="1566" y="126"/>
                    <a:pt x="1002" y="49"/>
                    <a:pt x="426" y="22"/>
                  </a:cubicBezTo>
                  <a:cubicBezTo>
                    <a:pt x="281" y="14"/>
                    <a:pt x="118" y="1"/>
                    <a:pt x="0" y="146"/>
                  </a:cubicBezTo>
                  <a:cubicBezTo>
                    <a:pt x="98" y="278"/>
                    <a:pt x="243" y="305"/>
                    <a:pt x="385" y="334"/>
                  </a:cubicBezTo>
                  <a:cubicBezTo>
                    <a:pt x="946" y="447"/>
                    <a:pt x="1507" y="555"/>
                    <a:pt x="2068" y="663"/>
                  </a:cubicBezTo>
                  <a:cubicBezTo>
                    <a:pt x="2142" y="673"/>
                    <a:pt x="2221" y="676"/>
                    <a:pt x="2294" y="663"/>
                  </a:cubicBezTo>
                  <a:cubicBezTo>
                    <a:pt x="2339" y="652"/>
                    <a:pt x="2391" y="600"/>
                    <a:pt x="2401" y="559"/>
                  </a:cubicBezTo>
                  <a:cubicBezTo>
                    <a:pt x="2415" y="513"/>
                    <a:pt x="2398" y="441"/>
                    <a:pt x="2364" y="413"/>
                  </a:cubicBezTo>
                  <a:cubicBezTo>
                    <a:pt x="2294" y="354"/>
                    <a:pt x="2207" y="302"/>
                    <a:pt x="2121" y="27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77;p59">
              <a:extLst>
                <a:ext uri="{FF2B5EF4-FFF2-40B4-BE49-F238E27FC236}">
                  <a16:creationId xmlns:a16="http://schemas.microsoft.com/office/drawing/2014/main" id="{27FA821C-66F1-B19D-BDD1-F35F95847ED6}"/>
                </a:ext>
              </a:extLst>
            </p:cNvPr>
            <p:cNvSpPr/>
            <p:nvPr/>
          </p:nvSpPr>
          <p:spPr>
            <a:xfrm>
              <a:off x="5871975" y="1657750"/>
              <a:ext cx="60325" cy="15500"/>
            </a:xfrm>
            <a:custGeom>
              <a:avLst/>
              <a:gdLst/>
              <a:ahLst/>
              <a:cxnLst/>
              <a:rect l="l" t="t" r="r" b="b"/>
              <a:pathLst>
                <a:path w="2413" h="620" extrusionOk="0">
                  <a:moveTo>
                    <a:pt x="2146" y="242"/>
                  </a:moveTo>
                  <a:cubicBezTo>
                    <a:pt x="1595" y="79"/>
                    <a:pt x="1030" y="17"/>
                    <a:pt x="458" y="4"/>
                  </a:cubicBezTo>
                  <a:cubicBezTo>
                    <a:pt x="309" y="0"/>
                    <a:pt x="154" y="10"/>
                    <a:pt x="1" y="232"/>
                  </a:cubicBezTo>
                  <a:cubicBezTo>
                    <a:pt x="192" y="281"/>
                    <a:pt x="330" y="343"/>
                    <a:pt x="472" y="354"/>
                  </a:cubicBezTo>
                  <a:cubicBezTo>
                    <a:pt x="1023" y="395"/>
                    <a:pt x="1570" y="468"/>
                    <a:pt x="2104" y="599"/>
                  </a:cubicBezTo>
                  <a:cubicBezTo>
                    <a:pt x="2177" y="620"/>
                    <a:pt x="2257" y="610"/>
                    <a:pt x="2329" y="599"/>
                  </a:cubicBezTo>
                  <a:cubicBezTo>
                    <a:pt x="2360" y="596"/>
                    <a:pt x="2402" y="558"/>
                    <a:pt x="2405" y="530"/>
                  </a:cubicBezTo>
                  <a:cubicBezTo>
                    <a:pt x="2412" y="482"/>
                    <a:pt x="2412" y="409"/>
                    <a:pt x="2381" y="381"/>
                  </a:cubicBezTo>
                  <a:cubicBezTo>
                    <a:pt x="2316" y="322"/>
                    <a:pt x="2232" y="267"/>
                    <a:pt x="2146" y="2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78;p59">
              <a:extLst>
                <a:ext uri="{FF2B5EF4-FFF2-40B4-BE49-F238E27FC236}">
                  <a16:creationId xmlns:a16="http://schemas.microsoft.com/office/drawing/2014/main" id="{CA42B5B3-2921-3474-FCEC-3BEDA933A482}"/>
                </a:ext>
              </a:extLst>
            </p:cNvPr>
            <p:cNvSpPr/>
            <p:nvPr/>
          </p:nvSpPr>
          <p:spPr>
            <a:xfrm>
              <a:off x="6126825" y="2140050"/>
              <a:ext cx="45325" cy="36500"/>
            </a:xfrm>
            <a:custGeom>
              <a:avLst/>
              <a:gdLst/>
              <a:ahLst/>
              <a:cxnLst/>
              <a:rect l="l" t="t" r="r" b="b"/>
              <a:pathLst>
                <a:path w="1813" h="1460" extrusionOk="0">
                  <a:moveTo>
                    <a:pt x="1813" y="108"/>
                  </a:moveTo>
                  <a:cubicBezTo>
                    <a:pt x="1750" y="73"/>
                    <a:pt x="1677" y="11"/>
                    <a:pt x="1601" y="4"/>
                  </a:cubicBezTo>
                  <a:cubicBezTo>
                    <a:pt x="1539" y="1"/>
                    <a:pt x="1462" y="55"/>
                    <a:pt x="1407" y="100"/>
                  </a:cubicBezTo>
                  <a:cubicBezTo>
                    <a:pt x="1012" y="409"/>
                    <a:pt x="621" y="721"/>
                    <a:pt x="229" y="1036"/>
                  </a:cubicBezTo>
                  <a:cubicBezTo>
                    <a:pt x="156" y="1095"/>
                    <a:pt x="80" y="1154"/>
                    <a:pt x="31" y="1230"/>
                  </a:cubicBezTo>
                  <a:cubicBezTo>
                    <a:pt x="1" y="1279"/>
                    <a:pt x="11" y="1362"/>
                    <a:pt x="28" y="1421"/>
                  </a:cubicBezTo>
                  <a:cubicBezTo>
                    <a:pt x="35" y="1442"/>
                    <a:pt x="139" y="1459"/>
                    <a:pt x="177" y="1442"/>
                  </a:cubicBezTo>
                  <a:cubicBezTo>
                    <a:pt x="808" y="1165"/>
                    <a:pt x="1341" y="770"/>
                    <a:pt x="1771" y="246"/>
                  </a:cubicBezTo>
                  <a:cubicBezTo>
                    <a:pt x="1792" y="218"/>
                    <a:pt x="1792" y="177"/>
                    <a:pt x="1813" y="1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79;p59">
              <a:extLst>
                <a:ext uri="{FF2B5EF4-FFF2-40B4-BE49-F238E27FC236}">
                  <a16:creationId xmlns:a16="http://schemas.microsoft.com/office/drawing/2014/main" id="{4C3CC486-43B2-CFDA-2AC5-70EE9C4EB130}"/>
                </a:ext>
              </a:extLst>
            </p:cNvPr>
            <p:cNvSpPr/>
            <p:nvPr/>
          </p:nvSpPr>
          <p:spPr>
            <a:xfrm>
              <a:off x="5877600" y="1741950"/>
              <a:ext cx="62600" cy="10500"/>
            </a:xfrm>
            <a:custGeom>
              <a:avLst/>
              <a:gdLst/>
              <a:ahLst/>
              <a:cxnLst/>
              <a:rect l="l" t="t" r="r" b="b"/>
              <a:pathLst>
                <a:path w="2504" h="420" extrusionOk="0">
                  <a:moveTo>
                    <a:pt x="2198" y="412"/>
                  </a:moveTo>
                  <a:cubicBezTo>
                    <a:pt x="2254" y="416"/>
                    <a:pt x="2319" y="419"/>
                    <a:pt x="2361" y="395"/>
                  </a:cubicBezTo>
                  <a:cubicBezTo>
                    <a:pt x="2416" y="360"/>
                    <a:pt x="2471" y="301"/>
                    <a:pt x="2492" y="242"/>
                  </a:cubicBezTo>
                  <a:cubicBezTo>
                    <a:pt x="2503" y="208"/>
                    <a:pt x="2457" y="125"/>
                    <a:pt x="2420" y="111"/>
                  </a:cubicBezTo>
                  <a:cubicBezTo>
                    <a:pt x="2298" y="66"/>
                    <a:pt x="2170" y="17"/>
                    <a:pt x="2046" y="14"/>
                  </a:cubicBezTo>
                  <a:cubicBezTo>
                    <a:pt x="1553" y="4"/>
                    <a:pt x="1061" y="0"/>
                    <a:pt x="573" y="17"/>
                  </a:cubicBezTo>
                  <a:cubicBezTo>
                    <a:pt x="410" y="21"/>
                    <a:pt x="250" y="87"/>
                    <a:pt x="1" y="146"/>
                  </a:cubicBezTo>
                  <a:cubicBezTo>
                    <a:pt x="233" y="349"/>
                    <a:pt x="427" y="333"/>
                    <a:pt x="611" y="343"/>
                  </a:cubicBezTo>
                  <a:cubicBezTo>
                    <a:pt x="1141" y="370"/>
                    <a:pt x="1667" y="391"/>
                    <a:pt x="2198" y="4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0;p59">
              <a:extLst>
                <a:ext uri="{FF2B5EF4-FFF2-40B4-BE49-F238E27FC236}">
                  <a16:creationId xmlns:a16="http://schemas.microsoft.com/office/drawing/2014/main" id="{254A5059-77F1-FB61-1D8A-8F46076A7A8C}"/>
                </a:ext>
              </a:extLst>
            </p:cNvPr>
            <p:cNvSpPr/>
            <p:nvPr/>
          </p:nvSpPr>
          <p:spPr>
            <a:xfrm>
              <a:off x="6118750" y="2112500"/>
              <a:ext cx="47000" cy="35175"/>
            </a:xfrm>
            <a:custGeom>
              <a:avLst/>
              <a:gdLst/>
              <a:ahLst/>
              <a:cxnLst/>
              <a:rect l="l" t="t" r="r" b="b"/>
              <a:pathLst>
                <a:path w="1880" h="1407" extrusionOk="0">
                  <a:moveTo>
                    <a:pt x="1862" y="184"/>
                  </a:moveTo>
                  <a:cubicBezTo>
                    <a:pt x="1879" y="142"/>
                    <a:pt x="1872" y="52"/>
                    <a:pt x="1844" y="38"/>
                  </a:cubicBezTo>
                  <a:cubicBezTo>
                    <a:pt x="1789" y="11"/>
                    <a:pt x="1709" y="1"/>
                    <a:pt x="1643" y="11"/>
                  </a:cubicBezTo>
                  <a:cubicBezTo>
                    <a:pt x="1592" y="17"/>
                    <a:pt x="1543" y="63"/>
                    <a:pt x="1505" y="101"/>
                  </a:cubicBezTo>
                  <a:cubicBezTo>
                    <a:pt x="1186" y="420"/>
                    <a:pt x="791" y="634"/>
                    <a:pt x="410" y="874"/>
                  </a:cubicBezTo>
                  <a:cubicBezTo>
                    <a:pt x="271" y="960"/>
                    <a:pt x="150" y="1074"/>
                    <a:pt x="29" y="1189"/>
                  </a:cubicBezTo>
                  <a:cubicBezTo>
                    <a:pt x="1" y="1213"/>
                    <a:pt x="18" y="1279"/>
                    <a:pt x="8" y="1407"/>
                  </a:cubicBezTo>
                  <a:cubicBezTo>
                    <a:pt x="711" y="1175"/>
                    <a:pt x="1245" y="849"/>
                    <a:pt x="1706" y="409"/>
                  </a:cubicBezTo>
                  <a:cubicBezTo>
                    <a:pt x="1771" y="347"/>
                    <a:pt x="1824" y="263"/>
                    <a:pt x="1862" y="1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1;p59">
              <a:extLst>
                <a:ext uri="{FF2B5EF4-FFF2-40B4-BE49-F238E27FC236}">
                  <a16:creationId xmlns:a16="http://schemas.microsoft.com/office/drawing/2014/main" id="{5F042568-5860-F390-6384-98D82A291A84}"/>
                </a:ext>
              </a:extLst>
            </p:cNvPr>
            <p:cNvSpPr/>
            <p:nvPr/>
          </p:nvSpPr>
          <p:spPr>
            <a:xfrm>
              <a:off x="5884275" y="1685625"/>
              <a:ext cx="60075" cy="12575"/>
            </a:xfrm>
            <a:custGeom>
              <a:avLst/>
              <a:gdLst/>
              <a:ahLst/>
              <a:cxnLst/>
              <a:rect l="l" t="t" r="r" b="b"/>
              <a:pathLst>
                <a:path w="2403" h="503" extrusionOk="0">
                  <a:moveTo>
                    <a:pt x="2135" y="149"/>
                  </a:moveTo>
                  <a:cubicBezTo>
                    <a:pt x="1536" y="1"/>
                    <a:pt x="926" y="25"/>
                    <a:pt x="316" y="80"/>
                  </a:cubicBezTo>
                  <a:cubicBezTo>
                    <a:pt x="247" y="87"/>
                    <a:pt x="185" y="143"/>
                    <a:pt x="1" y="237"/>
                  </a:cubicBezTo>
                  <a:cubicBezTo>
                    <a:pt x="226" y="306"/>
                    <a:pt x="348" y="368"/>
                    <a:pt x="472" y="378"/>
                  </a:cubicBezTo>
                  <a:cubicBezTo>
                    <a:pt x="1002" y="424"/>
                    <a:pt x="1536" y="455"/>
                    <a:pt x="2070" y="493"/>
                  </a:cubicBezTo>
                  <a:cubicBezTo>
                    <a:pt x="2253" y="503"/>
                    <a:pt x="2402" y="434"/>
                    <a:pt x="2385" y="344"/>
                  </a:cubicBezTo>
                  <a:cubicBezTo>
                    <a:pt x="2361" y="212"/>
                    <a:pt x="2253" y="178"/>
                    <a:pt x="2135" y="1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2;p59">
              <a:extLst>
                <a:ext uri="{FF2B5EF4-FFF2-40B4-BE49-F238E27FC236}">
                  <a16:creationId xmlns:a16="http://schemas.microsoft.com/office/drawing/2014/main" id="{74D3661A-CD05-CCA9-55EC-C4617AE94BDE}"/>
                </a:ext>
              </a:extLst>
            </p:cNvPr>
            <p:cNvSpPr/>
            <p:nvPr/>
          </p:nvSpPr>
          <p:spPr>
            <a:xfrm>
              <a:off x="6117800" y="2179875"/>
              <a:ext cx="48875" cy="32775"/>
            </a:xfrm>
            <a:custGeom>
              <a:avLst/>
              <a:gdLst/>
              <a:ahLst/>
              <a:cxnLst/>
              <a:rect l="l" t="t" r="r" b="b"/>
              <a:pathLst>
                <a:path w="1955" h="1311" extrusionOk="0">
                  <a:moveTo>
                    <a:pt x="71" y="1307"/>
                  </a:moveTo>
                  <a:cubicBezTo>
                    <a:pt x="140" y="1301"/>
                    <a:pt x="202" y="1311"/>
                    <a:pt x="250" y="1290"/>
                  </a:cubicBezTo>
                  <a:cubicBezTo>
                    <a:pt x="853" y="1058"/>
                    <a:pt x="1401" y="736"/>
                    <a:pt x="1862" y="292"/>
                  </a:cubicBezTo>
                  <a:cubicBezTo>
                    <a:pt x="1900" y="254"/>
                    <a:pt x="1927" y="202"/>
                    <a:pt x="1945" y="154"/>
                  </a:cubicBezTo>
                  <a:cubicBezTo>
                    <a:pt x="1955" y="122"/>
                    <a:pt x="1945" y="77"/>
                    <a:pt x="1924" y="53"/>
                  </a:cubicBezTo>
                  <a:cubicBezTo>
                    <a:pt x="1907" y="29"/>
                    <a:pt x="1855" y="1"/>
                    <a:pt x="1830" y="8"/>
                  </a:cubicBezTo>
                  <a:cubicBezTo>
                    <a:pt x="1726" y="42"/>
                    <a:pt x="1619" y="77"/>
                    <a:pt x="1529" y="133"/>
                  </a:cubicBezTo>
                  <a:cubicBezTo>
                    <a:pt x="1294" y="282"/>
                    <a:pt x="1068" y="452"/>
                    <a:pt x="832" y="600"/>
                  </a:cubicBezTo>
                  <a:cubicBezTo>
                    <a:pt x="624" y="732"/>
                    <a:pt x="406" y="843"/>
                    <a:pt x="202" y="971"/>
                  </a:cubicBezTo>
                  <a:cubicBezTo>
                    <a:pt x="125" y="1019"/>
                    <a:pt x="63" y="1096"/>
                    <a:pt x="18" y="1172"/>
                  </a:cubicBezTo>
                  <a:cubicBezTo>
                    <a:pt x="1" y="1197"/>
                    <a:pt x="50" y="1259"/>
                    <a:pt x="71" y="13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3;p59">
              <a:extLst>
                <a:ext uri="{FF2B5EF4-FFF2-40B4-BE49-F238E27FC236}">
                  <a16:creationId xmlns:a16="http://schemas.microsoft.com/office/drawing/2014/main" id="{04253A95-25B3-5AF2-AD99-3AFE42BA27B0}"/>
                </a:ext>
              </a:extLst>
            </p:cNvPr>
            <p:cNvSpPr/>
            <p:nvPr/>
          </p:nvSpPr>
          <p:spPr>
            <a:xfrm>
              <a:off x="5870325" y="1634000"/>
              <a:ext cx="53925" cy="15100"/>
            </a:xfrm>
            <a:custGeom>
              <a:avLst/>
              <a:gdLst/>
              <a:ahLst/>
              <a:cxnLst/>
              <a:rect l="l" t="t" r="r" b="b"/>
              <a:pathLst>
                <a:path w="2157" h="604" extrusionOk="0">
                  <a:moveTo>
                    <a:pt x="2021" y="333"/>
                  </a:moveTo>
                  <a:cubicBezTo>
                    <a:pt x="1494" y="91"/>
                    <a:pt x="933" y="1"/>
                    <a:pt x="351" y="77"/>
                  </a:cubicBezTo>
                  <a:cubicBezTo>
                    <a:pt x="268" y="87"/>
                    <a:pt x="191" y="153"/>
                    <a:pt x="1" y="247"/>
                  </a:cubicBezTo>
                  <a:cubicBezTo>
                    <a:pt x="607" y="486"/>
                    <a:pt x="1144" y="385"/>
                    <a:pt x="1630" y="555"/>
                  </a:cubicBezTo>
                  <a:cubicBezTo>
                    <a:pt x="1747" y="597"/>
                    <a:pt x="1889" y="593"/>
                    <a:pt x="2021" y="600"/>
                  </a:cubicBezTo>
                  <a:cubicBezTo>
                    <a:pt x="2052" y="604"/>
                    <a:pt x="2087" y="569"/>
                    <a:pt x="2156" y="538"/>
                  </a:cubicBezTo>
                  <a:cubicBezTo>
                    <a:pt x="2111" y="465"/>
                    <a:pt x="2087" y="364"/>
                    <a:pt x="2021" y="3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4;p59">
              <a:extLst>
                <a:ext uri="{FF2B5EF4-FFF2-40B4-BE49-F238E27FC236}">
                  <a16:creationId xmlns:a16="http://schemas.microsoft.com/office/drawing/2014/main" id="{D9280523-17DE-40AA-F710-6D3E74A93AC7}"/>
                </a:ext>
              </a:extLst>
            </p:cNvPr>
            <p:cNvSpPr/>
            <p:nvPr/>
          </p:nvSpPr>
          <p:spPr>
            <a:xfrm>
              <a:off x="6128025" y="2044675"/>
              <a:ext cx="45175" cy="36225"/>
            </a:xfrm>
            <a:custGeom>
              <a:avLst/>
              <a:gdLst/>
              <a:ahLst/>
              <a:cxnLst/>
              <a:rect l="l" t="t" r="r" b="b"/>
              <a:pathLst>
                <a:path w="1807" h="1449" extrusionOk="0">
                  <a:moveTo>
                    <a:pt x="375" y="960"/>
                  </a:moveTo>
                  <a:cubicBezTo>
                    <a:pt x="289" y="1030"/>
                    <a:pt x="205" y="1109"/>
                    <a:pt x="136" y="1196"/>
                  </a:cubicBezTo>
                  <a:cubicBezTo>
                    <a:pt x="87" y="1258"/>
                    <a:pt x="1" y="1331"/>
                    <a:pt x="108" y="1449"/>
                  </a:cubicBezTo>
                  <a:cubicBezTo>
                    <a:pt x="687" y="1241"/>
                    <a:pt x="1117" y="829"/>
                    <a:pt x="1571" y="451"/>
                  </a:cubicBezTo>
                  <a:cubicBezTo>
                    <a:pt x="1685" y="357"/>
                    <a:pt x="1806" y="256"/>
                    <a:pt x="1750" y="0"/>
                  </a:cubicBezTo>
                  <a:cubicBezTo>
                    <a:pt x="1619" y="49"/>
                    <a:pt x="1504" y="63"/>
                    <a:pt x="1425" y="125"/>
                  </a:cubicBezTo>
                  <a:cubicBezTo>
                    <a:pt x="1068" y="395"/>
                    <a:pt x="722" y="676"/>
                    <a:pt x="375" y="9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5;p59">
              <a:extLst>
                <a:ext uri="{FF2B5EF4-FFF2-40B4-BE49-F238E27FC236}">
                  <a16:creationId xmlns:a16="http://schemas.microsoft.com/office/drawing/2014/main" id="{AA10B7E0-1080-6E6E-CCCA-0354ADF93CE2}"/>
                </a:ext>
              </a:extLst>
            </p:cNvPr>
            <p:cNvSpPr/>
            <p:nvPr/>
          </p:nvSpPr>
          <p:spPr>
            <a:xfrm>
              <a:off x="5895975" y="2048675"/>
              <a:ext cx="14675" cy="20200"/>
            </a:xfrm>
            <a:custGeom>
              <a:avLst/>
              <a:gdLst/>
              <a:ahLst/>
              <a:cxnLst/>
              <a:rect l="l" t="t" r="r" b="b"/>
              <a:pathLst>
                <a:path w="587" h="808" extrusionOk="0">
                  <a:moveTo>
                    <a:pt x="358" y="807"/>
                  </a:moveTo>
                  <a:cubicBezTo>
                    <a:pt x="579" y="561"/>
                    <a:pt x="586" y="256"/>
                    <a:pt x="364" y="55"/>
                  </a:cubicBezTo>
                  <a:cubicBezTo>
                    <a:pt x="319" y="17"/>
                    <a:pt x="219" y="0"/>
                    <a:pt x="163" y="21"/>
                  </a:cubicBezTo>
                  <a:cubicBezTo>
                    <a:pt x="108" y="42"/>
                    <a:pt x="43" y="117"/>
                    <a:pt x="35" y="176"/>
                  </a:cubicBezTo>
                  <a:cubicBezTo>
                    <a:pt x="1" y="450"/>
                    <a:pt x="91" y="672"/>
                    <a:pt x="358" y="8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6;p59">
              <a:extLst>
                <a:ext uri="{FF2B5EF4-FFF2-40B4-BE49-F238E27FC236}">
                  <a16:creationId xmlns:a16="http://schemas.microsoft.com/office/drawing/2014/main" id="{731FE94B-8B1F-6A3A-F1C6-21661EB99A78}"/>
                </a:ext>
              </a:extLst>
            </p:cNvPr>
            <p:cNvSpPr/>
            <p:nvPr/>
          </p:nvSpPr>
          <p:spPr>
            <a:xfrm>
              <a:off x="5647800" y="967275"/>
              <a:ext cx="17275" cy="13300"/>
            </a:xfrm>
            <a:custGeom>
              <a:avLst/>
              <a:gdLst/>
              <a:ahLst/>
              <a:cxnLst/>
              <a:rect l="l" t="t" r="r" b="b"/>
              <a:pathLst>
                <a:path w="691" h="532" extrusionOk="0">
                  <a:moveTo>
                    <a:pt x="434" y="524"/>
                  </a:moveTo>
                  <a:cubicBezTo>
                    <a:pt x="562" y="521"/>
                    <a:pt x="690" y="386"/>
                    <a:pt x="669" y="254"/>
                  </a:cubicBezTo>
                  <a:cubicBezTo>
                    <a:pt x="649" y="220"/>
                    <a:pt x="631" y="157"/>
                    <a:pt x="590" y="132"/>
                  </a:cubicBezTo>
                  <a:cubicBezTo>
                    <a:pt x="493" y="77"/>
                    <a:pt x="389" y="25"/>
                    <a:pt x="282" y="12"/>
                  </a:cubicBezTo>
                  <a:cubicBezTo>
                    <a:pt x="202" y="1"/>
                    <a:pt x="77" y="32"/>
                    <a:pt x="42" y="87"/>
                  </a:cubicBezTo>
                  <a:cubicBezTo>
                    <a:pt x="1" y="146"/>
                    <a:pt x="12" y="268"/>
                    <a:pt x="49" y="337"/>
                  </a:cubicBezTo>
                  <a:cubicBezTo>
                    <a:pt x="129" y="469"/>
                    <a:pt x="268" y="531"/>
                    <a:pt x="434" y="5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87;p59">
              <a:extLst>
                <a:ext uri="{FF2B5EF4-FFF2-40B4-BE49-F238E27FC236}">
                  <a16:creationId xmlns:a16="http://schemas.microsoft.com/office/drawing/2014/main" id="{A807F3BE-8754-1115-8E81-AB5D4C307096}"/>
                </a:ext>
              </a:extLst>
            </p:cNvPr>
            <p:cNvSpPr/>
            <p:nvPr/>
          </p:nvSpPr>
          <p:spPr>
            <a:xfrm>
              <a:off x="5892775" y="2423825"/>
              <a:ext cx="13000" cy="11175"/>
            </a:xfrm>
            <a:custGeom>
              <a:avLst/>
              <a:gdLst/>
              <a:ahLst/>
              <a:cxnLst/>
              <a:rect l="l" t="t" r="r" b="b"/>
              <a:pathLst>
                <a:path w="520" h="447" extrusionOk="0">
                  <a:moveTo>
                    <a:pt x="516" y="239"/>
                  </a:moveTo>
                  <a:cubicBezTo>
                    <a:pt x="513" y="108"/>
                    <a:pt x="403" y="0"/>
                    <a:pt x="267" y="0"/>
                  </a:cubicBezTo>
                  <a:cubicBezTo>
                    <a:pt x="129" y="4"/>
                    <a:pt x="0" y="121"/>
                    <a:pt x="14" y="236"/>
                  </a:cubicBezTo>
                  <a:cubicBezTo>
                    <a:pt x="28" y="357"/>
                    <a:pt x="153" y="447"/>
                    <a:pt x="299" y="440"/>
                  </a:cubicBezTo>
                  <a:cubicBezTo>
                    <a:pt x="420" y="437"/>
                    <a:pt x="520" y="343"/>
                    <a:pt x="516" y="2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88;p59">
              <a:extLst>
                <a:ext uri="{FF2B5EF4-FFF2-40B4-BE49-F238E27FC236}">
                  <a16:creationId xmlns:a16="http://schemas.microsoft.com/office/drawing/2014/main" id="{300C46E8-FB5E-F606-2E4D-C6752653A315}"/>
                </a:ext>
              </a:extLst>
            </p:cNvPr>
            <p:cNvSpPr/>
            <p:nvPr/>
          </p:nvSpPr>
          <p:spPr>
            <a:xfrm>
              <a:off x="5569775" y="590050"/>
              <a:ext cx="3050" cy="2100"/>
            </a:xfrm>
            <a:custGeom>
              <a:avLst/>
              <a:gdLst/>
              <a:ahLst/>
              <a:cxnLst/>
              <a:rect l="l" t="t" r="r" b="b"/>
              <a:pathLst>
                <a:path w="122" h="84" extrusionOk="0">
                  <a:moveTo>
                    <a:pt x="0" y="50"/>
                  </a:moveTo>
                  <a:cubicBezTo>
                    <a:pt x="31" y="63"/>
                    <a:pt x="63" y="77"/>
                    <a:pt x="93" y="84"/>
                  </a:cubicBezTo>
                  <a:cubicBezTo>
                    <a:pt x="97" y="84"/>
                    <a:pt x="122" y="50"/>
                    <a:pt x="122" y="45"/>
                  </a:cubicBezTo>
                  <a:cubicBezTo>
                    <a:pt x="101" y="29"/>
                    <a:pt x="80" y="0"/>
                    <a:pt x="59" y="0"/>
                  </a:cubicBezTo>
                  <a:cubicBezTo>
                    <a:pt x="38" y="0"/>
                    <a:pt x="21" y="32"/>
                    <a:pt x="0" y="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89;p59">
              <a:extLst>
                <a:ext uri="{FF2B5EF4-FFF2-40B4-BE49-F238E27FC236}">
                  <a16:creationId xmlns:a16="http://schemas.microsoft.com/office/drawing/2014/main" id="{5D935737-A572-7E52-F854-BDDFB08EC42A}"/>
                </a:ext>
              </a:extLst>
            </p:cNvPr>
            <p:cNvSpPr/>
            <p:nvPr/>
          </p:nvSpPr>
          <p:spPr>
            <a:xfrm>
              <a:off x="6217000" y="668525"/>
              <a:ext cx="105175" cy="67675"/>
            </a:xfrm>
            <a:custGeom>
              <a:avLst/>
              <a:gdLst/>
              <a:ahLst/>
              <a:cxnLst/>
              <a:rect l="l" t="t" r="r" b="b"/>
              <a:pathLst>
                <a:path w="4207" h="2707" extrusionOk="0">
                  <a:moveTo>
                    <a:pt x="4082" y="11"/>
                  </a:moveTo>
                  <a:cubicBezTo>
                    <a:pt x="3916" y="42"/>
                    <a:pt x="3739" y="56"/>
                    <a:pt x="3597" y="133"/>
                  </a:cubicBezTo>
                  <a:cubicBezTo>
                    <a:pt x="3212" y="333"/>
                    <a:pt x="2835" y="549"/>
                    <a:pt x="2474" y="784"/>
                  </a:cubicBezTo>
                  <a:cubicBezTo>
                    <a:pt x="1698" y="1283"/>
                    <a:pt x="936" y="1799"/>
                    <a:pt x="170" y="2311"/>
                  </a:cubicBezTo>
                  <a:cubicBezTo>
                    <a:pt x="101" y="2361"/>
                    <a:pt x="52" y="2444"/>
                    <a:pt x="0" y="2503"/>
                  </a:cubicBezTo>
                  <a:cubicBezTo>
                    <a:pt x="111" y="2682"/>
                    <a:pt x="260" y="2706"/>
                    <a:pt x="409" y="2637"/>
                  </a:cubicBezTo>
                  <a:cubicBezTo>
                    <a:pt x="631" y="2537"/>
                    <a:pt x="849" y="2423"/>
                    <a:pt x="1054" y="2291"/>
                  </a:cubicBezTo>
                  <a:cubicBezTo>
                    <a:pt x="2017" y="1667"/>
                    <a:pt x="2976" y="1040"/>
                    <a:pt x="3932" y="410"/>
                  </a:cubicBezTo>
                  <a:cubicBezTo>
                    <a:pt x="4026" y="351"/>
                    <a:pt x="4095" y="261"/>
                    <a:pt x="4165" y="178"/>
                  </a:cubicBezTo>
                  <a:cubicBezTo>
                    <a:pt x="4207" y="129"/>
                    <a:pt x="4140" y="1"/>
                    <a:pt x="4082"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0;p59">
              <a:extLst>
                <a:ext uri="{FF2B5EF4-FFF2-40B4-BE49-F238E27FC236}">
                  <a16:creationId xmlns:a16="http://schemas.microsoft.com/office/drawing/2014/main" id="{2866CEF1-EE71-E48E-8A90-112C00614146}"/>
                </a:ext>
              </a:extLst>
            </p:cNvPr>
            <p:cNvSpPr/>
            <p:nvPr/>
          </p:nvSpPr>
          <p:spPr>
            <a:xfrm>
              <a:off x="6241775" y="594725"/>
              <a:ext cx="96250" cy="69150"/>
            </a:xfrm>
            <a:custGeom>
              <a:avLst/>
              <a:gdLst/>
              <a:ahLst/>
              <a:cxnLst/>
              <a:rect l="l" t="t" r="r" b="b"/>
              <a:pathLst>
                <a:path w="3850" h="2766" extrusionOk="0">
                  <a:moveTo>
                    <a:pt x="3122" y="274"/>
                  </a:moveTo>
                  <a:cubicBezTo>
                    <a:pt x="2495" y="662"/>
                    <a:pt x="1875" y="1057"/>
                    <a:pt x="1265" y="1463"/>
                  </a:cubicBezTo>
                  <a:cubicBezTo>
                    <a:pt x="950" y="1671"/>
                    <a:pt x="651" y="1900"/>
                    <a:pt x="354" y="2128"/>
                  </a:cubicBezTo>
                  <a:cubicBezTo>
                    <a:pt x="236" y="2222"/>
                    <a:pt x="128" y="2329"/>
                    <a:pt x="38" y="2444"/>
                  </a:cubicBezTo>
                  <a:cubicBezTo>
                    <a:pt x="4" y="2489"/>
                    <a:pt x="0" y="2593"/>
                    <a:pt x="28" y="2644"/>
                  </a:cubicBezTo>
                  <a:cubicBezTo>
                    <a:pt x="77" y="2727"/>
                    <a:pt x="181" y="2765"/>
                    <a:pt x="274" y="2714"/>
                  </a:cubicBezTo>
                  <a:cubicBezTo>
                    <a:pt x="392" y="2655"/>
                    <a:pt x="499" y="2578"/>
                    <a:pt x="606" y="2503"/>
                  </a:cubicBezTo>
                  <a:cubicBezTo>
                    <a:pt x="1019" y="2204"/>
                    <a:pt x="1424" y="1900"/>
                    <a:pt x="1844" y="1615"/>
                  </a:cubicBezTo>
                  <a:cubicBezTo>
                    <a:pt x="2343" y="1276"/>
                    <a:pt x="2855" y="957"/>
                    <a:pt x="3357" y="628"/>
                  </a:cubicBezTo>
                  <a:cubicBezTo>
                    <a:pt x="3499" y="534"/>
                    <a:pt x="3635" y="427"/>
                    <a:pt x="3752" y="309"/>
                  </a:cubicBezTo>
                  <a:cubicBezTo>
                    <a:pt x="3805" y="257"/>
                    <a:pt x="3811" y="164"/>
                    <a:pt x="3850" y="66"/>
                  </a:cubicBezTo>
                  <a:cubicBezTo>
                    <a:pt x="3531" y="1"/>
                    <a:pt x="3323" y="149"/>
                    <a:pt x="3122" y="2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1;p59">
              <a:extLst>
                <a:ext uri="{FF2B5EF4-FFF2-40B4-BE49-F238E27FC236}">
                  <a16:creationId xmlns:a16="http://schemas.microsoft.com/office/drawing/2014/main" id="{8195BB54-92B2-BF69-608B-3BBE5599E231}"/>
                </a:ext>
              </a:extLst>
            </p:cNvPr>
            <p:cNvSpPr/>
            <p:nvPr/>
          </p:nvSpPr>
          <p:spPr>
            <a:xfrm>
              <a:off x="6224025" y="634300"/>
              <a:ext cx="92100" cy="62575"/>
            </a:xfrm>
            <a:custGeom>
              <a:avLst/>
              <a:gdLst/>
              <a:ahLst/>
              <a:cxnLst/>
              <a:rect l="l" t="t" r="r" b="b"/>
              <a:pathLst>
                <a:path w="3684" h="2503" extrusionOk="0">
                  <a:moveTo>
                    <a:pt x="159" y="2500"/>
                  </a:moveTo>
                  <a:cubicBezTo>
                    <a:pt x="288" y="2503"/>
                    <a:pt x="433" y="2492"/>
                    <a:pt x="533" y="2430"/>
                  </a:cubicBezTo>
                  <a:cubicBezTo>
                    <a:pt x="769" y="2278"/>
                    <a:pt x="995" y="2105"/>
                    <a:pt x="1206" y="1924"/>
                  </a:cubicBezTo>
                  <a:cubicBezTo>
                    <a:pt x="1843" y="1370"/>
                    <a:pt x="2529" y="885"/>
                    <a:pt x="3291" y="496"/>
                  </a:cubicBezTo>
                  <a:cubicBezTo>
                    <a:pt x="3406" y="437"/>
                    <a:pt x="3513" y="362"/>
                    <a:pt x="3614" y="279"/>
                  </a:cubicBezTo>
                  <a:cubicBezTo>
                    <a:pt x="3651" y="250"/>
                    <a:pt x="3651" y="181"/>
                    <a:pt x="3683" y="101"/>
                  </a:cubicBezTo>
                  <a:cubicBezTo>
                    <a:pt x="3617" y="71"/>
                    <a:pt x="3548" y="1"/>
                    <a:pt x="3499" y="12"/>
                  </a:cubicBezTo>
                  <a:cubicBezTo>
                    <a:pt x="3316" y="53"/>
                    <a:pt x="3125" y="98"/>
                    <a:pt x="2965" y="188"/>
                  </a:cubicBezTo>
                  <a:cubicBezTo>
                    <a:pt x="2512" y="452"/>
                    <a:pt x="2062" y="728"/>
                    <a:pt x="1628" y="1019"/>
                  </a:cubicBezTo>
                  <a:cubicBezTo>
                    <a:pt x="1081" y="1384"/>
                    <a:pt x="658" y="1897"/>
                    <a:pt x="69" y="2212"/>
                  </a:cubicBezTo>
                  <a:cubicBezTo>
                    <a:pt x="31" y="2233"/>
                    <a:pt x="0" y="2319"/>
                    <a:pt x="18" y="2357"/>
                  </a:cubicBezTo>
                  <a:cubicBezTo>
                    <a:pt x="45" y="2416"/>
                    <a:pt x="111" y="2500"/>
                    <a:pt x="159" y="25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92;p59">
              <a:extLst>
                <a:ext uri="{FF2B5EF4-FFF2-40B4-BE49-F238E27FC236}">
                  <a16:creationId xmlns:a16="http://schemas.microsoft.com/office/drawing/2014/main" id="{3EDB91F7-1C3F-E19D-E0B0-B8F79806044D}"/>
                </a:ext>
              </a:extLst>
            </p:cNvPr>
            <p:cNvSpPr/>
            <p:nvPr/>
          </p:nvSpPr>
          <p:spPr>
            <a:xfrm>
              <a:off x="6219675" y="710550"/>
              <a:ext cx="86925" cy="58575"/>
            </a:xfrm>
            <a:custGeom>
              <a:avLst/>
              <a:gdLst/>
              <a:ahLst/>
              <a:cxnLst/>
              <a:rect l="l" t="t" r="r" b="b"/>
              <a:pathLst>
                <a:path w="3477" h="2343" extrusionOk="0">
                  <a:moveTo>
                    <a:pt x="3046" y="35"/>
                  </a:moveTo>
                  <a:cubicBezTo>
                    <a:pt x="2848" y="94"/>
                    <a:pt x="2661" y="191"/>
                    <a:pt x="2471" y="277"/>
                  </a:cubicBezTo>
                  <a:cubicBezTo>
                    <a:pt x="1546" y="707"/>
                    <a:pt x="881" y="1473"/>
                    <a:pt x="59" y="2037"/>
                  </a:cubicBezTo>
                  <a:cubicBezTo>
                    <a:pt x="18" y="2065"/>
                    <a:pt x="0" y="2180"/>
                    <a:pt x="29" y="2228"/>
                  </a:cubicBezTo>
                  <a:cubicBezTo>
                    <a:pt x="53" y="2284"/>
                    <a:pt x="142" y="2343"/>
                    <a:pt x="202" y="2339"/>
                  </a:cubicBezTo>
                  <a:cubicBezTo>
                    <a:pt x="309" y="2329"/>
                    <a:pt x="430" y="2301"/>
                    <a:pt x="517" y="2242"/>
                  </a:cubicBezTo>
                  <a:cubicBezTo>
                    <a:pt x="735" y="2097"/>
                    <a:pt x="947" y="1937"/>
                    <a:pt x="1148" y="1767"/>
                  </a:cubicBezTo>
                  <a:cubicBezTo>
                    <a:pt x="1730" y="1262"/>
                    <a:pt x="2349" y="804"/>
                    <a:pt x="3064" y="478"/>
                  </a:cubicBezTo>
                  <a:cubicBezTo>
                    <a:pt x="3164" y="430"/>
                    <a:pt x="3272" y="378"/>
                    <a:pt x="3351" y="305"/>
                  </a:cubicBezTo>
                  <a:cubicBezTo>
                    <a:pt x="3410" y="250"/>
                    <a:pt x="3424" y="152"/>
                    <a:pt x="3476" y="28"/>
                  </a:cubicBezTo>
                  <a:cubicBezTo>
                    <a:pt x="3299" y="28"/>
                    <a:pt x="3164" y="0"/>
                    <a:pt x="3046" y="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93;p59">
              <a:extLst>
                <a:ext uri="{FF2B5EF4-FFF2-40B4-BE49-F238E27FC236}">
                  <a16:creationId xmlns:a16="http://schemas.microsoft.com/office/drawing/2014/main" id="{DC39AFBD-276D-371C-C079-AE760C8D8968}"/>
                </a:ext>
              </a:extLst>
            </p:cNvPr>
            <p:cNvSpPr/>
            <p:nvPr/>
          </p:nvSpPr>
          <p:spPr>
            <a:xfrm>
              <a:off x="6191600" y="788675"/>
              <a:ext cx="83375" cy="44100"/>
            </a:xfrm>
            <a:custGeom>
              <a:avLst/>
              <a:gdLst/>
              <a:ahLst/>
              <a:cxnLst/>
              <a:rect l="l" t="t" r="r" b="b"/>
              <a:pathLst>
                <a:path w="3335" h="1764" extrusionOk="0">
                  <a:moveTo>
                    <a:pt x="3151" y="8"/>
                  </a:moveTo>
                  <a:cubicBezTo>
                    <a:pt x="3040" y="0"/>
                    <a:pt x="2919" y="0"/>
                    <a:pt x="2818" y="35"/>
                  </a:cubicBezTo>
                  <a:cubicBezTo>
                    <a:pt x="2624" y="108"/>
                    <a:pt x="2440" y="205"/>
                    <a:pt x="2250" y="288"/>
                  </a:cubicBezTo>
                  <a:cubicBezTo>
                    <a:pt x="1512" y="617"/>
                    <a:pt x="891" y="1161"/>
                    <a:pt x="105" y="1404"/>
                  </a:cubicBezTo>
                  <a:cubicBezTo>
                    <a:pt x="1" y="1435"/>
                    <a:pt x="1" y="1626"/>
                    <a:pt x="101" y="1677"/>
                  </a:cubicBezTo>
                  <a:cubicBezTo>
                    <a:pt x="164" y="1712"/>
                    <a:pt x="237" y="1733"/>
                    <a:pt x="258" y="1743"/>
                  </a:cubicBezTo>
                  <a:cubicBezTo>
                    <a:pt x="573" y="1764"/>
                    <a:pt x="784" y="1632"/>
                    <a:pt x="999" y="1518"/>
                  </a:cubicBezTo>
                  <a:cubicBezTo>
                    <a:pt x="1678" y="1154"/>
                    <a:pt x="2361" y="790"/>
                    <a:pt x="3036" y="423"/>
                  </a:cubicBezTo>
                  <a:cubicBezTo>
                    <a:pt x="3116" y="382"/>
                    <a:pt x="3189" y="323"/>
                    <a:pt x="3255" y="257"/>
                  </a:cubicBezTo>
                  <a:cubicBezTo>
                    <a:pt x="3334" y="181"/>
                    <a:pt x="3265" y="11"/>
                    <a:pt x="3151" y="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94;p59">
              <a:extLst>
                <a:ext uri="{FF2B5EF4-FFF2-40B4-BE49-F238E27FC236}">
                  <a16:creationId xmlns:a16="http://schemas.microsoft.com/office/drawing/2014/main" id="{5D6CCF50-4207-1CA8-DA60-8437D0781260}"/>
                </a:ext>
              </a:extLst>
            </p:cNvPr>
            <p:cNvSpPr/>
            <p:nvPr/>
          </p:nvSpPr>
          <p:spPr>
            <a:xfrm>
              <a:off x="6211100" y="751525"/>
              <a:ext cx="81275" cy="48350"/>
            </a:xfrm>
            <a:custGeom>
              <a:avLst/>
              <a:gdLst/>
              <a:ahLst/>
              <a:cxnLst/>
              <a:rect l="l" t="t" r="r" b="b"/>
              <a:pathLst>
                <a:path w="3251" h="1934" extrusionOk="0">
                  <a:moveTo>
                    <a:pt x="2790" y="48"/>
                  </a:moveTo>
                  <a:cubicBezTo>
                    <a:pt x="2475" y="173"/>
                    <a:pt x="2149" y="288"/>
                    <a:pt x="1858" y="454"/>
                  </a:cubicBezTo>
                  <a:cubicBezTo>
                    <a:pt x="1320" y="766"/>
                    <a:pt x="808" y="1109"/>
                    <a:pt x="285" y="1445"/>
                  </a:cubicBezTo>
                  <a:cubicBezTo>
                    <a:pt x="194" y="1504"/>
                    <a:pt x="108" y="1580"/>
                    <a:pt x="36" y="1663"/>
                  </a:cubicBezTo>
                  <a:cubicBezTo>
                    <a:pt x="7" y="1694"/>
                    <a:pt x="1" y="1777"/>
                    <a:pt x="25" y="1809"/>
                  </a:cubicBezTo>
                  <a:cubicBezTo>
                    <a:pt x="63" y="1864"/>
                    <a:pt x="132" y="1913"/>
                    <a:pt x="198" y="1923"/>
                  </a:cubicBezTo>
                  <a:cubicBezTo>
                    <a:pt x="268" y="1934"/>
                    <a:pt x="347" y="1906"/>
                    <a:pt x="413" y="1874"/>
                  </a:cubicBezTo>
                  <a:cubicBezTo>
                    <a:pt x="530" y="1815"/>
                    <a:pt x="642" y="1740"/>
                    <a:pt x="752" y="1673"/>
                  </a:cubicBezTo>
                  <a:cubicBezTo>
                    <a:pt x="1491" y="1227"/>
                    <a:pt x="2184" y="704"/>
                    <a:pt x="3015" y="419"/>
                  </a:cubicBezTo>
                  <a:cubicBezTo>
                    <a:pt x="3067" y="402"/>
                    <a:pt x="3133" y="374"/>
                    <a:pt x="3157" y="333"/>
                  </a:cubicBezTo>
                  <a:cubicBezTo>
                    <a:pt x="3202" y="260"/>
                    <a:pt x="3220" y="173"/>
                    <a:pt x="3250" y="90"/>
                  </a:cubicBezTo>
                  <a:cubicBezTo>
                    <a:pt x="2939" y="14"/>
                    <a:pt x="2914" y="0"/>
                    <a:pt x="279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95;p59">
              <a:extLst>
                <a:ext uri="{FF2B5EF4-FFF2-40B4-BE49-F238E27FC236}">
                  <a16:creationId xmlns:a16="http://schemas.microsoft.com/office/drawing/2014/main" id="{A6B46C0B-880C-C221-E4F7-B359D7D160F3}"/>
                </a:ext>
              </a:extLst>
            </p:cNvPr>
            <p:cNvSpPr/>
            <p:nvPr/>
          </p:nvSpPr>
          <p:spPr>
            <a:xfrm>
              <a:off x="6246000" y="539300"/>
              <a:ext cx="76700" cy="52675"/>
            </a:xfrm>
            <a:custGeom>
              <a:avLst/>
              <a:gdLst/>
              <a:ahLst/>
              <a:cxnLst/>
              <a:rect l="l" t="t" r="r" b="b"/>
              <a:pathLst>
                <a:path w="3068" h="2107" extrusionOk="0">
                  <a:moveTo>
                    <a:pt x="500" y="1976"/>
                  </a:moveTo>
                  <a:cubicBezTo>
                    <a:pt x="1272" y="1542"/>
                    <a:pt x="2021" y="1067"/>
                    <a:pt x="2710" y="516"/>
                  </a:cubicBezTo>
                  <a:cubicBezTo>
                    <a:pt x="2866" y="391"/>
                    <a:pt x="3005" y="250"/>
                    <a:pt x="3068" y="17"/>
                  </a:cubicBezTo>
                  <a:cubicBezTo>
                    <a:pt x="2762" y="1"/>
                    <a:pt x="2565" y="142"/>
                    <a:pt x="2361" y="271"/>
                  </a:cubicBezTo>
                  <a:cubicBezTo>
                    <a:pt x="1664" y="721"/>
                    <a:pt x="968" y="1168"/>
                    <a:pt x="271" y="1615"/>
                  </a:cubicBezTo>
                  <a:cubicBezTo>
                    <a:pt x="46" y="1760"/>
                    <a:pt x="1" y="1833"/>
                    <a:pt x="49" y="1951"/>
                  </a:cubicBezTo>
                  <a:cubicBezTo>
                    <a:pt x="108" y="2083"/>
                    <a:pt x="268" y="2107"/>
                    <a:pt x="500" y="19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96;p59">
              <a:extLst>
                <a:ext uri="{FF2B5EF4-FFF2-40B4-BE49-F238E27FC236}">
                  <a16:creationId xmlns:a16="http://schemas.microsoft.com/office/drawing/2014/main" id="{E101BDFD-CDE2-898A-3707-C4BEF99410E3}"/>
                </a:ext>
              </a:extLst>
            </p:cNvPr>
            <p:cNvSpPr/>
            <p:nvPr/>
          </p:nvSpPr>
          <p:spPr>
            <a:xfrm>
              <a:off x="6241175" y="579500"/>
              <a:ext cx="73625" cy="52350"/>
            </a:xfrm>
            <a:custGeom>
              <a:avLst/>
              <a:gdLst/>
              <a:ahLst/>
              <a:cxnLst/>
              <a:rect l="l" t="t" r="r" b="b"/>
              <a:pathLst>
                <a:path w="2945" h="2094" extrusionOk="0">
                  <a:moveTo>
                    <a:pt x="232" y="2082"/>
                  </a:moveTo>
                  <a:cubicBezTo>
                    <a:pt x="322" y="2065"/>
                    <a:pt x="408" y="2017"/>
                    <a:pt x="485" y="1964"/>
                  </a:cubicBezTo>
                  <a:cubicBezTo>
                    <a:pt x="1147" y="1503"/>
                    <a:pt x="1805" y="1036"/>
                    <a:pt x="2463" y="571"/>
                  </a:cubicBezTo>
                  <a:cubicBezTo>
                    <a:pt x="2658" y="433"/>
                    <a:pt x="2803" y="253"/>
                    <a:pt x="2945" y="0"/>
                  </a:cubicBezTo>
                  <a:cubicBezTo>
                    <a:pt x="2640" y="38"/>
                    <a:pt x="2425" y="146"/>
                    <a:pt x="2214" y="264"/>
                  </a:cubicBezTo>
                  <a:cubicBezTo>
                    <a:pt x="1500" y="651"/>
                    <a:pt x="842" y="1119"/>
                    <a:pt x="215" y="1625"/>
                  </a:cubicBezTo>
                  <a:cubicBezTo>
                    <a:pt x="146" y="1681"/>
                    <a:pt x="72" y="1750"/>
                    <a:pt x="31" y="1826"/>
                  </a:cubicBezTo>
                  <a:cubicBezTo>
                    <a:pt x="0" y="1881"/>
                    <a:pt x="0" y="1982"/>
                    <a:pt x="34" y="2023"/>
                  </a:cubicBezTo>
                  <a:cubicBezTo>
                    <a:pt x="72" y="2068"/>
                    <a:pt x="170" y="2093"/>
                    <a:pt x="232" y="20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97;p59">
              <a:extLst>
                <a:ext uri="{FF2B5EF4-FFF2-40B4-BE49-F238E27FC236}">
                  <a16:creationId xmlns:a16="http://schemas.microsoft.com/office/drawing/2014/main" id="{40C61D78-09E2-F16A-5769-2DA997B848B3}"/>
                </a:ext>
              </a:extLst>
            </p:cNvPr>
            <p:cNvSpPr/>
            <p:nvPr/>
          </p:nvSpPr>
          <p:spPr>
            <a:xfrm>
              <a:off x="6196550" y="821325"/>
              <a:ext cx="57125" cy="31050"/>
            </a:xfrm>
            <a:custGeom>
              <a:avLst/>
              <a:gdLst/>
              <a:ahLst/>
              <a:cxnLst/>
              <a:rect l="l" t="t" r="r" b="b"/>
              <a:pathLst>
                <a:path w="2285" h="1242" extrusionOk="0">
                  <a:moveTo>
                    <a:pt x="2159" y="15"/>
                  </a:moveTo>
                  <a:cubicBezTo>
                    <a:pt x="2069" y="4"/>
                    <a:pt x="1961" y="1"/>
                    <a:pt x="1886" y="39"/>
                  </a:cubicBezTo>
                  <a:cubicBezTo>
                    <a:pt x="1290" y="320"/>
                    <a:pt x="697" y="611"/>
                    <a:pt x="111" y="909"/>
                  </a:cubicBezTo>
                  <a:cubicBezTo>
                    <a:pt x="60" y="936"/>
                    <a:pt x="1" y="1051"/>
                    <a:pt x="18" y="1082"/>
                  </a:cubicBezTo>
                  <a:cubicBezTo>
                    <a:pt x="63" y="1147"/>
                    <a:pt x="149" y="1220"/>
                    <a:pt x="226" y="1227"/>
                  </a:cubicBezTo>
                  <a:cubicBezTo>
                    <a:pt x="333" y="1241"/>
                    <a:pt x="458" y="1220"/>
                    <a:pt x="555" y="1176"/>
                  </a:cubicBezTo>
                  <a:cubicBezTo>
                    <a:pt x="1064" y="929"/>
                    <a:pt x="1570" y="677"/>
                    <a:pt x="2073" y="424"/>
                  </a:cubicBezTo>
                  <a:cubicBezTo>
                    <a:pt x="2139" y="389"/>
                    <a:pt x="2193" y="330"/>
                    <a:pt x="2235" y="274"/>
                  </a:cubicBezTo>
                  <a:cubicBezTo>
                    <a:pt x="2263" y="233"/>
                    <a:pt x="2267" y="174"/>
                    <a:pt x="2284" y="112"/>
                  </a:cubicBezTo>
                  <a:cubicBezTo>
                    <a:pt x="2239" y="77"/>
                    <a:pt x="2201" y="18"/>
                    <a:pt x="2159" y="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98;p59">
              <a:extLst>
                <a:ext uri="{FF2B5EF4-FFF2-40B4-BE49-F238E27FC236}">
                  <a16:creationId xmlns:a16="http://schemas.microsoft.com/office/drawing/2014/main" id="{7BDACB78-A1B7-4CA5-5DEE-EA6EFF07EAFB}"/>
                </a:ext>
              </a:extLst>
            </p:cNvPr>
            <p:cNvSpPr/>
            <p:nvPr/>
          </p:nvSpPr>
          <p:spPr>
            <a:xfrm>
              <a:off x="6203550" y="846550"/>
              <a:ext cx="37975" cy="22000"/>
            </a:xfrm>
            <a:custGeom>
              <a:avLst/>
              <a:gdLst/>
              <a:ahLst/>
              <a:cxnLst/>
              <a:rect l="l" t="t" r="r" b="b"/>
              <a:pathLst>
                <a:path w="1519" h="880" extrusionOk="0">
                  <a:moveTo>
                    <a:pt x="1398" y="10"/>
                  </a:moveTo>
                  <a:cubicBezTo>
                    <a:pt x="1307" y="0"/>
                    <a:pt x="1203" y="0"/>
                    <a:pt x="1128" y="31"/>
                  </a:cubicBezTo>
                  <a:cubicBezTo>
                    <a:pt x="784" y="184"/>
                    <a:pt x="445" y="343"/>
                    <a:pt x="112" y="509"/>
                  </a:cubicBezTo>
                  <a:cubicBezTo>
                    <a:pt x="60" y="537"/>
                    <a:pt x="1" y="641"/>
                    <a:pt x="18" y="679"/>
                  </a:cubicBezTo>
                  <a:cubicBezTo>
                    <a:pt x="50" y="752"/>
                    <a:pt x="126" y="821"/>
                    <a:pt x="202" y="853"/>
                  </a:cubicBezTo>
                  <a:cubicBezTo>
                    <a:pt x="261" y="880"/>
                    <a:pt x="358" y="870"/>
                    <a:pt x="421" y="838"/>
                  </a:cubicBezTo>
                  <a:cubicBezTo>
                    <a:pt x="739" y="686"/>
                    <a:pt x="1054" y="527"/>
                    <a:pt x="1363" y="354"/>
                  </a:cubicBezTo>
                  <a:cubicBezTo>
                    <a:pt x="1432" y="315"/>
                    <a:pt x="1464" y="211"/>
                    <a:pt x="1518" y="135"/>
                  </a:cubicBezTo>
                  <a:cubicBezTo>
                    <a:pt x="1467" y="80"/>
                    <a:pt x="1435" y="14"/>
                    <a:pt x="1398"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99;p59">
              <a:extLst>
                <a:ext uri="{FF2B5EF4-FFF2-40B4-BE49-F238E27FC236}">
                  <a16:creationId xmlns:a16="http://schemas.microsoft.com/office/drawing/2014/main" id="{4719B166-AD66-3098-698F-892EE782F606}"/>
                </a:ext>
              </a:extLst>
            </p:cNvPr>
            <p:cNvSpPr/>
            <p:nvPr/>
          </p:nvSpPr>
          <p:spPr>
            <a:xfrm>
              <a:off x="6063425" y="1457825"/>
              <a:ext cx="49050" cy="10850"/>
            </a:xfrm>
            <a:custGeom>
              <a:avLst/>
              <a:gdLst/>
              <a:ahLst/>
              <a:cxnLst/>
              <a:rect l="l" t="t" r="r" b="b"/>
              <a:pathLst>
                <a:path w="1962" h="434" extrusionOk="0">
                  <a:moveTo>
                    <a:pt x="315" y="434"/>
                  </a:moveTo>
                  <a:cubicBezTo>
                    <a:pt x="808" y="402"/>
                    <a:pt x="1299" y="375"/>
                    <a:pt x="1791" y="336"/>
                  </a:cubicBezTo>
                  <a:cubicBezTo>
                    <a:pt x="1843" y="333"/>
                    <a:pt x="1910" y="301"/>
                    <a:pt x="1937" y="264"/>
                  </a:cubicBezTo>
                  <a:cubicBezTo>
                    <a:pt x="1961" y="232"/>
                    <a:pt x="1961" y="146"/>
                    <a:pt x="1937" y="128"/>
                  </a:cubicBezTo>
                  <a:cubicBezTo>
                    <a:pt x="1885" y="83"/>
                    <a:pt x="1806" y="45"/>
                    <a:pt x="1736" y="42"/>
                  </a:cubicBezTo>
                  <a:cubicBezTo>
                    <a:pt x="1168" y="0"/>
                    <a:pt x="603" y="45"/>
                    <a:pt x="0" y="167"/>
                  </a:cubicBezTo>
                  <a:cubicBezTo>
                    <a:pt x="63" y="267"/>
                    <a:pt x="93" y="347"/>
                    <a:pt x="152" y="402"/>
                  </a:cubicBezTo>
                  <a:cubicBezTo>
                    <a:pt x="184" y="434"/>
                    <a:pt x="260" y="434"/>
                    <a:pt x="315" y="4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00;p59">
              <a:extLst>
                <a:ext uri="{FF2B5EF4-FFF2-40B4-BE49-F238E27FC236}">
                  <a16:creationId xmlns:a16="http://schemas.microsoft.com/office/drawing/2014/main" id="{AF7C87BB-AB06-60DB-D3E2-554D7C3134B9}"/>
                </a:ext>
              </a:extLst>
            </p:cNvPr>
            <p:cNvSpPr/>
            <p:nvPr/>
          </p:nvSpPr>
          <p:spPr>
            <a:xfrm>
              <a:off x="6061775" y="1411125"/>
              <a:ext cx="49400" cy="11100"/>
            </a:xfrm>
            <a:custGeom>
              <a:avLst/>
              <a:gdLst/>
              <a:ahLst/>
              <a:cxnLst/>
              <a:rect l="l" t="t" r="r" b="b"/>
              <a:pathLst>
                <a:path w="1976" h="444" extrusionOk="0">
                  <a:moveTo>
                    <a:pt x="271" y="441"/>
                  </a:moveTo>
                  <a:cubicBezTo>
                    <a:pt x="721" y="402"/>
                    <a:pt x="1175" y="365"/>
                    <a:pt x="1625" y="312"/>
                  </a:cubicBezTo>
                  <a:cubicBezTo>
                    <a:pt x="1726" y="302"/>
                    <a:pt x="1816" y="233"/>
                    <a:pt x="1976" y="164"/>
                  </a:cubicBezTo>
                  <a:cubicBezTo>
                    <a:pt x="1826" y="108"/>
                    <a:pt x="1743" y="56"/>
                    <a:pt x="1656" y="49"/>
                  </a:cubicBezTo>
                  <a:cubicBezTo>
                    <a:pt x="1127" y="1"/>
                    <a:pt x="604" y="95"/>
                    <a:pt x="84" y="170"/>
                  </a:cubicBezTo>
                  <a:cubicBezTo>
                    <a:pt x="49" y="178"/>
                    <a:pt x="1" y="253"/>
                    <a:pt x="7" y="292"/>
                  </a:cubicBezTo>
                  <a:cubicBezTo>
                    <a:pt x="11" y="337"/>
                    <a:pt x="59" y="389"/>
                    <a:pt x="105" y="413"/>
                  </a:cubicBezTo>
                  <a:cubicBezTo>
                    <a:pt x="153" y="441"/>
                    <a:pt x="215" y="444"/>
                    <a:pt x="271" y="4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01;p59">
              <a:extLst>
                <a:ext uri="{FF2B5EF4-FFF2-40B4-BE49-F238E27FC236}">
                  <a16:creationId xmlns:a16="http://schemas.microsoft.com/office/drawing/2014/main" id="{20EBC3D5-BD24-C8FF-7E55-64957D85B93E}"/>
                </a:ext>
              </a:extLst>
            </p:cNvPr>
            <p:cNvSpPr/>
            <p:nvPr/>
          </p:nvSpPr>
          <p:spPr>
            <a:xfrm>
              <a:off x="6064025" y="1691525"/>
              <a:ext cx="44875" cy="10325"/>
            </a:xfrm>
            <a:custGeom>
              <a:avLst/>
              <a:gdLst/>
              <a:ahLst/>
              <a:cxnLst/>
              <a:rect l="l" t="t" r="r" b="b"/>
              <a:pathLst>
                <a:path w="1795" h="413" extrusionOk="0">
                  <a:moveTo>
                    <a:pt x="1795" y="167"/>
                  </a:moveTo>
                  <a:cubicBezTo>
                    <a:pt x="1785" y="129"/>
                    <a:pt x="1777" y="87"/>
                    <a:pt x="1767" y="49"/>
                  </a:cubicBezTo>
                  <a:cubicBezTo>
                    <a:pt x="1601" y="31"/>
                    <a:pt x="1435" y="1"/>
                    <a:pt x="1272" y="7"/>
                  </a:cubicBezTo>
                  <a:cubicBezTo>
                    <a:pt x="912" y="21"/>
                    <a:pt x="551" y="56"/>
                    <a:pt x="188" y="84"/>
                  </a:cubicBezTo>
                  <a:cubicBezTo>
                    <a:pt x="87" y="94"/>
                    <a:pt x="0" y="135"/>
                    <a:pt x="7" y="246"/>
                  </a:cubicBezTo>
                  <a:cubicBezTo>
                    <a:pt x="15" y="361"/>
                    <a:pt x="119" y="382"/>
                    <a:pt x="208" y="406"/>
                  </a:cubicBezTo>
                  <a:cubicBezTo>
                    <a:pt x="229" y="409"/>
                    <a:pt x="247" y="412"/>
                    <a:pt x="267" y="409"/>
                  </a:cubicBezTo>
                  <a:cubicBezTo>
                    <a:pt x="721" y="367"/>
                    <a:pt x="1175" y="329"/>
                    <a:pt x="1629" y="281"/>
                  </a:cubicBezTo>
                  <a:cubicBezTo>
                    <a:pt x="1688" y="274"/>
                    <a:pt x="1740" y="209"/>
                    <a:pt x="1795"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02;p59">
              <a:extLst>
                <a:ext uri="{FF2B5EF4-FFF2-40B4-BE49-F238E27FC236}">
                  <a16:creationId xmlns:a16="http://schemas.microsoft.com/office/drawing/2014/main" id="{86725331-92AE-945C-489A-107F7318DAB6}"/>
                </a:ext>
              </a:extLst>
            </p:cNvPr>
            <p:cNvSpPr/>
            <p:nvPr/>
          </p:nvSpPr>
          <p:spPr>
            <a:xfrm>
              <a:off x="6024000" y="1308825"/>
              <a:ext cx="42050" cy="10700"/>
            </a:xfrm>
            <a:custGeom>
              <a:avLst/>
              <a:gdLst/>
              <a:ahLst/>
              <a:cxnLst/>
              <a:rect l="l" t="t" r="r" b="b"/>
              <a:pathLst>
                <a:path w="1682" h="428" extrusionOk="0">
                  <a:moveTo>
                    <a:pt x="1674" y="66"/>
                  </a:moveTo>
                  <a:cubicBezTo>
                    <a:pt x="1251" y="1"/>
                    <a:pt x="493" y="45"/>
                    <a:pt x="94" y="160"/>
                  </a:cubicBezTo>
                  <a:cubicBezTo>
                    <a:pt x="77" y="164"/>
                    <a:pt x="52" y="170"/>
                    <a:pt x="46" y="184"/>
                  </a:cubicBezTo>
                  <a:cubicBezTo>
                    <a:pt x="25" y="212"/>
                    <a:pt x="1" y="247"/>
                    <a:pt x="1" y="278"/>
                  </a:cubicBezTo>
                  <a:cubicBezTo>
                    <a:pt x="4" y="309"/>
                    <a:pt x="28" y="347"/>
                    <a:pt x="56" y="365"/>
                  </a:cubicBezTo>
                  <a:cubicBezTo>
                    <a:pt x="105" y="396"/>
                    <a:pt x="160" y="427"/>
                    <a:pt x="212" y="424"/>
                  </a:cubicBezTo>
                  <a:cubicBezTo>
                    <a:pt x="642" y="386"/>
                    <a:pt x="1075" y="347"/>
                    <a:pt x="1504" y="295"/>
                  </a:cubicBezTo>
                  <a:cubicBezTo>
                    <a:pt x="1591" y="285"/>
                    <a:pt x="1681" y="233"/>
                    <a:pt x="1674" y="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03;p59">
              <a:extLst>
                <a:ext uri="{FF2B5EF4-FFF2-40B4-BE49-F238E27FC236}">
                  <a16:creationId xmlns:a16="http://schemas.microsoft.com/office/drawing/2014/main" id="{64B403FE-1BB9-907C-9597-76C4B142C036}"/>
                </a:ext>
              </a:extLst>
            </p:cNvPr>
            <p:cNvSpPr/>
            <p:nvPr/>
          </p:nvSpPr>
          <p:spPr>
            <a:xfrm>
              <a:off x="6075900" y="1718275"/>
              <a:ext cx="35525" cy="12850"/>
            </a:xfrm>
            <a:custGeom>
              <a:avLst/>
              <a:gdLst/>
              <a:ahLst/>
              <a:cxnLst/>
              <a:rect l="l" t="t" r="r" b="b"/>
              <a:pathLst>
                <a:path w="1421" h="514" extrusionOk="0">
                  <a:moveTo>
                    <a:pt x="45" y="285"/>
                  </a:moveTo>
                  <a:cubicBezTo>
                    <a:pt x="18" y="295"/>
                    <a:pt x="0" y="386"/>
                    <a:pt x="14" y="423"/>
                  </a:cubicBezTo>
                  <a:cubicBezTo>
                    <a:pt x="31" y="462"/>
                    <a:pt x="97" y="514"/>
                    <a:pt x="138" y="511"/>
                  </a:cubicBezTo>
                  <a:cubicBezTo>
                    <a:pt x="530" y="472"/>
                    <a:pt x="922" y="431"/>
                    <a:pt x="1313" y="378"/>
                  </a:cubicBezTo>
                  <a:cubicBezTo>
                    <a:pt x="1355" y="372"/>
                    <a:pt x="1386" y="306"/>
                    <a:pt x="1421" y="271"/>
                  </a:cubicBezTo>
                  <a:cubicBezTo>
                    <a:pt x="1406" y="247"/>
                    <a:pt x="1406" y="223"/>
                    <a:pt x="1393" y="220"/>
                  </a:cubicBezTo>
                  <a:cubicBezTo>
                    <a:pt x="932" y="1"/>
                    <a:pt x="485" y="116"/>
                    <a:pt x="45" y="2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04;p59">
              <a:extLst>
                <a:ext uri="{FF2B5EF4-FFF2-40B4-BE49-F238E27FC236}">
                  <a16:creationId xmlns:a16="http://schemas.microsoft.com/office/drawing/2014/main" id="{FC55630A-2B98-ED89-121E-243EAE791B8D}"/>
                </a:ext>
              </a:extLst>
            </p:cNvPr>
            <p:cNvSpPr/>
            <p:nvPr/>
          </p:nvSpPr>
          <p:spPr>
            <a:xfrm>
              <a:off x="6070350" y="1654800"/>
              <a:ext cx="36050" cy="12850"/>
            </a:xfrm>
            <a:custGeom>
              <a:avLst/>
              <a:gdLst/>
              <a:ahLst/>
              <a:cxnLst/>
              <a:rect l="l" t="t" r="r" b="b"/>
              <a:pathLst>
                <a:path w="1442" h="514" extrusionOk="0">
                  <a:moveTo>
                    <a:pt x="48" y="256"/>
                  </a:moveTo>
                  <a:cubicBezTo>
                    <a:pt x="21" y="267"/>
                    <a:pt x="4" y="347"/>
                    <a:pt x="0" y="395"/>
                  </a:cubicBezTo>
                  <a:cubicBezTo>
                    <a:pt x="0" y="423"/>
                    <a:pt x="38" y="458"/>
                    <a:pt x="66" y="475"/>
                  </a:cubicBezTo>
                  <a:cubicBezTo>
                    <a:pt x="94" y="496"/>
                    <a:pt x="139" y="513"/>
                    <a:pt x="170" y="506"/>
                  </a:cubicBezTo>
                  <a:cubicBezTo>
                    <a:pt x="547" y="461"/>
                    <a:pt x="926" y="416"/>
                    <a:pt x="1300" y="360"/>
                  </a:cubicBezTo>
                  <a:cubicBezTo>
                    <a:pt x="1348" y="354"/>
                    <a:pt x="1386" y="295"/>
                    <a:pt x="1441" y="246"/>
                  </a:cubicBezTo>
                  <a:cubicBezTo>
                    <a:pt x="1400" y="194"/>
                    <a:pt x="1393" y="170"/>
                    <a:pt x="1379" y="167"/>
                  </a:cubicBezTo>
                  <a:cubicBezTo>
                    <a:pt x="922" y="0"/>
                    <a:pt x="485" y="122"/>
                    <a:pt x="48" y="2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05;p59">
              <a:extLst>
                <a:ext uri="{FF2B5EF4-FFF2-40B4-BE49-F238E27FC236}">
                  <a16:creationId xmlns:a16="http://schemas.microsoft.com/office/drawing/2014/main" id="{65A73E6D-8DAB-AD46-A802-A2ECE3EECD20}"/>
                </a:ext>
              </a:extLst>
            </p:cNvPr>
            <p:cNvSpPr/>
            <p:nvPr/>
          </p:nvSpPr>
          <p:spPr>
            <a:xfrm>
              <a:off x="6054150" y="1339925"/>
              <a:ext cx="34750" cy="13900"/>
            </a:xfrm>
            <a:custGeom>
              <a:avLst/>
              <a:gdLst/>
              <a:ahLst/>
              <a:cxnLst/>
              <a:rect l="l" t="t" r="r" b="b"/>
              <a:pathLst>
                <a:path w="1390" h="556" extrusionOk="0">
                  <a:moveTo>
                    <a:pt x="1390" y="149"/>
                  </a:moveTo>
                  <a:cubicBezTo>
                    <a:pt x="1345" y="98"/>
                    <a:pt x="1334" y="74"/>
                    <a:pt x="1320" y="74"/>
                  </a:cubicBezTo>
                  <a:cubicBezTo>
                    <a:pt x="874" y="1"/>
                    <a:pt x="472" y="149"/>
                    <a:pt x="66" y="298"/>
                  </a:cubicBezTo>
                  <a:cubicBezTo>
                    <a:pt x="35" y="312"/>
                    <a:pt x="0" y="406"/>
                    <a:pt x="15" y="434"/>
                  </a:cubicBezTo>
                  <a:cubicBezTo>
                    <a:pt x="52" y="485"/>
                    <a:pt x="125" y="555"/>
                    <a:pt x="177" y="552"/>
                  </a:cubicBezTo>
                  <a:cubicBezTo>
                    <a:pt x="551" y="506"/>
                    <a:pt x="925" y="451"/>
                    <a:pt x="1269" y="288"/>
                  </a:cubicBezTo>
                  <a:cubicBezTo>
                    <a:pt x="1313" y="267"/>
                    <a:pt x="1341" y="208"/>
                    <a:pt x="1390" y="1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06;p59">
              <a:extLst>
                <a:ext uri="{FF2B5EF4-FFF2-40B4-BE49-F238E27FC236}">
                  <a16:creationId xmlns:a16="http://schemas.microsoft.com/office/drawing/2014/main" id="{D032FDDC-4EBC-4B2B-F0B3-34886C4CB15C}"/>
                </a:ext>
              </a:extLst>
            </p:cNvPr>
            <p:cNvSpPr/>
            <p:nvPr/>
          </p:nvSpPr>
          <p:spPr>
            <a:xfrm>
              <a:off x="6079775" y="1597200"/>
              <a:ext cx="32250" cy="11275"/>
            </a:xfrm>
            <a:custGeom>
              <a:avLst/>
              <a:gdLst/>
              <a:ahLst/>
              <a:cxnLst/>
              <a:rect l="l" t="t" r="r" b="b"/>
              <a:pathLst>
                <a:path w="1290" h="451" extrusionOk="0">
                  <a:moveTo>
                    <a:pt x="56" y="160"/>
                  </a:moveTo>
                  <a:cubicBezTo>
                    <a:pt x="32" y="166"/>
                    <a:pt x="1" y="219"/>
                    <a:pt x="1" y="246"/>
                  </a:cubicBezTo>
                  <a:cubicBezTo>
                    <a:pt x="8" y="294"/>
                    <a:pt x="25" y="360"/>
                    <a:pt x="63" y="381"/>
                  </a:cubicBezTo>
                  <a:cubicBezTo>
                    <a:pt x="122" y="419"/>
                    <a:pt x="202" y="451"/>
                    <a:pt x="271" y="443"/>
                  </a:cubicBezTo>
                  <a:cubicBezTo>
                    <a:pt x="531" y="430"/>
                    <a:pt x="794" y="406"/>
                    <a:pt x="1054" y="364"/>
                  </a:cubicBezTo>
                  <a:cubicBezTo>
                    <a:pt x="1137" y="350"/>
                    <a:pt x="1214" y="281"/>
                    <a:pt x="1290" y="240"/>
                  </a:cubicBezTo>
                  <a:cubicBezTo>
                    <a:pt x="1259" y="187"/>
                    <a:pt x="1245" y="136"/>
                    <a:pt x="1221" y="128"/>
                  </a:cubicBezTo>
                  <a:cubicBezTo>
                    <a:pt x="829" y="0"/>
                    <a:pt x="441" y="66"/>
                    <a:pt x="56" y="1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07;p59">
              <a:extLst>
                <a:ext uri="{FF2B5EF4-FFF2-40B4-BE49-F238E27FC236}">
                  <a16:creationId xmlns:a16="http://schemas.microsoft.com/office/drawing/2014/main" id="{E93623B5-ECBA-17DF-D413-050D64F14E64}"/>
                </a:ext>
              </a:extLst>
            </p:cNvPr>
            <p:cNvSpPr/>
            <p:nvPr/>
          </p:nvSpPr>
          <p:spPr>
            <a:xfrm>
              <a:off x="6079100" y="1912825"/>
              <a:ext cx="32075" cy="16500"/>
            </a:xfrm>
            <a:custGeom>
              <a:avLst/>
              <a:gdLst/>
              <a:ahLst/>
              <a:cxnLst/>
              <a:rect l="l" t="t" r="r" b="b"/>
              <a:pathLst>
                <a:path w="1283" h="660" extrusionOk="0">
                  <a:moveTo>
                    <a:pt x="63" y="573"/>
                  </a:moveTo>
                  <a:cubicBezTo>
                    <a:pt x="143" y="611"/>
                    <a:pt x="253" y="659"/>
                    <a:pt x="319" y="635"/>
                  </a:cubicBezTo>
                  <a:cubicBezTo>
                    <a:pt x="600" y="524"/>
                    <a:pt x="870" y="396"/>
                    <a:pt x="1137" y="258"/>
                  </a:cubicBezTo>
                  <a:cubicBezTo>
                    <a:pt x="1195" y="226"/>
                    <a:pt x="1216" y="125"/>
                    <a:pt x="1283" y="1"/>
                  </a:cubicBezTo>
                  <a:cubicBezTo>
                    <a:pt x="763" y="11"/>
                    <a:pt x="395" y="229"/>
                    <a:pt x="0" y="406"/>
                  </a:cubicBezTo>
                  <a:cubicBezTo>
                    <a:pt x="28" y="479"/>
                    <a:pt x="28" y="555"/>
                    <a:pt x="63" y="5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08;p59">
              <a:extLst>
                <a:ext uri="{FF2B5EF4-FFF2-40B4-BE49-F238E27FC236}">
                  <a16:creationId xmlns:a16="http://schemas.microsoft.com/office/drawing/2014/main" id="{17434EDD-9ADA-C566-71F6-6F3A0FDE06DF}"/>
                </a:ext>
              </a:extLst>
            </p:cNvPr>
            <p:cNvSpPr/>
            <p:nvPr/>
          </p:nvSpPr>
          <p:spPr>
            <a:xfrm>
              <a:off x="6081175" y="1565850"/>
              <a:ext cx="32075" cy="10225"/>
            </a:xfrm>
            <a:custGeom>
              <a:avLst/>
              <a:gdLst/>
              <a:ahLst/>
              <a:cxnLst/>
              <a:rect l="l" t="t" r="r" b="b"/>
              <a:pathLst>
                <a:path w="1283" h="409" extrusionOk="0">
                  <a:moveTo>
                    <a:pt x="66" y="90"/>
                  </a:moveTo>
                  <a:cubicBezTo>
                    <a:pt x="42" y="93"/>
                    <a:pt x="0" y="142"/>
                    <a:pt x="0" y="170"/>
                  </a:cubicBezTo>
                  <a:cubicBezTo>
                    <a:pt x="0" y="218"/>
                    <a:pt x="10" y="284"/>
                    <a:pt x="42" y="312"/>
                  </a:cubicBezTo>
                  <a:cubicBezTo>
                    <a:pt x="98" y="357"/>
                    <a:pt x="173" y="398"/>
                    <a:pt x="243" y="402"/>
                  </a:cubicBezTo>
                  <a:cubicBezTo>
                    <a:pt x="506" y="408"/>
                    <a:pt x="773" y="408"/>
                    <a:pt x="1037" y="392"/>
                  </a:cubicBezTo>
                  <a:cubicBezTo>
                    <a:pt x="1123" y="388"/>
                    <a:pt x="1203" y="322"/>
                    <a:pt x="1283" y="284"/>
                  </a:cubicBezTo>
                  <a:cubicBezTo>
                    <a:pt x="1258" y="229"/>
                    <a:pt x="1254" y="180"/>
                    <a:pt x="1230" y="166"/>
                  </a:cubicBezTo>
                  <a:cubicBezTo>
                    <a:pt x="853" y="0"/>
                    <a:pt x="458" y="42"/>
                    <a:pt x="66" y="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09;p59">
              <a:extLst>
                <a:ext uri="{FF2B5EF4-FFF2-40B4-BE49-F238E27FC236}">
                  <a16:creationId xmlns:a16="http://schemas.microsoft.com/office/drawing/2014/main" id="{A05CBA26-0B12-03AA-3936-013DBBB21408}"/>
                </a:ext>
              </a:extLst>
            </p:cNvPr>
            <p:cNvSpPr/>
            <p:nvPr/>
          </p:nvSpPr>
          <p:spPr>
            <a:xfrm>
              <a:off x="6078500" y="1828900"/>
              <a:ext cx="29550" cy="12325"/>
            </a:xfrm>
            <a:custGeom>
              <a:avLst/>
              <a:gdLst/>
              <a:ahLst/>
              <a:cxnLst/>
              <a:rect l="l" t="t" r="r" b="b"/>
              <a:pathLst>
                <a:path w="1182" h="493" extrusionOk="0">
                  <a:moveTo>
                    <a:pt x="122" y="485"/>
                  </a:moveTo>
                  <a:cubicBezTo>
                    <a:pt x="499" y="493"/>
                    <a:pt x="853" y="402"/>
                    <a:pt x="1182" y="212"/>
                  </a:cubicBezTo>
                  <a:cubicBezTo>
                    <a:pt x="1144" y="160"/>
                    <a:pt x="1126" y="115"/>
                    <a:pt x="1099" y="108"/>
                  </a:cubicBezTo>
                  <a:cubicBezTo>
                    <a:pt x="731" y="1"/>
                    <a:pt x="388" y="98"/>
                    <a:pt x="59" y="247"/>
                  </a:cubicBezTo>
                  <a:cubicBezTo>
                    <a:pt x="24" y="264"/>
                    <a:pt x="0" y="343"/>
                    <a:pt x="10" y="385"/>
                  </a:cubicBezTo>
                  <a:cubicBezTo>
                    <a:pt x="21" y="426"/>
                    <a:pt x="80" y="485"/>
                    <a:pt x="122" y="4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10;p59">
              <a:extLst>
                <a:ext uri="{FF2B5EF4-FFF2-40B4-BE49-F238E27FC236}">
                  <a16:creationId xmlns:a16="http://schemas.microsoft.com/office/drawing/2014/main" id="{6DA9A752-D9C1-A333-55E4-FD6722FE7E0E}"/>
                </a:ext>
              </a:extLst>
            </p:cNvPr>
            <p:cNvSpPr/>
            <p:nvPr/>
          </p:nvSpPr>
          <p:spPr>
            <a:xfrm>
              <a:off x="6072175" y="1775300"/>
              <a:ext cx="30050" cy="15775"/>
            </a:xfrm>
            <a:custGeom>
              <a:avLst/>
              <a:gdLst/>
              <a:ahLst/>
              <a:cxnLst/>
              <a:rect l="l" t="t" r="r" b="b"/>
              <a:pathLst>
                <a:path w="1202" h="631" extrusionOk="0">
                  <a:moveTo>
                    <a:pt x="1123" y="367"/>
                  </a:moveTo>
                  <a:cubicBezTo>
                    <a:pt x="1150" y="357"/>
                    <a:pt x="1168" y="309"/>
                    <a:pt x="1202" y="259"/>
                  </a:cubicBezTo>
                  <a:cubicBezTo>
                    <a:pt x="762" y="0"/>
                    <a:pt x="391" y="194"/>
                    <a:pt x="25" y="374"/>
                  </a:cubicBezTo>
                  <a:cubicBezTo>
                    <a:pt x="0" y="544"/>
                    <a:pt x="87" y="630"/>
                    <a:pt x="212" y="603"/>
                  </a:cubicBezTo>
                  <a:cubicBezTo>
                    <a:pt x="520" y="541"/>
                    <a:pt x="821" y="450"/>
                    <a:pt x="1123" y="3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11;p59">
              <a:extLst>
                <a:ext uri="{FF2B5EF4-FFF2-40B4-BE49-F238E27FC236}">
                  <a16:creationId xmlns:a16="http://schemas.microsoft.com/office/drawing/2014/main" id="{F9621729-FC7E-3543-9797-6AB6B2D3928E}"/>
                </a:ext>
              </a:extLst>
            </p:cNvPr>
            <p:cNvSpPr/>
            <p:nvPr/>
          </p:nvSpPr>
          <p:spPr>
            <a:xfrm>
              <a:off x="6081000" y="1890325"/>
              <a:ext cx="29550" cy="11525"/>
            </a:xfrm>
            <a:custGeom>
              <a:avLst/>
              <a:gdLst/>
              <a:ahLst/>
              <a:cxnLst/>
              <a:rect l="l" t="t" r="r" b="b"/>
              <a:pathLst>
                <a:path w="1182" h="461" extrusionOk="0">
                  <a:moveTo>
                    <a:pt x="17" y="343"/>
                  </a:moveTo>
                  <a:cubicBezTo>
                    <a:pt x="32" y="392"/>
                    <a:pt x="126" y="461"/>
                    <a:pt x="177" y="454"/>
                  </a:cubicBezTo>
                  <a:cubicBezTo>
                    <a:pt x="479" y="419"/>
                    <a:pt x="777" y="360"/>
                    <a:pt x="1071" y="309"/>
                  </a:cubicBezTo>
                  <a:cubicBezTo>
                    <a:pt x="1098" y="302"/>
                    <a:pt x="1116" y="253"/>
                    <a:pt x="1182" y="173"/>
                  </a:cubicBezTo>
                  <a:cubicBezTo>
                    <a:pt x="787" y="21"/>
                    <a:pt x="437" y="0"/>
                    <a:pt x="94" y="166"/>
                  </a:cubicBezTo>
                  <a:cubicBezTo>
                    <a:pt x="49" y="190"/>
                    <a:pt x="1" y="291"/>
                    <a:pt x="17" y="3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12;p59">
              <a:extLst>
                <a:ext uri="{FF2B5EF4-FFF2-40B4-BE49-F238E27FC236}">
                  <a16:creationId xmlns:a16="http://schemas.microsoft.com/office/drawing/2014/main" id="{0A8F36B2-AA15-DB87-F309-4EFB1E13FEC2}"/>
                </a:ext>
              </a:extLst>
            </p:cNvPr>
            <p:cNvSpPr/>
            <p:nvPr/>
          </p:nvSpPr>
          <p:spPr>
            <a:xfrm>
              <a:off x="6076925" y="1747550"/>
              <a:ext cx="26175" cy="9225"/>
            </a:xfrm>
            <a:custGeom>
              <a:avLst/>
              <a:gdLst/>
              <a:ahLst/>
              <a:cxnLst/>
              <a:rect l="l" t="t" r="r" b="b"/>
              <a:pathLst>
                <a:path w="1047" h="369" extrusionOk="0">
                  <a:moveTo>
                    <a:pt x="358" y="368"/>
                  </a:moveTo>
                  <a:cubicBezTo>
                    <a:pt x="531" y="330"/>
                    <a:pt x="749" y="288"/>
                    <a:pt x="964" y="234"/>
                  </a:cubicBezTo>
                  <a:cubicBezTo>
                    <a:pt x="1002" y="223"/>
                    <a:pt x="1047" y="154"/>
                    <a:pt x="1047" y="115"/>
                  </a:cubicBezTo>
                  <a:cubicBezTo>
                    <a:pt x="1047" y="74"/>
                    <a:pt x="988" y="1"/>
                    <a:pt x="960" y="5"/>
                  </a:cubicBezTo>
                  <a:cubicBezTo>
                    <a:pt x="666" y="18"/>
                    <a:pt x="372" y="39"/>
                    <a:pt x="77" y="74"/>
                  </a:cubicBezTo>
                  <a:cubicBezTo>
                    <a:pt x="46" y="77"/>
                    <a:pt x="1" y="157"/>
                    <a:pt x="4" y="199"/>
                  </a:cubicBezTo>
                  <a:cubicBezTo>
                    <a:pt x="7" y="244"/>
                    <a:pt x="49" y="306"/>
                    <a:pt x="91" y="323"/>
                  </a:cubicBezTo>
                  <a:cubicBezTo>
                    <a:pt x="156" y="351"/>
                    <a:pt x="236" y="351"/>
                    <a:pt x="358" y="3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3;p59">
              <a:extLst>
                <a:ext uri="{FF2B5EF4-FFF2-40B4-BE49-F238E27FC236}">
                  <a16:creationId xmlns:a16="http://schemas.microsoft.com/office/drawing/2014/main" id="{B0A785C0-26CC-7B7C-FCC1-38099A98DB4F}"/>
                </a:ext>
              </a:extLst>
            </p:cNvPr>
            <p:cNvSpPr/>
            <p:nvPr/>
          </p:nvSpPr>
          <p:spPr>
            <a:xfrm>
              <a:off x="6075550" y="1624725"/>
              <a:ext cx="29200" cy="10425"/>
            </a:xfrm>
            <a:custGeom>
              <a:avLst/>
              <a:gdLst/>
              <a:ahLst/>
              <a:cxnLst/>
              <a:rect l="l" t="t" r="r" b="b"/>
              <a:pathLst>
                <a:path w="1168" h="417" extrusionOk="0">
                  <a:moveTo>
                    <a:pt x="115" y="150"/>
                  </a:moveTo>
                  <a:cubicBezTo>
                    <a:pt x="66" y="164"/>
                    <a:pt x="0" y="264"/>
                    <a:pt x="14" y="299"/>
                  </a:cubicBezTo>
                  <a:cubicBezTo>
                    <a:pt x="32" y="351"/>
                    <a:pt x="118" y="417"/>
                    <a:pt x="170" y="413"/>
                  </a:cubicBezTo>
                  <a:cubicBezTo>
                    <a:pt x="447" y="393"/>
                    <a:pt x="724" y="358"/>
                    <a:pt x="1001" y="313"/>
                  </a:cubicBezTo>
                  <a:cubicBezTo>
                    <a:pt x="1043" y="309"/>
                    <a:pt x="1074" y="247"/>
                    <a:pt x="1168" y="150"/>
                  </a:cubicBezTo>
                  <a:cubicBezTo>
                    <a:pt x="763" y="1"/>
                    <a:pt x="433" y="60"/>
                    <a:pt x="115" y="1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14;p59">
              <a:extLst>
                <a:ext uri="{FF2B5EF4-FFF2-40B4-BE49-F238E27FC236}">
                  <a16:creationId xmlns:a16="http://schemas.microsoft.com/office/drawing/2014/main" id="{BDC85E67-DCAB-B84D-647D-95DA634C40E7}"/>
                </a:ext>
              </a:extLst>
            </p:cNvPr>
            <p:cNvSpPr/>
            <p:nvPr/>
          </p:nvSpPr>
          <p:spPr>
            <a:xfrm>
              <a:off x="6066800" y="1389975"/>
              <a:ext cx="28150" cy="9500"/>
            </a:xfrm>
            <a:custGeom>
              <a:avLst/>
              <a:gdLst/>
              <a:ahLst/>
              <a:cxnLst/>
              <a:rect l="l" t="t" r="r" b="b"/>
              <a:pathLst>
                <a:path w="1126" h="380" extrusionOk="0">
                  <a:moveTo>
                    <a:pt x="1126" y="71"/>
                  </a:moveTo>
                  <a:cubicBezTo>
                    <a:pt x="745" y="1"/>
                    <a:pt x="382" y="26"/>
                    <a:pt x="0" y="234"/>
                  </a:cubicBezTo>
                  <a:cubicBezTo>
                    <a:pt x="83" y="299"/>
                    <a:pt x="132" y="372"/>
                    <a:pt x="187" y="375"/>
                  </a:cubicBezTo>
                  <a:cubicBezTo>
                    <a:pt x="527" y="379"/>
                    <a:pt x="860" y="338"/>
                    <a:pt x="1126" y="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15;p59">
              <a:extLst>
                <a:ext uri="{FF2B5EF4-FFF2-40B4-BE49-F238E27FC236}">
                  <a16:creationId xmlns:a16="http://schemas.microsoft.com/office/drawing/2014/main" id="{37C5D797-3891-DAC3-C977-81389815E6E2}"/>
                </a:ext>
              </a:extLst>
            </p:cNvPr>
            <p:cNvSpPr/>
            <p:nvPr/>
          </p:nvSpPr>
          <p:spPr>
            <a:xfrm>
              <a:off x="6075175" y="1803950"/>
              <a:ext cx="24825" cy="11475"/>
            </a:xfrm>
            <a:custGeom>
              <a:avLst/>
              <a:gdLst/>
              <a:ahLst/>
              <a:cxnLst/>
              <a:rect l="l" t="t" r="r" b="b"/>
              <a:pathLst>
                <a:path w="993" h="459" extrusionOk="0">
                  <a:moveTo>
                    <a:pt x="992" y="223"/>
                  </a:moveTo>
                  <a:cubicBezTo>
                    <a:pt x="670" y="1"/>
                    <a:pt x="389" y="84"/>
                    <a:pt x="119" y="125"/>
                  </a:cubicBezTo>
                  <a:cubicBezTo>
                    <a:pt x="71" y="135"/>
                    <a:pt x="1" y="229"/>
                    <a:pt x="5" y="281"/>
                  </a:cubicBezTo>
                  <a:cubicBezTo>
                    <a:pt x="8" y="333"/>
                    <a:pt x="81" y="427"/>
                    <a:pt x="133" y="431"/>
                  </a:cubicBezTo>
                  <a:cubicBezTo>
                    <a:pt x="410" y="458"/>
                    <a:pt x="691" y="455"/>
                    <a:pt x="992" y="2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16;p59">
              <a:extLst>
                <a:ext uri="{FF2B5EF4-FFF2-40B4-BE49-F238E27FC236}">
                  <a16:creationId xmlns:a16="http://schemas.microsoft.com/office/drawing/2014/main" id="{298F80A5-22BF-0EF3-FE3E-C1CA8118A81E}"/>
                </a:ext>
              </a:extLst>
            </p:cNvPr>
            <p:cNvSpPr/>
            <p:nvPr/>
          </p:nvSpPr>
          <p:spPr>
            <a:xfrm>
              <a:off x="6048075" y="1327625"/>
              <a:ext cx="22375" cy="9900"/>
            </a:xfrm>
            <a:custGeom>
              <a:avLst/>
              <a:gdLst/>
              <a:ahLst/>
              <a:cxnLst/>
              <a:rect l="l" t="t" r="r" b="b"/>
              <a:pathLst>
                <a:path w="895" h="396" extrusionOk="0">
                  <a:moveTo>
                    <a:pt x="895" y="129"/>
                  </a:moveTo>
                  <a:cubicBezTo>
                    <a:pt x="614" y="39"/>
                    <a:pt x="341" y="0"/>
                    <a:pt x="70" y="115"/>
                  </a:cubicBezTo>
                  <a:cubicBezTo>
                    <a:pt x="36" y="132"/>
                    <a:pt x="11" y="198"/>
                    <a:pt x="4" y="243"/>
                  </a:cubicBezTo>
                  <a:cubicBezTo>
                    <a:pt x="1" y="267"/>
                    <a:pt x="39" y="316"/>
                    <a:pt x="66" y="323"/>
                  </a:cubicBezTo>
                  <a:cubicBezTo>
                    <a:pt x="368" y="395"/>
                    <a:pt x="656" y="389"/>
                    <a:pt x="895" y="1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17;p59">
              <a:extLst>
                <a:ext uri="{FF2B5EF4-FFF2-40B4-BE49-F238E27FC236}">
                  <a16:creationId xmlns:a16="http://schemas.microsoft.com/office/drawing/2014/main" id="{F669E8EF-94BA-8478-39AD-F6EE2EF4A319}"/>
                </a:ext>
              </a:extLst>
            </p:cNvPr>
            <p:cNvSpPr/>
            <p:nvPr/>
          </p:nvSpPr>
          <p:spPr>
            <a:xfrm>
              <a:off x="6070700" y="1483450"/>
              <a:ext cx="23750" cy="8950"/>
            </a:xfrm>
            <a:custGeom>
              <a:avLst/>
              <a:gdLst/>
              <a:ahLst/>
              <a:cxnLst/>
              <a:rect l="l" t="t" r="r" b="b"/>
              <a:pathLst>
                <a:path w="950" h="358" extrusionOk="0">
                  <a:moveTo>
                    <a:pt x="749" y="306"/>
                  </a:moveTo>
                  <a:cubicBezTo>
                    <a:pt x="839" y="285"/>
                    <a:pt x="949" y="237"/>
                    <a:pt x="912" y="139"/>
                  </a:cubicBezTo>
                  <a:cubicBezTo>
                    <a:pt x="891" y="77"/>
                    <a:pt x="773" y="25"/>
                    <a:pt x="693" y="15"/>
                  </a:cubicBezTo>
                  <a:cubicBezTo>
                    <a:pt x="565" y="1"/>
                    <a:pt x="434" y="21"/>
                    <a:pt x="301" y="29"/>
                  </a:cubicBezTo>
                  <a:cubicBezTo>
                    <a:pt x="194" y="36"/>
                    <a:pt x="73" y="29"/>
                    <a:pt x="31" y="164"/>
                  </a:cubicBezTo>
                  <a:cubicBezTo>
                    <a:pt x="0" y="268"/>
                    <a:pt x="122" y="351"/>
                    <a:pt x="305" y="357"/>
                  </a:cubicBezTo>
                  <a:lnTo>
                    <a:pt x="429" y="357"/>
                  </a:lnTo>
                  <a:cubicBezTo>
                    <a:pt x="492" y="347"/>
                    <a:pt x="624" y="337"/>
                    <a:pt x="749" y="3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18;p59">
              <a:extLst>
                <a:ext uri="{FF2B5EF4-FFF2-40B4-BE49-F238E27FC236}">
                  <a16:creationId xmlns:a16="http://schemas.microsoft.com/office/drawing/2014/main" id="{4788D1B8-D09D-D733-2F92-5228916C2142}"/>
                </a:ext>
              </a:extLst>
            </p:cNvPr>
            <p:cNvSpPr/>
            <p:nvPr/>
          </p:nvSpPr>
          <p:spPr>
            <a:xfrm>
              <a:off x="6069900" y="1438325"/>
              <a:ext cx="32325" cy="9050"/>
            </a:xfrm>
            <a:custGeom>
              <a:avLst/>
              <a:gdLst/>
              <a:ahLst/>
              <a:cxnLst/>
              <a:rect l="l" t="t" r="r" b="b"/>
              <a:pathLst>
                <a:path w="1293" h="362" extrusionOk="0">
                  <a:moveTo>
                    <a:pt x="1" y="333"/>
                  </a:moveTo>
                  <a:cubicBezTo>
                    <a:pt x="555" y="361"/>
                    <a:pt x="853" y="302"/>
                    <a:pt x="1293" y="73"/>
                  </a:cubicBezTo>
                  <a:cubicBezTo>
                    <a:pt x="846" y="0"/>
                    <a:pt x="496" y="83"/>
                    <a:pt x="154" y="184"/>
                  </a:cubicBezTo>
                  <a:cubicBezTo>
                    <a:pt x="101" y="202"/>
                    <a:pt x="66" y="267"/>
                    <a:pt x="1" y="3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19;p59">
              <a:extLst>
                <a:ext uri="{FF2B5EF4-FFF2-40B4-BE49-F238E27FC236}">
                  <a16:creationId xmlns:a16="http://schemas.microsoft.com/office/drawing/2014/main" id="{20E60099-BAE9-EBB6-8255-055E141A97AF}"/>
                </a:ext>
              </a:extLst>
            </p:cNvPr>
            <p:cNvSpPr/>
            <p:nvPr/>
          </p:nvSpPr>
          <p:spPr>
            <a:xfrm>
              <a:off x="6063675" y="1363575"/>
              <a:ext cx="22800" cy="10325"/>
            </a:xfrm>
            <a:custGeom>
              <a:avLst/>
              <a:gdLst/>
              <a:ahLst/>
              <a:cxnLst/>
              <a:rect l="l" t="t" r="r" b="b"/>
              <a:pathLst>
                <a:path w="912" h="413" extrusionOk="0">
                  <a:moveTo>
                    <a:pt x="77" y="142"/>
                  </a:moveTo>
                  <a:cubicBezTo>
                    <a:pt x="32" y="160"/>
                    <a:pt x="4" y="257"/>
                    <a:pt x="0" y="316"/>
                  </a:cubicBezTo>
                  <a:cubicBezTo>
                    <a:pt x="0" y="350"/>
                    <a:pt x="73" y="412"/>
                    <a:pt x="112" y="412"/>
                  </a:cubicBezTo>
                  <a:cubicBezTo>
                    <a:pt x="389" y="406"/>
                    <a:pt x="662" y="388"/>
                    <a:pt x="912" y="97"/>
                  </a:cubicBezTo>
                  <a:cubicBezTo>
                    <a:pt x="576" y="1"/>
                    <a:pt x="320" y="49"/>
                    <a:pt x="77" y="1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20;p59">
              <a:extLst>
                <a:ext uri="{FF2B5EF4-FFF2-40B4-BE49-F238E27FC236}">
                  <a16:creationId xmlns:a16="http://schemas.microsoft.com/office/drawing/2014/main" id="{06EC4440-EAEF-3207-F11E-CF469F1B924D}"/>
                </a:ext>
              </a:extLst>
            </p:cNvPr>
            <p:cNvSpPr/>
            <p:nvPr/>
          </p:nvSpPr>
          <p:spPr>
            <a:xfrm>
              <a:off x="6088100" y="1866575"/>
              <a:ext cx="16850" cy="11450"/>
            </a:xfrm>
            <a:custGeom>
              <a:avLst/>
              <a:gdLst/>
              <a:ahLst/>
              <a:cxnLst/>
              <a:rect l="l" t="t" r="r" b="b"/>
              <a:pathLst>
                <a:path w="674" h="458" extrusionOk="0">
                  <a:moveTo>
                    <a:pt x="603" y="278"/>
                  </a:moveTo>
                  <a:cubicBezTo>
                    <a:pt x="638" y="247"/>
                    <a:pt x="673" y="174"/>
                    <a:pt x="659" y="143"/>
                  </a:cubicBezTo>
                  <a:cubicBezTo>
                    <a:pt x="635" y="88"/>
                    <a:pt x="569" y="46"/>
                    <a:pt x="523" y="0"/>
                  </a:cubicBezTo>
                  <a:cubicBezTo>
                    <a:pt x="354" y="42"/>
                    <a:pt x="208" y="70"/>
                    <a:pt x="70" y="115"/>
                  </a:cubicBezTo>
                  <a:cubicBezTo>
                    <a:pt x="35" y="129"/>
                    <a:pt x="0" y="205"/>
                    <a:pt x="4" y="250"/>
                  </a:cubicBezTo>
                  <a:cubicBezTo>
                    <a:pt x="8" y="296"/>
                    <a:pt x="49" y="358"/>
                    <a:pt x="91" y="375"/>
                  </a:cubicBezTo>
                  <a:cubicBezTo>
                    <a:pt x="281" y="458"/>
                    <a:pt x="454" y="413"/>
                    <a:pt x="603" y="27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21;p59">
              <a:extLst>
                <a:ext uri="{FF2B5EF4-FFF2-40B4-BE49-F238E27FC236}">
                  <a16:creationId xmlns:a16="http://schemas.microsoft.com/office/drawing/2014/main" id="{24A3F8D1-9C82-BE57-0CC8-E5BA6D75B766}"/>
                </a:ext>
              </a:extLst>
            </p:cNvPr>
            <p:cNvSpPr/>
            <p:nvPr/>
          </p:nvSpPr>
          <p:spPr>
            <a:xfrm>
              <a:off x="5996200" y="1276175"/>
              <a:ext cx="18200" cy="11450"/>
            </a:xfrm>
            <a:custGeom>
              <a:avLst/>
              <a:gdLst/>
              <a:ahLst/>
              <a:cxnLst/>
              <a:rect l="l" t="t" r="r" b="b"/>
              <a:pathLst>
                <a:path w="728" h="458" extrusionOk="0">
                  <a:moveTo>
                    <a:pt x="641" y="91"/>
                  </a:moveTo>
                  <a:cubicBezTo>
                    <a:pt x="444" y="0"/>
                    <a:pt x="250" y="67"/>
                    <a:pt x="0" y="146"/>
                  </a:cubicBezTo>
                  <a:cubicBezTo>
                    <a:pt x="25" y="233"/>
                    <a:pt x="25" y="302"/>
                    <a:pt x="56" y="326"/>
                  </a:cubicBezTo>
                  <a:cubicBezTo>
                    <a:pt x="246" y="458"/>
                    <a:pt x="558" y="427"/>
                    <a:pt x="704" y="257"/>
                  </a:cubicBezTo>
                  <a:cubicBezTo>
                    <a:pt x="728" y="233"/>
                    <a:pt x="683" y="108"/>
                    <a:pt x="641" y="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22;p59">
              <a:extLst>
                <a:ext uri="{FF2B5EF4-FFF2-40B4-BE49-F238E27FC236}">
                  <a16:creationId xmlns:a16="http://schemas.microsoft.com/office/drawing/2014/main" id="{EE8058D4-9AA8-0E5E-BCC0-1C4E5382DE2A}"/>
                </a:ext>
              </a:extLst>
            </p:cNvPr>
            <p:cNvSpPr/>
            <p:nvPr/>
          </p:nvSpPr>
          <p:spPr>
            <a:xfrm>
              <a:off x="6016125" y="1289350"/>
              <a:ext cx="16650" cy="9625"/>
            </a:xfrm>
            <a:custGeom>
              <a:avLst/>
              <a:gdLst/>
              <a:ahLst/>
              <a:cxnLst/>
              <a:rect l="l" t="t" r="r" b="b"/>
              <a:pathLst>
                <a:path w="666" h="385" extrusionOk="0">
                  <a:moveTo>
                    <a:pt x="1" y="132"/>
                  </a:moveTo>
                  <a:cubicBezTo>
                    <a:pt x="212" y="385"/>
                    <a:pt x="260" y="385"/>
                    <a:pt x="666" y="118"/>
                  </a:cubicBezTo>
                  <a:cubicBezTo>
                    <a:pt x="292" y="0"/>
                    <a:pt x="292" y="0"/>
                    <a:pt x="1" y="1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23;p59">
              <a:extLst>
                <a:ext uri="{FF2B5EF4-FFF2-40B4-BE49-F238E27FC236}">
                  <a16:creationId xmlns:a16="http://schemas.microsoft.com/office/drawing/2014/main" id="{EFDEE44C-B08C-A4BB-238B-9D6886F46B8F}"/>
                </a:ext>
              </a:extLst>
            </p:cNvPr>
            <p:cNvSpPr/>
            <p:nvPr/>
          </p:nvSpPr>
          <p:spPr>
            <a:xfrm>
              <a:off x="5741350" y="1061700"/>
              <a:ext cx="101725" cy="320275"/>
            </a:xfrm>
            <a:custGeom>
              <a:avLst/>
              <a:gdLst/>
              <a:ahLst/>
              <a:cxnLst/>
              <a:rect l="l" t="t" r="r" b="b"/>
              <a:pathLst>
                <a:path w="4069" h="12811" extrusionOk="0">
                  <a:moveTo>
                    <a:pt x="3330" y="1626"/>
                  </a:moveTo>
                  <a:cubicBezTo>
                    <a:pt x="3695" y="1279"/>
                    <a:pt x="3874" y="829"/>
                    <a:pt x="4031" y="375"/>
                  </a:cubicBezTo>
                  <a:cubicBezTo>
                    <a:pt x="4069" y="268"/>
                    <a:pt x="4037" y="136"/>
                    <a:pt x="4037" y="14"/>
                  </a:cubicBezTo>
                  <a:cubicBezTo>
                    <a:pt x="4016" y="11"/>
                    <a:pt x="3999" y="4"/>
                    <a:pt x="3978" y="1"/>
                  </a:cubicBezTo>
                  <a:cubicBezTo>
                    <a:pt x="3927" y="132"/>
                    <a:pt x="3874" y="268"/>
                    <a:pt x="3816" y="396"/>
                  </a:cubicBezTo>
                  <a:cubicBezTo>
                    <a:pt x="3639" y="783"/>
                    <a:pt x="3479" y="1178"/>
                    <a:pt x="3164" y="1487"/>
                  </a:cubicBezTo>
                  <a:cubicBezTo>
                    <a:pt x="2866" y="1781"/>
                    <a:pt x="2659" y="2131"/>
                    <a:pt x="2465" y="2488"/>
                  </a:cubicBezTo>
                  <a:cubicBezTo>
                    <a:pt x="2118" y="3122"/>
                    <a:pt x="1795" y="3770"/>
                    <a:pt x="1421" y="4387"/>
                  </a:cubicBezTo>
                  <a:cubicBezTo>
                    <a:pt x="940" y="5177"/>
                    <a:pt x="677" y="6033"/>
                    <a:pt x="527" y="6927"/>
                  </a:cubicBezTo>
                  <a:cubicBezTo>
                    <a:pt x="427" y="7526"/>
                    <a:pt x="375" y="8129"/>
                    <a:pt x="254" y="8725"/>
                  </a:cubicBezTo>
                  <a:cubicBezTo>
                    <a:pt x="1" y="9945"/>
                    <a:pt x="60" y="11174"/>
                    <a:pt x="57" y="12404"/>
                  </a:cubicBezTo>
                  <a:cubicBezTo>
                    <a:pt x="53" y="12492"/>
                    <a:pt x="60" y="12599"/>
                    <a:pt x="105" y="12668"/>
                  </a:cubicBezTo>
                  <a:cubicBezTo>
                    <a:pt x="150" y="12734"/>
                    <a:pt x="247" y="12789"/>
                    <a:pt x="330" y="12803"/>
                  </a:cubicBezTo>
                  <a:cubicBezTo>
                    <a:pt x="382" y="12810"/>
                    <a:pt x="479" y="12737"/>
                    <a:pt x="503" y="12682"/>
                  </a:cubicBezTo>
                  <a:cubicBezTo>
                    <a:pt x="548" y="12567"/>
                    <a:pt x="580" y="12439"/>
                    <a:pt x="583" y="12315"/>
                  </a:cubicBezTo>
                  <a:cubicBezTo>
                    <a:pt x="594" y="11910"/>
                    <a:pt x="580" y="11504"/>
                    <a:pt x="590" y="11102"/>
                  </a:cubicBezTo>
                  <a:cubicBezTo>
                    <a:pt x="600" y="10551"/>
                    <a:pt x="590" y="9997"/>
                    <a:pt x="652" y="9452"/>
                  </a:cubicBezTo>
                  <a:cubicBezTo>
                    <a:pt x="770" y="8448"/>
                    <a:pt x="926" y="7450"/>
                    <a:pt x="1075" y="6449"/>
                  </a:cubicBezTo>
                  <a:cubicBezTo>
                    <a:pt x="1165" y="5849"/>
                    <a:pt x="1325" y="5264"/>
                    <a:pt x="1598" y="4709"/>
                  </a:cubicBezTo>
                  <a:cubicBezTo>
                    <a:pt x="1941" y="4016"/>
                    <a:pt x="2278" y="3316"/>
                    <a:pt x="2624" y="2620"/>
                  </a:cubicBezTo>
                  <a:cubicBezTo>
                    <a:pt x="2804" y="2256"/>
                    <a:pt x="3029" y="1917"/>
                    <a:pt x="3330" y="16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24;p59">
              <a:extLst>
                <a:ext uri="{FF2B5EF4-FFF2-40B4-BE49-F238E27FC236}">
                  <a16:creationId xmlns:a16="http://schemas.microsoft.com/office/drawing/2014/main" id="{1A460B98-3B6A-615C-9A98-14B2E0BADF81}"/>
                </a:ext>
              </a:extLst>
            </p:cNvPr>
            <p:cNvSpPr/>
            <p:nvPr/>
          </p:nvSpPr>
          <p:spPr>
            <a:xfrm>
              <a:off x="5695700" y="1140525"/>
              <a:ext cx="55900" cy="203500"/>
            </a:xfrm>
            <a:custGeom>
              <a:avLst/>
              <a:gdLst/>
              <a:ahLst/>
              <a:cxnLst/>
              <a:rect l="l" t="t" r="r" b="b"/>
              <a:pathLst>
                <a:path w="2236" h="8140" extrusionOk="0">
                  <a:moveTo>
                    <a:pt x="2236" y="0"/>
                  </a:moveTo>
                  <a:cubicBezTo>
                    <a:pt x="2097" y="146"/>
                    <a:pt x="2031" y="205"/>
                    <a:pt x="1979" y="275"/>
                  </a:cubicBezTo>
                  <a:cubicBezTo>
                    <a:pt x="1373" y="1092"/>
                    <a:pt x="1002" y="2010"/>
                    <a:pt x="743" y="2973"/>
                  </a:cubicBezTo>
                  <a:cubicBezTo>
                    <a:pt x="653" y="3313"/>
                    <a:pt x="594" y="3659"/>
                    <a:pt x="476" y="3985"/>
                  </a:cubicBezTo>
                  <a:cubicBezTo>
                    <a:pt x="36" y="5188"/>
                    <a:pt x="71" y="6441"/>
                    <a:pt x="1" y="7682"/>
                  </a:cubicBezTo>
                  <a:cubicBezTo>
                    <a:pt x="1" y="7720"/>
                    <a:pt x="4" y="7755"/>
                    <a:pt x="8" y="7793"/>
                  </a:cubicBezTo>
                  <a:cubicBezTo>
                    <a:pt x="32" y="7994"/>
                    <a:pt x="136" y="8140"/>
                    <a:pt x="244" y="8119"/>
                  </a:cubicBezTo>
                  <a:cubicBezTo>
                    <a:pt x="403" y="8084"/>
                    <a:pt x="431" y="7949"/>
                    <a:pt x="458" y="7824"/>
                  </a:cubicBezTo>
                  <a:cubicBezTo>
                    <a:pt x="479" y="7738"/>
                    <a:pt x="482" y="7644"/>
                    <a:pt x="486" y="7554"/>
                  </a:cubicBezTo>
                  <a:cubicBezTo>
                    <a:pt x="507" y="7148"/>
                    <a:pt x="531" y="6747"/>
                    <a:pt x="545" y="6345"/>
                  </a:cubicBezTo>
                  <a:cubicBezTo>
                    <a:pt x="570" y="5717"/>
                    <a:pt x="645" y="5104"/>
                    <a:pt x="822" y="4498"/>
                  </a:cubicBezTo>
                  <a:cubicBezTo>
                    <a:pt x="971" y="3985"/>
                    <a:pt x="1072" y="3462"/>
                    <a:pt x="1200" y="2946"/>
                  </a:cubicBezTo>
                  <a:cubicBezTo>
                    <a:pt x="1328" y="2412"/>
                    <a:pt x="1467" y="1879"/>
                    <a:pt x="1726" y="1380"/>
                  </a:cubicBezTo>
                  <a:cubicBezTo>
                    <a:pt x="1896" y="1054"/>
                    <a:pt x="2014" y="704"/>
                    <a:pt x="2149" y="361"/>
                  </a:cubicBezTo>
                  <a:cubicBezTo>
                    <a:pt x="2184" y="281"/>
                    <a:pt x="2191" y="192"/>
                    <a:pt x="2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25;p59">
              <a:extLst>
                <a:ext uri="{FF2B5EF4-FFF2-40B4-BE49-F238E27FC236}">
                  <a16:creationId xmlns:a16="http://schemas.microsoft.com/office/drawing/2014/main" id="{A9B80ACE-30A8-2612-FFF7-D72A5FD04DA1}"/>
                </a:ext>
              </a:extLst>
            </p:cNvPr>
            <p:cNvSpPr/>
            <p:nvPr/>
          </p:nvSpPr>
          <p:spPr>
            <a:xfrm>
              <a:off x="5772200" y="1018300"/>
              <a:ext cx="30875" cy="92200"/>
            </a:xfrm>
            <a:custGeom>
              <a:avLst/>
              <a:gdLst/>
              <a:ahLst/>
              <a:cxnLst/>
              <a:rect l="l" t="t" r="r" b="b"/>
              <a:pathLst>
                <a:path w="1235" h="3688" extrusionOk="0">
                  <a:moveTo>
                    <a:pt x="409" y="3451"/>
                  </a:moveTo>
                  <a:cubicBezTo>
                    <a:pt x="748" y="2898"/>
                    <a:pt x="1033" y="2311"/>
                    <a:pt x="1164" y="1681"/>
                  </a:cubicBezTo>
                  <a:cubicBezTo>
                    <a:pt x="1234" y="1345"/>
                    <a:pt x="1210" y="988"/>
                    <a:pt x="1185" y="642"/>
                  </a:cubicBezTo>
                  <a:cubicBezTo>
                    <a:pt x="1168" y="416"/>
                    <a:pt x="1071" y="195"/>
                    <a:pt x="801" y="1"/>
                  </a:cubicBezTo>
                  <a:cubicBezTo>
                    <a:pt x="780" y="354"/>
                    <a:pt x="742" y="638"/>
                    <a:pt x="745" y="923"/>
                  </a:cubicBezTo>
                  <a:cubicBezTo>
                    <a:pt x="748" y="1369"/>
                    <a:pt x="662" y="1796"/>
                    <a:pt x="492" y="2207"/>
                  </a:cubicBezTo>
                  <a:cubicBezTo>
                    <a:pt x="378" y="2482"/>
                    <a:pt x="260" y="2752"/>
                    <a:pt x="153" y="3026"/>
                  </a:cubicBezTo>
                  <a:cubicBezTo>
                    <a:pt x="77" y="3226"/>
                    <a:pt x="0" y="3434"/>
                    <a:pt x="91" y="3649"/>
                  </a:cubicBezTo>
                  <a:cubicBezTo>
                    <a:pt x="281" y="3688"/>
                    <a:pt x="343" y="3559"/>
                    <a:pt x="409" y="34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26;p59">
              <a:extLst>
                <a:ext uri="{FF2B5EF4-FFF2-40B4-BE49-F238E27FC236}">
                  <a16:creationId xmlns:a16="http://schemas.microsoft.com/office/drawing/2014/main" id="{FBEF70E8-3B00-39E5-D9AE-A9A1B970BED2}"/>
                </a:ext>
              </a:extLst>
            </p:cNvPr>
            <p:cNvSpPr/>
            <p:nvPr/>
          </p:nvSpPr>
          <p:spPr>
            <a:xfrm>
              <a:off x="5798175" y="954200"/>
              <a:ext cx="32875" cy="40925"/>
            </a:xfrm>
            <a:custGeom>
              <a:avLst/>
              <a:gdLst/>
              <a:ahLst/>
              <a:cxnLst/>
              <a:rect l="l" t="t" r="r" b="b"/>
              <a:pathLst>
                <a:path w="1315" h="1637" extrusionOk="0">
                  <a:moveTo>
                    <a:pt x="566" y="1533"/>
                  </a:moveTo>
                  <a:cubicBezTo>
                    <a:pt x="670" y="1637"/>
                    <a:pt x="843" y="1626"/>
                    <a:pt x="899" y="1487"/>
                  </a:cubicBezTo>
                  <a:cubicBezTo>
                    <a:pt x="1047" y="1113"/>
                    <a:pt x="1175" y="732"/>
                    <a:pt x="1300" y="348"/>
                  </a:cubicBezTo>
                  <a:cubicBezTo>
                    <a:pt x="1314" y="306"/>
                    <a:pt x="1235" y="233"/>
                    <a:pt x="1203" y="181"/>
                  </a:cubicBezTo>
                  <a:cubicBezTo>
                    <a:pt x="843" y="264"/>
                    <a:pt x="853" y="614"/>
                    <a:pt x="618" y="826"/>
                  </a:cubicBezTo>
                  <a:cubicBezTo>
                    <a:pt x="531" y="666"/>
                    <a:pt x="462" y="524"/>
                    <a:pt x="375" y="389"/>
                  </a:cubicBezTo>
                  <a:cubicBezTo>
                    <a:pt x="278" y="244"/>
                    <a:pt x="223" y="49"/>
                    <a:pt x="0" y="1"/>
                  </a:cubicBezTo>
                  <a:cubicBezTo>
                    <a:pt x="46" y="434"/>
                    <a:pt x="267" y="1123"/>
                    <a:pt x="458" y="1404"/>
                  </a:cubicBezTo>
                  <a:cubicBezTo>
                    <a:pt x="489" y="1453"/>
                    <a:pt x="528" y="1494"/>
                    <a:pt x="566" y="15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27;p59">
              <a:extLst>
                <a:ext uri="{FF2B5EF4-FFF2-40B4-BE49-F238E27FC236}">
                  <a16:creationId xmlns:a16="http://schemas.microsoft.com/office/drawing/2014/main" id="{514E69DA-C048-A575-3A65-A0126A38EDD4}"/>
                </a:ext>
              </a:extLst>
            </p:cNvPr>
            <p:cNvSpPr/>
            <p:nvPr/>
          </p:nvSpPr>
          <p:spPr>
            <a:xfrm>
              <a:off x="5146725" y="906050"/>
              <a:ext cx="250250" cy="107150"/>
            </a:xfrm>
            <a:custGeom>
              <a:avLst/>
              <a:gdLst/>
              <a:ahLst/>
              <a:cxnLst/>
              <a:rect l="l" t="t" r="r" b="b"/>
              <a:pathLst>
                <a:path w="10010" h="4286" extrusionOk="0">
                  <a:moveTo>
                    <a:pt x="9397" y="3652"/>
                  </a:moveTo>
                  <a:cubicBezTo>
                    <a:pt x="8759" y="3181"/>
                    <a:pt x="8059" y="2797"/>
                    <a:pt x="7332" y="2477"/>
                  </a:cubicBezTo>
                  <a:cubicBezTo>
                    <a:pt x="6098" y="1933"/>
                    <a:pt x="4850" y="1428"/>
                    <a:pt x="3614" y="894"/>
                  </a:cubicBezTo>
                  <a:cubicBezTo>
                    <a:pt x="2647" y="482"/>
                    <a:pt x="1636" y="225"/>
                    <a:pt x="596" y="49"/>
                  </a:cubicBezTo>
                  <a:cubicBezTo>
                    <a:pt x="416" y="18"/>
                    <a:pt x="225" y="18"/>
                    <a:pt x="42" y="0"/>
                  </a:cubicBezTo>
                  <a:cubicBezTo>
                    <a:pt x="27" y="38"/>
                    <a:pt x="14" y="77"/>
                    <a:pt x="0" y="115"/>
                  </a:cubicBezTo>
                  <a:cubicBezTo>
                    <a:pt x="72" y="163"/>
                    <a:pt x="142" y="229"/>
                    <a:pt x="222" y="257"/>
                  </a:cubicBezTo>
                  <a:cubicBezTo>
                    <a:pt x="402" y="315"/>
                    <a:pt x="585" y="364"/>
                    <a:pt x="773" y="403"/>
                  </a:cubicBezTo>
                  <a:cubicBezTo>
                    <a:pt x="1649" y="593"/>
                    <a:pt x="2501" y="860"/>
                    <a:pt x="3326" y="1203"/>
                  </a:cubicBezTo>
                  <a:cubicBezTo>
                    <a:pt x="4026" y="1494"/>
                    <a:pt x="4726" y="1788"/>
                    <a:pt x="5429" y="2072"/>
                  </a:cubicBezTo>
                  <a:cubicBezTo>
                    <a:pt x="6978" y="2703"/>
                    <a:pt x="8482" y="3420"/>
                    <a:pt x="9910" y="4279"/>
                  </a:cubicBezTo>
                  <a:cubicBezTo>
                    <a:pt x="9920" y="4286"/>
                    <a:pt x="9961" y="4252"/>
                    <a:pt x="10009" y="4228"/>
                  </a:cubicBezTo>
                  <a:cubicBezTo>
                    <a:pt x="9847" y="3992"/>
                    <a:pt x="9622" y="3822"/>
                    <a:pt x="9397" y="36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28;p59">
              <a:extLst>
                <a:ext uri="{FF2B5EF4-FFF2-40B4-BE49-F238E27FC236}">
                  <a16:creationId xmlns:a16="http://schemas.microsoft.com/office/drawing/2014/main" id="{D8D16C7C-971B-9CB7-F528-3F9E92D7F50A}"/>
                </a:ext>
              </a:extLst>
            </p:cNvPr>
            <p:cNvSpPr/>
            <p:nvPr/>
          </p:nvSpPr>
          <p:spPr>
            <a:xfrm>
              <a:off x="5009950" y="902325"/>
              <a:ext cx="81775" cy="133425"/>
            </a:xfrm>
            <a:custGeom>
              <a:avLst/>
              <a:gdLst/>
              <a:ahLst/>
              <a:cxnLst/>
              <a:rect l="l" t="t" r="r" b="b"/>
              <a:pathLst>
                <a:path w="3271" h="5337" extrusionOk="0">
                  <a:moveTo>
                    <a:pt x="3080" y="87"/>
                  </a:moveTo>
                  <a:cubicBezTo>
                    <a:pt x="3063" y="80"/>
                    <a:pt x="3045" y="77"/>
                    <a:pt x="3025" y="73"/>
                  </a:cubicBezTo>
                  <a:cubicBezTo>
                    <a:pt x="2356" y="0"/>
                    <a:pt x="1729" y="53"/>
                    <a:pt x="1251" y="589"/>
                  </a:cubicBezTo>
                  <a:cubicBezTo>
                    <a:pt x="1198" y="641"/>
                    <a:pt x="1129" y="676"/>
                    <a:pt x="1078" y="731"/>
                  </a:cubicBezTo>
                  <a:cubicBezTo>
                    <a:pt x="745" y="1105"/>
                    <a:pt x="378" y="1449"/>
                    <a:pt x="197" y="1934"/>
                  </a:cubicBezTo>
                  <a:cubicBezTo>
                    <a:pt x="55" y="2325"/>
                    <a:pt x="73" y="2727"/>
                    <a:pt x="52" y="3129"/>
                  </a:cubicBezTo>
                  <a:cubicBezTo>
                    <a:pt x="0" y="3968"/>
                    <a:pt x="478" y="4585"/>
                    <a:pt x="963" y="5197"/>
                  </a:cubicBezTo>
                  <a:cubicBezTo>
                    <a:pt x="1019" y="5271"/>
                    <a:pt x="1147" y="5291"/>
                    <a:pt x="1240" y="5336"/>
                  </a:cubicBezTo>
                  <a:cubicBezTo>
                    <a:pt x="1341" y="5149"/>
                    <a:pt x="1268" y="5010"/>
                    <a:pt x="1209" y="4882"/>
                  </a:cubicBezTo>
                  <a:cubicBezTo>
                    <a:pt x="1085" y="4633"/>
                    <a:pt x="946" y="4393"/>
                    <a:pt x="808" y="4155"/>
                  </a:cubicBezTo>
                  <a:cubicBezTo>
                    <a:pt x="392" y="3424"/>
                    <a:pt x="423" y="2668"/>
                    <a:pt x="752" y="1934"/>
                  </a:cubicBezTo>
                  <a:cubicBezTo>
                    <a:pt x="891" y="1625"/>
                    <a:pt x="1161" y="1362"/>
                    <a:pt x="1400" y="1105"/>
                  </a:cubicBezTo>
                  <a:cubicBezTo>
                    <a:pt x="1781" y="700"/>
                    <a:pt x="2228" y="402"/>
                    <a:pt x="2845" y="475"/>
                  </a:cubicBezTo>
                  <a:cubicBezTo>
                    <a:pt x="2931" y="482"/>
                    <a:pt x="3035" y="458"/>
                    <a:pt x="3119" y="419"/>
                  </a:cubicBezTo>
                  <a:cubicBezTo>
                    <a:pt x="3178" y="392"/>
                    <a:pt x="3240" y="323"/>
                    <a:pt x="3253" y="264"/>
                  </a:cubicBezTo>
                  <a:cubicBezTo>
                    <a:pt x="3271" y="157"/>
                    <a:pt x="3173" y="115"/>
                    <a:pt x="3080" y="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29;p59">
              <a:extLst>
                <a:ext uri="{FF2B5EF4-FFF2-40B4-BE49-F238E27FC236}">
                  <a16:creationId xmlns:a16="http://schemas.microsoft.com/office/drawing/2014/main" id="{7BD3F082-A31F-59F8-708B-3E05BDFC59E5}"/>
                </a:ext>
              </a:extLst>
            </p:cNvPr>
            <p:cNvSpPr/>
            <p:nvPr/>
          </p:nvSpPr>
          <p:spPr>
            <a:xfrm>
              <a:off x="5324450" y="946775"/>
              <a:ext cx="120950" cy="84100"/>
            </a:xfrm>
            <a:custGeom>
              <a:avLst/>
              <a:gdLst/>
              <a:ahLst/>
              <a:cxnLst/>
              <a:rect l="l" t="t" r="r" b="b"/>
              <a:pathLst>
                <a:path w="4838" h="3364" extrusionOk="0">
                  <a:moveTo>
                    <a:pt x="3577" y="1934"/>
                  </a:moveTo>
                  <a:cubicBezTo>
                    <a:pt x="2980" y="1507"/>
                    <a:pt x="2377" y="1094"/>
                    <a:pt x="1771" y="686"/>
                  </a:cubicBezTo>
                  <a:cubicBezTo>
                    <a:pt x="1296" y="367"/>
                    <a:pt x="770" y="159"/>
                    <a:pt x="215" y="13"/>
                  </a:cubicBezTo>
                  <a:cubicBezTo>
                    <a:pt x="156" y="0"/>
                    <a:pt x="87" y="17"/>
                    <a:pt x="1" y="21"/>
                  </a:cubicBezTo>
                  <a:cubicBezTo>
                    <a:pt x="153" y="291"/>
                    <a:pt x="150" y="298"/>
                    <a:pt x="399" y="412"/>
                  </a:cubicBezTo>
                  <a:cubicBezTo>
                    <a:pt x="1629" y="973"/>
                    <a:pt x="2697" y="1763"/>
                    <a:pt x="3746" y="2585"/>
                  </a:cubicBezTo>
                  <a:cubicBezTo>
                    <a:pt x="4079" y="2841"/>
                    <a:pt x="4411" y="3101"/>
                    <a:pt x="4751" y="3364"/>
                  </a:cubicBezTo>
                  <a:cubicBezTo>
                    <a:pt x="4838" y="3205"/>
                    <a:pt x="4730" y="3125"/>
                    <a:pt x="4672" y="3045"/>
                  </a:cubicBezTo>
                  <a:cubicBezTo>
                    <a:pt x="4352" y="2633"/>
                    <a:pt x="4006" y="2241"/>
                    <a:pt x="3577" y="19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30;p59">
              <a:extLst>
                <a:ext uri="{FF2B5EF4-FFF2-40B4-BE49-F238E27FC236}">
                  <a16:creationId xmlns:a16="http://schemas.microsoft.com/office/drawing/2014/main" id="{C9BAE3DD-63ED-9CEA-BD7B-88A3972B958E}"/>
                </a:ext>
              </a:extLst>
            </p:cNvPr>
            <p:cNvSpPr/>
            <p:nvPr/>
          </p:nvSpPr>
          <p:spPr>
            <a:xfrm>
              <a:off x="5085750" y="1029225"/>
              <a:ext cx="78750" cy="44100"/>
            </a:xfrm>
            <a:custGeom>
              <a:avLst/>
              <a:gdLst/>
              <a:ahLst/>
              <a:cxnLst/>
              <a:rect l="l" t="t" r="r" b="b"/>
              <a:pathLst>
                <a:path w="3150" h="1764" extrusionOk="0">
                  <a:moveTo>
                    <a:pt x="1913" y="1629"/>
                  </a:moveTo>
                  <a:cubicBezTo>
                    <a:pt x="2068" y="1570"/>
                    <a:pt x="2234" y="1494"/>
                    <a:pt x="2353" y="1383"/>
                  </a:cubicBezTo>
                  <a:cubicBezTo>
                    <a:pt x="2737" y="1019"/>
                    <a:pt x="3000" y="576"/>
                    <a:pt x="3146" y="73"/>
                  </a:cubicBezTo>
                  <a:cubicBezTo>
                    <a:pt x="3149" y="62"/>
                    <a:pt x="3125" y="45"/>
                    <a:pt x="3090" y="0"/>
                  </a:cubicBezTo>
                  <a:cubicBezTo>
                    <a:pt x="3010" y="80"/>
                    <a:pt x="2931" y="153"/>
                    <a:pt x="2865" y="240"/>
                  </a:cubicBezTo>
                  <a:cubicBezTo>
                    <a:pt x="2733" y="416"/>
                    <a:pt x="2602" y="596"/>
                    <a:pt x="2481" y="783"/>
                  </a:cubicBezTo>
                  <a:cubicBezTo>
                    <a:pt x="2204" y="1209"/>
                    <a:pt x="1809" y="1421"/>
                    <a:pt x="1285" y="1407"/>
                  </a:cubicBezTo>
                  <a:cubicBezTo>
                    <a:pt x="1074" y="1404"/>
                    <a:pt x="866" y="1410"/>
                    <a:pt x="654" y="1414"/>
                  </a:cubicBezTo>
                  <a:cubicBezTo>
                    <a:pt x="443" y="1414"/>
                    <a:pt x="239" y="1435"/>
                    <a:pt x="0" y="1535"/>
                  </a:cubicBezTo>
                  <a:cubicBezTo>
                    <a:pt x="284" y="1705"/>
                    <a:pt x="526" y="1726"/>
                    <a:pt x="776" y="1722"/>
                  </a:cubicBezTo>
                  <a:cubicBezTo>
                    <a:pt x="1157" y="1716"/>
                    <a:pt x="1545" y="1764"/>
                    <a:pt x="1913" y="16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31;p59">
              <a:extLst>
                <a:ext uri="{FF2B5EF4-FFF2-40B4-BE49-F238E27FC236}">
                  <a16:creationId xmlns:a16="http://schemas.microsoft.com/office/drawing/2014/main" id="{C2CCE6C2-B512-66D8-24DE-35691B97038B}"/>
                </a:ext>
              </a:extLst>
            </p:cNvPr>
            <p:cNvSpPr/>
            <p:nvPr/>
          </p:nvSpPr>
          <p:spPr>
            <a:xfrm>
              <a:off x="6125700" y="474575"/>
              <a:ext cx="175775" cy="78350"/>
            </a:xfrm>
            <a:custGeom>
              <a:avLst/>
              <a:gdLst/>
              <a:ahLst/>
              <a:cxnLst/>
              <a:rect l="l" t="t" r="r" b="b"/>
              <a:pathLst>
                <a:path w="7031" h="3134" extrusionOk="0">
                  <a:moveTo>
                    <a:pt x="5062" y="1245"/>
                  </a:moveTo>
                  <a:cubicBezTo>
                    <a:pt x="5575" y="1044"/>
                    <a:pt x="6074" y="815"/>
                    <a:pt x="6573" y="586"/>
                  </a:cubicBezTo>
                  <a:cubicBezTo>
                    <a:pt x="6725" y="517"/>
                    <a:pt x="6861" y="407"/>
                    <a:pt x="6986" y="299"/>
                  </a:cubicBezTo>
                  <a:cubicBezTo>
                    <a:pt x="7023" y="265"/>
                    <a:pt x="7031" y="150"/>
                    <a:pt x="7002" y="102"/>
                  </a:cubicBezTo>
                  <a:cubicBezTo>
                    <a:pt x="6972" y="49"/>
                    <a:pt x="6871" y="1"/>
                    <a:pt x="6815" y="12"/>
                  </a:cubicBezTo>
                  <a:cubicBezTo>
                    <a:pt x="6670" y="39"/>
                    <a:pt x="6524" y="91"/>
                    <a:pt x="6386" y="146"/>
                  </a:cubicBezTo>
                  <a:cubicBezTo>
                    <a:pt x="5738" y="420"/>
                    <a:pt x="5104" y="719"/>
                    <a:pt x="4445" y="964"/>
                  </a:cubicBezTo>
                  <a:cubicBezTo>
                    <a:pt x="3181" y="1439"/>
                    <a:pt x="1968" y="2021"/>
                    <a:pt x="742" y="2575"/>
                  </a:cubicBezTo>
                  <a:cubicBezTo>
                    <a:pt x="500" y="2683"/>
                    <a:pt x="267" y="2811"/>
                    <a:pt x="42" y="2946"/>
                  </a:cubicBezTo>
                  <a:cubicBezTo>
                    <a:pt x="4" y="2970"/>
                    <a:pt x="14" y="3071"/>
                    <a:pt x="1" y="3133"/>
                  </a:cubicBezTo>
                  <a:cubicBezTo>
                    <a:pt x="302" y="3030"/>
                    <a:pt x="610" y="2932"/>
                    <a:pt x="908" y="2822"/>
                  </a:cubicBezTo>
                  <a:cubicBezTo>
                    <a:pt x="2294" y="2299"/>
                    <a:pt x="3680" y="1779"/>
                    <a:pt x="5062" y="12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32;p59">
              <a:extLst>
                <a:ext uri="{FF2B5EF4-FFF2-40B4-BE49-F238E27FC236}">
                  <a16:creationId xmlns:a16="http://schemas.microsoft.com/office/drawing/2014/main" id="{9720E955-74BA-A4A7-3130-413E55505D9B}"/>
                </a:ext>
              </a:extLst>
            </p:cNvPr>
            <p:cNvSpPr/>
            <p:nvPr/>
          </p:nvSpPr>
          <p:spPr>
            <a:xfrm>
              <a:off x="5973000" y="639850"/>
              <a:ext cx="35875" cy="103300"/>
            </a:xfrm>
            <a:custGeom>
              <a:avLst/>
              <a:gdLst/>
              <a:ahLst/>
              <a:cxnLst/>
              <a:rect l="l" t="t" r="r" b="b"/>
              <a:pathLst>
                <a:path w="1435" h="4132" extrusionOk="0">
                  <a:moveTo>
                    <a:pt x="114" y="4024"/>
                  </a:moveTo>
                  <a:cubicBezTo>
                    <a:pt x="242" y="3781"/>
                    <a:pt x="392" y="3538"/>
                    <a:pt x="485" y="3282"/>
                  </a:cubicBezTo>
                  <a:cubicBezTo>
                    <a:pt x="745" y="2589"/>
                    <a:pt x="995" y="1896"/>
                    <a:pt x="1212" y="1192"/>
                  </a:cubicBezTo>
                  <a:cubicBezTo>
                    <a:pt x="1327" y="826"/>
                    <a:pt x="1361" y="437"/>
                    <a:pt x="1431" y="57"/>
                  </a:cubicBezTo>
                  <a:cubicBezTo>
                    <a:pt x="1434" y="42"/>
                    <a:pt x="1420" y="22"/>
                    <a:pt x="1406" y="8"/>
                  </a:cubicBezTo>
                  <a:cubicBezTo>
                    <a:pt x="1400" y="1"/>
                    <a:pt x="1379" y="4"/>
                    <a:pt x="1323" y="1"/>
                  </a:cubicBezTo>
                  <a:cubicBezTo>
                    <a:pt x="835" y="1349"/>
                    <a:pt x="104" y="2634"/>
                    <a:pt x="0" y="4131"/>
                  </a:cubicBezTo>
                  <a:cubicBezTo>
                    <a:pt x="48" y="4090"/>
                    <a:pt x="93" y="4066"/>
                    <a:pt x="114" y="40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33;p59">
              <a:extLst>
                <a:ext uri="{FF2B5EF4-FFF2-40B4-BE49-F238E27FC236}">
                  <a16:creationId xmlns:a16="http://schemas.microsoft.com/office/drawing/2014/main" id="{A9E53070-0EA3-FB12-653F-C353900ADACE}"/>
                </a:ext>
              </a:extLst>
            </p:cNvPr>
            <p:cNvSpPr/>
            <p:nvPr/>
          </p:nvSpPr>
          <p:spPr>
            <a:xfrm>
              <a:off x="5929775" y="812675"/>
              <a:ext cx="27650" cy="89675"/>
            </a:xfrm>
            <a:custGeom>
              <a:avLst/>
              <a:gdLst/>
              <a:ahLst/>
              <a:cxnLst/>
              <a:rect l="l" t="t" r="r" b="b"/>
              <a:pathLst>
                <a:path w="1106" h="3587" extrusionOk="0">
                  <a:moveTo>
                    <a:pt x="405" y="3247"/>
                  </a:moveTo>
                  <a:cubicBezTo>
                    <a:pt x="565" y="2720"/>
                    <a:pt x="741" y="2193"/>
                    <a:pt x="866" y="1660"/>
                  </a:cubicBezTo>
                  <a:cubicBezTo>
                    <a:pt x="977" y="1178"/>
                    <a:pt x="1026" y="682"/>
                    <a:pt x="1098" y="191"/>
                  </a:cubicBezTo>
                  <a:cubicBezTo>
                    <a:pt x="1105" y="149"/>
                    <a:pt x="1077" y="97"/>
                    <a:pt x="1050" y="1"/>
                  </a:cubicBezTo>
                  <a:cubicBezTo>
                    <a:pt x="987" y="100"/>
                    <a:pt x="939" y="153"/>
                    <a:pt x="918" y="218"/>
                  </a:cubicBezTo>
                  <a:cubicBezTo>
                    <a:pt x="682" y="895"/>
                    <a:pt x="447" y="1573"/>
                    <a:pt x="225" y="2256"/>
                  </a:cubicBezTo>
                  <a:cubicBezTo>
                    <a:pt x="149" y="2481"/>
                    <a:pt x="100" y="2716"/>
                    <a:pt x="48" y="2948"/>
                  </a:cubicBezTo>
                  <a:cubicBezTo>
                    <a:pt x="0" y="3167"/>
                    <a:pt x="24" y="3378"/>
                    <a:pt x="121" y="3586"/>
                  </a:cubicBezTo>
                  <a:cubicBezTo>
                    <a:pt x="312" y="3531"/>
                    <a:pt x="364" y="3385"/>
                    <a:pt x="405" y="32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34;p59">
              <a:extLst>
                <a:ext uri="{FF2B5EF4-FFF2-40B4-BE49-F238E27FC236}">
                  <a16:creationId xmlns:a16="http://schemas.microsoft.com/office/drawing/2014/main" id="{C8988975-A077-F091-D1E6-E8168B3E66E6}"/>
                </a:ext>
              </a:extLst>
            </p:cNvPr>
            <p:cNvSpPr/>
            <p:nvPr/>
          </p:nvSpPr>
          <p:spPr>
            <a:xfrm>
              <a:off x="6048425" y="575575"/>
              <a:ext cx="37900" cy="21175"/>
            </a:xfrm>
            <a:custGeom>
              <a:avLst/>
              <a:gdLst/>
              <a:ahLst/>
              <a:cxnLst/>
              <a:rect l="l" t="t" r="r" b="b"/>
              <a:pathLst>
                <a:path w="1516" h="847" extrusionOk="0">
                  <a:moveTo>
                    <a:pt x="361" y="826"/>
                  </a:moveTo>
                  <a:cubicBezTo>
                    <a:pt x="752" y="725"/>
                    <a:pt x="1106" y="552"/>
                    <a:pt x="1379" y="254"/>
                  </a:cubicBezTo>
                  <a:cubicBezTo>
                    <a:pt x="1432" y="199"/>
                    <a:pt x="1456" y="122"/>
                    <a:pt x="1515" y="15"/>
                  </a:cubicBezTo>
                  <a:cubicBezTo>
                    <a:pt x="912" y="1"/>
                    <a:pt x="514" y="362"/>
                    <a:pt x="1" y="520"/>
                  </a:cubicBezTo>
                  <a:cubicBezTo>
                    <a:pt x="39" y="621"/>
                    <a:pt x="46" y="725"/>
                    <a:pt x="105" y="770"/>
                  </a:cubicBezTo>
                  <a:cubicBezTo>
                    <a:pt x="167" y="819"/>
                    <a:pt x="285" y="846"/>
                    <a:pt x="361" y="8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35;p59">
              <a:extLst>
                <a:ext uri="{FF2B5EF4-FFF2-40B4-BE49-F238E27FC236}">
                  <a16:creationId xmlns:a16="http://schemas.microsoft.com/office/drawing/2014/main" id="{877A31F0-07EE-D3B0-6563-AF5F44FA7B8D}"/>
                </a:ext>
              </a:extLst>
            </p:cNvPr>
            <p:cNvSpPr/>
            <p:nvPr/>
          </p:nvSpPr>
          <p:spPr>
            <a:xfrm>
              <a:off x="5398425" y="645925"/>
              <a:ext cx="174850" cy="81550"/>
            </a:xfrm>
            <a:custGeom>
              <a:avLst/>
              <a:gdLst/>
              <a:ahLst/>
              <a:cxnLst/>
              <a:rect l="l" t="t" r="r" b="b"/>
              <a:pathLst>
                <a:path w="6994" h="3262" extrusionOk="0">
                  <a:moveTo>
                    <a:pt x="271" y="3240"/>
                  </a:moveTo>
                  <a:cubicBezTo>
                    <a:pt x="403" y="3223"/>
                    <a:pt x="531" y="3174"/>
                    <a:pt x="648" y="3122"/>
                  </a:cubicBezTo>
                  <a:cubicBezTo>
                    <a:pt x="1262" y="2862"/>
                    <a:pt x="1875" y="2613"/>
                    <a:pt x="2474" y="2326"/>
                  </a:cubicBezTo>
                  <a:cubicBezTo>
                    <a:pt x="3504" y="1837"/>
                    <a:pt x="4557" y="1414"/>
                    <a:pt x="5642" y="1058"/>
                  </a:cubicBezTo>
                  <a:cubicBezTo>
                    <a:pt x="6064" y="922"/>
                    <a:pt x="6435" y="700"/>
                    <a:pt x="6802" y="465"/>
                  </a:cubicBezTo>
                  <a:cubicBezTo>
                    <a:pt x="6864" y="426"/>
                    <a:pt x="6931" y="375"/>
                    <a:pt x="6958" y="312"/>
                  </a:cubicBezTo>
                  <a:cubicBezTo>
                    <a:pt x="6986" y="253"/>
                    <a:pt x="6993" y="159"/>
                    <a:pt x="6961" y="108"/>
                  </a:cubicBezTo>
                  <a:cubicBezTo>
                    <a:pt x="6931" y="60"/>
                    <a:pt x="6827" y="1"/>
                    <a:pt x="6778" y="18"/>
                  </a:cubicBezTo>
                  <a:cubicBezTo>
                    <a:pt x="6615" y="63"/>
                    <a:pt x="6453" y="122"/>
                    <a:pt x="6310" y="212"/>
                  </a:cubicBezTo>
                  <a:cubicBezTo>
                    <a:pt x="5970" y="423"/>
                    <a:pt x="5604" y="569"/>
                    <a:pt x="5229" y="707"/>
                  </a:cubicBezTo>
                  <a:cubicBezTo>
                    <a:pt x="4515" y="970"/>
                    <a:pt x="3802" y="1231"/>
                    <a:pt x="3106" y="1525"/>
                  </a:cubicBezTo>
                  <a:cubicBezTo>
                    <a:pt x="2370" y="1830"/>
                    <a:pt x="1650" y="2173"/>
                    <a:pt x="926" y="2505"/>
                  </a:cubicBezTo>
                  <a:cubicBezTo>
                    <a:pt x="618" y="2644"/>
                    <a:pt x="316" y="2800"/>
                    <a:pt x="0" y="2953"/>
                  </a:cubicBezTo>
                  <a:cubicBezTo>
                    <a:pt x="18" y="3185"/>
                    <a:pt x="122" y="3261"/>
                    <a:pt x="271" y="32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36;p59">
              <a:extLst>
                <a:ext uri="{FF2B5EF4-FFF2-40B4-BE49-F238E27FC236}">
                  <a16:creationId xmlns:a16="http://schemas.microsoft.com/office/drawing/2014/main" id="{08239E5B-33B4-496A-23AE-03310B2104FA}"/>
                </a:ext>
              </a:extLst>
            </p:cNvPr>
            <p:cNvSpPr/>
            <p:nvPr/>
          </p:nvSpPr>
          <p:spPr>
            <a:xfrm>
              <a:off x="5523675" y="743025"/>
              <a:ext cx="78700" cy="38150"/>
            </a:xfrm>
            <a:custGeom>
              <a:avLst/>
              <a:gdLst/>
              <a:ahLst/>
              <a:cxnLst/>
              <a:rect l="l" t="t" r="r" b="b"/>
              <a:pathLst>
                <a:path w="3148" h="1526" extrusionOk="0">
                  <a:moveTo>
                    <a:pt x="1" y="1383"/>
                  </a:moveTo>
                  <a:cubicBezTo>
                    <a:pt x="202" y="1456"/>
                    <a:pt x="302" y="1525"/>
                    <a:pt x="396" y="1514"/>
                  </a:cubicBezTo>
                  <a:cubicBezTo>
                    <a:pt x="520" y="1504"/>
                    <a:pt x="645" y="1442"/>
                    <a:pt x="763" y="1386"/>
                  </a:cubicBezTo>
                  <a:cubicBezTo>
                    <a:pt x="1328" y="1123"/>
                    <a:pt x="1889" y="860"/>
                    <a:pt x="2447" y="586"/>
                  </a:cubicBezTo>
                  <a:cubicBezTo>
                    <a:pt x="2648" y="486"/>
                    <a:pt x="2839" y="364"/>
                    <a:pt x="3029" y="243"/>
                  </a:cubicBezTo>
                  <a:cubicBezTo>
                    <a:pt x="3077" y="212"/>
                    <a:pt x="3101" y="142"/>
                    <a:pt x="3147" y="80"/>
                  </a:cubicBezTo>
                  <a:cubicBezTo>
                    <a:pt x="2890" y="1"/>
                    <a:pt x="2693" y="97"/>
                    <a:pt x="2503" y="163"/>
                  </a:cubicBezTo>
                  <a:cubicBezTo>
                    <a:pt x="1667" y="465"/>
                    <a:pt x="877" y="857"/>
                    <a:pt x="1" y="1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37;p59">
              <a:extLst>
                <a:ext uri="{FF2B5EF4-FFF2-40B4-BE49-F238E27FC236}">
                  <a16:creationId xmlns:a16="http://schemas.microsoft.com/office/drawing/2014/main" id="{B4FCE01D-A05D-2DD7-0DFE-F23F41D30B58}"/>
                </a:ext>
              </a:extLst>
            </p:cNvPr>
            <p:cNvSpPr/>
            <p:nvPr/>
          </p:nvSpPr>
          <p:spPr>
            <a:xfrm>
              <a:off x="5520050" y="727600"/>
              <a:ext cx="69575" cy="35200"/>
            </a:xfrm>
            <a:custGeom>
              <a:avLst/>
              <a:gdLst/>
              <a:ahLst/>
              <a:cxnLst/>
              <a:rect l="l" t="t" r="r" b="b"/>
              <a:pathLst>
                <a:path w="2783" h="1408" extrusionOk="0">
                  <a:moveTo>
                    <a:pt x="77" y="1341"/>
                  </a:moveTo>
                  <a:cubicBezTo>
                    <a:pt x="149" y="1387"/>
                    <a:pt x="250" y="1408"/>
                    <a:pt x="336" y="1408"/>
                  </a:cubicBezTo>
                  <a:cubicBezTo>
                    <a:pt x="406" y="1408"/>
                    <a:pt x="482" y="1366"/>
                    <a:pt x="548" y="1331"/>
                  </a:cubicBezTo>
                  <a:cubicBezTo>
                    <a:pt x="1089" y="1054"/>
                    <a:pt x="1629" y="784"/>
                    <a:pt x="2162" y="500"/>
                  </a:cubicBezTo>
                  <a:cubicBezTo>
                    <a:pt x="2378" y="385"/>
                    <a:pt x="2571" y="240"/>
                    <a:pt x="2782" y="1"/>
                  </a:cubicBezTo>
                  <a:cubicBezTo>
                    <a:pt x="2599" y="15"/>
                    <a:pt x="2485" y="1"/>
                    <a:pt x="2384" y="32"/>
                  </a:cubicBezTo>
                  <a:cubicBezTo>
                    <a:pt x="1598" y="281"/>
                    <a:pt x="887" y="673"/>
                    <a:pt x="181" y="1075"/>
                  </a:cubicBezTo>
                  <a:cubicBezTo>
                    <a:pt x="52" y="1148"/>
                    <a:pt x="0" y="1296"/>
                    <a:pt x="77" y="13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38;p59">
              <a:extLst>
                <a:ext uri="{FF2B5EF4-FFF2-40B4-BE49-F238E27FC236}">
                  <a16:creationId xmlns:a16="http://schemas.microsoft.com/office/drawing/2014/main" id="{1272CEFB-5E88-CE01-C3FF-C5051C286850}"/>
                </a:ext>
              </a:extLst>
            </p:cNvPr>
            <p:cNvSpPr/>
            <p:nvPr/>
          </p:nvSpPr>
          <p:spPr>
            <a:xfrm>
              <a:off x="5424775" y="585450"/>
              <a:ext cx="51025" cy="28000"/>
            </a:xfrm>
            <a:custGeom>
              <a:avLst/>
              <a:gdLst/>
              <a:ahLst/>
              <a:cxnLst/>
              <a:rect l="l" t="t" r="r" b="b"/>
              <a:pathLst>
                <a:path w="2041" h="1120" extrusionOk="0">
                  <a:moveTo>
                    <a:pt x="38" y="811"/>
                  </a:moveTo>
                  <a:cubicBezTo>
                    <a:pt x="3" y="867"/>
                    <a:pt x="0" y="950"/>
                    <a:pt x="14" y="1013"/>
                  </a:cubicBezTo>
                  <a:cubicBezTo>
                    <a:pt x="24" y="1054"/>
                    <a:pt x="90" y="1086"/>
                    <a:pt x="131" y="1120"/>
                  </a:cubicBezTo>
                  <a:cubicBezTo>
                    <a:pt x="194" y="1113"/>
                    <a:pt x="253" y="1117"/>
                    <a:pt x="301" y="1096"/>
                  </a:cubicBezTo>
                  <a:cubicBezTo>
                    <a:pt x="787" y="881"/>
                    <a:pt x="1268" y="670"/>
                    <a:pt x="1743" y="441"/>
                  </a:cubicBezTo>
                  <a:cubicBezTo>
                    <a:pt x="1854" y="389"/>
                    <a:pt x="1933" y="271"/>
                    <a:pt x="2020" y="178"/>
                  </a:cubicBezTo>
                  <a:cubicBezTo>
                    <a:pt x="2037" y="157"/>
                    <a:pt x="2041" y="95"/>
                    <a:pt x="2020" y="77"/>
                  </a:cubicBezTo>
                  <a:cubicBezTo>
                    <a:pt x="1989" y="42"/>
                    <a:pt x="1933" y="1"/>
                    <a:pt x="1889" y="5"/>
                  </a:cubicBezTo>
                  <a:cubicBezTo>
                    <a:pt x="1795" y="11"/>
                    <a:pt x="1698" y="29"/>
                    <a:pt x="1615" y="67"/>
                  </a:cubicBezTo>
                  <a:cubicBezTo>
                    <a:pt x="1147" y="268"/>
                    <a:pt x="679" y="475"/>
                    <a:pt x="215" y="683"/>
                  </a:cubicBezTo>
                  <a:cubicBezTo>
                    <a:pt x="149" y="715"/>
                    <a:pt x="77" y="757"/>
                    <a:pt x="38" y="8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39;p59">
              <a:extLst>
                <a:ext uri="{FF2B5EF4-FFF2-40B4-BE49-F238E27FC236}">
                  <a16:creationId xmlns:a16="http://schemas.microsoft.com/office/drawing/2014/main" id="{33300DDB-C5F1-0DE1-7D61-AA7C4CF2042C}"/>
                </a:ext>
              </a:extLst>
            </p:cNvPr>
            <p:cNvSpPr/>
            <p:nvPr/>
          </p:nvSpPr>
          <p:spPr>
            <a:xfrm>
              <a:off x="5444775" y="601825"/>
              <a:ext cx="52100" cy="30425"/>
            </a:xfrm>
            <a:custGeom>
              <a:avLst/>
              <a:gdLst/>
              <a:ahLst/>
              <a:cxnLst/>
              <a:rect l="l" t="t" r="r" b="b"/>
              <a:pathLst>
                <a:path w="2084" h="1217" extrusionOk="0">
                  <a:moveTo>
                    <a:pt x="25" y="1096"/>
                  </a:moveTo>
                  <a:cubicBezTo>
                    <a:pt x="80" y="1158"/>
                    <a:pt x="174" y="1200"/>
                    <a:pt x="254" y="1210"/>
                  </a:cubicBezTo>
                  <a:cubicBezTo>
                    <a:pt x="323" y="1217"/>
                    <a:pt x="403" y="1179"/>
                    <a:pt x="468" y="1141"/>
                  </a:cubicBezTo>
                  <a:cubicBezTo>
                    <a:pt x="891" y="895"/>
                    <a:pt x="1321" y="652"/>
                    <a:pt x="1733" y="393"/>
                  </a:cubicBezTo>
                  <a:cubicBezTo>
                    <a:pt x="1864" y="306"/>
                    <a:pt x="2031" y="230"/>
                    <a:pt x="2083" y="1"/>
                  </a:cubicBezTo>
                  <a:cubicBezTo>
                    <a:pt x="1944" y="22"/>
                    <a:pt x="1834" y="25"/>
                    <a:pt x="1730" y="52"/>
                  </a:cubicBezTo>
                  <a:cubicBezTo>
                    <a:pt x="1113" y="215"/>
                    <a:pt x="607" y="590"/>
                    <a:pt x="80" y="912"/>
                  </a:cubicBezTo>
                  <a:cubicBezTo>
                    <a:pt x="35" y="940"/>
                    <a:pt x="0" y="1068"/>
                    <a:pt x="25" y="10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40;p59">
              <a:extLst>
                <a:ext uri="{FF2B5EF4-FFF2-40B4-BE49-F238E27FC236}">
                  <a16:creationId xmlns:a16="http://schemas.microsoft.com/office/drawing/2014/main" id="{8D21C218-15A9-6EA3-5ACA-2807E3F4FE6F}"/>
                </a:ext>
              </a:extLst>
            </p:cNvPr>
            <p:cNvSpPr/>
            <p:nvPr/>
          </p:nvSpPr>
          <p:spPr>
            <a:xfrm>
              <a:off x="5469375" y="616225"/>
              <a:ext cx="52950" cy="27900"/>
            </a:xfrm>
            <a:custGeom>
              <a:avLst/>
              <a:gdLst/>
              <a:ahLst/>
              <a:cxnLst/>
              <a:rect l="l" t="t" r="r" b="b"/>
              <a:pathLst>
                <a:path w="2118" h="1116" extrusionOk="0">
                  <a:moveTo>
                    <a:pt x="73" y="832"/>
                  </a:moveTo>
                  <a:cubicBezTo>
                    <a:pt x="1" y="908"/>
                    <a:pt x="63" y="1081"/>
                    <a:pt x="174" y="1095"/>
                  </a:cubicBezTo>
                  <a:cubicBezTo>
                    <a:pt x="247" y="1106"/>
                    <a:pt x="333" y="1115"/>
                    <a:pt x="396" y="1088"/>
                  </a:cubicBezTo>
                  <a:cubicBezTo>
                    <a:pt x="895" y="863"/>
                    <a:pt x="1393" y="634"/>
                    <a:pt x="1889" y="399"/>
                  </a:cubicBezTo>
                  <a:cubicBezTo>
                    <a:pt x="2006" y="343"/>
                    <a:pt x="2118" y="256"/>
                    <a:pt x="2079" y="76"/>
                  </a:cubicBezTo>
                  <a:cubicBezTo>
                    <a:pt x="1920" y="0"/>
                    <a:pt x="1757" y="34"/>
                    <a:pt x="1601" y="104"/>
                  </a:cubicBezTo>
                  <a:cubicBezTo>
                    <a:pt x="1133" y="308"/>
                    <a:pt x="666" y="516"/>
                    <a:pt x="201" y="728"/>
                  </a:cubicBezTo>
                  <a:cubicBezTo>
                    <a:pt x="153" y="749"/>
                    <a:pt x="111" y="794"/>
                    <a:pt x="73" y="8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41;p59">
              <a:extLst>
                <a:ext uri="{FF2B5EF4-FFF2-40B4-BE49-F238E27FC236}">
                  <a16:creationId xmlns:a16="http://schemas.microsoft.com/office/drawing/2014/main" id="{AA835031-E15D-D6B2-FF3C-289000DEB52F}"/>
                </a:ext>
              </a:extLst>
            </p:cNvPr>
            <p:cNvSpPr/>
            <p:nvPr/>
          </p:nvSpPr>
          <p:spPr>
            <a:xfrm>
              <a:off x="5517350" y="714450"/>
              <a:ext cx="61275" cy="30575"/>
            </a:xfrm>
            <a:custGeom>
              <a:avLst/>
              <a:gdLst/>
              <a:ahLst/>
              <a:cxnLst/>
              <a:rect l="l" t="t" r="r" b="b"/>
              <a:pathLst>
                <a:path w="2451" h="1223" extrusionOk="0">
                  <a:moveTo>
                    <a:pt x="330" y="1202"/>
                  </a:moveTo>
                  <a:cubicBezTo>
                    <a:pt x="493" y="1151"/>
                    <a:pt x="645" y="1077"/>
                    <a:pt x="794" y="994"/>
                  </a:cubicBezTo>
                  <a:cubicBezTo>
                    <a:pt x="1335" y="696"/>
                    <a:pt x="1875" y="388"/>
                    <a:pt x="2416" y="84"/>
                  </a:cubicBezTo>
                  <a:cubicBezTo>
                    <a:pt x="2436" y="69"/>
                    <a:pt x="2440" y="28"/>
                    <a:pt x="2451" y="0"/>
                  </a:cubicBezTo>
                  <a:cubicBezTo>
                    <a:pt x="1712" y="52"/>
                    <a:pt x="714" y="506"/>
                    <a:pt x="1" y="1147"/>
                  </a:cubicBezTo>
                  <a:cubicBezTo>
                    <a:pt x="170" y="1178"/>
                    <a:pt x="261" y="1223"/>
                    <a:pt x="330" y="12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42;p59">
              <a:extLst>
                <a:ext uri="{FF2B5EF4-FFF2-40B4-BE49-F238E27FC236}">
                  <a16:creationId xmlns:a16="http://schemas.microsoft.com/office/drawing/2014/main" id="{C1F60CE8-8B7C-9829-1E1A-D7B487F25231}"/>
                </a:ext>
              </a:extLst>
            </p:cNvPr>
            <p:cNvSpPr/>
            <p:nvPr/>
          </p:nvSpPr>
          <p:spPr>
            <a:xfrm>
              <a:off x="5414025" y="570125"/>
              <a:ext cx="47500" cy="25150"/>
            </a:xfrm>
            <a:custGeom>
              <a:avLst/>
              <a:gdLst/>
              <a:ahLst/>
              <a:cxnLst/>
              <a:rect l="l" t="t" r="r" b="b"/>
              <a:pathLst>
                <a:path w="1900" h="1006" extrusionOk="0">
                  <a:moveTo>
                    <a:pt x="201" y="1005"/>
                  </a:moveTo>
                  <a:cubicBezTo>
                    <a:pt x="291" y="1005"/>
                    <a:pt x="385" y="975"/>
                    <a:pt x="468" y="936"/>
                  </a:cubicBezTo>
                  <a:cubicBezTo>
                    <a:pt x="790" y="780"/>
                    <a:pt x="1109" y="624"/>
                    <a:pt x="1421" y="458"/>
                  </a:cubicBezTo>
                  <a:cubicBezTo>
                    <a:pt x="1601" y="361"/>
                    <a:pt x="1764" y="244"/>
                    <a:pt x="1899" y="32"/>
                  </a:cubicBezTo>
                  <a:cubicBezTo>
                    <a:pt x="1788" y="25"/>
                    <a:pt x="1716" y="1"/>
                    <a:pt x="1653" y="15"/>
                  </a:cubicBezTo>
                  <a:cubicBezTo>
                    <a:pt x="1075" y="143"/>
                    <a:pt x="561" y="413"/>
                    <a:pt x="70" y="722"/>
                  </a:cubicBezTo>
                  <a:cubicBezTo>
                    <a:pt x="28" y="749"/>
                    <a:pt x="0" y="860"/>
                    <a:pt x="24" y="909"/>
                  </a:cubicBezTo>
                  <a:cubicBezTo>
                    <a:pt x="45" y="960"/>
                    <a:pt x="139" y="1005"/>
                    <a:pt x="201" y="10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43;p59">
              <a:extLst>
                <a:ext uri="{FF2B5EF4-FFF2-40B4-BE49-F238E27FC236}">
                  <a16:creationId xmlns:a16="http://schemas.microsoft.com/office/drawing/2014/main" id="{645A45F9-AFBE-4453-9462-41BFFB6FECBE}"/>
                </a:ext>
              </a:extLst>
            </p:cNvPr>
            <p:cNvSpPr/>
            <p:nvPr/>
          </p:nvSpPr>
          <p:spPr>
            <a:xfrm>
              <a:off x="5501775" y="694275"/>
              <a:ext cx="59525" cy="26075"/>
            </a:xfrm>
            <a:custGeom>
              <a:avLst/>
              <a:gdLst/>
              <a:ahLst/>
              <a:cxnLst/>
              <a:rect l="l" t="t" r="r" b="b"/>
              <a:pathLst>
                <a:path w="2381" h="1043" extrusionOk="0">
                  <a:moveTo>
                    <a:pt x="1961" y="101"/>
                  </a:moveTo>
                  <a:cubicBezTo>
                    <a:pt x="1396" y="312"/>
                    <a:pt x="835" y="533"/>
                    <a:pt x="277" y="755"/>
                  </a:cubicBezTo>
                  <a:cubicBezTo>
                    <a:pt x="215" y="779"/>
                    <a:pt x="166" y="845"/>
                    <a:pt x="0" y="980"/>
                  </a:cubicBezTo>
                  <a:cubicBezTo>
                    <a:pt x="232" y="1008"/>
                    <a:pt x="339" y="1043"/>
                    <a:pt x="437" y="1025"/>
                  </a:cubicBezTo>
                  <a:cubicBezTo>
                    <a:pt x="946" y="925"/>
                    <a:pt x="2027" y="360"/>
                    <a:pt x="2381" y="0"/>
                  </a:cubicBezTo>
                  <a:cubicBezTo>
                    <a:pt x="2207" y="42"/>
                    <a:pt x="2079" y="55"/>
                    <a:pt x="1961"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44;p59">
              <a:extLst>
                <a:ext uri="{FF2B5EF4-FFF2-40B4-BE49-F238E27FC236}">
                  <a16:creationId xmlns:a16="http://schemas.microsoft.com/office/drawing/2014/main" id="{BB3F0FD4-30E6-A676-B286-D20226581C0B}"/>
                </a:ext>
              </a:extLst>
            </p:cNvPr>
            <p:cNvSpPr/>
            <p:nvPr/>
          </p:nvSpPr>
          <p:spPr>
            <a:xfrm>
              <a:off x="5506800" y="636900"/>
              <a:ext cx="34500" cy="19375"/>
            </a:xfrm>
            <a:custGeom>
              <a:avLst/>
              <a:gdLst/>
              <a:ahLst/>
              <a:cxnLst/>
              <a:rect l="l" t="t" r="r" b="b"/>
              <a:pathLst>
                <a:path w="1380" h="775" extrusionOk="0">
                  <a:moveTo>
                    <a:pt x="138" y="698"/>
                  </a:moveTo>
                  <a:cubicBezTo>
                    <a:pt x="236" y="736"/>
                    <a:pt x="367" y="774"/>
                    <a:pt x="458" y="739"/>
                  </a:cubicBezTo>
                  <a:cubicBezTo>
                    <a:pt x="721" y="642"/>
                    <a:pt x="974" y="517"/>
                    <a:pt x="1224" y="389"/>
                  </a:cubicBezTo>
                  <a:cubicBezTo>
                    <a:pt x="1282" y="358"/>
                    <a:pt x="1331" y="285"/>
                    <a:pt x="1362" y="223"/>
                  </a:cubicBezTo>
                  <a:cubicBezTo>
                    <a:pt x="1379" y="181"/>
                    <a:pt x="1379" y="109"/>
                    <a:pt x="1352" y="71"/>
                  </a:cubicBezTo>
                  <a:cubicBezTo>
                    <a:pt x="1323" y="32"/>
                    <a:pt x="1258" y="1"/>
                    <a:pt x="1206" y="1"/>
                  </a:cubicBezTo>
                  <a:cubicBezTo>
                    <a:pt x="1133" y="1"/>
                    <a:pt x="1057" y="22"/>
                    <a:pt x="991" y="50"/>
                  </a:cubicBezTo>
                  <a:cubicBezTo>
                    <a:pt x="683" y="181"/>
                    <a:pt x="375" y="320"/>
                    <a:pt x="0" y="486"/>
                  </a:cubicBezTo>
                  <a:cubicBezTo>
                    <a:pt x="63" y="587"/>
                    <a:pt x="87" y="680"/>
                    <a:pt x="138" y="6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45;p59">
              <a:extLst>
                <a:ext uri="{FF2B5EF4-FFF2-40B4-BE49-F238E27FC236}">
                  <a16:creationId xmlns:a16="http://schemas.microsoft.com/office/drawing/2014/main" id="{C2734CF1-A6A7-1BBA-7EE9-7A4DDCC018C7}"/>
                </a:ext>
              </a:extLst>
            </p:cNvPr>
            <p:cNvSpPr/>
            <p:nvPr/>
          </p:nvSpPr>
          <p:spPr>
            <a:xfrm>
              <a:off x="5347750" y="531600"/>
              <a:ext cx="45575" cy="29450"/>
            </a:xfrm>
            <a:custGeom>
              <a:avLst/>
              <a:gdLst/>
              <a:ahLst/>
              <a:cxnLst/>
              <a:rect l="l" t="t" r="r" b="b"/>
              <a:pathLst>
                <a:path w="1823" h="1178" extrusionOk="0">
                  <a:moveTo>
                    <a:pt x="139" y="956"/>
                  </a:moveTo>
                  <a:cubicBezTo>
                    <a:pt x="212" y="1001"/>
                    <a:pt x="326" y="1015"/>
                    <a:pt x="409" y="990"/>
                  </a:cubicBezTo>
                  <a:cubicBezTo>
                    <a:pt x="586" y="946"/>
                    <a:pt x="753" y="870"/>
                    <a:pt x="919" y="808"/>
                  </a:cubicBezTo>
                  <a:cubicBezTo>
                    <a:pt x="1134" y="1140"/>
                    <a:pt x="1248" y="1178"/>
                    <a:pt x="1504" y="1008"/>
                  </a:cubicBezTo>
                  <a:cubicBezTo>
                    <a:pt x="1608" y="936"/>
                    <a:pt x="1716" y="845"/>
                    <a:pt x="1781" y="745"/>
                  </a:cubicBezTo>
                  <a:cubicBezTo>
                    <a:pt x="1823" y="683"/>
                    <a:pt x="1802" y="502"/>
                    <a:pt x="1781" y="499"/>
                  </a:cubicBezTo>
                  <a:cubicBezTo>
                    <a:pt x="1490" y="443"/>
                    <a:pt x="1650" y="197"/>
                    <a:pt x="1567" y="42"/>
                  </a:cubicBezTo>
                  <a:cubicBezTo>
                    <a:pt x="1487" y="24"/>
                    <a:pt x="1439" y="0"/>
                    <a:pt x="1415" y="10"/>
                  </a:cubicBezTo>
                  <a:cubicBezTo>
                    <a:pt x="950" y="246"/>
                    <a:pt x="489" y="485"/>
                    <a:pt x="1" y="738"/>
                  </a:cubicBezTo>
                  <a:cubicBezTo>
                    <a:pt x="49" y="818"/>
                    <a:pt x="73" y="918"/>
                    <a:pt x="139" y="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46;p59">
              <a:extLst>
                <a:ext uri="{FF2B5EF4-FFF2-40B4-BE49-F238E27FC236}">
                  <a16:creationId xmlns:a16="http://schemas.microsoft.com/office/drawing/2014/main" id="{AA3C0E02-980A-6C1E-FDF3-27F4A4CF8537}"/>
                </a:ext>
              </a:extLst>
            </p:cNvPr>
            <p:cNvSpPr/>
            <p:nvPr/>
          </p:nvSpPr>
          <p:spPr>
            <a:xfrm>
              <a:off x="5305750" y="499525"/>
              <a:ext cx="54150" cy="32950"/>
            </a:xfrm>
            <a:custGeom>
              <a:avLst/>
              <a:gdLst/>
              <a:ahLst/>
              <a:cxnLst/>
              <a:rect l="l" t="t" r="r" b="b"/>
              <a:pathLst>
                <a:path w="2166" h="1318" extrusionOk="0">
                  <a:moveTo>
                    <a:pt x="378" y="1269"/>
                  </a:moveTo>
                  <a:cubicBezTo>
                    <a:pt x="520" y="1227"/>
                    <a:pt x="659" y="1165"/>
                    <a:pt x="794" y="1096"/>
                  </a:cubicBezTo>
                  <a:cubicBezTo>
                    <a:pt x="1126" y="919"/>
                    <a:pt x="1456" y="735"/>
                    <a:pt x="1785" y="552"/>
                  </a:cubicBezTo>
                  <a:cubicBezTo>
                    <a:pt x="1881" y="496"/>
                    <a:pt x="1985" y="444"/>
                    <a:pt x="2062" y="365"/>
                  </a:cubicBezTo>
                  <a:cubicBezTo>
                    <a:pt x="2118" y="309"/>
                    <a:pt x="2131" y="212"/>
                    <a:pt x="2166" y="132"/>
                  </a:cubicBezTo>
                  <a:cubicBezTo>
                    <a:pt x="1916" y="1"/>
                    <a:pt x="1726" y="119"/>
                    <a:pt x="1545" y="209"/>
                  </a:cubicBezTo>
                  <a:cubicBezTo>
                    <a:pt x="1043" y="458"/>
                    <a:pt x="544" y="722"/>
                    <a:pt x="0" y="1002"/>
                  </a:cubicBezTo>
                  <a:cubicBezTo>
                    <a:pt x="143" y="1259"/>
                    <a:pt x="215" y="1317"/>
                    <a:pt x="378" y="12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47;p59">
              <a:extLst>
                <a:ext uri="{FF2B5EF4-FFF2-40B4-BE49-F238E27FC236}">
                  <a16:creationId xmlns:a16="http://schemas.microsoft.com/office/drawing/2014/main" id="{2ED43C01-3F62-7B68-0059-FB51542E52C6}"/>
                </a:ext>
              </a:extLst>
            </p:cNvPr>
            <p:cNvSpPr/>
            <p:nvPr/>
          </p:nvSpPr>
          <p:spPr>
            <a:xfrm>
              <a:off x="5329225" y="517125"/>
              <a:ext cx="51825" cy="26600"/>
            </a:xfrm>
            <a:custGeom>
              <a:avLst/>
              <a:gdLst/>
              <a:ahLst/>
              <a:cxnLst/>
              <a:rect l="l" t="t" r="r" b="b"/>
              <a:pathLst>
                <a:path w="2073" h="1064" extrusionOk="0">
                  <a:moveTo>
                    <a:pt x="59" y="957"/>
                  </a:moveTo>
                  <a:cubicBezTo>
                    <a:pt x="132" y="1064"/>
                    <a:pt x="243" y="1064"/>
                    <a:pt x="360" y="1050"/>
                  </a:cubicBezTo>
                  <a:cubicBezTo>
                    <a:pt x="378" y="1046"/>
                    <a:pt x="399" y="1046"/>
                    <a:pt x="416" y="1040"/>
                  </a:cubicBezTo>
                  <a:cubicBezTo>
                    <a:pt x="901" y="835"/>
                    <a:pt x="1393" y="638"/>
                    <a:pt x="1871" y="423"/>
                  </a:cubicBezTo>
                  <a:cubicBezTo>
                    <a:pt x="1954" y="381"/>
                    <a:pt x="1996" y="256"/>
                    <a:pt x="2072" y="149"/>
                  </a:cubicBezTo>
                  <a:cubicBezTo>
                    <a:pt x="1903" y="0"/>
                    <a:pt x="1767" y="18"/>
                    <a:pt x="1646" y="66"/>
                  </a:cubicBezTo>
                  <a:cubicBezTo>
                    <a:pt x="1175" y="260"/>
                    <a:pt x="704" y="458"/>
                    <a:pt x="240" y="666"/>
                  </a:cubicBezTo>
                  <a:cubicBezTo>
                    <a:pt x="66" y="742"/>
                    <a:pt x="0" y="870"/>
                    <a:pt x="59" y="9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48;p59">
              <a:extLst>
                <a:ext uri="{FF2B5EF4-FFF2-40B4-BE49-F238E27FC236}">
                  <a16:creationId xmlns:a16="http://schemas.microsoft.com/office/drawing/2014/main" id="{2F2A0362-BA05-B198-78C2-19BF472390DF}"/>
                </a:ext>
              </a:extLst>
            </p:cNvPr>
            <p:cNvSpPr/>
            <p:nvPr/>
          </p:nvSpPr>
          <p:spPr>
            <a:xfrm>
              <a:off x="5290075" y="482725"/>
              <a:ext cx="42450" cy="28100"/>
            </a:xfrm>
            <a:custGeom>
              <a:avLst/>
              <a:gdLst/>
              <a:ahLst/>
              <a:cxnLst/>
              <a:rect l="l" t="t" r="r" b="b"/>
              <a:pathLst>
                <a:path w="1698" h="1124" extrusionOk="0">
                  <a:moveTo>
                    <a:pt x="167" y="1124"/>
                  </a:moveTo>
                  <a:cubicBezTo>
                    <a:pt x="274" y="1092"/>
                    <a:pt x="371" y="1079"/>
                    <a:pt x="450" y="1037"/>
                  </a:cubicBezTo>
                  <a:cubicBezTo>
                    <a:pt x="776" y="853"/>
                    <a:pt x="1102" y="663"/>
                    <a:pt x="1421" y="468"/>
                  </a:cubicBezTo>
                  <a:cubicBezTo>
                    <a:pt x="1511" y="409"/>
                    <a:pt x="1587" y="323"/>
                    <a:pt x="1653" y="236"/>
                  </a:cubicBezTo>
                  <a:cubicBezTo>
                    <a:pt x="1681" y="201"/>
                    <a:pt x="1698" y="112"/>
                    <a:pt x="1674" y="91"/>
                  </a:cubicBezTo>
                  <a:cubicBezTo>
                    <a:pt x="1625" y="46"/>
                    <a:pt x="1539" y="1"/>
                    <a:pt x="1486" y="18"/>
                  </a:cubicBezTo>
                  <a:cubicBezTo>
                    <a:pt x="960" y="185"/>
                    <a:pt x="506" y="479"/>
                    <a:pt x="59" y="783"/>
                  </a:cubicBezTo>
                  <a:cubicBezTo>
                    <a:pt x="14" y="815"/>
                    <a:pt x="0" y="922"/>
                    <a:pt x="18" y="981"/>
                  </a:cubicBezTo>
                  <a:cubicBezTo>
                    <a:pt x="35" y="1037"/>
                    <a:pt x="114" y="1074"/>
                    <a:pt x="167" y="11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49;p59">
              <a:extLst>
                <a:ext uri="{FF2B5EF4-FFF2-40B4-BE49-F238E27FC236}">
                  <a16:creationId xmlns:a16="http://schemas.microsoft.com/office/drawing/2014/main" id="{01593880-7771-57FE-0774-02D7D76C5F21}"/>
                </a:ext>
              </a:extLst>
            </p:cNvPr>
            <p:cNvSpPr/>
            <p:nvPr/>
          </p:nvSpPr>
          <p:spPr>
            <a:xfrm>
              <a:off x="5647550" y="862375"/>
              <a:ext cx="47500" cy="49150"/>
            </a:xfrm>
            <a:custGeom>
              <a:avLst/>
              <a:gdLst/>
              <a:ahLst/>
              <a:cxnLst/>
              <a:rect l="l" t="t" r="r" b="b"/>
              <a:pathLst>
                <a:path w="1900" h="1966" extrusionOk="0">
                  <a:moveTo>
                    <a:pt x="1893" y="486"/>
                  </a:moveTo>
                  <a:cubicBezTo>
                    <a:pt x="1899" y="140"/>
                    <a:pt x="1736" y="1"/>
                    <a:pt x="1400" y="84"/>
                  </a:cubicBezTo>
                  <a:cubicBezTo>
                    <a:pt x="898" y="209"/>
                    <a:pt x="441" y="424"/>
                    <a:pt x="84" y="798"/>
                  </a:cubicBezTo>
                  <a:cubicBezTo>
                    <a:pt x="1" y="885"/>
                    <a:pt x="1" y="1027"/>
                    <a:pt x="97" y="1093"/>
                  </a:cubicBezTo>
                  <a:cubicBezTo>
                    <a:pt x="433" y="1331"/>
                    <a:pt x="770" y="1571"/>
                    <a:pt x="1116" y="1792"/>
                  </a:cubicBezTo>
                  <a:cubicBezTo>
                    <a:pt x="1383" y="1966"/>
                    <a:pt x="1602" y="1910"/>
                    <a:pt x="1701" y="1619"/>
                  </a:cubicBezTo>
                  <a:cubicBezTo>
                    <a:pt x="1795" y="1342"/>
                    <a:pt x="1834" y="1051"/>
                    <a:pt x="1896" y="767"/>
                  </a:cubicBezTo>
                  <a:cubicBezTo>
                    <a:pt x="1885" y="763"/>
                    <a:pt x="1875" y="760"/>
                    <a:pt x="1864" y="760"/>
                  </a:cubicBezTo>
                  <a:cubicBezTo>
                    <a:pt x="1875" y="669"/>
                    <a:pt x="1889" y="576"/>
                    <a:pt x="1893" y="4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50;p59">
              <a:extLst>
                <a:ext uri="{FF2B5EF4-FFF2-40B4-BE49-F238E27FC236}">
                  <a16:creationId xmlns:a16="http://schemas.microsoft.com/office/drawing/2014/main" id="{2F407DC0-DCD0-573E-45D1-C1EBABC57197}"/>
                </a:ext>
              </a:extLst>
            </p:cNvPr>
            <p:cNvSpPr/>
            <p:nvPr/>
          </p:nvSpPr>
          <p:spPr>
            <a:xfrm>
              <a:off x="5279600" y="1717675"/>
              <a:ext cx="129525" cy="187225"/>
            </a:xfrm>
            <a:custGeom>
              <a:avLst/>
              <a:gdLst/>
              <a:ahLst/>
              <a:cxnLst/>
              <a:rect l="l" t="t" r="r" b="b"/>
              <a:pathLst>
                <a:path w="5181" h="7489" extrusionOk="0">
                  <a:moveTo>
                    <a:pt x="3978" y="126"/>
                  </a:moveTo>
                  <a:lnTo>
                    <a:pt x="4151" y="302"/>
                  </a:lnTo>
                  <a:lnTo>
                    <a:pt x="4359" y="472"/>
                  </a:lnTo>
                  <a:lnTo>
                    <a:pt x="4563" y="663"/>
                  </a:lnTo>
                  <a:lnTo>
                    <a:pt x="5159" y="1151"/>
                  </a:lnTo>
                  <a:lnTo>
                    <a:pt x="5163" y="1088"/>
                  </a:lnTo>
                  <a:lnTo>
                    <a:pt x="5073" y="954"/>
                  </a:lnTo>
                  <a:lnTo>
                    <a:pt x="4816" y="738"/>
                  </a:lnTo>
                  <a:lnTo>
                    <a:pt x="4456" y="444"/>
                  </a:lnTo>
                  <a:lnTo>
                    <a:pt x="4168" y="177"/>
                  </a:lnTo>
                  <a:lnTo>
                    <a:pt x="3978" y="126"/>
                  </a:lnTo>
                  <a:close/>
                  <a:moveTo>
                    <a:pt x="1622" y="115"/>
                  </a:moveTo>
                  <a:lnTo>
                    <a:pt x="1597" y="167"/>
                  </a:lnTo>
                  <a:lnTo>
                    <a:pt x="1698" y="313"/>
                  </a:lnTo>
                  <a:lnTo>
                    <a:pt x="1996" y="538"/>
                  </a:lnTo>
                  <a:lnTo>
                    <a:pt x="2252" y="773"/>
                  </a:lnTo>
                  <a:lnTo>
                    <a:pt x="2404" y="922"/>
                  </a:lnTo>
                  <a:lnTo>
                    <a:pt x="2633" y="1103"/>
                  </a:lnTo>
                  <a:lnTo>
                    <a:pt x="2838" y="1251"/>
                  </a:lnTo>
                  <a:lnTo>
                    <a:pt x="2948" y="1245"/>
                  </a:lnTo>
                  <a:lnTo>
                    <a:pt x="2516" y="874"/>
                  </a:lnTo>
                  <a:lnTo>
                    <a:pt x="2311" y="693"/>
                  </a:lnTo>
                  <a:lnTo>
                    <a:pt x="2145" y="559"/>
                  </a:lnTo>
                  <a:lnTo>
                    <a:pt x="1888" y="330"/>
                  </a:lnTo>
                  <a:lnTo>
                    <a:pt x="1622" y="115"/>
                  </a:lnTo>
                  <a:close/>
                  <a:moveTo>
                    <a:pt x="1555" y="559"/>
                  </a:moveTo>
                  <a:lnTo>
                    <a:pt x="1521" y="600"/>
                  </a:lnTo>
                  <a:lnTo>
                    <a:pt x="1732" y="846"/>
                  </a:lnTo>
                  <a:lnTo>
                    <a:pt x="1937" y="1047"/>
                  </a:lnTo>
                  <a:lnTo>
                    <a:pt x="2186" y="1241"/>
                  </a:lnTo>
                  <a:lnTo>
                    <a:pt x="2433" y="1466"/>
                  </a:lnTo>
                  <a:lnTo>
                    <a:pt x="2668" y="1657"/>
                  </a:lnTo>
                  <a:lnTo>
                    <a:pt x="2713" y="1619"/>
                  </a:lnTo>
                  <a:lnTo>
                    <a:pt x="2695" y="1574"/>
                  </a:lnTo>
                  <a:lnTo>
                    <a:pt x="2478" y="1394"/>
                  </a:lnTo>
                  <a:lnTo>
                    <a:pt x="2273" y="1192"/>
                  </a:lnTo>
                  <a:lnTo>
                    <a:pt x="2038" y="1019"/>
                  </a:lnTo>
                  <a:lnTo>
                    <a:pt x="1812" y="787"/>
                  </a:lnTo>
                  <a:lnTo>
                    <a:pt x="1555" y="559"/>
                  </a:lnTo>
                  <a:close/>
                  <a:moveTo>
                    <a:pt x="3399" y="98"/>
                  </a:moveTo>
                  <a:lnTo>
                    <a:pt x="3500" y="271"/>
                  </a:lnTo>
                  <a:lnTo>
                    <a:pt x="3746" y="476"/>
                  </a:lnTo>
                  <a:lnTo>
                    <a:pt x="3939" y="655"/>
                  </a:lnTo>
                  <a:lnTo>
                    <a:pt x="4227" y="905"/>
                  </a:lnTo>
                  <a:lnTo>
                    <a:pt x="4587" y="1241"/>
                  </a:lnTo>
                  <a:lnTo>
                    <a:pt x="4782" y="1421"/>
                  </a:lnTo>
                  <a:lnTo>
                    <a:pt x="4969" y="1577"/>
                  </a:lnTo>
                  <a:lnTo>
                    <a:pt x="5163" y="1726"/>
                  </a:lnTo>
                  <a:lnTo>
                    <a:pt x="5180" y="1622"/>
                  </a:lnTo>
                  <a:lnTo>
                    <a:pt x="4996" y="1453"/>
                  </a:lnTo>
                  <a:lnTo>
                    <a:pt x="4678" y="1182"/>
                  </a:lnTo>
                  <a:lnTo>
                    <a:pt x="4512" y="1044"/>
                  </a:lnTo>
                  <a:lnTo>
                    <a:pt x="4317" y="832"/>
                  </a:lnTo>
                  <a:lnTo>
                    <a:pt x="4144" y="687"/>
                  </a:lnTo>
                  <a:lnTo>
                    <a:pt x="3909" y="482"/>
                  </a:lnTo>
                  <a:lnTo>
                    <a:pt x="3628" y="268"/>
                  </a:lnTo>
                  <a:lnTo>
                    <a:pt x="3399" y="98"/>
                  </a:lnTo>
                  <a:close/>
                  <a:moveTo>
                    <a:pt x="1393" y="1009"/>
                  </a:moveTo>
                  <a:lnTo>
                    <a:pt x="1379" y="1085"/>
                  </a:lnTo>
                  <a:lnTo>
                    <a:pt x="1421" y="1117"/>
                  </a:lnTo>
                  <a:lnTo>
                    <a:pt x="1563" y="1251"/>
                  </a:lnTo>
                  <a:lnTo>
                    <a:pt x="1923" y="1567"/>
                  </a:lnTo>
                  <a:lnTo>
                    <a:pt x="2332" y="1972"/>
                  </a:lnTo>
                  <a:lnTo>
                    <a:pt x="2550" y="2131"/>
                  </a:lnTo>
                  <a:lnTo>
                    <a:pt x="2585" y="2080"/>
                  </a:lnTo>
                  <a:lnTo>
                    <a:pt x="2359" y="1844"/>
                  </a:lnTo>
                  <a:lnTo>
                    <a:pt x="1940" y="1453"/>
                  </a:lnTo>
                  <a:lnTo>
                    <a:pt x="1701" y="1258"/>
                  </a:lnTo>
                  <a:lnTo>
                    <a:pt x="1476" y="1047"/>
                  </a:lnTo>
                  <a:lnTo>
                    <a:pt x="1393" y="1009"/>
                  </a:lnTo>
                  <a:close/>
                  <a:moveTo>
                    <a:pt x="2630" y="39"/>
                  </a:moveTo>
                  <a:lnTo>
                    <a:pt x="2796" y="164"/>
                  </a:lnTo>
                  <a:lnTo>
                    <a:pt x="3114" y="465"/>
                  </a:lnTo>
                  <a:lnTo>
                    <a:pt x="3482" y="805"/>
                  </a:lnTo>
                  <a:lnTo>
                    <a:pt x="3998" y="1234"/>
                  </a:lnTo>
                  <a:lnTo>
                    <a:pt x="4349" y="1549"/>
                  </a:lnTo>
                  <a:lnTo>
                    <a:pt x="4584" y="1771"/>
                  </a:lnTo>
                  <a:lnTo>
                    <a:pt x="4778" y="1910"/>
                  </a:lnTo>
                  <a:lnTo>
                    <a:pt x="4993" y="2121"/>
                  </a:lnTo>
                  <a:lnTo>
                    <a:pt x="5065" y="2180"/>
                  </a:lnTo>
                  <a:lnTo>
                    <a:pt x="5089" y="2139"/>
                  </a:lnTo>
                  <a:lnTo>
                    <a:pt x="4910" y="1896"/>
                  </a:lnTo>
                  <a:lnTo>
                    <a:pt x="4660" y="1723"/>
                  </a:lnTo>
                  <a:lnTo>
                    <a:pt x="4393" y="1456"/>
                  </a:lnTo>
                  <a:lnTo>
                    <a:pt x="3984" y="1082"/>
                  </a:lnTo>
                  <a:lnTo>
                    <a:pt x="3776" y="912"/>
                  </a:lnTo>
                  <a:lnTo>
                    <a:pt x="3603" y="746"/>
                  </a:lnTo>
                  <a:lnTo>
                    <a:pt x="3243" y="461"/>
                  </a:lnTo>
                  <a:lnTo>
                    <a:pt x="3018" y="226"/>
                  </a:lnTo>
                  <a:lnTo>
                    <a:pt x="2803" y="46"/>
                  </a:lnTo>
                  <a:lnTo>
                    <a:pt x="2630" y="39"/>
                  </a:lnTo>
                  <a:close/>
                  <a:moveTo>
                    <a:pt x="1327" y="1477"/>
                  </a:moveTo>
                  <a:lnTo>
                    <a:pt x="1313" y="1560"/>
                  </a:lnTo>
                  <a:lnTo>
                    <a:pt x="1590" y="1806"/>
                  </a:lnTo>
                  <a:lnTo>
                    <a:pt x="2009" y="2201"/>
                  </a:lnTo>
                  <a:lnTo>
                    <a:pt x="2214" y="2381"/>
                  </a:lnTo>
                  <a:lnTo>
                    <a:pt x="2443" y="2572"/>
                  </a:lnTo>
                  <a:lnTo>
                    <a:pt x="2495" y="2564"/>
                  </a:lnTo>
                  <a:lnTo>
                    <a:pt x="2488" y="2492"/>
                  </a:lnTo>
                  <a:lnTo>
                    <a:pt x="2241" y="2267"/>
                  </a:lnTo>
                  <a:lnTo>
                    <a:pt x="1791" y="1861"/>
                  </a:lnTo>
                  <a:lnTo>
                    <a:pt x="1566" y="1667"/>
                  </a:lnTo>
                  <a:lnTo>
                    <a:pt x="1327" y="1477"/>
                  </a:lnTo>
                  <a:close/>
                  <a:moveTo>
                    <a:pt x="2096" y="1"/>
                  </a:moveTo>
                  <a:lnTo>
                    <a:pt x="2020" y="49"/>
                  </a:lnTo>
                  <a:lnTo>
                    <a:pt x="2166" y="153"/>
                  </a:lnTo>
                  <a:lnTo>
                    <a:pt x="2463" y="413"/>
                  </a:lnTo>
                  <a:lnTo>
                    <a:pt x="2657" y="624"/>
                  </a:lnTo>
                  <a:lnTo>
                    <a:pt x="2882" y="794"/>
                  </a:lnTo>
                  <a:lnTo>
                    <a:pt x="3202" y="1088"/>
                  </a:lnTo>
                  <a:lnTo>
                    <a:pt x="3347" y="1213"/>
                  </a:lnTo>
                  <a:lnTo>
                    <a:pt x="3683" y="1525"/>
                  </a:lnTo>
                  <a:lnTo>
                    <a:pt x="3974" y="1744"/>
                  </a:lnTo>
                  <a:lnTo>
                    <a:pt x="4210" y="1944"/>
                  </a:lnTo>
                  <a:lnTo>
                    <a:pt x="4383" y="2145"/>
                  </a:lnTo>
                  <a:lnTo>
                    <a:pt x="4566" y="2305"/>
                  </a:lnTo>
                  <a:lnTo>
                    <a:pt x="4764" y="2440"/>
                  </a:lnTo>
                  <a:lnTo>
                    <a:pt x="4948" y="2599"/>
                  </a:lnTo>
                  <a:lnTo>
                    <a:pt x="4982" y="2558"/>
                  </a:lnTo>
                  <a:lnTo>
                    <a:pt x="4792" y="2347"/>
                  </a:lnTo>
                  <a:lnTo>
                    <a:pt x="4615" y="2211"/>
                  </a:lnTo>
                  <a:lnTo>
                    <a:pt x="4296" y="1931"/>
                  </a:lnTo>
                  <a:lnTo>
                    <a:pt x="4092" y="1715"/>
                  </a:lnTo>
                  <a:lnTo>
                    <a:pt x="3939" y="1581"/>
                  </a:lnTo>
                  <a:lnTo>
                    <a:pt x="3763" y="1424"/>
                  </a:lnTo>
                  <a:lnTo>
                    <a:pt x="3434" y="1151"/>
                  </a:lnTo>
                  <a:lnTo>
                    <a:pt x="2828" y="610"/>
                  </a:lnTo>
                  <a:lnTo>
                    <a:pt x="2418" y="229"/>
                  </a:lnTo>
                  <a:lnTo>
                    <a:pt x="2096" y="1"/>
                  </a:lnTo>
                  <a:close/>
                  <a:moveTo>
                    <a:pt x="3662" y="1931"/>
                  </a:moveTo>
                  <a:lnTo>
                    <a:pt x="3638" y="1993"/>
                  </a:lnTo>
                  <a:lnTo>
                    <a:pt x="3732" y="2062"/>
                  </a:lnTo>
                  <a:lnTo>
                    <a:pt x="3925" y="2263"/>
                  </a:lnTo>
                  <a:lnTo>
                    <a:pt x="4719" y="2939"/>
                  </a:lnTo>
                  <a:lnTo>
                    <a:pt x="4761" y="2963"/>
                  </a:lnTo>
                  <a:lnTo>
                    <a:pt x="4816" y="2870"/>
                  </a:lnTo>
                  <a:lnTo>
                    <a:pt x="4660" y="2776"/>
                  </a:lnTo>
                  <a:lnTo>
                    <a:pt x="4428" y="2554"/>
                  </a:lnTo>
                  <a:lnTo>
                    <a:pt x="4109" y="2281"/>
                  </a:lnTo>
                  <a:lnTo>
                    <a:pt x="3808" y="2021"/>
                  </a:lnTo>
                  <a:lnTo>
                    <a:pt x="3662" y="1931"/>
                  </a:lnTo>
                  <a:close/>
                  <a:moveTo>
                    <a:pt x="3527" y="2329"/>
                  </a:moveTo>
                  <a:lnTo>
                    <a:pt x="3514" y="2401"/>
                  </a:lnTo>
                  <a:lnTo>
                    <a:pt x="3509" y="2422"/>
                  </a:lnTo>
                  <a:lnTo>
                    <a:pt x="3645" y="2558"/>
                  </a:lnTo>
                  <a:lnTo>
                    <a:pt x="3974" y="2807"/>
                  </a:lnTo>
                  <a:lnTo>
                    <a:pt x="4299" y="3143"/>
                  </a:lnTo>
                  <a:lnTo>
                    <a:pt x="4507" y="3261"/>
                  </a:lnTo>
                  <a:lnTo>
                    <a:pt x="4546" y="3209"/>
                  </a:lnTo>
                  <a:lnTo>
                    <a:pt x="4411" y="3084"/>
                  </a:lnTo>
                  <a:lnTo>
                    <a:pt x="4196" y="2905"/>
                  </a:lnTo>
                  <a:lnTo>
                    <a:pt x="3960" y="2679"/>
                  </a:lnTo>
                  <a:lnTo>
                    <a:pt x="3773" y="2530"/>
                  </a:lnTo>
                  <a:lnTo>
                    <a:pt x="3527" y="2329"/>
                  </a:lnTo>
                  <a:close/>
                  <a:moveTo>
                    <a:pt x="3327" y="2668"/>
                  </a:moveTo>
                  <a:lnTo>
                    <a:pt x="3295" y="2679"/>
                  </a:lnTo>
                  <a:lnTo>
                    <a:pt x="3250" y="2721"/>
                  </a:lnTo>
                  <a:lnTo>
                    <a:pt x="3351" y="2831"/>
                  </a:lnTo>
                  <a:lnTo>
                    <a:pt x="3659" y="3102"/>
                  </a:lnTo>
                  <a:lnTo>
                    <a:pt x="3888" y="3282"/>
                  </a:lnTo>
                  <a:lnTo>
                    <a:pt x="4175" y="3511"/>
                  </a:lnTo>
                  <a:lnTo>
                    <a:pt x="4241" y="3458"/>
                  </a:lnTo>
                  <a:lnTo>
                    <a:pt x="4182" y="3393"/>
                  </a:lnTo>
                  <a:lnTo>
                    <a:pt x="3912" y="3199"/>
                  </a:lnTo>
                  <a:lnTo>
                    <a:pt x="3728" y="3029"/>
                  </a:lnTo>
                  <a:lnTo>
                    <a:pt x="3520" y="2859"/>
                  </a:lnTo>
                  <a:lnTo>
                    <a:pt x="3327" y="2668"/>
                  </a:lnTo>
                  <a:close/>
                  <a:moveTo>
                    <a:pt x="939" y="3233"/>
                  </a:moveTo>
                  <a:lnTo>
                    <a:pt x="894" y="3275"/>
                  </a:lnTo>
                  <a:lnTo>
                    <a:pt x="873" y="3316"/>
                  </a:lnTo>
                  <a:lnTo>
                    <a:pt x="1352" y="3788"/>
                  </a:lnTo>
                  <a:lnTo>
                    <a:pt x="1518" y="3923"/>
                  </a:lnTo>
                  <a:lnTo>
                    <a:pt x="1663" y="4027"/>
                  </a:lnTo>
                  <a:lnTo>
                    <a:pt x="1864" y="4248"/>
                  </a:lnTo>
                  <a:lnTo>
                    <a:pt x="2072" y="4387"/>
                  </a:lnTo>
                  <a:lnTo>
                    <a:pt x="2110" y="4314"/>
                  </a:lnTo>
                  <a:lnTo>
                    <a:pt x="1750" y="3989"/>
                  </a:lnTo>
                  <a:lnTo>
                    <a:pt x="1604" y="3874"/>
                  </a:lnTo>
                  <a:lnTo>
                    <a:pt x="1372" y="3639"/>
                  </a:lnTo>
                  <a:lnTo>
                    <a:pt x="1154" y="3448"/>
                  </a:lnTo>
                  <a:lnTo>
                    <a:pt x="939" y="3233"/>
                  </a:lnTo>
                  <a:close/>
                  <a:moveTo>
                    <a:pt x="1005" y="2801"/>
                  </a:moveTo>
                  <a:lnTo>
                    <a:pt x="981" y="2873"/>
                  </a:lnTo>
                  <a:lnTo>
                    <a:pt x="1258" y="3112"/>
                  </a:lnTo>
                  <a:lnTo>
                    <a:pt x="1493" y="3358"/>
                  </a:lnTo>
                  <a:lnTo>
                    <a:pt x="1688" y="3497"/>
                  </a:lnTo>
                  <a:lnTo>
                    <a:pt x="1996" y="3808"/>
                  </a:lnTo>
                  <a:lnTo>
                    <a:pt x="2325" y="4079"/>
                  </a:lnTo>
                  <a:lnTo>
                    <a:pt x="2550" y="4293"/>
                  </a:lnTo>
                  <a:lnTo>
                    <a:pt x="2779" y="4411"/>
                  </a:lnTo>
                  <a:lnTo>
                    <a:pt x="2907" y="4429"/>
                  </a:lnTo>
                  <a:lnTo>
                    <a:pt x="2730" y="4311"/>
                  </a:lnTo>
                  <a:lnTo>
                    <a:pt x="2436" y="4031"/>
                  </a:lnTo>
                  <a:lnTo>
                    <a:pt x="2186" y="3861"/>
                  </a:lnTo>
                  <a:lnTo>
                    <a:pt x="1971" y="3625"/>
                  </a:lnTo>
                  <a:lnTo>
                    <a:pt x="1767" y="3455"/>
                  </a:lnTo>
                  <a:lnTo>
                    <a:pt x="1584" y="3275"/>
                  </a:lnTo>
                  <a:lnTo>
                    <a:pt x="1376" y="3084"/>
                  </a:lnTo>
                  <a:lnTo>
                    <a:pt x="1192" y="2949"/>
                  </a:lnTo>
                  <a:lnTo>
                    <a:pt x="1005" y="2801"/>
                  </a:lnTo>
                  <a:close/>
                  <a:moveTo>
                    <a:pt x="2886" y="2884"/>
                  </a:moveTo>
                  <a:lnTo>
                    <a:pt x="2914" y="2980"/>
                  </a:lnTo>
                  <a:lnTo>
                    <a:pt x="3215" y="3230"/>
                  </a:lnTo>
                  <a:lnTo>
                    <a:pt x="3399" y="3375"/>
                  </a:lnTo>
                  <a:lnTo>
                    <a:pt x="3583" y="3586"/>
                  </a:lnTo>
                  <a:lnTo>
                    <a:pt x="3981" y="3947"/>
                  </a:lnTo>
                  <a:lnTo>
                    <a:pt x="4362" y="4266"/>
                  </a:lnTo>
                  <a:lnTo>
                    <a:pt x="4560" y="4432"/>
                  </a:lnTo>
                  <a:lnTo>
                    <a:pt x="4532" y="4335"/>
                  </a:lnTo>
                  <a:lnTo>
                    <a:pt x="4286" y="4069"/>
                  </a:lnTo>
                  <a:lnTo>
                    <a:pt x="4092" y="3878"/>
                  </a:lnTo>
                  <a:lnTo>
                    <a:pt x="3867" y="3708"/>
                  </a:lnTo>
                  <a:lnTo>
                    <a:pt x="3835" y="3674"/>
                  </a:lnTo>
                  <a:lnTo>
                    <a:pt x="3672" y="3507"/>
                  </a:lnTo>
                  <a:lnTo>
                    <a:pt x="3520" y="3341"/>
                  </a:lnTo>
                  <a:lnTo>
                    <a:pt x="3239" y="3122"/>
                  </a:lnTo>
                  <a:lnTo>
                    <a:pt x="2886" y="2884"/>
                  </a:lnTo>
                  <a:close/>
                  <a:moveTo>
                    <a:pt x="811" y="3677"/>
                  </a:moveTo>
                  <a:lnTo>
                    <a:pt x="776" y="3719"/>
                  </a:lnTo>
                  <a:lnTo>
                    <a:pt x="967" y="3971"/>
                  </a:lnTo>
                  <a:lnTo>
                    <a:pt x="1174" y="4141"/>
                  </a:lnTo>
                  <a:lnTo>
                    <a:pt x="1368" y="4332"/>
                  </a:lnTo>
                  <a:lnTo>
                    <a:pt x="1573" y="4512"/>
                  </a:lnTo>
                  <a:lnTo>
                    <a:pt x="1771" y="4672"/>
                  </a:lnTo>
                  <a:lnTo>
                    <a:pt x="1964" y="4851"/>
                  </a:lnTo>
                  <a:lnTo>
                    <a:pt x="1989" y="4830"/>
                  </a:lnTo>
                  <a:lnTo>
                    <a:pt x="2003" y="4755"/>
                  </a:lnTo>
                  <a:lnTo>
                    <a:pt x="1840" y="4588"/>
                  </a:lnTo>
                  <a:lnTo>
                    <a:pt x="1521" y="4318"/>
                  </a:lnTo>
                  <a:lnTo>
                    <a:pt x="1344" y="4148"/>
                  </a:lnTo>
                  <a:lnTo>
                    <a:pt x="987" y="3823"/>
                  </a:lnTo>
                  <a:lnTo>
                    <a:pt x="811" y="3677"/>
                  </a:lnTo>
                  <a:close/>
                  <a:moveTo>
                    <a:pt x="1209" y="1917"/>
                  </a:moveTo>
                  <a:lnTo>
                    <a:pt x="1185" y="2000"/>
                  </a:lnTo>
                  <a:lnTo>
                    <a:pt x="1368" y="2169"/>
                  </a:lnTo>
                  <a:lnTo>
                    <a:pt x="1688" y="2440"/>
                  </a:lnTo>
                  <a:lnTo>
                    <a:pt x="2033" y="2766"/>
                  </a:lnTo>
                  <a:lnTo>
                    <a:pt x="2221" y="2925"/>
                  </a:lnTo>
                  <a:lnTo>
                    <a:pt x="2942" y="3556"/>
                  </a:lnTo>
                  <a:lnTo>
                    <a:pt x="3371" y="3930"/>
                  </a:lnTo>
                  <a:lnTo>
                    <a:pt x="3805" y="4311"/>
                  </a:lnTo>
                  <a:lnTo>
                    <a:pt x="4019" y="4470"/>
                  </a:lnTo>
                  <a:lnTo>
                    <a:pt x="4255" y="4706"/>
                  </a:lnTo>
                  <a:lnTo>
                    <a:pt x="4553" y="4987"/>
                  </a:lnTo>
                  <a:lnTo>
                    <a:pt x="4636" y="5000"/>
                  </a:lnTo>
                  <a:lnTo>
                    <a:pt x="4629" y="4938"/>
                  </a:lnTo>
                  <a:lnTo>
                    <a:pt x="4078" y="4411"/>
                  </a:lnTo>
                  <a:lnTo>
                    <a:pt x="2948" y="3417"/>
                  </a:lnTo>
                  <a:lnTo>
                    <a:pt x="2567" y="3081"/>
                  </a:lnTo>
                  <a:lnTo>
                    <a:pt x="2370" y="2921"/>
                  </a:lnTo>
                  <a:lnTo>
                    <a:pt x="1396" y="2066"/>
                  </a:lnTo>
                  <a:lnTo>
                    <a:pt x="1209" y="1917"/>
                  </a:lnTo>
                  <a:close/>
                  <a:moveTo>
                    <a:pt x="672" y="4127"/>
                  </a:moveTo>
                  <a:lnTo>
                    <a:pt x="658" y="4179"/>
                  </a:lnTo>
                  <a:lnTo>
                    <a:pt x="634" y="4221"/>
                  </a:lnTo>
                  <a:lnTo>
                    <a:pt x="759" y="4346"/>
                  </a:lnTo>
                  <a:lnTo>
                    <a:pt x="1036" y="4550"/>
                  </a:lnTo>
                  <a:lnTo>
                    <a:pt x="1189" y="4717"/>
                  </a:lnTo>
                  <a:lnTo>
                    <a:pt x="1427" y="4910"/>
                  </a:lnTo>
                  <a:lnTo>
                    <a:pt x="1653" y="5091"/>
                  </a:lnTo>
                  <a:lnTo>
                    <a:pt x="1867" y="5281"/>
                  </a:lnTo>
                  <a:lnTo>
                    <a:pt x="1902" y="5229"/>
                  </a:lnTo>
                  <a:lnTo>
                    <a:pt x="1691" y="4997"/>
                  </a:lnTo>
                  <a:lnTo>
                    <a:pt x="1362" y="4713"/>
                  </a:lnTo>
                  <a:lnTo>
                    <a:pt x="1157" y="4522"/>
                  </a:lnTo>
                  <a:lnTo>
                    <a:pt x="908" y="4342"/>
                  </a:lnTo>
                  <a:lnTo>
                    <a:pt x="735" y="4173"/>
                  </a:lnTo>
                  <a:lnTo>
                    <a:pt x="672" y="4127"/>
                  </a:lnTo>
                  <a:close/>
                  <a:moveTo>
                    <a:pt x="1112" y="2350"/>
                  </a:moveTo>
                  <a:lnTo>
                    <a:pt x="1102" y="2392"/>
                  </a:lnTo>
                  <a:lnTo>
                    <a:pt x="1331" y="2689"/>
                  </a:lnTo>
                  <a:lnTo>
                    <a:pt x="1784" y="3074"/>
                  </a:lnTo>
                  <a:lnTo>
                    <a:pt x="1968" y="3254"/>
                  </a:lnTo>
                  <a:lnTo>
                    <a:pt x="2186" y="3413"/>
                  </a:lnTo>
                  <a:lnTo>
                    <a:pt x="2380" y="3583"/>
                  </a:lnTo>
                  <a:lnTo>
                    <a:pt x="2761" y="3940"/>
                  </a:lnTo>
                  <a:lnTo>
                    <a:pt x="2945" y="4100"/>
                  </a:lnTo>
                  <a:lnTo>
                    <a:pt x="3347" y="4429"/>
                  </a:lnTo>
                  <a:lnTo>
                    <a:pt x="3541" y="4609"/>
                  </a:lnTo>
                  <a:lnTo>
                    <a:pt x="3954" y="4979"/>
                  </a:lnTo>
                  <a:lnTo>
                    <a:pt x="4210" y="5184"/>
                  </a:lnTo>
                  <a:lnTo>
                    <a:pt x="4341" y="5340"/>
                  </a:lnTo>
                  <a:lnTo>
                    <a:pt x="4528" y="5454"/>
                  </a:lnTo>
                  <a:lnTo>
                    <a:pt x="4570" y="5499"/>
                  </a:lnTo>
                  <a:lnTo>
                    <a:pt x="4615" y="5457"/>
                  </a:lnTo>
                  <a:lnTo>
                    <a:pt x="4615" y="5416"/>
                  </a:lnTo>
                  <a:lnTo>
                    <a:pt x="4608" y="5385"/>
                  </a:lnTo>
                  <a:lnTo>
                    <a:pt x="4494" y="5326"/>
                  </a:lnTo>
                  <a:lnTo>
                    <a:pt x="4269" y="5112"/>
                  </a:lnTo>
                  <a:lnTo>
                    <a:pt x="4092" y="4987"/>
                  </a:lnTo>
                  <a:lnTo>
                    <a:pt x="3888" y="4796"/>
                  </a:lnTo>
                  <a:lnTo>
                    <a:pt x="3385" y="4335"/>
                  </a:lnTo>
                  <a:lnTo>
                    <a:pt x="3077" y="4061"/>
                  </a:lnTo>
                  <a:lnTo>
                    <a:pt x="2869" y="3902"/>
                  </a:lnTo>
                  <a:lnTo>
                    <a:pt x="2685" y="3736"/>
                  </a:lnTo>
                  <a:lnTo>
                    <a:pt x="2478" y="3566"/>
                  </a:lnTo>
                  <a:lnTo>
                    <a:pt x="2297" y="3354"/>
                  </a:lnTo>
                  <a:lnTo>
                    <a:pt x="2038" y="3150"/>
                  </a:lnTo>
                  <a:lnTo>
                    <a:pt x="1812" y="2980"/>
                  </a:lnTo>
                  <a:lnTo>
                    <a:pt x="1358" y="2564"/>
                  </a:lnTo>
                  <a:lnTo>
                    <a:pt x="1112" y="2350"/>
                  </a:lnTo>
                  <a:close/>
                  <a:moveTo>
                    <a:pt x="572" y="4592"/>
                  </a:moveTo>
                  <a:lnTo>
                    <a:pt x="562" y="4643"/>
                  </a:lnTo>
                  <a:lnTo>
                    <a:pt x="710" y="4830"/>
                  </a:lnTo>
                  <a:lnTo>
                    <a:pt x="981" y="5046"/>
                  </a:lnTo>
                  <a:lnTo>
                    <a:pt x="1299" y="5319"/>
                  </a:lnTo>
                  <a:lnTo>
                    <a:pt x="1504" y="5520"/>
                  </a:lnTo>
                  <a:lnTo>
                    <a:pt x="1781" y="5745"/>
                  </a:lnTo>
                  <a:lnTo>
                    <a:pt x="1795" y="5673"/>
                  </a:lnTo>
                  <a:lnTo>
                    <a:pt x="1798" y="5641"/>
                  </a:lnTo>
                  <a:lnTo>
                    <a:pt x="1601" y="5492"/>
                  </a:lnTo>
                  <a:lnTo>
                    <a:pt x="1056" y="4976"/>
                  </a:lnTo>
                  <a:lnTo>
                    <a:pt x="821" y="4796"/>
                  </a:lnTo>
                  <a:lnTo>
                    <a:pt x="572" y="4592"/>
                  </a:lnTo>
                  <a:close/>
                  <a:moveTo>
                    <a:pt x="3077" y="4672"/>
                  </a:moveTo>
                  <a:lnTo>
                    <a:pt x="3114" y="4800"/>
                  </a:lnTo>
                  <a:lnTo>
                    <a:pt x="3281" y="4924"/>
                  </a:lnTo>
                  <a:lnTo>
                    <a:pt x="3475" y="5104"/>
                  </a:lnTo>
                  <a:lnTo>
                    <a:pt x="3642" y="5219"/>
                  </a:lnTo>
                  <a:lnTo>
                    <a:pt x="3898" y="5454"/>
                  </a:lnTo>
                  <a:lnTo>
                    <a:pt x="4123" y="5649"/>
                  </a:lnTo>
                  <a:lnTo>
                    <a:pt x="4296" y="5846"/>
                  </a:lnTo>
                  <a:lnTo>
                    <a:pt x="4473" y="5985"/>
                  </a:lnTo>
                  <a:lnTo>
                    <a:pt x="4483" y="5922"/>
                  </a:lnTo>
                  <a:lnTo>
                    <a:pt x="4355" y="5745"/>
                  </a:lnTo>
                  <a:lnTo>
                    <a:pt x="4224" y="5579"/>
                  </a:lnTo>
                  <a:lnTo>
                    <a:pt x="3954" y="5371"/>
                  </a:lnTo>
                  <a:lnTo>
                    <a:pt x="3226" y="4730"/>
                  </a:lnTo>
                  <a:lnTo>
                    <a:pt x="3077" y="4672"/>
                  </a:lnTo>
                  <a:close/>
                  <a:moveTo>
                    <a:pt x="3135" y="5215"/>
                  </a:moveTo>
                  <a:lnTo>
                    <a:pt x="3105" y="5236"/>
                  </a:lnTo>
                  <a:lnTo>
                    <a:pt x="3101" y="5309"/>
                  </a:lnTo>
                  <a:lnTo>
                    <a:pt x="3174" y="5358"/>
                  </a:lnTo>
                  <a:lnTo>
                    <a:pt x="3306" y="5513"/>
                  </a:lnTo>
                  <a:lnTo>
                    <a:pt x="3503" y="5638"/>
                  </a:lnTo>
                  <a:lnTo>
                    <a:pt x="3759" y="5873"/>
                  </a:lnTo>
                  <a:lnTo>
                    <a:pt x="4141" y="6193"/>
                  </a:lnTo>
                  <a:lnTo>
                    <a:pt x="4314" y="6359"/>
                  </a:lnTo>
                  <a:lnTo>
                    <a:pt x="4369" y="6341"/>
                  </a:lnTo>
                  <a:lnTo>
                    <a:pt x="4279" y="6199"/>
                  </a:lnTo>
                  <a:lnTo>
                    <a:pt x="4023" y="5971"/>
                  </a:lnTo>
                  <a:lnTo>
                    <a:pt x="3835" y="5825"/>
                  </a:lnTo>
                  <a:lnTo>
                    <a:pt x="3548" y="5576"/>
                  </a:lnTo>
                  <a:lnTo>
                    <a:pt x="3375" y="5430"/>
                  </a:lnTo>
                  <a:lnTo>
                    <a:pt x="3250" y="5305"/>
                  </a:lnTo>
                  <a:lnTo>
                    <a:pt x="3135" y="5215"/>
                  </a:lnTo>
                  <a:close/>
                  <a:moveTo>
                    <a:pt x="3001" y="5624"/>
                  </a:moveTo>
                  <a:lnTo>
                    <a:pt x="2976" y="5676"/>
                  </a:lnTo>
                  <a:lnTo>
                    <a:pt x="3198" y="5932"/>
                  </a:lnTo>
                  <a:lnTo>
                    <a:pt x="3638" y="6327"/>
                  </a:lnTo>
                  <a:lnTo>
                    <a:pt x="3867" y="6518"/>
                  </a:lnTo>
                  <a:lnTo>
                    <a:pt x="4112" y="6733"/>
                  </a:lnTo>
                  <a:lnTo>
                    <a:pt x="4158" y="6701"/>
                  </a:lnTo>
                  <a:lnTo>
                    <a:pt x="4168" y="6660"/>
                  </a:lnTo>
                  <a:lnTo>
                    <a:pt x="3998" y="6473"/>
                  </a:lnTo>
                  <a:lnTo>
                    <a:pt x="3791" y="6335"/>
                  </a:lnTo>
                  <a:lnTo>
                    <a:pt x="3597" y="6143"/>
                  </a:lnTo>
                  <a:lnTo>
                    <a:pt x="3399" y="5974"/>
                  </a:lnTo>
                  <a:lnTo>
                    <a:pt x="3215" y="5794"/>
                  </a:lnTo>
                  <a:lnTo>
                    <a:pt x="3001" y="5624"/>
                  </a:lnTo>
                  <a:close/>
                  <a:moveTo>
                    <a:pt x="2789" y="5977"/>
                  </a:moveTo>
                  <a:lnTo>
                    <a:pt x="2730" y="6026"/>
                  </a:lnTo>
                  <a:lnTo>
                    <a:pt x="2924" y="6247"/>
                  </a:lnTo>
                  <a:lnTo>
                    <a:pt x="3111" y="6418"/>
                  </a:lnTo>
                  <a:lnTo>
                    <a:pt x="3357" y="6580"/>
                  </a:lnTo>
                  <a:lnTo>
                    <a:pt x="3593" y="6837"/>
                  </a:lnTo>
                  <a:lnTo>
                    <a:pt x="3850" y="7042"/>
                  </a:lnTo>
                  <a:lnTo>
                    <a:pt x="3909" y="7000"/>
                  </a:lnTo>
                  <a:lnTo>
                    <a:pt x="3919" y="6968"/>
                  </a:lnTo>
                  <a:lnTo>
                    <a:pt x="3773" y="6854"/>
                  </a:lnTo>
                  <a:lnTo>
                    <a:pt x="3458" y="6543"/>
                  </a:lnTo>
                  <a:lnTo>
                    <a:pt x="3208" y="6359"/>
                  </a:lnTo>
                  <a:lnTo>
                    <a:pt x="2789" y="5977"/>
                  </a:lnTo>
                  <a:close/>
                  <a:moveTo>
                    <a:pt x="2190" y="6127"/>
                  </a:moveTo>
                  <a:lnTo>
                    <a:pt x="2612" y="6480"/>
                  </a:lnTo>
                  <a:lnTo>
                    <a:pt x="2807" y="6671"/>
                  </a:lnTo>
                  <a:lnTo>
                    <a:pt x="3045" y="6871"/>
                  </a:lnTo>
                  <a:lnTo>
                    <a:pt x="3260" y="7042"/>
                  </a:lnTo>
                  <a:lnTo>
                    <a:pt x="3506" y="7266"/>
                  </a:lnTo>
                  <a:lnTo>
                    <a:pt x="3586" y="7218"/>
                  </a:lnTo>
                  <a:lnTo>
                    <a:pt x="3430" y="7093"/>
                  </a:lnTo>
                  <a:lnTo>
                    <a:pt x="3153" y="6847"/>
                  </a:lnTo>
                  <a:lnTo>
                    <a:pt x="2938" y="6663"/>
                  </a:lnTo>
                  <a:lnTo>
                    <a:pt x="2692" y="6428"/>
                  </a:lnTo>
                  <a:lnTo>
                    <a:pt x="2342" y="6137"/>
                  </a:lnTo>
                  <a:lnTo>
                    <a:pt x="2190" y="6127"/>
                  </a:lnTo>
                  <a:close/>
                  <a:moveTo>
                    <a:pt x="45" y="6823"/>
                  </a:moveTo>
                  <a:lnTo>
                    <a:pt x="0" y="6885"/>
                  </a:lnTo>
                  <a:lnTo>
                    <a:pt x="69" y="6972"/>
                  </a:lnTo>
                  <a:lnTo>
                    <a:pt x="225" y="7066"/>
                  </a:lnTo>
                  <a:lnTo>
                    <a:pt x="409" y="7256"/>
                  </a:lnTo>
                  <a:lnTo>
                    <a:pt x="533" y="7367"/>
                  </a:lnTo>
                  <a:lnTo>
                    <a:pt x="616" y="7395"/>
                  </a:lnTo>
                  <a:lnTo>
                    <a:pt x="551" y="7242"/>
                  </a:lnTo>
                  <a:lnTo>
                    <a:pt x="333" y="7048"/>
                  </a:lnTo>
                  <a:lnTo>
                    <a:pt x="159" y="6892"/>
                  </a:lnTo>
                  <a:lnTo>
                    <a:pt x="45" y="6823"/>
                  </a:lnTo>
                  <a:close/>
                  <a:moveTo>
                    <a:pt x="142" y="6359"/>
                  </a:moveTo>
                  <a:lnTo>
                    <a:pt x="118" y="6431"/>
                  </a:lnTo>
                  <a:lnTo>
                    <a:pt x="454" y="6767"/>
                  </a:lnTo>
                  <a:lnTo>
                    <a:pt x="703" y="6983"/>
                  </a:lnTo>
                  <a:lnTo>
                    <a:pt x="887" y="7152"/>
                  </a:lnTo>
                  <a:lnTo>
                    <a:pt x="1206" y="7412"/>
                  </a:lnTo>
                  <a:lnTo>
                    <a:pt x="1368" y="7398"/>
                  </a:lnTo>
                  <a:lnTo>
                    <a:pt x="925" y="7045"/>
                  </a:lnTo>
                  <a:lnTo>
                    <a:pt x="749" y="6889"/>
                  </a:lnTo>
                  <a:lnTo>
                    <a:pt x="523" y="6695"/>
                  </a:lnTo>
                  <a:lnTo>
                    <a:pt x="391" y="6553"/>
                  </a:lnTo>
                  <a:lnTo>
                    <a:pt x="225" y="6428"/>
                  </a:lnTo>
                  <a:lnTo>
                    <a:pt x="142" y="6359"/>
                  </a:lnTo>
                  <a:close/>
                  <a:moveTo>
                    <a:pt x="454" y="5052"/>
                  </a:moveTo>
                  <a:lnTo>
                    <a:pt x="440" y="5139"/>
                  </a:lnTo>
                  <a:lnTo>
                    <a:pt x="655" y="5309"/>
                  </a:lnTo>
                  <a:lnTo>
                    <a:pt x="832" y="5465"/>
                  </a:lnTo>
                  <a:lnTo>
                    <a:pt x="1181" y="5759"/>
                  </a:lnTo>
                  <a:lnTo>
                    <a:pt x="1355" y="5919"/>
                  </a:lnTo>
                  <a:lnTo>
                    <a:pt x="1684" y="6210"/>
                  </a:lnTo>
                  <a:lnTo>
                    <a:pt x="2009" y="6514"/>
                  </a:lnTo>
                  <a:lnTo>
                    <a:pt x="2217" y="6674"/>
                  </a:lnTo>
                  <a:lnTo>
                    <a:pt x="2391" y="6830"/>
                  </a:lnTo>
                  <a:lnTo>
                    <a:pt x="2585" y="7031"/>
                  </a:lnTo>
                  <a:lnTo>
                    <a:pt x="2831" y="7256"/>
                  </a:lnTo>
                  <a:lnTo>
                    <a:pt x="3060" y="7437"/>
                  </a:lnTo>
                  <a:lnTo>
                    <a:pt x="3125" y="7429"/>
                  </a:lnTo>
                  <a:lnTo>
                    <a:pt x="2973" y="7242"/>
                  </a:lnTo>
                  <a:lnTo>
                    <a:pt x="2789" y="7052"/>
                  </a:lnTo>
                  <a:lnTo>
                    <a:pt x="2591" y="6892"/>
                  </a:lnTo>
                  <a:lnTo>
                    <a:pt x="2398" y="6722"/>
                  </a:lnTo>
                  <a:lnTo>
                    <a:pt x="2020" y="6366"/>
                  </a:lnTo>
                  <a:lnTo>
                    <a:pt x="1638" y="6026"/>
                  </a:lnTo>
                  <a:lnTo>
                    <a:pt x="1435" y="5857"/>
                  </a:lnTo>
                  <a:lnTo>
                    <a:pt x="1237" y="5676"/>
                  </a:lnTo>
                  <a:lnTo>
                    <a:pt x="1053" y="5520"/>
                  </a:lnTo>
                  <a:lnTo>
                    <a:pt x="845" y="5350"/>
                  </a:lnTo>
                  <a:lnTo>
                    <a:pt x="651" y="5191"/>
                  </a:lnTo>
                  <a:lnTo>
                    <a:pt x="454" y="5052"/>
                  </a:lnTo>
                  <a:close/>
                  <a:moveTo>
                    <a:pt x="250" y="5905"/>
                  </a:moveTo>
                  <a:lnTo>
                    <a:pt x="215" y="5956"/>
                  </a:lnTo>
                  <a:lnTo>
                    <a:pt x="350" y="6102"/>
                  </a:lnTo>
                  <a:lnTo>
                    <a:pt x="676" y="6428"/>
                  </a:lnTo>
                  <a:lnTo>
                    <a:pt x="942" y="6632"/>
                  </a:lnTo>
                  <a:lnTo>
                    <a:pt x="1147" y="6844"/>
                  </a:lnTo>
                  <a:lnTo>
                    <a:pt x="1344" y="7013"/>
                  </a:lnTo>
                  <a:lnTo>
                    <a:pt x="1902" y="7447"/>
                  </a:lnTo>
                  <a:lnTo>
                    <a:pt x="1964" y="7471"/>
                  </a:lnTo>
                  <a:lnTo>
                    <a:pt x="1996" y="7461"/>
                  </a:lnTo>
                  <a:lnTo>
                    <a:pt x="2009" y="7429"/>
                  </a:lnTo>
                  <a:lnTo>
                    <a:pt x="1905" y="7328"/>
                  </a:lnTo>
                  <a:lnTo>
                    <a:pt x="1597" y="7090"/>
                  </a:lnTo>
                  <a:lnTo>
                    <a:pt x="1400" y="6941"/>
                  </a:lnTo>
                  <a:lnTo>
                    <a:pt x="1043" y="6594"/>
                  </a:lnTo>
                  <a:lnTo>
                    <a:pt x="824" y="6414"/>
                  </a:lnTo>
                  <a:lnTo>
                    <a:pt x="631" y="6234"/>
                  </a:lnTo>
                  <a:lnTo>
                    <a:pt x="458" y="6085"/>
                  </a:lnTo>
                  <a:lnTo>
                    <a:pt x="250" y="5905"/>
                  </a:lnTo>
                  <a:close/>
                  <a:moveTo>
                    <a:pt x="381" y="5475"/>
                  </a:moveTo>
                  <a:lnTo>
                    <a:pt x="346" y="5527"/>
                  </a:lnTo>
                  <a:lnTo>
                    <a:pt x="454" y="5694"/>
                  </a:lnTo>
                  <a:lnTo>
                    <a:pt x="682" y="5873"/>
                  </a:lnTo>
                  <a:lnTo>
                    <a:pt x="949" y="6109"/>
                  </a:lnTo>
                  <a:lnTo>
                    <a:pt x="1289" y="6393"/>
                  </a:lnTo>
                  <a:lnTo>
                    <a:pt x="1483" y="6605"/>
                  </a:lnTo>
                  <a:lnTo>
                    <a:pt x="2058" y="7069"/>
                  </a:lnTo>
                  <a:lnTo>
                    <a:pt x="2262" y="7270"/>
                  </a:lnTo>
                  <a:lnTo>
                    <a:pt x="2488" y="7474"/>
                  </a:lnTo>
                  <a:lnTo>
                    <a:pt x="2595" y="7488"/>
                  </a:lnTo>
                  <a:lnTo>
                    <a:pt x="2595" y="7488"/>
                  </a:lnTo>
                  <a:lnTo>
                    <a:pt x="2567" y="7412"/>
                  </a:lnTo>
                  <a:lnTo>
                    <a:pt x="2311" y="7166"/>
                  </a:lnTo>
                  <a:lnTo>
                    <a:pt x="1961" y="6850"/>
                  </a:lnTo>
                  <a:lnTo>
                    <a:pt x="1601" y="6580"/>
                  </a:lnTo>
                  <a:lnTo>
                    <a:pt x="1427" y="6390"/>
                  </a:lnTo>
                  <a:lnTo>
                    <a:pt x="1234" y="6210"/>
                  </a:lnTo>
                  <a:lnTo>
                    <a:pt x="1046" y="6060"/>
                  </a:lnTo>
                  <a:lnTo>
                    <a:pt x="779" y="5825"/>
                  </a:lnTo>
                  <a:lnTo>
                    <a:pt x="565" y="5645"/>
                  </a:lnTo>
                  <a:lnTo>
                    <a:pt x="433" y="5510"/>
                  </a:lnTo>
                  <a:lnTo>
                    <a:pt x="381" y="547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51;p59">
              <a:extLst>
                <a:ext uri="{FF2B5EF4-FFF2-40B4-BE49-F238E27FC236}">
                  <a16:creationId xmlns:a16="http://schemas.microsoft.com/office/drawing/2014/main" id="{8E1241A0-BCCB-2315-9CE3-8F13D29BC606}"/>
                </a:ext>
              </a:extLst>
            </p:cNvPr>
            <p:cNvSpPr/>
            <p:nvPr/>
          </p:nvSpPr>
          <p:spPr>
            <a:xfrm>
              <a:off x="5396025" y="1724950"/>
              <a:ext cx="119800" cy="186775"/>
            </a:xfrm>
            <a:custGeom>
              <a:avLst/>
              <a:gdLst/>
              <a:ahLst/>
              <a:cxnLst/>
              <a:rect l="l" t="t" r="r" b="b"/>
              <a:pathLst>
                <a:path w="4792" h="7471" extrusionOk="0">
                  <a:moveTo>
                    <a:pt x="4307" y="11"/>
                  </a:moveTo>
                  <a:lnTo>
                    <a:pt x="4286" y="32"/>
                  </a:lnTo>
                  <a:lnTo>
                    <a:pt x="4684" y="372"/>
                  </a:lnTo>
                  <a:lnTo>
                    <a:pt x="4764" y="313"/>
                  </a:lnTo>
                  <a:lnTo>
                    <a:pt x="4611" y="167"/>
                  </a:lnTo>
                  <a:lnTo>
                    <a:pt x="4435" y="39"/>
                  </a:lnTo>
                  <a:lnTo>
                    <a:pt x="4307" y="11"/>
                  </a:lnTo>
                  <a:close/>
                  <a:moveTo>
                    <a:pt x="3846" y="1"/>
                  </a:moveTo>
                  <a:lnTo>
                    <a:pt x="3738" y="7"/>
                  </a:lnTo>
                  <a:lnTo>
                    <a:pt x="3686" y="15"/>
                  </a:lnTo>
                  <a:lnTo>
                    <a:pt x="4539" y="770"/>
                  </a:lnTo>
                  <a:lnTo>
                    <a:pt x="4774" y="960"/>
                  </a:lnTo>
                  <a:lnTo>
                    <a:pt x="4777" y="898"/>
                  </a:lnTo>
                  <a:lnTo>
                    <a:pt x="4625" y="711"/>
                  </a:lnTo>
                  <a:lnTo>
                    <a:pt x="4254" y="413"/>
                  </a:lnTo>
                  <a:lnTo>
                    <a:pt x="4050" y="202"/>
                  </a:lnTo>
                  <a:lnTo>
                    <a:pt x="3846" y="1"/>
                  </a:lnTo>
                  <a:close/>
                  <a:moveTo>
                    <a:pt x="3340" y="94"/>
                  </a:moveTo>
                  <a:lnTo>
                    <a:pt x="3271" y="132"/>
                  </a:lnTo>
                  <a:lnTo>
                    <a:pt x="3371" y="264"/>
                  </a:lnTo>
                  <a:lnTo>
                    <a:pt x="3627" y="524"/>
                  </a:lnTo>
                  <a:lnTo>
                    <a:pt x="3957" y="784"/>
                  </a:lnTo>
                  <a:lnTo>
                    <a:pt x="4296" y="1099"/>
                  </a:lnTo>
                  <a:lnTo>
                    <a:pt x="4511" y="1290"/>
                  </a:lnTo>
                  <a:lnTo>
                    <a:pt x="4726" y="1501"/>
                  </a:lnTo>
                  <a:lnTo>
                    <a:pt x="4771" y="1504"/>
                  </a:lnTo>
                  <a:lnTo>
                    <a:pt x="4791" y="1474"/>
                  </a:lnTo>
                  <a:lnTo>
                    <a:pt x="4764" y="1418"/>
                  </a:lnTo>
                  <a:lnTo>
                    <a:pt x="4639" y="1286"/>
                  </a:lnTo>
                  <a:lnTo>
                    <a:pt x="4366" y="1005"/>
                  </a:lnTo>
                  <a:lnTo>
                    <a:pt x="3769" y="506"/>
                  </a:lnTo>
                  <a:lnTo>
                    <a:pt x="3482" y="250"/>
                  </a:lnTo>
                  <a:lnTo>
                    <a:pt x="3340" y="94"/>
                  </a:lnTo>
                  <a:close/>
                  <a:moveTo>
                    <a:pt x="3114" y="465"/>
                  </a:moveTo>
                  <a:lnTo>
                    <a:pt x="3080" y="517"/>
                  </a:lnTo>
                  <a:lnTo>
                    <a:pt x="3285" y="718"/>
                  </a:lnTo>
                  <a:lnTo>
                    <a:pt x="3472" y="888"/>
                  </a:lnTo>
                  <a:lnTo>
                    <a:pt x="3693" y="1123"/>
                  </a:lnTo>
                  <a:lnTo>
                    <a:pt x="3984" y="1359"/>
                  </a:lnTo>
                  <a:lnTo>
                    <a:pt x="4393" y="1730"/>
                  </a:lnTo>
                  <a:lnTo>
                    <a:pt x="4590" y="1889"/>
                  </a:lnTo>
                  <a:lnTo>
                    <a:pt x="4781" y="1931"/>
                  </a:lnTo>
                  <a:lnTo>
                    <a:pt x="4781" y="1931"/>
                  </a:lnTo>
                  <a:lnTo>
                    <a:pt x="4494" y="1681"/>
                  </a:lnTo>
                  <a:lnTo>
                    <a:pt x="4123" y="1345"/>
                  </a:lnTo>
                  <a:lnTo>
                    <a:pt x="3835" y="1130"/>
                  </a:lnTo>
                  <a:lnTo>
                    <a:pt x="3558" y="829"/>
                  </a:lnTo>
                  <a:lnTo>
                    <a:pt x="3343" y="649"/>
                  </a:lnTo>
                  <a:lnTo>
                    <a:pt x="3114" y="465"/>
                  </a:lnTo>
                  <a:close/>
                  <a:moveTo>
                    <a:pt x="2924" y="860"/>
                  </a:moveTo>
                  <a:lnTo>
                    <a:pt x="2869" y="891"/>
                  </a:lnTo>
                  <a:lnTo>
                    <a:pt x="3063" y="1092"/>
                  </a:lnTo>
                  <a:lnTo>
                    <a:pt x="3246" y="1269"/>
                  </a:lnTo>
                  <a:lnTo>
                    <a:pt x="3846" y="1789"/>
                  </a:lnTo>
                  <a:lnTo>
                    <a:pt x="4008" y="1923"/>
                  </a:lnTo>
                  <a:lnTo>
                    <a:pt x="4130" y="2059"/>
                  </a:lnTo>
                  <a:lnTo>
                    <a:pt x="4369" y="2229"/>
                  </a:lnTo>
                  <a:lnTo>
                    <a:pt x="4615" y="2464"/>
                  </a:lnTo>
                  <a:lnTo>
                    <a:pt x="4715" y="2568"/>
                  </a:lnTo>
                  <a:lnTo>
                    <a:pt x="4761" y="2537"/>
                  </a:lnTo>
                  <a:lnTo>
                    <a:pt x="4764" y="2475"/>
                  </a:lnTo>
                  <a:lnTo>
                    <a:pt x="4539" y="2249"/>
                  </a:lnTo>
                  <a:lnTo>
                    <a:pt x="4241" y="2011"/>
                  </a:lnTo>
                  <a:lnTo>
                    <a:pt x="4088" y="1854"/>
                  </a:lnTo>
                  <a:lnTo>
                    <a:pt x="3912" y="1709"/>
                  </a:lnTo>
                  <a:lnTo>
                    <a:pt x="3696" y="1539"/>
                  </a:lnTo>
                  <a:lnTo>
                    <a:pt x="3368" y="1234"/>
                  </a:lnTo>
                  <a:lnTo>
                    <a:pt x="3152" y="1054"/>
                  </a:lnTo>
                  <a:lnTo>
                    <a:pt x="2924" y="860"/>
                  </a:lnTo>
                  <a:close/>
                  <a:moveTo>
                    <a:pt x="2356" y="1962"/>
                  </a:moveTo>
                  <a:lnTo>
                    <a:pt x="2335" y="1982"/>
                  </a:lnTo>
                  <a:lnTo>
                    <a:pt x="2332" y="2035"/>
                  </a:lnTo>
                  <a:lnTo>
                    <a:pt x="2505" y="2214"/>
                  </a:lnTo>
                  <a:lnTo>
                    <a:pt x="2761" y="2430"/>
                  </a:lnTo>
                  <a:lnTo>
                    <a:pt x="3049" y="2700"/>
                  </a:lnTo>
                  <a:lnTo>
                    <a:pt x="3274" y="2900"/>
                  </a:lnTo>
                  <a:lnTo>
                    <a:pt x="3319" y="2849"/>
                  </a:lnTo>
                  <a:lnTo>
                    <a:pt x="3197" y="2697"/>
                  </a:lnTo>
                  <a:lnTo>
                    <a:pt x="2910" y="2436"/>
                  </a:lnTo>
                  <a:lnTo>
                    <a:pt x="2664" y="2211"/>
                  </a:lnTo>
                  <a:lnTo>
                    <a:pt x="2460" y="2052"/>
                  </a:lnTo>
                  <a:lnTo>
                    <a:pt x="2356" y="1962"/>
                  </a:lnTo>
                  <a:close/>
                  <a:moveTo>
                    <a:pt x="2744" y="1258"/>
                  </a:moveTo>
                  <a:lnTo>
                    <a:pt x="2688" y="1296"/>
                  </a:lnTo>
                  <a:lnTo>
                    <a:pt x="2792" y="1376"/>
                  </a:lnTo>
                  <a:lnTo>
                    <a:pt x="3090" y="1646"/>
                  </a:lnTo>
                  <a:lnTo>
                    <a:pt x="3520" y="2052"/>
                  </a:lnTo>
                  <a:lnTo>
                    <a:pt x="3922" y="2388"/>
                  </a:lnTo>
                  <a:lnTo>
                    <a:pt x="4251" y="2662"/>
                  </a:lnTo>
                  <a:lnTo>
                    <a:pt x="4722" y="3098"/>
                  </a:lnTo>
                  <a:lnTo>
                    <a:pt x="4757" y="3081"/>
                  </a:lnTo>
                  <a:lnTo>
                    <a:pt x="4736" y="3015"/>
                  </a:lnTo>
                  <a:lnTo>
                    <a:pt x="4698" y="2950"/>
                  </a:lnTo>
                  <a:lnTo>
                    <a:pt x="4515" y="2769"/>
                  </a:lnTo>
                  <a:lnTo>
                    <a:pt x="4133" y="2443"/>
                  </a:lnTo>
                  <a:lnTo>
                    <a:pt x="3918" y="2253"/>
                  </a:lnTo>
                  <a:lnTo>
                    <a:pt x="3690" y="2059"/>
                  </a:lnTo>
                  <a:lnTo>
                    <a:pt x="3333" y="1733"/>
                  </a:lnTo>
                  <a:lnTo>
                    <a:pt x="2973" y="1397"/>
                  </a:lnTo>
                  <a:lnTo>
                    <a:pt x="2744" y="1258"/>
                  </a:lnTo>
                  <a:close/>
                  <a:moveTo>
                    <a:pt x="2151" y="2388"/>
                  </a:moveTo>
                  <a:lnTo>
                    <a:pt x="2141" y="2430"/>
                  </a:lnTo>
                  <a:lnTo>
                    <a:pt x="2356" y="2644"/>
                  </a:lnTo>
                  <a:lnTo>
                    <a:pt x="2879" y="3074"/>
                  </a:lnTo>
                  <a:lnTo>
                    <a:pt x="3010" y="3220"/>
                  </a:lnTo>
                  <a:lnTo>
                    <a:pt x="3114" y="3320"/>
                  </a:lnTo>
                  <a:lnTo>
                    <a:pt x="3160" y="3258"/>
                  </a:lnTo>
                  <a:lnTo>
                    <a:pt x="2938" y="3012"/>
                  </a:lnTo>
                  <a:lnTo>
                    <a:pt x="2525" y="2672"/>
                  </a:lnTo>
                  <a:lnTo>
                    <a:pt x="2349" y="2505"/>
                  </a:lnTo>
                  <a:lnTo>
                    <a:pt x="2151" y="2388"/>
                  </a:lnTo>
                  <a:close/>
                  <a:moveTo>
                    <a:pt x="2557" y="1608"/>
                  </a:moveTo>
                  <a:lnTo>
                    <a:pt x="2487" y="1661"/>
                  </a:lnTo>
                  <a:lnTo>
                    <a:pt x="2723" y="1886"/>
                  </a:lnTo>
                  <a:lnTo>
                    <a:pt x="3104" y="2232"/>
                  </a:lnTo>
                  <a:lnTo>
                    <a:pt x="3475" y="2537"/>
                  </a:lnTo>
                  <a:lnTo>
                    <a:pt x="3669" y="2707"/>
                  </a:lnTo>
                  <a:lnTo>
                    <a:pt x="3877" y="2876"/>
                  </a:lnTo>
                  <a:lnTo>
                    <a:pt x="4275" y="3247"/>
                  </a:lnTo>
                  <a:lnTo>
                    <a:pt x="4500" y="3452"/>
                  </a:lnTo>
                  <a:lnTo>
                    <a:pt x="4740" y="3632"/>
                  </a:lnTo>
                  <a:lnTo>
                    <a:pt x="4761" y="3621"/>
                  </a:lnTo>
                  <a:lnTo>
                    <a:pt x="4743" y="3528"/>
                  </a:lnTo>
                  <a:lnTo>
                    <a:pt x="4622" y="3414"/>
                  </a:lnTo>
                  <a:lnTo>
                    <a:pt x="4476" y="3289"/>
                  </a:lnTo>
                  <a:lnTo>
                    <a:pt x="4158" y="3009"/>
                  </a:lnTo>
                  <a:lnTo>
                    <a:pt x="3953" y="2817"/>
                  </a:lnTo>
                  <a:lnTo>
                    <a:pt x="3523" y="2433"/>
                  </a:lnTo>
                  <a:lnTo>
                    <a:pt x="3122" y="2107"/>
                  </a:lnTo>
                  <a:lnTo>
                    <a:pt x="2935" y="1938"/>
                  </a:lnTo>
                  <a:lnTo>
                    <a:pt x="2751" y="1778"/>
                  </a:lnTo>
                  <a:lnTo>
                    <a:pt x="2557" y="1608"/>
                  </a:lnTo>
                  <a:close/>
                  <a:moveTo>
                    <a:pt x="2017" y="2724"/>
                  </a:moveTo>
                  <a:lnTo>
                    <a:pt x="1961" y="2772"/>
                  </a:lnTo>
                  <a:lnTo>
                    <a:pt x="2196" y="3019"/>
                  </a:lnTo>
                  <a:lnTo>
                    <a:pt x="2567" y="3355"/>
                  </a:lnTo>
                  <a:lnTo>
                    <a:pt x="2834" y="3573"/>
                  </a:lnTo>
                  <a:lnTo>
                    <a:pt x="2969" y="3684"/>
                  </a:lnTo>
                  <a:lnTo>
                    <a:pt x="3000" y="3653"/>
                  </a:lnTo>
                  <a:lnTo>
                    <a:pt x="2962" y="3545"/>
                  </a:lnTo>
                  <a:lnTo>
                    <a:pt x="2799" y="3431"/>
                  </a:lnTo>
                  <a:lnTo>
                    <a:pt x="2481" y="3150"/>
                  </a:lnTo>
                  <a:lnTo>
                    <a:pt x="2255" y="2946"/>
                  </a:lnTo>
                  <a:lnTo>
                    <a:pt x="2017" y="2724"/>
                  </a:lnTo>
                  <a:close/>
                  <a:moveTo>
                    <a:pt x="1805" y="3116"/>
                  </a:moveTo>
                  <a:lnTo>
                    <a:pt x="1791" y="3202"/>
                  </a:lnTo>
                  <a:lnTo>
                    <a:pt x="1854" y="3258"/>
                  </a:lnTo>
                  <a:lnTo>
                    <a:pt x="2047" y="3428"/>
                  </a:lnTo>
                  <a:lnTo>
                    <a:pt x="2314" y="3663"/>
                  </a:lnTo>
                  <a:lnTo>
                    <a:pt x="2477" y="3819"/>
                  </a:lnTo>
                  <a:lnTo>
                    <a:pt x="2654" y="3978"/>
                  </a:lnTo>
                  <a:lnTo>
                    <a:pt x="2841" y="4114"/>
                  </a:lnTo>
                  <a:lnTo>
                    <a:pt x="2865" y="4031"/>
                  </a:lnTo>
                  <a:lnTo>
                    <a:pt x="2876" y="4010"/>
                  </a:lnTo>
                  <a:lnTo>
                    <a:pt x="2855" y="3999"/>
                  </a:lnTo>
                  <a:lnTo>
                    <a:pt x="2740" y="3930"/>
                  </a:lnTo>
                  <a:lnTo>
                    <a:pt x="2536" y="3760"/>
                  </a:lnTo>
                  <a:lnTo>
                    <a:pt x="2380" y="3615"/>
                  </a:lnTo>
                  <a:lnTo>
                    <a:pt x="2196" y="3424"/>
                  </a:lnTo>
                  <a:lnTo>
                    <a:pt x="2023" y="3265"/>
                  </a:lnTo>
                  <a:lnTo>
                    <a:pt x="1805" y="3116"/>
                  </a:lnTo>
                  <a:close/>
                  <a:moveTo>
                    <a:pt x="3496" y="2942"/>
                  </a:moveTo>
                  <a:lnTo>
                    <a:pt x="3493" y="3050"/>
                  </a:lnTo>
                  <a:lnTo>
                    <a:pt x="3582" y="3161"/>
                  </a:lnTo>
                  <a:lnTo>
                    <a:pt x="3790" y="3330"/>
                  </a:lnTo>
                  <a:lnTo>
                    <a:pt x="4140" y="3636"/>
                  </a:lnTo>
                  <a:lnTo>
                    <a:pt x="4518" y="4016"/>
                  </a:lnTo>
                  <a:lnTo>
                    <a:pt x="4736" y="4144"/>
                  </a:lnTo>
                  <a:lnTo>
                    <a:pt x="4729" y="4058"/>
                  </a:lnTo>
                  <a:lnTo>
                    <a:pt x="4636" y="3968"/>
                  </a:lnTo>
                  <a:lnTo>
                    <a:pt x="4390" y="3753"/>
                  </a:lnTo>
                  <a:lnTo>
                    <a:pt x="4195" y="3542"/>
                  </a:lnTo>
                  <a:lnTo>
                    <a:pt x="3745" y="3147"/>
                  </a:lnTo>
                  <a:lnTo>
                    <a:pt x="3496" y="2942"/>
                  </a:lnTo>
                  <a:close/>
                  <a:moveTo>
                    <a:pt x="1638" y="3483"/>
                  </a:moveTo>
                  <a:lnTo>
                    <a:pt x="1611" y="3577"/>
                  </a:lnTo>
                  <a:lnTo>
                    <a:pt x="1652" y="3621"/>
                  </a:lnTo>
                  <a:lnTo>
                    <a:pt x="1756" y="3711"/>
                  </a:lnTo>
                  <a:lnTo>
                    <a:pt x="2297" y="4207"/>
                  </a:lnTo>
                  <a:lnTo>
                    <a:pt x="2474" y="4352"/>
                  </a:lnTo>
                  <a:lnTo>
                    <a:pt x="2671" y="4480"/>
                  </a:lnTo>
                  <a:lnTo>
                    <a:pt x="2706" y="4429"/>
                  </a:lnTo>
                  <a:lnTo>
                    <a:pt x="2706" y="4397"/>
                  </a:lnTo>
                  <a:lnTo>
                    <a:pt x="2585" y="4283"/>
                  </a:lnTo>
                  <a:lnTo>
                    <a:pt x="2356" y="4135"/>
                  </a:lnTo>
                  <a:lnTo>
                    <a:pt x="2079" y="3885"/>
                  </a:lnTo>
                  <a:lnTo>
                    <a:pt x="1905" y="3719"/>
                  </a:lnTo>
                  <a:lnTo>
                    <a:pt x="1711" y="3517"/>
                  </a:lnTo>
                  <a:lnTo>
                    <a:pt x="1638" y="3483"/>
                  </a:lnTo>
                  <a:close/>
                  <a:moveTo>
                    <a:pt x="3472" y="3455"/>
                  </a:moveTo>
                  <a:lnTo>
                    <a:pt x="3458" y="3517"/>
                  </a:lnTo>
                  <a:lnTo>
                    <a:pt x="3485" y="3625"/>
                  </a:lnTo>
                  <a:lnTo>
                    <a:pt x="3710" y="3815"/>
                  </a:lnTo>
                  <a:lnTo>
                    <a:pt x="3898" y="3986"/>
                  </a:lnTo>
                  <a:lnTo>
                    <a:pt x="4278" y="4290"/>
                  </a:lnTo>
                  <a:lnTo>
                    <a:pt x="4678" y="4651"/>
                  </a:lnTo>
                  <a:lnTo>
                    <a:pt x="4736" y="4581"/>
                  </a:lnTo>
                  <a:lnTo>
                    <a:pt x="4480" y="4342"/>
                  </a:lnTo>
                  <a:lnTo>
                    <a:pt x="4283" y="4186"/>
                  </a:lnTo>
                  <a:lnTo>
                    <a:pt x="4109" y="4037"/>
                  </a:lnTo>
                  <a:lnTo>
                    <a:pt x="3707" y="3666"/>
                  </a:lnTo>
                  <a:lnTo>
                    <a:pt x="3472" y="3455"/>
                  </a:lnTo>
                  <a:close/>
                  <a:moveTo>
                    <a:pt x="3444" y="4006"/>
                  </a:moveTo>
                  <a:lnTo>
                    <a:pt x="3402" y="4013"/>
                  </a:lnTo>
                  <a:lnTo>
                    <a:pt x="3399" y="4069"/>
                  </a:lnTo>
                  <a:lnTo>
                    <a:pt x="3419" y="4110"/>
                  </a:lnTo>
                  <a:lnTo>
                    <a:pt x="3613" y="4301"/>
                  </a:lnTo>
                  <a:lnTo>
                    <a:pt x="3849" y="4485"/>
                  </a:lnTo>
                  <a:lnTo>
                    <a:pt x="4158" y="4765"/>
                  </a:lnTo>
                  <a:lnTo>
                    <a:pt x="4549" y="5094"/>
                  </a:lnTo>
                  <a:lnTo>
                    <a:pt x="4715" y="5229"/>
                  </a:lnTo>
                  <a:lnTo>
                    <a:pt x="4705" y="5163"/>
                  </a:lnTo>
                  <a:lnTo>
                    <a:pt x="4604" y="5032"/>
                  </a:lnTo>
                  <a:lnTo>
                    <a:pt x="4382" y="4806"/>
                  </a:lnTo>
                  <a:lnTo>
                    <a:pt x="4022" y="4491"/>
                  </a:lnTo>
                  <a:lnTo>
                    <a:pt x="3742" y="4266"/>
                  </a:lnTo>
                  <a:lnTo>
                    <a:pt x="3568" y="4106"/>
                  </a:lnTo>
                  <a:lnTo>
                    <a:pt x="3444" y="4006"/>
                  </a:lnTo>
                  <a:close/>
                  <a:moveTo>
                    <a:pt x="3399" y="4495"/>
                  </a:moveTo>
                  <a:lnTo>
                    <a:pt x="3374" y="4547"/>
                  </a:lnTo>
                  <a:lnTo>
                    <a:pt x="3537" y="4744"/>
                  </a:lnTo>
                  <a:lnTo>
                    <a:pt x="3898" y="5038"/>
                  </a:lnTo>
                  <a:lnTo>
                    <a:pt x="4123" y="5254"/>
                  </a:lnTo>
                  <a:lnTo>
                    <a:pt x="4244" y="5385"/>
                  </a:lnTo>
                  <a:lnTo>
                    <a:pt x="4473" y="5558"/>
                  </a:lnTo>
                  <a:lnTo>
                    <a:pt x="4646" y="5714"/>
                  </a:lnTo>
                  <a:lnTo>
                    <a:pt x="4702" y="5686"/>
                  </a:lnTo>
                  <a:lnTo>
                    <a:pt x="4705" y="5611"/>
                  </a:lnTo>
                  <a:lnTo>
                    <a:pt x="4611" y="5534"/>
                  </a:lnTo>
                  <a:lnTo>
                    <a:pt x="4345" y="5326"/>
                  </a:lnTo>
                  <a:lnTo>
                    <a:pt x="3967" y="4969"/>
                  </a:lnTo>
                  <a:lnTo>
                    <a:pt x="3399" y="4495"/>
                  </a:lnTo>
                  <a:close/>
                  <a:moveTo>
                    <a:pt x="939" y="5056"/>
                  </a:moveTo>
                  <a:lnTo>
                    <a:pt x="925" y="5077"/>
                  </a:lnTo>
                  <a:lnTo>
                    <a:pt x="904" y="5129"/>
                  </a:lnTo>
                  <a:lnTo>
                    <a:pt x="1118" y="5299"/>
                  </a:lnTo>
                  <a:lnTo>
                    <a:pt x="1302" y="5499"/>
                  </a:lnTo>
                  <a:lnTo>
                    <a:pt x="1510" y="5649"/>
                  </a:lnTo>
                  <a:lnTo>
                    <a:pt x="1857" y="5964"/>
                  </a:lnTo>
                  <a:lnTo>
                    <a:pt x="2116" y="6168"/>
                  </a:lnTo>
                  <a:lnTo>
                    <a:pt x="2234" y="6151"/>
                  </a:lnTo>
                  <a:lnTo>
                    <a:pt x="2020" y="5981"/>
                  </a:lnTo>
                  <a:lnTo>
                    <a:pt x="1607" y="5611"/>
                  </a:lnTo>
                  <a:lnTo>
                    <a:pt x="1368" y="5437"/>
                  </a:lnTo>
                  <a:lnTo>
                    <a:pt x="1188" y="5226"/>
                  </a:lnTo>
                  <a:lnTo>
                    <a:pt x="939" y="5056"/>
                  </a:lnTo>
                  <a:close/>
                  <a:moveTo>
                    <a:pt x="1118" y="4637"/>
                  </a:moveTo>
                  <a:lnTo>
                    <a:pt x="1094" y="4713"/>
                  </a:lnTo>
                  <a:lnTo>
                    <a:pt x="1341" y="4969"/>
                  </a:lnTo>
                  <a:lnTo>
                    <a:pt x="1718" y="5326"/>
                  </a:lnTo>
                  <a:lnTo>
                    <a:pt x="2297" y="5794"/>
                  </a:lnTo>
                  <a:lnTo>
                    <a:pt x="2491" y="5981"/>
                  </a:lnTo>
                  <a:lnTo>
                    <a:pt x="2810" y="6223"/>
                  </a:lnTo>
                  <a:lnTo>
                    <a:pt x="2927" y="6217"/>
                  </a:lnTo>
                  <a:lnTo>
                    <a:pt x="2733" y="6047"/>
                  </a:lnTo>
                  <a:lnTo>
                    <a:pt x="2362" y="5711"/>
                  </a:lnTo>
                  <a:lnTo>
                    <a:pt x="2148" y="5541"/>
                  </a:lnTo>
                  <a:lnTo>
                    <a:pt x="1898" y="5358"/>
                  </a:lnTo>
                  <a:lnTo>
                    <a:pt x="1715" y="5166"/>
                  </a:lnTo>
                  <a:lnTo>
                    <a:pt x="1521" y="4987"/>
                  </a:lnTo>
                  <a:lnTo>
                    <a:pt x="1337" y="4831"/>
                  </a:lnTo>
                  <a:lnTo>
                    <a:pt x="1118" y="4637"/>
                  </a:lnTo>
                  <a:close/>
                  <a:moveTo>
                    <a:pt x="3218" y="4869"/>
                  </a:moveTo>
                  <a:lnTo>
                    <a:pt x="3122" y="4938"/>
                  </a:lnTo>
                  <a:lnTo>
                    <a:pt x="3274" y="5053"/>
                  </a:lnTo>
                  <a:lnTo>
                    <a:pt x="3451" y="5208"/>
                  </a:lnTo>
                  <a:lnTo>
                    <a:pt x="3725" y="5489"/>
                  </a:lnTo>
                  <a:lnTo>
                    <a:pt x="3891" y="5624"/>
                  </a:lnTo>
                  <a:lnTo>
                    <a:pt x="4105" y="5794"/>
                  </a:lnTo>
                  <a:lnTo>
                    <a:pt x="4220" y="5887"/>
                  </a:lnTo>
                  <a:lnTo>
                    <a:pt x="4465" y="6099"/>
                  </a:lnTo>
                  <a:lnTo>
                    <a:pt x="4670" y="6314"/>
                  </a:lnTo>
                  <a:lnTo>
                    <a:pt x="4688" y="6227"/>
                  </a:lnTo>
                  <a:lnTo>
                    <a:pt x="4504" y="6006"/>
                  </a:lnTo>
                  <a:lnTo>
                    <a:pt x="4352" y="5839"/>
                  </a:lnTo>
                  <a:lnTo>
                    <a:pt x="4154" y="5711"/>
                  </a:lnTo>
                  <a:lnTo>
                    <a:pt x="3998" y="5576"/>
                  </a:lnTo>
                  <a:lnTo>
                    <a:pt x="3547" y="5195"/>
                  </a:lnTo>
                  <a:lnTo>
                    <a:pt x="3218" y="4869"/>
                  </a:lnTo>
                  <a:close/>
                  <a:moveTo>
                    <a:pt x="790" y="5430"/>
                  </a:moveTo>
                  <a:lnTo>
                    <a:pt x="744" y="5472"/>
                  </a:lnTo>
                  <a:lnTo>
                    <a:pt x="886" y="5638"/>
                  </a:lnTo>
                  <a:lnTo>
                    <a:pt x="1123" y="5894"/>
                  </a:lnTo>
                  <a:lnTo>
                    <a:pt x="1331" y="6033"/>
                  </a:lnTo>
                  <a:lnTo>
                    <a:pt x="1607" y="6268"/>
                  </a:lnTo>
                  <a:lnTo>
                    <a:pt x="1864" y="6508"/>
                  </a:lnTo>
                  <a:lnTo>
                    <a:pt x="1919" y="6487"/>
                  </a:lnTo>
                  <a:lnTo>
                    <a:pt x="1940" y="6455"/>
                  </a:lnTo>
                  <a:lnTo>
                    <a:pt x="1933" y="6425"/>
                  </a:lnTo>
                  <a:lnTo>
                    <a:pt x="1715" y="6220"/>
                  </a:lnTo>
                  <a:lnTo>
                    <a:pt x="1334" y="5926"/>
                  </a:lnTo>
                  <a:lnTo>
                    <a:pt x="1008" y="5624"/>
                  </a:lnTo>
                  <a:lnTo>
                    <a:pt x="790" y="5430"/>
                  </a:lnTo>
                  <a:close/>
                  <a:moveTo>
                    <a:pt x="1489" y="3878"/>
                  </a:moveTo>
                  <a:lnTo>
                    <a:pt x="1455" y="3930"/>
                  </a:lnTo>
                  <a:lnTo>
                    <a:pt x="1576" y="4085"/>
                  </a:lnTo>
                  <a:lnTo>
                    <a:pt x="1760" y="4242"/>
                  </a:lnTo>
                  <a:lnTo>
                    <a:pt x="1926" y="4391"/>
                  </a:lnTo>
                  <a:lnTo>
                    <a:pt x="2193" y="4637"/>
                  </a:lnTo>
                  <a:lnTo>
                    <a:pt x="2407" y="4851"/>
                  </a:lnTo>
                  <a:lnTo>
                    <a:pt x="2664" y="5042"/>
                  </a:lnTo>
                  <a:lnTo>
                    <a:pt x="2879" y="5246"/>
                  </a:lnTo>
                  <a:lnTo>
                    <a:pt x="3558" y="5863"/>
                  </a:lnTo>
                  <a:lnTo>
                    <a:pt x="3877" y="6092"/>
                  </a:lnTo>
                  <a:lnTo>
                    <a:pt x="4286" y="6497"/>
                  </a:lnTo>
                  <a:lnTo>
                    <a:pt x="4646" y="6802"/>
                  </a:lnTo>
                  <a:lnTo>
                    <a:pt x="4673" y="6663"/>
                  </a:lnTo>
                  <a:lnTo>
                    <a:pt x="4435" y="6514"/>
                  </a:lnTo>
                  <a:lnTo>
                    <a:pt x="4140" y="6203"/>
                  </a:lnTo>
                  <a:lnTo>
                    <a:pt x="3925" y="6019"/>
                  </a:lnTo>
                  <a:lnTo>
                    <a:pt x="3572" y="5749"/>
                  </a:lnTo>
                  <a:lnTo>
                    <a:pt x="3256" y="5454"/>
                  </a:lnTo>
                  <a:lnTo>
                    <a:pt x="3083" y="5278"/>
                  </a:lnTo>
                  <a:lnTo>
                    <a:pt x="2876" y="5108"/>
                  </a:lnTo>
                  <a:lnTo>
                    <a:pt x="2682" y="4938"/>
                  </a:lnTo>
                  <a:lnTo>
                    <a:pt x="2474" y="4758"/>
                  </a:lnTo>
                  <a:lnTo>
                    <a:pt x="2259" y="4557"/>
                  </a:lnTo>
                  <a:lnTo>
                    <a:pt x="1652" y="4048"/>
                  </a:lnTo>
                  <a:lnTo>
                    <a:pt x="1489" y="3878"/>
                  </a:lnTo>
                  <a:close/>
                  <a:moveTo>
                    <a:pt x="603" y="5794"/>
                  </a:moveTo>
                  <a:lnTo>
                    <a:pt x="557" y="5846"/>
                  </a:lnTo>
                  <a:lnTo>
                    <a:pt x="665" y="6002"/>
                  </a:lnTo>
                  <a:lnTo>
                    <a:pt x="952" y="6247"/>
                  </a:lnTo>
                  <a:lnTo>
                    <a:pt x="1302" y="6563"/>
                  </a:lnTo>
                  <a:lnTo>
                    <a:pt x="1500" y="6733"/>
                  </a:lnTo>
                  <a:lnTo>
                    <a:pt x="1694" y="6913"/>
                  </a:lnTo>
                  <a:lnTo>
                    <a:pt x="1718" y="6871"/>
                  </a:lnTo>
                  <a:lnTo>
                    <a:pt x="1718" y="6820"/>
                  </a:lnTo>
                  <a:lnTo>
                    <a:pt x="1513" y="6639"/>
                  </a:lnTo>
                  <a:lnTo>
                    <a:pt x="1331" y="6460"/>
                  </a:lnTo>
                  <a:lnTo>
                    <a:pt x="1126" y="6279"/>
                  </a:lnTo>
                  <a:lnTo>
                    <a:pt x="776" y="5943"/>
                  </a:lnTo>
                  <a:lnTo>
                    <a:pt x="603" y="5794"/>
                  </a:lnTo>
                  <a:close/>
                  <a:moveTo>
                    <a:pt x="412" y="6178"/>
                  </a:moveTo>
                  <a:lnTo>
                    <a:pt x="388" y="6210"/>
                  </a:lnTo>
                  <a:lnTo>
                    <a:pt x="374" y="6252"/>
                  </a:lnTo>
                  <a:lnTo>
                    <a:pt x="547" y="6421"/>
                  </a:lnTo>
                  <a:lnTo>
                    <a:pt x="731" y="6633"/>
                  </a:lnTo>
                  <a:lnTo>
                    <a:pt x="960" y="6792"/>
                  </a:lnTo>
                  <a:lnTo>
                    <a:pt x="1147" y="6941"/>
                  </a:lnTo>
                  <a:lnTo>
                    <a:pt x="1400" y="7187"/>
                  </a:lnTo>
                  <a:lnTo>
                    <a:pt x="1538" y="7256"/>
                  </a:lnTo>
                  <a:lnTo>
                    <a:pt x="1552" y="7194"/>
                  </a:lnTo>
                  <a:lnTo>
                    <a:pt x="1459" y="7114"/>
                  </a:lnTo>
                  <a:lnTo>
                    <a:pt x="1233" y="6868"/>
                  </a:lnTo>
                  <a:lnTo>
                    <a:pt x="1049" y="6733"/>
                  </a:lnTo>
                  <a:lnTo>
                    <a:pt x="821" y="6549"/>
                  </a:lnTo>
                  <a:lnTo>
                    <a:pt x="606" y="6348"/>
                  </a:lnTo>
                  <a:lnTo>
                    <a:pt x="412" y="6178"/>
                  </a:lnTo>
                  <a:close/>
                  <a:moveTo>
                    <a:pt x="1320" y="4307"/>
                  </a:moveTo>
                  <a:lnTo>
                    <a:pt x="1261" y="4370"/>
                  </a:lnTo>
                  <a:lnTo>
                    <a:pt x="1344" y="4456"/>
                  </a:lnTo>
                  <a:lnTo>
                    <a:pt x="1552" y="4595"/>
                  </a:lnTo>
                  <a:lnTo>
                    <a:pt x="1929" y="4945"/>
                  </a:lnTo>
                  <a:lnTo>
                    <a:pt x="2165" y="5146"/>
                  </a:lnTo>
                  <a:lnTo>
                    <a:pt x="2536" y="5475"/>
                  </a:lnTo>
                  <a:lnTo>
                    <a:pt x="2772" y="5707"/>
                  </a:lnTo>
                  <a:lnTo>
                    <a:pt x="3152" y="6015"/>
                  </a:lnTo>
                  <a:lnTo>
                    <a:pt x="3572" y="6397"/>
                  </a:lnTo>
                  <a:lnTo>
                    <a:pt x="3942" y="6712"/>
                  </a:lnTo>
                  <a:lnTo>
                    <a:pt x="4120" y="6882"/>
                  </a:lnTo>
                  <a:lnTo>
                    <a:pt x="4313" y="7052"/>
                  </a:lnTo>
                  <a:lnTo>
                    <a:pt x="4590" y="7277"/>
                  </a:lnTo>
                  <a:lnTo>
                    <a:pt x="4667" y="7250"/>
                  </a:lnTo>
                  <a:lnTo>
                    <a:pt x="4421" y="7024"/>
                  </a:lnTo>
                  <a:lnTo>
                    <a:pt x="4248" y="6879"/>
                  </a:lnTo>
                  <a:lnTo>
                    <a:pt x="3835" y="6529"/>
                  </a:lnTo>
                  <a:lnTo>
                    <a:pt x="3478" y="6178"/>
                  </a:lnTo>
                  <a:lnTo>
                    <a:pt x="3202" y="5932"/>
                  </a:lnTo>
                  <a:lnTo>
                    <a:pt x="2848" y="5638"/>
                  </a:lnTo>
                  <a:lnTo>
                    <a:pt x="2543" y="5326"/>
                  </a:lnTo>
                  <a:lnTo>
                    <a:pt x="2224" y="5087"/>
                  </a:lnTo>
                  <a:lnTo>
                    <a:pt x="2037" y="4917"/>
                  </a:lnTo>
                  <a:lnTo>
                    <a:pt x="1864" y="4747"/>
                  </a:lnTo>
                  <a:lnTo>
                    <a:pt x="1649" y="4536"/>
                  </a:lnTo>
                  <a:lnTo>
                    <a:pt x="1465" y="4401"/>
                  </a:lnTo>
                  <a:lnTo>
                    <a:pt x="1320" y="4307"/>
                  </a:lnTo>
                  <a:close/>
                  <a:moveTo>
                    <a:pt x="218" y="6584"/>
                  </a:moveTo>
                  <a:lnTo>
                    <a:pt x="194" y="6639"/>
                  </a:lnTo>
                  <a:lnTo>
                    <a:pt x="419" y="6871"/>
                  </a:lnTo>
                  <a:lnTo>
                    <a:pt x="637" y="7052"/>
                  </a:lnTo>
                  <a:lnTo>
                    <a:pt x="956" y="7280"/>
                  </a:lnTo>
                  <a:lnTo>
                    <a:pt x="963" y="7187"/>
                  </a:lnTo>
                  <a:lnTo>
                    <a:pt x="651" y="6948"/>
                  </a:lnTo>
                  <a:lnTo>
                    <a:pt x="353" y="6698"/>
                  </a:lnTo>
                  <a:lnTo>
                    <a:pt x="218" y="6584"/>
                  </a:lnTo>
                  <a:close/>
                  <a:moveTo>
                    <a:pt x="42" y="6917"/>
                  </a:moveTo>
                  <a:lnTo>
                    <a:pt x="0" y="6948"/>
                  </a:lnTo>
                  <a:lnTo>
                    <a:pt x="66" y="7090"/>
                  </a:lnTo>
                  <a:lnTo>
                    <a:pt x="229" y="7235"/>
                  </a:lnTo>
                  <a:lnTo>
                    <a:pt x="429" y="7298"/>
                  </a:lnTo>
                  <a:lnTo>
                    <a:pt x="42" y="6917"/>
                  </a:lnTo>
                  <a:close/>
                  <a:moveTo>
                    <a:pt x="3274" y="6573"/>
                  </a:moveTo>
                  <a:lnTo>
                    <a:pt x="3250" y="6636"/>
                  </a:lnTo>
                  <a:lnTo>
                    <a:pt x="3444" y="6837"/>
                  </a:lnTo>
                  <a:lnTo>
                    <a:pt x="3752" y="7087"/>
                  </a:lnTo>
                  <a:lnTo>
                    <a:pt x="3929" y="7235"/>
                  </a:lnTo>
                  <a:lnTo>
                    <a:pt x="4199" y="7440"/>
                  </a:lnTo>
                  <a:lnTo>
                    <a:pt x="4355" y="7467"/>
                  </a:lnTo>
                  <a:lnTo>
                    <a:pt x="3894" y="7072"/>
                  </a:lnTo>
                  <a:lnTo>
                    <a:pt x="3274" y="6573"/>
                  </a:lnTo>
                  <a:close/>
                  <a:moveTo>
                    <a:pt x="3218" y="7072"/>
                  </a:moveTo>
                  <a:lnTo>
                    <a:pt x="3226" y="7170"/>
                  </a:lnTo>
                  <a:lnTo>
                    <a:pt x="3357" y="7280"/>
                  </a:lnTo>
                  <a:lnTo>
                    <a:pt x="3562" y="7471"/>
                  </a:lnTo>
                  <a:lnTo>
                    <a:pt x="3683" y="7437"/>
                  </a:lnTo>
                  <a:lnTo>
                    <a:pt x="3218" y="707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52;p59">
              <a:extLst>
                <a:ext uri="{FF2B5EF4-FFF2-40B4-BE49-F238E27FC236}">
                  <a16:creationId xmlns:a16="http://schemas.microsoft.com/office/drawing/2014/main" id="{4C9BA1A8-5517-F24A-5C01-965D504A3385}"/>
                </a:ext>
              </a:extLst>
            </p:cNvPr>
            <p:cNvSpPr/>
            <p:nvPr/>
          </p:nvSpPr>
          <p:spPr>
            <a:xfrm>
              <a:off x="5534075" y="1727800"/>
              <a:ext cx="117400" cy="190600"/>
            </a:xfrm>
            <a:custGeom>
              <a:avLst/>
              <a:gdLst/>
              <a:ahLst/>
              <a:cxnLst/>
              <a:rect l="l" t="t" r="r" b="b"/>
              <a:pathLst>
                <a:path w="4696" h="7624" extrusionOk="0">
                  <a:moveTo>
                    <a:pt x="3885" y="178"/>
                  </a:moveTo>
                  <a:lnTo>
                    <a:pt x="3937" y="223"/>
                  </a:lnTo>
                  <a:lnTo>
                    <a:pt x="4141" y="382"/>
                  </a:lnTo>
                  <a:lnTo>
                    <a:pt x="4654" y="867"/>
                  </a:lnTo>
                  <a:lnTo>
                    <a:pt x="4588" y="670"/>
                  </a:lnTo>
                  <a:lnTo>
                    <a:pt x="4353" y="448"/>
                  </a:lnTo>
                  <a:lnTo>
                    <a:pt x="4169" y="278"/>
                  </a:lnTo>
                  <a:lnTo>
                    <a:pt x="3958" y="181"/>
                  </a:lnTo>
                  <a:lnTo>
                    <a:pt x="3885" y="178"/>
                  </a:lnTo>
                  <a:close/>
                  <a:moveTo>
                    <a:pt x="3268" y="32"/>
                  </a:moveTo>
                  <a:lnTo>
                    <a:pt x="3264" y="150"/>
                  </a:lnTo>
                  <a:lnTo>
                    <a:pt x="3417" y="296"/>
                  </a:lnTo>
                  <a:lnTo>
                    <a:pt x="3542" y="396"/>
                  </a:lnTo>
                  <a:lnTo>
                    <a:pt x="3798" y="600"/>
                  </a:lnTo>
                  <a:lnTo>
                    <a:pt x="3982" y="781"/>
                  </a:lnTo>
                  <a:lnTo>
                    <a:pt x="4158" y="936"/>
                  </a:lnTo>
                  <a:lnTo>
                    <a:pt x="4353" y="1107"/>
                  </a:lnTo>
                  <a:lnTo>
                    <a:pt x="4619" y="1352"/>
                  </a:lnTo>
                  <a:lnTo>
                    <a:pt x="4695" y="1325"/>
                  </a:lnTo>
                  <a:lnTo>
                    <a:pt x="4595" y="1203"/>
                  </a:lnTo>
                  <a:lnTo>
                    <a:pt x="4328" y="957"/>
                  </a:lnTo>
                  <a:lnTo>
                    <a:pt x="4110" y="777"/>
                  </a:lnTo>
                  <a:lnTo>
                    <a:pt x="3905" y="573"/>
                  </a:lnTo>
                  <a:lnTo>
                    <a:pt x="3670" y="362"/>
                  </a:lnTo>
                  <a:lnTo>
                    <a:pt x="3462" y="223"/>
                  </a:lnTo>
                  <a:lnTo>
                    <a:pt x="3268" y="32"/>
                  </a:lnTo>
                  <a:close/>
                  <a:moveTo>
                    <a:pt x="1671" y="306"/>
                  </a:moveTo>
                  <a:lnTo>
                    <a:pt x="1646" y="358"/>
                  </a:lnTo>
                  <a:lnTo>
                    <a:pt x="1903" y="583"/>
                  </a:lnTo>
                  <a:lnTo>
                    <a:pt x="2343" y="989"/>
                  </a:lnTo>
                  <a:lnTo>
                    <a:pt x="2776" y="1360"/>
                  </a:lnTo>
                  <a:lnTo>
                    <a:pt x="2852" y="1342"/>
                  </a:lnTo>
                  <a:lnTo>
                    <a:pt x="2835" y="1266"/>
                  </a:lnTo>
                  <a:lnTo>
                    <a:pt x="2533" y="1019"/>
                  </a:lnTo>
                  <a:lnTo>
                    <a:pt x="2340" y="850"/>
                  </a:lnTo>
                  <a:lnTo>
                    <a:pt x="2135" y="659"/>
                  </a:lnTo>
                  <a:lnTo>
                    <a:pt x="1941" y="469"/>
                  </a:lnTo>
                  <a:lnTo>
                    <a:pt x="1671" y="306"/>
                  </a:lnTo>
                  <a:close/>
                  <a:moveTo>
                    <a:pt x="1442" y="570"/>
                  </a:moveTo>
                  <a:lnTo>
                    <a:pt x="1407" y="590"/>
                  </a:lnTo>
                  <a:lnTo>
                    <a:pt x="1383" y="642"/>
                  </a:lnTo>
                  <a:lnTo>
                    <a:pt x="1619" y="867"/>
                  </a:lnTo>
                  <a:lnTo>
                    <a:pt x="2031" y="1227"/>
                  </a:lnTo>
                  <a:lnTo>
                    <a:pt x="2308" y="1477"/>
                  </a:lnTo>
                  <a:lnTo>
                    <a:pt x="2440" y="1609"/>
                  </a:lnTo>
                  <a:lnTo>
                    <a:pt x="2485" y="1571"/>
                  </a:lnTo>
                  <a:lnTo>
                    <a:pt x="2242" y="1300"/>
                  </a:lnTo>
                  <a:lnTo>
                    <a:pt x="1841" y="930"/>
                  </a:lnTo>
                  <a:lnTo>
                    <a:pt x="1646" y="763"/>
                  </a:lnTo>
                  <a:lnTo>
                    <a:pt x="1442" y="570"/>
                  </a:lnTo>
                  <a:close/>
                  <a:moveTo>
                    <a:pt x="2637" y="1"/>
                  </a:moveTo>
                  <a:lnTo>
                    <a:pt x="2540" y="8"/>
                  </a:lnTo>
                  <a:lnTo>
                    <a:pt x="2540" y="60"/>
                  </a:lnTo>
                  <a:lnTo>
                    <a:pt x="2776" y="264"/>
                  </a:lnTo>
                  <a:lnTo>
                    <a:pt x="2960" y="455"/>
                  </a:lnTo>
                  <a:lnTo>
                    <a:pt x="3608" y="985"/>
                  </a:lnTo>
                  <a:lnTo>
                    <a:pt x="3753" y="1120"/>
                  </a:lnTo>
                  <a:lnTo>
                    <a:pt x="4030" y="1356"/>
                  </a:lnTo>
                  <a:lnTo>
                    <a:pt x="4235" y="1571"/>
                  </a:lnTo>
                  <a:lnTo>
                    <a:pt x="4647" y="1889"/>
                  </a:lnTo>
                  <a:lnTo>
                    <a:pt x="4689" y="1889"/>
                  </a:lnTo>
                  <a:lnTo>
                    <a:pt x="4692" y="1827"/>
                  </a:lnTo>
                  <a:lnTo>
                    <a:pt x="4508" y="1668"/>
                  </a:lnTo>
                  <a:lnTo>
                    <a:pt x="4300" y="1488"/>
                  </a:lnTo>
                  <a:lnTo>
                    <a:pt x="4058" y="1241"/>
                  </a:lnTo>
                  <a:lnTo>
                    <a:pt x="3646" y="902"/>
                  </a:lnTo>
                  <a:lnTo>
                    <a:pt x="3459" y="753"/>
                  </a:lnTo>
                  <a:lnTo>
                    <a:pt x="3067" y="417"/>
                  </a:lnTo>
                  <a:lnTo>
                    <a:pt x="2873" y="226"/>
                  </a:lnTo>
                  <a:lnTo>
                    <a:pt x="2637" y="1"/>
                  </a:lnTo>
                  <a:close/>
                  <a:moveTo>
                    <a:pt x="1200" y="923"/>
                  </a:moveTo>
                  <a:lnTo>
                    <a:pt x="1175" y="975"/>
                  </a:lnTo>
                  <a:lnTo>
                    <a:pt x="1380" y="1207"/>
                  </a:lnTo>
                  <a:lnTo>
                    <a:pt x="1757" y="1557"/>
                  </a:lnTo>
                  <a:lnTo>
                    <a:pt x="2108" y="1848"/>
                  </a:lnTo>
                  <a:lnTo>
                    <a:pt x="2301" y="2017"/>
                  </a:lnTo>
                  <a:lnTo>
                    <a:pt x="2329" y="1945"/>
                  </a:lnTo>
                  <a:lnTo>
                    <a:pt x="2103" y="1710"/>
                  </a:lnTo>
                  <a:lnTo>
                    <a:pt x="1886" y="1539"/>
                  </a:lnTo>
                  <a:lnTo>
                    <a:pt x="1334" y="1024"/>
                  </a:lnTo>
                  <a:lnTo>
                    <a:pt x="1230" y="933"/>
                  </a:lnTo>
                  <a:lnTo>
                    <a:pt x="1200" y="923"/>
                  </a:lnTo>
                  <a:close/>
                  <a:moveTo>
                    <a:pt x="2087" y="101"/>
                  </a:moveTo>
                  <a:lnTo>
                    <a:pt x="2031" y="133"/>
                  </a:lnTo>
                  <a:lnTo>
                    <a:pt x="2111" y="229"/>
                  </a:lnTo>
                  <a:lnTo>
                    <a:pt x="2429" y="514"/>
                  </a:lnTo>
                  <a:lnTo>
                    <a:pt x="2658" y="704"/>
                  </a:lnTo>
                  <a:lnTo>
                    <a:pt x="3109" y="1099"/>
                  </a:lnTo>
                  <a:lnTo>
                    <a:pt x="3313" y="1300"/>
                  </a:lnTo>
                  <a:lnTo>
                    <a:pt x="3694" y="1651"/>
                  </a:lnTo>
                  <a:lnTo>
                    <a:pt x="4096" y="1955"/>
                  </a:lnTo>
                  <a:lnTo>
                    <a:pt x="4311" y="2149"/>
                  </a:lnTo>
                  <a:lnTo>
                    <a:pt x="4547" y="2375"/>
                  </a:lnTo>
                  <a:lnTo>
                    <a:pt x="4591" y="2354"/>
                  </a:lnTo>
                  <a:lnTo>
                    <a:pt x="4606" y="2312"/>
                  </a:lnTo>
                  <a:lnTo>
                    <a:pt x="4595" y="2292"/>
                  </a:lnTo>
                  <a:lnTo>
                    <a:pt x="4432" y="2121"/>
                  </a:lnTo>
                  <a:lnTo>
                    <a:pt x="4072" y="1827"/>
                  </a:lnTo>
                  <a:lnTo>
                    <a:pt x="3905" y="1671"/>
                  </a:lnTo>
                  <a:lnTo>
                    <a:pt x="3545" y="1366"/>
                  </a:lnTo>
                  <a:lnTo>
                    <a:pt x="3147" y="1016"/>
                  </a:lnTo>
                  <a:lnTo>
                    <a:pt x="2952" y="816"/>
                  </a:lnTo>
                  <a:lnTo>
                    <a:pt x="2519" y="455"/>
                  </a:lnTo>
                  <a:lnTo>
                    <a:pt x="2311" y="306"/>
                  </a:lnTo>
                  <a:lnTo>
                    <a:pt x="2087" y="101"/>
                  </a:lnTo>
                  <a:close/>
                  <a:moveTo>
                    <a:pt x="1040" y="1328"/>
                  </a:moveTo>
                  <a:lnTo>
                    <a:pt x="1027" y="1369"/>
                  </a:lnTo>
                  <a:lnTo>
                    <a:pt x="1085" y="1481"/>
                  </a:lnTo>
                  <a:lnTo>
                    <a:pt x="1269" y="1651"/>
                  </a:lnTo>
                  <a:lnTo>
                    <a:pt x="1681" y="1990"/>
                  </a:lnTo>
                  <a:lnTo>
                    <a:pt x="1900" y="2180"/>
                  </a:lnTo>
                  <a:lnTo>
                    <a:pt x="2145" y="2406"/>
                  </a:lnTo>
                  <a:lnTo>
                    <a:pt x="2187" y="2385"/>
                  </a:lnTo>
                  <a:lnTo>
                    <a:pt x="2201" y="2333"/>
                  </a:lnTo>
                  <a:lnTo>
                    <a:pt x="2212" y="2333"/>
                  </a:lnTo>
                  <a:lnTo>
                    <a:pt x="2201" y="2322"/>
                  </a:lnTo>
                  <a:lnTo>
                    <a:pt x="1965" y="2118"/>
                  </a:lnTo>
                  <a:lnTo>
                    <a:pt x="1771" y="1927"/>
                  </a:lnTo>
                  <a:lnTo>
                    <a:pt x="1401" y="1612"/>
                  </a:lnTo>
                  <a:lnTo>
                    <a:pt x="1144" y="1398"/>
                  </a:lnTo>
                  <a:lnTo>
                    <a:pt x="1040" y="1328"/>
                  </a:lnTo>
                  <a:close/>
                  <a:moveTo>
                    <a:pt x="881" y="1737"/>
                  </a:moveTo>
                  <a:lnTo>
                    <a:pt x="856" y="1779"/>
                  </a:lnTo>
                  <a:lnTo>
                    <a:pt x="1051" y="1990"/>
                  </a:lnTo>
                  <a:lnTo>
                    <a:pt x="1449" y="2350"/>
                  </a:lnTo>
                  <a:lnTo>
                    <a:pt x="1841" y="2666"/>
                  </a:lnTo>
                  <a:lnTo>
                    <a:pt x="2017" y="2825"/>
                  </a:lnTo>
                  <a:lnTo>
                    <a:pt x="2059" y="2804"/>
                  </a:lnTo>
                  <a:lnTo>
                    <a:pt x="2073" y="2762"/>
                  </a:lnTo>
                  <a:lnTo>
                    <a:pt x="1920" y="2596"/>
                  </a:lnTo>
                  <a:lnTo>
                    <a:pt x="1580" y="2312"/>
                  </a:lnTo>
                  <a:lnTo>
                    <a:pt x="1241" y="2042"/>
                  </a:lnTo>
                  <a:lnTo>
                    <a:pt x="1064" y="1883"/>
                  </a:lnTo>
                  <a:lnTo>
                    <a:pt x="881" y="1737"/>
                  </a:lnTo>
                  <a:close/>
                  <a:moveTo>
                    <a:pt x="3368" y="1730"/>
                  </a:moveTo>
                  <a:lnTo>
                    <a:pt x="3309" y="1782"/>
                  </a:lnTo>
                  <a:lnTo>
                    <a:pt x="3424" y="1903"/>
                  </a:lnTo>
                  <a:lnTo>
                    <a:pt x="3701" y="2149"/>
                  </a:lnTo>
                  <a:lnTo>
                    <a:pt x="4276" y="2679"/>
                  </a:lnTo>
                  <a:lnTo>
                    <a:pt x="4460" y="2825"/>
                  </a:lnTo>
                  <a:lnTo>
                    <a:pt x="4494" y="2786"/>
                  </a:lnTo>
                  <a:lnTo>
                    <a:pt x="4315" y="2554"/>
                  </a:lnTo>
                  <a:lnTo>
                    <a:pt x="4117" y="2375"/>
                  </a:lnTo>
                  <a:lnTo>
                    <a:pt x="3688" y="2011"/>
                  </a:lnTo>
                  <a:lnTo>
                    <a:pt x="3368" y="1730"/>
                  </a:lnTo>
                  <a:close/>
                  <a:moveTo>
                    <a:pt x="3143" y="2604"/>
                  </a:moveTo>
                  <a:lnTo>
                    <a:pt x="3109" y="2655"/>
                  </a:lnTo>
                  <a:lnTo>
                    <a:pt x="3288" y="2877"/>
                  </a:lnTo>
                  <a:lnTo>
                    <a:pt x="3538" y="3068"/>
                  </a:lnTo>
                  <a:lnTo>
                    <a:pt x="3625" y="3050"/>
                  </a:lnTo>
                  <a:lnTo>
                    <a:pt x="3368" y="2815"/>
                  </a:lnTo>
                  <a:lnTo>
                    <a:pt x="3143" y="2604"/>
                  </a:lnTo>
                  <a:close/>
                  <a:moveTo>
                    <a:pt x="3226" y="2170"/>
                  </a:moveTo>
                  <a:lnTo>
                    <a:pt x="3216" y="2222"/>
                  </a:lnTo>
                  <a:lnTo>
                    <a:pt x="3251" y="2329"/>
                  </a:lnTo>
                  <a:lnTo>
                    <a:pt x="3531" y="2537"/>
                  </a:lnTo>
                  <a:lnTo>
                    <a:pt x="3787" y="2794"/>
                  </a:lnTo>
                  <a:lnTo>
                    <a:pt x="3985" y="2932"/>
                  </a:lnTo>
                  <a:lnTo>
                    <a:pt x="4169" y="3109"/>
                  </a:lnTo>
                  <a:lnTo>
                    <a:pt x="4245" y="3102"/>
                  </a:lnTo>
                  <a:lnTo>
                    <a:pt x="4062" y="2870"/>
                  </a:lnTo>
                  <a:lnTo>
                    <a:pt x="3864" y="2724"/>
                  </a:lnTo>
                  <a:lnTo>
                    <a:pt x="3712" y="2565"/>
                  </a:lnTo>
                  <a:lnTo>
                    <a:pt x="3475" y="2354"/>
                  </a:lnTo>
                  <a:lnTo>
                    <a:pt x="3226" y="2170"/>
                  </a:lnTo>
                  <a:close/>
                  <a:moveTo>
                    <a:pt x="742" y="2146"/>
                  </a:moveTo>
                  <a:lnTo>
                    <a:pt x="739" y="2209"/>
                  </a:lnTo>
                  <a:lnTo>
                    <a:pt x="881" y="2385"/>
                  </a:lnTo>
                  <a:lnTo>
                    <a:pt x="1151" y="2569"/>
                  </a:lnTo>
                  <a:lnTo>
                    <a:pt x="1446" y="2870"/>
                  </a:lnTo>
                  <a:lnTo>
                    <a:pt x="1920" y="3279"/>
                  </a:lnTo>
                  <a:lnTo>
                    <a:pt x="1930" y="3237"/>
                  </a:lnTo>
                  <a:lnTo>
                    <a:pt x="1719" y="2970"/>
                  </a:lnTo>
                  <a:lnTo>
                    <a:pt x="1033" y="2350"/>
                  </a:lnTo>
                  <a:lnTo>
                    <a:pt x="763" y="2146"/>
                  </a:lnTo>
                  <a:close/>
                  <a:moveTo>
                    <a:pt x="635" y="2565"/>
                  </a:moveTo>
                  <a:lnTo>
                    <a:pt x="621" y="2617"/>
                  </a:lnTo>
                  <a:lnTo>
                    <a:pt x="721" y="2794"/>
                  </a:lnTo>
                  <a:lnTo>
                    <a:pt x="1113" y="3109"/>
                  </a:lnTo>
                  <a:lnTo>
                    <a:pt x="1567" y="3493"/>
                  </a:lnTo>
                  <a:lnTo>
                    <a:pt x="1778" y="3719"/>
                  </a:lnTo>
                  <a:lnTo>
                    <a:pt x="1833" y="3722"/>
                  </a:lnTo>
                  <a:lnTo>
                    <a:pt x="1837" y="3646"/>
                  </a:lnTo>
                  <a:lnTo>
                    <a:pt x="1785" y="3581"/>
                  </a:lnTo>
                  <a:lnTo>
                    <a:pt x="1508" y="3320"/>
                  </a:lnTo>
                  <a:lnTo>
                    <a:pt x="1283" y="3119"/>
                  </a:lnTo>
                  <a:lnTo>
                    <a:pt x="891" y="2801"/>
                  </a:lnTo>
                  <a:lnTo>
                    <a:pt x="686" y="2599"/>
                  </a:lnTo>
                  <a:lnTo>
                    <a:pt x="635" y="2565"/>
                  </a:lnTo>
                  <a:close/>
                  <a:moveTo>
                    <a:pt x="548" y="3029"/>
                  </a:moveTo>
                  <a:lnTo>
                    <a:pt x="503" y="3082"/>
                  </a:lnTo>
                  <a:lnTo>
                    <a:pt x="656" y="3258"/>
                  </a:lnTo>
                  <a:lnTo>
                    <a:pt x="839" y="3428"/>
                  </a:lnTo>
                  <a:lnTo>
                    <a:pt x="1099" y="3622"/>
                  </a:lnTo>
                  <a:lnTo>
                    <a:pt x="1251" y="3778"/>
                  </a:lnTo>
                  <a:lnTo>
                    <a:pt x="1535" y="4059"/>
                  </a:lnTo>
                  <a:lnTo>
                    <a:pt x="1702" y="4193"/>
                  </a:lnTo>
                  <a:lnTo>
                    <a:pt x="1726" y="4142"/>
                  </a:lnTo>
                  <a:lnTo>
                    <a:pt x="1729" y="4090"/>
                  </a:lnTo>
                  <a:lnTo>
                    <a:pt x="1556" y="3920"/>
                  </a:lnTo>
                  <a:lnTo>
                    <a:pt x="1321" y="3685"/>
                  </a:lnTo>
                  <a:lnTo>
                    <a:pt x="1002" y="3414"/>
                  </a:lnTo>
                  <a:lnTo>
                    <a:pt x="777" y="3210"/>
                  </a:lnTo>
                  <a:lnTo>
                    <a:pt x="548" y="3029"/>
                  </a:lnTo>
                  <a:close/>
                  <a:moveTo>
                    <a:pt x="410" y="3480"/>
                  </a:moveTo>
                  <a:lnTo>
                    <a:pt x="382" y="3566"/>
                  </a:lnTo>
                  <a:lnTo>
                    <a:pt x="814" y="3958"/>
                  </a:lnTo>
                  <a:lnTo>
                    <a:pt x="1009" y="4128"/>
                  </a:lnTo>
                  <a:lnTo>
                    <a:pt x="1422" y="4478"/>
                  </a:lnTo>
                  <a:lnTo>
                    <a:pt x="1563" y="4603"/>
                  </a:lnTo>
                  <a:lnTo>
                    <a:pt x="1604" y="4647"/>
                  </a:lnTo>
                  <a:lnTo>
                    <a:pt x="1639" y="4585"/>
                  </a:lnTo>
                  <a:lnTo>
                    <a:pt x="1397" y="4318"/>
                  </a:lnTo>
                  <a:lnTo>
                    <a:pt x="707" y="3709"/>
                  </a:lnTo>
                  <a:lnTo>
                    <a:pt x="410" y="3480"/>
                  </a:lnTo>
                  <a:close/>
                  <a:moveTo>
                    <a:pt x="302" y="3892"/>
                  </a:moveTo>
                  <a:lnTo>
                    <a:pt x="299" y="3976"/>
                  </a:lnTo>
                  <a:lnTo>
                    <a:pt x="510" y="4221"/>
                  </a:lnTo>
                  <a:lnTo>
                    <a:pt x="739" y="4401"/>
                  </a:lnTo>
                  <a:lnTo>
                    <a:pt x="1324" y="4900"/>
                  </a:lnTo>
                  <a:lnTo>
                    <a:pt x="1508" y="5098"/>
                  </a:lnTo>
                  <a:lnTo>
                    <a:pt x="1563" y="5091"/>
                  </a:lnTo>
                  <a:lnTo>
                    <a:pt x="1556" y="5008"/>
                  </a:lnTo>
                  <a:lnTo>
                    <a:pt x="1390" y="4838"/>
                  </a:lnTo>
                  <a:lnTo>
                    <a:pt x="1227" y="4682"/>
                  </a:lnTo>
                  <a:lnTo>
                    <a:pt x="825" y="4353"/>
                  </a:lnTo>
                  <a:lnTo>
                    <a:pt x="579" y="4159"/>
                  </a:lnTo>
                  <a:lnTo>
                    <a:pt x="333" y="3913"/>
                  </a:lnTo>
                  <a:lnTo>
                    <a:pt x="302" y="3892"/>
                  </a:lnTo>
                  <a:close/>
                  <a:moveTo>
                    <a:pt x="3584" y="4731"/>
                  </a:moveTo>
                  <a:lnTo>
                    <a:pt x="3902" y="5036"/>
                  </a:lnTo>
                  <a:lnTo>
                    <a:pt x="4089" y="5171"/>
                  </a:lnTo>
                  <a:lnTo>
                    <a:pt x="4099" y="5108"/>
                  </a:lnTo>
                  <a:lnTo>
                    <a:pt x="3926" y="4942"/>
                  </a:lnTo>
                  <a:lnTo>
                    <a:pt x="3701" y="4737"/>
                  </a:lnTo>
                  <a:lnTo>
                    <a:pt x="3584" y="4731"/>
                  </a:lnTo>
                  <a:close/>
                  <a:moveTo>
                    <a:pt x="205" y="4332"/>
                  </a:moveTo>
                  <a:lnTo>
                    <a:pt x="212" y="4408"/>
                  </a:lnTo>
                  <a:lnTo>
                    <a:pt x="444" y="4686"/>
                  </a:lnTo>
                  <a:lnTo>
                    <a:pt x="877" y="5081"/>
                  </a:lnTo>
                  <a:lnTo>
                    <a:pt x="1061" y="5226"/>
                  </a:lnTo>
                  <a:lnTo>
                    <a:pt x="1463" y="5566"/>
                  </a:lnTo>
                  <a:lnTo>
                    <a:pt x="1476" y="5514"/>
                  </a:lnTo>
                  <a:lnTo>
                    <a:pt x="1272" y="5292"/>
                  </a:lnTo>
                  <a:lnTo>
                    <a:pt x="881" y="4973"/>
                  </a:lnTo>
                  <a:lnTo>
                    <a:pt x="697" y="4772"/>
                  </a:lnTo>
                  <a:lnTo>
                    <a:pt x="371" y="4457"/>
                  </a:lnTo>
                  <a:lnTo>
                    <a:pt x="205" y="4332"/>
                  </a:lnTo>
                  <a:close/>
                  <a:moveTo>
                    <a:pt x="2901" y="4657"/>
                  </a:moveTo>
                  <a:lnTo>
                    <a:pt x="3115" y="4870"/>
                  </a:lnTo>
                  <a:lnTo>
                    <a:pt x="3774" y="5465"/>
                  </a:lnTo>
                  <a:lnTo>
                    <a:pt x="4003" y="5625"/>
                  </a:lnTo>
                  <a:lnTo>
                    <a:pt x="4006" y="5531"/>
                  </a:lnTo>
                  <a:lnTo>
                    <a:pt x="3462" y="5057"/>
                  </a:lnTo>
                  <a:lnTo>
                    <a:pt x="3184" y="4796"/>
                  </a:lnTo>
                  <a:lnTo>
                    <a:pt x="2997" y="4662"/>
                  </a:lnTo>
                  <a:lnTo>
                    <a:pt x="2901" y="4657"/>
                  </a:lnTo>
                  <a:close/>
                  <a:moveTo>
                    <a:pt x="2685" y="4900"/>
                  </a:moveTo>
                  <a:lnTo>
                    <a:pt x="2651" y="4953"/>
                  </a:lnTo>
                  <a:lnTo>
                    <a:pt x="2810" y="5174"/>
                  </a:lnTo>
                  <a:lnTo>
                    <a:pt x="3181" y="5500"/>
                  </a:lnTo>
                  <a:lnTo>
                    <a:pt x="3376" y="5680"/>
                  </a:lnTo>
                  <a:lnTo>
                    <a:pt x="3584" y="5839"/>
                  </a:lnTo>
                  <a:lnTo>
                    <a:pt x="3787" y="6020"/>
                  </a:lnTo>
                  <a:lnTo>
                    <a:pt x="3840" y="6054"/>
                  </a:lnTo>
                  <a:lnTo>
                    <a:pt x="3895" y="6037"/>
                  </a:lnTo>
                  <a:lnTo>
                    <a:pt x="3895" y="6005"/>
                  </a:lnTo>
                  <a:lnTo>
                    <a:pt x="3888" y="5971"/>
                  </a:lnTo>
                  <a:lnTo>
                    <a:pt x="3670" y="5791"/>
                  </a:lnTo>
                  <a:lnTo>
                    <a:pt x="3293" y="5462"/>
                  </a:lnTo>
                  <a:lnTo>
                    <a:pt x="3115" y="5295"/>
                  </a:lnTo>
                  <a:lnTo>
                    <a:pt x="2831" y="5025"/>
                  </a:lnTo>
                  <a:lnTo>
                    <a:pt x="2685" y="4900"/>
                  </a:lnTo>
                  <a:close/>
                  <a:moveTo>
                    <a:pt x="2537" y="5340"/>
                  </a:moveTo>
                  <a:lnTo>
                    <a:pt x="2519" y="5417"/>
                  </a:lnTo>
                  <a:lnTo>
                    <a:pt x="2682" y="5604"/>
                  </a:lnTo>
                  <a:lnTo>
                    <a:pt x="3074" y="5912"/>
                  </a:lnTo>
                  <a:lnTo>
                    <a:pt x="3303" y="6103"/>
                  </a:lnTo>
                  <a:lnTo>
                    <a:pt x="3507" y="6283"/>
                  </a:lnTo>
                  <a:lnTo>
                    <a:pt x="3722" y="6519"/>
                  </a:lnTo>
                  <a:lnTo>
                    <a:pt x="3757" y="6456"/>
                  </a:lnTo>
                  <a:lnTo>
                    <a:pt x="3525" y="6168"/>
                  </a:lnTo>
                  <a:lnTo>
                    <a:pt x="3029" y="5759"/>
                  </a:lnTo>
                  <a:lnTo>
                    <a:pt x="2804" y="5556"/>
                  </a:lnTo>
                  <a:lnTo>
                    <a:pt x="2544" y="5364"/>
                  </a:lnTo>
                  <a:lnTo>
                    <a:pt x="2537" y="5340"/>
                  </a:lnTo>
                  <a:close/>
                  <a:moveTo>
                    <a:pt x="2409" y="5759"/>
                  </a:moveTo>
                  <a:lnTo>
                    <a:pt x="2384" y="5801"/>
                  </a:lnTo>
                  <a:lnTo>
                    <a:pt x="2381" y="5867"/>
                  </a:lnTo>
                  <a:lnTo>
                    <a:pt x="2762" y="6213"/>
                  </a:lnTo>
                  <a:lnTo>
                    <a:pt x="3091" y="6487"/>
                  </a:lnTo>
                  <a:lnTo>
                    <a:pt x="3306" y="6667"/>
                  </a:lnTo>
                  <a:lnTo>
                    <a:pt x="3552" y="6861"/>
                  </a:lnTo>
                  <a:lnTo>
                    <a:pt x="3587" y="6820"/>
                  </a:lnTo>
                  <a:lnTo>
                    <a:pt x="3590" y="6754"/>
                  </a:lnTo>
                  <a:lnTo>
                    <a:pt x="2973" y="6234"/>
                  </a:lnTo>
                  <a:lnTo>
                    <a:pt x="2634" y="5975"/>
                  </a:lnTo>
                  <a:lnTo>
                    <a:pt x="2409" y="5759"/>
                  </a:lnTo>
                  <a:close/>
                  <a:moveTo>
                    <a:pt x="2197" y="6092"/>
                  </a:moveTo>
                  <a:lnTo>
                    <a:pt x="2156" y="6109"/>
                  </a:lnTo>
                  <a:lnTo>
                    <a:pt x="2142" y="6165"/>
                  </a:lnTo>
                  <a:lnTo>
                    <a:pt x="2357" y="6366"/>
                  </a:lnTo>
                  <a:lnTo>
                    <a:pt x="2724" y="6702"/>
                  </a:lnTo>
                  <a:lnTo>
                    <a:pt x="2922" y="6872"/>
                  </a:lnTo>
                  <a:lnTo>
                    <a:pt x="3105" y="7021"/>
                  </a:lnTo>
                  <a:lnTo>
                    <a:pt x="3334" y="7190"/>
                  </a:lnTo>
                  <a:lnTo>
                    <a:pt x="3379" y="7139"/>
                  </a:lnTo>
                  <a:lnTo>
                    <a:pt x="3299" y="7048"/>
                  </a:lnTo>
                  <a:lnTo>
                    <a:pt x="3032" y="6803"/>
                  </a:lnTo>
                  <a:lnTo>
                    <a:pt x="2835" y="6643"/>
                  </a:lnTo>
                  <a:lnTo>
                    <a:pt x="2412" y="6283"/>
                  </a:lnTo>
                  <a:lnTo>
                    <a:pt x="2197" y="6092"/>
                  </a:lnTo>
                  <a:close/>
                  <a:moveTo>
                    <a:pt x="146" y="4852"/>
                  </a:moveTo>
                  <a:lnTo>
                    <a:pt x="115" y="4873"/>
                  </a:lnTo>
                  <a:lnTo>
                    <a:pt x="133" y="4959"/>
                  </a:lnTo>
                  <a:lnTo>
                    <a:pt x="399" y="5164"/>
                  </a:lnTo>
                  <a:lnTo>
                    <a:pt x="624" y="5396"/>
                  </a:lnTo>
                  <a:lnTo>
                    <a:pt x="1110" y="5805"/>
                  </a:lnTo>
                  <a:lnTo>
                    <a:pt x="1487" y="6165"/>
                  </a:lnTo>
                  <a:lnTo>
                    <a:pt x="1796" y="6435"/>
                  </a:lnTo>
                  <a:lnTo>
                    <a:pt x="1993" y="6560"/>
                  </a:lnTo>
                  <a:lnTo>
                    <a:pt x="2270" y="6810"/>
                  </a:lnTo>
                  <a:lnTo>
                    <a:pt x="2690" y="7201"/>
                  </a:lnTo>
                  <a:lnTo>
                    <a:pt x="2967" y="7451"/>
                  </a:lnTo>
                  <a:lnTo>
                    <a:pt x="3032" y="7409"/>
                  </a:lnTo>
                  <a:lnTo>
                    <a:pt x="2952" y="7323"/>
                  </a:lnTo>
                  <a:lnTo>
                    <a:pt x="2676" y="7032"/>
                  </a:lnTo>
                  <a:lnTo>
                    <a:pt x="2450" y="6861"/>
                  </a:lnTo>
                  <a:lnTo>
                    <a:pt x="2111" y="6546"/>
                  </a:lnTo>
                  <a:lnTo>
                    <a:pt x="1708" y="6227"/>
                  </a:lnTo>
                  <a:lnTo>
                    <a:pt x="1300" y="5836"/>
                  </a:lnTo>
                  <a:lnTo>
                    <a:pt x="742" y="5372"/>
                  </a:lnTo>
                  <a:lnTo>
                    <a:pt x="562" y="5181"/>
                  </a:lnTo>
                  <a:lnTo>
                    <a:pt x="344" y="5001"/>
                  </a:lnTo>
                  <a:lnTo>
                    <a:pt x="146" y="4852"/>
                  </a:lnTo>
                  <a:close/>
                  <a:moveTo>
                    <a:pt x="74" y="5285"/>
                  </a:moveTo>
                  <a:lnTo>
                    <a:pt x="49" y="5358"/>
                  </a:lnTo>
                  <a:lnTo>
                    <a:pt x="157" y="5503"/>
                  </a:lnTo>
                  <a:lnTo>
                    <a:pt x="427" y="5738"/>
                  </a:lnTo>
                  <a:lnTo>
                    <a:pt x="773" y="6064"/>
                  </a:lnTo>
                  <a:lnTo>
                    <a:pt x="957" y="6234"/>
                  </a:lnTo>
                  <a:lnTo>
                    <a:pt x="1175" y="6394"/>
                  </a:lnTo>
                  <a:lnTo>
                    <a:pt x="1414" y="6584"/>
                  </a:lnTo>
                  <a:lnTo>
                    <a:pt x="1619" y="6789"/>
                  </a:lnTo>
                  <a:lnTo>
                    <a:pt x="2059" y="7160"/>
                  </a:lnTo>
                  <a:lnTo>
                    <a:pt x="2274" y="7374"/>
                  </a:lnTo>
                  <a:lnTo>
                    <a:pt x="2513" y="7565"/>
                  </a:lnTo>
                  <a:lnTo>
                    <a:pt x="2575" y="7568"/>
                  </a:lnTo>
                  <a:lnTo>
                    <a:pt x="2620" y="7551"/>
                  </a:lnTo>
                  <a:lnTo>
                    <a:pt x="2537" y="7461"/>
                  </a:lnTo>
                  <a:lnTo>
                    <a:pt x="2394" y="7347"/>
                  </a:lnTo>
                  <a:lnTo>
                    <a:pt x="1737" y="6751"/>
                  </a:lnTo>
                  <a:lnTo>
                    <a:pt x="1345" y="6411"/>
                  </a:lnTo>
                  <a:lnTo>
                    <a:pt x="995" y="6120"/>
                  </a:lnTo>
                  <a:lnTo>
                    <a:pt x="669" y="5815"/>
                  </a:lnTo>
                  <a:lnTo>
                    <a:pt x="278" y="5465"/>
                  </a:lnTo>
                  <a:lnTo>
                    <a:pt x="74" y="5285"/>
                  </a:lnTo>
                  <a:close/>
                  <a:moveTo>
                    <a:pt x="29" y="6359"/>
                  </a:moveTo>
                  <a:lnTo>
                    <a:pt x="35" y="6456"/>
                  </a:lnTo>
                  <a:lnTo>
                    <a:pt x="271" y="6712"/>
                  </a:lnTo>
                  <a:lnTo>
                    <a:pt x="621" y="7003"/>
                  </a:lnTo>
                  <a:lnTo>
                    <a:pt x="856" y="7219"/>
                  </a:lnTo>
                  <a:lnTo>
                    <a:pt x="1061" y="7388"/>
                  </a:lnTo>
                  <a:lnTo>
                    <a:pt x="1331" y="7582"/>
                  </a:lnTo>
                  <a:lnTo>
                    <a:pt x="1255" y="7409"/>
                  </a:lnTo>
                  <a:lnTo>
                    <a:pt x="912" y="7145"/>
                  </a:lnTo>
                  <a:lnTo>
                    <a:pt x="780" y="7003"/>
                  </a:lnTo>
                  <a:lnTo>
                    <a:pt x="278" y="6563"/>
                  </a:lnTo>
                  <a:lnTo>
                    <a:pt x="29" y="6359"/>
                  </a:lnTo>
                  <a:close/>
                  <a:moveTo>
                    <a:pt x="25" y="5805"/>
                  </a:moveTo>
                  <a:lnTo>
                    <a:pt x="0" y="5877"/>
                  </a:lnTo>
                  <a:lnTo>
                    <a:pt x="80" y="5988"/>
                  </a:lnTo>
                  <a:lnTo>
                    <a:pt x="336" y="6245"/>
                  </a:lnTo>
                  <a:lnTo>
                    <a:pt x="593" y="6429"/>
                  </a:lnTo>
                  <a:lnTo>
                    <a:pt x="749" y="6584"/>
                  </a:lnTo>
                  <a:lnTo>
                    <a:pt x="936" y="6712"/>
                  </a:lnTo>
                  <a:lnTo>
                    <a:pt x="1037" y="6824"/>
                  </a:lnTo>
                  <a:lnTo>
                    <a:pt x="1345" y="7104"/>
                  </a:lnTo>
                  <a:lnTo>
                    <a:pt x="1601" y="7298"/>
                  </a:lnTo>
                  <a:lnTo>
                    <a:pt x="1743" y="7454"/>
                  </a:lnTo>
                  <a:lnTo>
                    <a:pt x="1983" y="7624"/>
                  </a:lnTo>
                  <a:lnTo>
                    <a:pt x="1955" y="7516"/>
                  </a:lnTo>
                  <a:lnTo>
                    <a:pt x="1629" y="7215"/>
                  </a:lnTo>
                  <a:lnTo>
                    <a:pt x="1401" y="7021"/>
                  </a:lnTo>
                  <a:lnTo>
                    <a:pt x="1134" y="6806"/>
                  </a:lnTo>
                  <a:lnTo>
                    <a:pt x="992" y="6629"/>
                  </a:lnTo>
                  <a:lnTo>
                    <a:pt x="805" y="6494"/>
                  </a:lnTo>
                  <a:lnTo>
                    <a:pt x="694" y="6390"/>
                  </a:lnTo>
                  <a:lnTo>
                    <a:pt x="427" y="6175"/>
                  </a:lnTo>
                  <a:lnTo>
                    <a:pt x="139" y="5895"/>
                  </a:lnTo>
                  <a:lnTo>
                    <a:pt x="25" y="580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53;p59">
              <a:extLst>
                <a:ext uri="{FF2B5EF4-FFF2-40B4-BE49-F238E27FC236}">
                  <a16:creationId xmlns:a16="http://schemas.microsoft.com/office/drawing/2014/main" id="{0A3EB91A-A5B5-CE51-6DA1-E0CAED6A457B}"/>
                </a:ext>
              </a:extLst>
            </p:cNvPr>
            <p:cNvSpPr/>
            <p:nvPr/>
          </p:nvSpPr>
          <p:spPr>
            <a:xfrm>
              <a:off x="5646925" y="1735075"/>
              <a:ext cx="144525" cy="188450"/>
            </a:xfrm>
            <a:custGeom>
              <a:avLst/>
              <a:gdLst/>
              <a:ahLst/>
              <a:cxnLst/>
              <a:rect l="l" t="t" r="r" b="b"/>
              <a:pathLst>
                <a:path w="5781" h="7538" extrusionOk="0">
                  <a:moveTo>
                    <a:pt x="2791" y="53"/>
                  </a:moveTo>
                  <a:lnTo>
                    <a:pt x="2807" y="185"/>
                  </a:lnTo>
                  <a:lnTo>
                    <a:pt x="2950" y="306"/>
                  </a:lnTo>
                  <a:lnTo>
                    <a:pt x="2988" y="213"/>
                  </a:lnTo>
                  <a:lnTo>
                    <a:pt x="2916" y="126"/>
                  </a:lnTo>
                  <a:lnTo>
                    <a:pt x="2791" y="53"/>
                  </a:lnTo>
                  <a:close/>
                  <a:moveTo>
                    <a:pt x="5348" y="157"/>
                  </a:moveTo>
                  <a:lnTo>
                    <a:pt x="5500" y="368"/>
                  </a:lnTo>
                  <a:lnTo>
                    <a:pt x="5725" y="559"/>
                  </a:lnTo>
                  <a:lnTo>
                    <a:pt x="5780" y="531"/>
                  </a:lnTo>
                  <a:lnTo>
                    <a:pt x="5597" y="330"/>
                  </a:lnTo>
                  <a:lnTo>
                    <a:pt x="5424" y="160"/>
                  </a:lnTo>
                  <a:lnTo>
                    <a:pt x="5348" y="157"/>
                  </a:lnTo>
                  <a:close/>
                  <a:moveTo>
                    <a:pt x="2118" y="1"/>
                  </a:moveTo>
                  <a:lnTo>
                    <a:pt x="2115" y="74"/>
                  </a:lnTo>
                  <a:lnTo>
                    <a:pt x="2340" y="268"/>
                  </a:lnTo>
                  <a:lnTo>
                    <a:pt x="2486" y="403"/>
                  </a:lnTo>
                  <a:lnTo>
                    <a:pt x="2863" y="770"/>
                  </a:lnTo>
                  <a:lnTo>
                    <a:pt x="2908" y="698"/>
                  </a:lnTo>
                  <a:lnTo>
                    <a:pt x="2676" y="442"/>
                  </a:lnTo>
                  <a:lnTo>
                    <a:pt x="2451" y="240"/>
                  </a:lnTo>
                  <a:lnTo>
                    <a:pt x="2236" y="29"/>
                  </a:lnTo>
                  <a:lnTo>
                    <a:pt x="2118" y="1"/>
                  </a:lnTo>
                  <a:close/>
                  <a:moveTo>
                    <a:pt x="4748" y="130"/>
                  </a:moveTo>
                  <a:lnTo>
                    <a:pt x="4641" y="146"/>
                  </a:lnTo>
                  <a:lnTo>
                    <a:pt x="4880" y="338"/>
                  </a:lnTo>
                  <a:lnTo>
                    <a:pt x="5278" y="698"/>
                  </a:lnTo>
                  <a:lnTo>
                    <a:pt x="5452" y="888"/>
                  </a:lnTo>
                  <a:lnTo>
                    <a:pt x="5507" y="837"/>
                  </a:lnTo>
                  <a:lnTo>
                    <a:pt x="5348" y="635"/>
                  </a:lnTo>
                  <a:lnTo>
                    <a:pt x="5019" y="344"/>
                  </a:lnTo>
                  <a:lnTo>
                    <a:pt x="4748" y="130"/>
                  </a:lnTo>
                  <a:close/>
                  <a:moveTo>
                    <a:pt x="1529" y="15"/>
                  </a:moveTo>
                  <a:lnTo>
                    <a:pt x="1505" y="47"/>
                  </a:lnTo>
                  <a:lnTo>
                    <a:pt x="1647" y="213"/>
                  </a:lnTo>
                  <a:lnTo>
                    <a:pt x="1966" y="514"/>
                  </a:lnTo>
                  <a:lnTo>
                    <a:pt x="2160" y="674"/>
                  </a:lnTo>
                  <a:lnTo>
                    <a:pt x="2343" y="843"/>
                  </a:lnTo>
                  <a:lnTo>
                    <a:pt x="2541" y="999"/>
                  </a:lnTo>
                  <a:lnTo>
                    <a:pt x="2756" y="1203"/>
                  </a:lnTo>
                  <a:lnTo>
                    <a:pt x="2812" y="1193"/>
                  </a:lnTo>
                  <a:lnTo>
                    <a:pt x="2801" y="1141"/>
                  </a:lnTo>
                  <a:lnTo>
                    <a:pt x="2794" y="1110"/>
                  </a:lnTo>
                  <a:lnTo>
                    <a:pt x="2537" y="861"/>
                  </a:lnTo>
                  <a:lnTo>
                    <a:pt x="2105" y="490"/>
                  </a:lnTo>
                  <a:lnTo>
                    <a:pt x="1931" y="333"/>
                  </a:lnTo>
                  <a:lnTo>
                    <a:pt x="1675" y="95"/>
                  </a:lnTo>
                  <a:lnTo>
                    <a:pt x="1529" y="15"/>
                  </a:lnTo>
                  <a:close/>
                  <a:moveTo>
                    <a:pt x="4273" y="223"/>
                  </a:moveTo>
                  <a:lnTo>
                    <a:pt x="4229" y="285"/>
                  </a:lnTo>
                  <a:lnTo>
                    <a:pt x="4471" y="531"/>
                  </a:lnTo>
                  <a:lnTo>
                    <a:pt x="4873" y="891"/>
                  </a:lnTo>
                  <a:lnTo>
                    <a:pt x="5057" y="1048"/>
                  </a:lnTo>
                  <a:lnTo>
                    <a:pt x="5254" y="1207"/>
                  </a:lnTo>
                  <a:lnTo>
                    <a:pt x="5310" y="1134"/>
                  </a:lnTo>
                  <a:lnTo>
                    <a:pt x="4724" y="629"/>
                  </a:lnTo>
                  <a:lnTo>
                    <a:pt x="4283" y="234"/>
                  </a:lnTo>
                  <a:lnTo>
                    <a:pt x="4273" y="223"/>
                  </a:lnTo>
                  <a:close/>
                  <a:moveTo>
                    <a:pt x="4031" y="562"/>
                  </a:moveTo>
                  <a:lnTo>
                    <a:pt x="3965" y="621"/>
                  </a:lnTo>
                  <a:lnTo>
                    <a:pt x="4003" y="687"/>
                  </a:lnTo>
                  <a:lnTo>
                    <a:pt x="4179" y="826"/>
                  </a:lnTo>
                  <a:lnTo>
                    <a:pt x="4537" y="1152"/>
                  </a:lnTo>
                  <a:lnTo>
                    <a:pt x="4745" y="1321"/>
                  </a:lnTo>
                  <a:lnTo>
                    <a:pt x="4980" y="1526"/>
                  </a:lnTo>
                  <a:lnTo>
                    <a:pt x="5025" y="1494"/>
                  </a:lnTo>
                  <a:lnTo>
                    <a:pt x="5039" y="1443"/>
                  </a:lnTo>
                  <a:lnTo>
                    <a:pt x="4862" y="1294"/>
                  </a:lnTo>
                  <a:lnTo>
                    <a:pt x="4505" y="978"/>
                  </a:lnTo>
                  <a:lnTo>
                    <a:pt x="4267" y="767"/>
                  </a:lnTo>
                  <a:lnTo>
                    <a:pt x="4031" y="562"/>
                  </a:lnTo>
                  <a:close/>
                  <a:moveTo>
                    <a:pt x="1422" y="445"/>
                  </a:moveTo>
                  <a:lnTo>
                    <a:pt x="1405" y="531"/>
                  </a:lnTo>
                  <a:lnTo>
                    <a:pt x="1539" y="642"/>
                  </a:lnTo>
                  <a:lnTo>
                    <a:pt x="1775" y="867"/>
                  </a:lnTo>
                  <a:lnTo>
                    <a:pt x="1942" y="992"/>
                  </a:lnTo>
                  <a:lnTo>
                    <a:pt x="2188" y="1217"/>
                  </a:lnTo>
                  <a:lnTo>
                    <a:pt x="2402" y="1419"/>
                  </a:lnTo>
                  <a:lnTo>
                    <a:pt x="2659" y="1668"/>
                  </a:lnTo>
                  <a:lnTo>
                    <a:pt x="2694" y="1636"/>
                  </a:lnTo>
                  <a:lnTo>
                    <a:pt x="2694" y="1574"/>
                  </a:lnTo>
                  <a:lnTo>
                    <a:pt x="2482" y="1360"/>
                  </a:lnTo>
                  <a:lnTo>
                    <a:pt x="2070" y="978"/>
                  </a:lnTo>
                  <a:lnTo>
                    <a:pt x="1844" y="798"/>
                  </a:lnTo>
                  <a:lnTo>
                    <a:pt x="1640" y="604"/>
                  </a:lnTo>
                  <a:lnTo>
                    <a:pt x="1422" y="445"/>
                  </a:lnTo>
                  <a:close/>
                  <a:moveTo>
                    <a:pt x="3781" y="871"/>
                  </a:moveTo>
                  <a:lnTo>
                    <a:pt x="3747" y="878"/>
                  </a:lnTo>
                  <a:lnTo>
                    <a:pt x="3712" y="961"/>
                  </a:lnTo>
                  <a:lnTo>
                    <a:pt x="3968" y="1197"/>
                  </a:lnTo>
                  <a:lnTo>
                    <a:pt x="4367" y="1547"/>
                  </a:lnTo>
                  <a:lnTo>
                    <a:pt x="4741" y="1855"/>
                  </a:lnTo>
                  <a:lnTo>
                    <a:pt x="4797" y="1803"/>
                  </a:lnTo>
                  <a:lnTo>
                    <a:pt x="4416" y="1453"/>
                  </a:lnTo>
                  <a:lnTo>
                    <a:pt x="4007" y="1093"/>
                  </a:lnTo>
                  <a:lnTo>
                    <a:pt x="3781" y="871"/>
                  </a:lnTo>
                  <a:close/>
                  <a:moveTo>
                    <a:pt x="1336" y="909"/>
                  </a:moveTo>
                  <a:lnTo>
                    <a:pt x="1307" y="1006"/>
                  </a:lnTo>
                  <a:lnTo>
                    <a:pt x="1484" y="1152"/>
                  </a:lnTo>
                  <a:lnTo>
                    <a:pt x="1741" y="1387"/>
                  </a:lnTo>
                  <a:lnTo>
                    <a:pt x="2091" y="1681"/>
                  </a:lnTo>
                  <a:lnTo>
                    <a:pt x="2378" y="1942"/>
                  </a:lnTo>
                  <a:lnTo>
                    <a:pt x="2572" y="2097"/>
                  </a:lnTo>
                  <a:lnTo>
                    <a:pt x="2596" y="2025"/>
                  </a:lnTo>
                  <a:lnTo>
                    <a:pt x="2579" y="1993"/>
                  </a:lnTo>
                  <a:lnTo>
                    <a:pt x="2417" y="1814"/>
                  </a:lnTo>
                  <a:lnTo>
                    <a:pt x="2035" y="1477"/>
                  </a:lnTo>
                  <a:lnTo>
                    <a:pt x="1810" y="1283"/>
                  </a:lnTo>
                  <a:lnTo>
                    <a:pt x="1571" y="1103"/>
                  </a:lnTo>
                  <a:lnTo>
                    <a:pt x="1336" y="909"/>
                  </a:lnTo>
                  <a:close/>
                  <a:moveTo>
                    <a:pt x="3539" y="1200"/>
                  </a:moveTo>
                  <a:lnTo>
                    <a:pt x="3518" y="1207"/>
                  </a:lnTo>
                  <a:lnTo>
                    <a:pt x="3493" y="1259"/>
                  </a:lnTo>
                  <a:lnTo>
                    <a:pt x="3626" y="1394"/>
                  </a:lnTo>
                  <a:lnTo>
                    <a:pt x="3944" y="1710"/>
                  </a:lnTo>
                  <a:lnTo>
                    <a:pt x="4294" y="1990"/>
                  </a:lnTo>
                  <a:lnTo>
                    <a:pt x="4467" y="2160"/>
                  </a:lnTo>
                  <a:lnTo>
                    <a:pt x="4523" y="2097"/>
                  </a:lnTo>
                  <a:lnTo>
                    <a:pt x="4475" y="2031"/>
                  </a:lnTo>
                  <a:lnTo>
                    <a:pt x="4041" y="1661"/>
                  </a:lnTo>
                  <a:lnTo>
                    <a:pt x="3858" y="1470"/>
                  </a:lnTo>
                  <a:lnTo>
                    <a:pt x="3706" y="1335"/>
                  </a:lnTo>
                  <a:lnTo>
                    <a:pt x="3539" y="1200"/>
                  </a:lnTo>
                  <a:close/>
                  <a:moveTo>
                    <a:pt x="3311" y="1508"/>
                  </a:moveTo>
                  <a:lnTo>
                    <a:pt x="3255" y="1536"/>
                  </a:lnTo>
                  <a:lnTo>
                    <a:pt x="3231" y="1567"/>
                  </a:lnTo>
                  <a:lnTo>
                    <a:pt x="3320" y="1689"/>
                  </a:lnTo>
                  <a:lnTo>
                    <a:pt x="3570" y="1893"/>
                  </a:lnTo>
                  <a:lnTo>
                    <a:pt x="3701" y="2035"/>
                  </a:lnTo>
                  <a:lnTo>
                    <a:pt x="3958" y="2263"/>
                  </a:lnTo>
                  <a:lnTo>
                    <a:pt x="4225" y="2479"/>
                  </a:lnTo>
                  <a:lnTo>
                    <a:pt x="4280" y="2437"/>
                  </a:lnTo>
                  <a:lnTo>
                    <a:pt x="4138" y="2281"/>
                  </a:lnTo>
                  <a:lnTo>
                    <a:pt x="3830" y="2011"/>
                  </a:lnTo>
                  <a:lnTo>
                    <a:pt x="3646" y="1820"/>
                  </a:lnTo>
                  <a:lnTo>
                    <a:pt x="3452" y="1664"/>
                  </a:lnTo>
                  <a:lnTo>
                    <a:pt x="3311" y="1508"/>
                  </a:lnTo>
                  <a:close/>
                  <a:moveTo>
                    <a:pt x="3036" y="1844"/>
                  </a:moveTo>
                  <a:lnTo>
                    <a:pt x="3002" y="1865"/>
                  </a:lnTo>
                  <a:lnTo>
                    <a:pt x="2967" y="1907"/>
                  </a:lnTo>
                  <a:lnTo>
                    <a:pt x="3071" y="1997"/>
                  </a:lnTo>
                  <a:lnTo>
                    <a:pt x="3469" y="2367"/>
                  </a:lnTo>
                  <a:lnTo>
                    <a:pt x="3913" y="2738"/>
                  </a:lnTo>
                  <a:lnTo>
                    <a:pt x="4007" y="2777"/>
                  </a:lnTo>
                  <a:lnTo>
                    <a:pt x="4031" y="2735"/>
                  </a:lnTo>
                  <a:lnTo>
                    <a:pt x="3816" y="2545"/>
                  </a:lnTo>
                  <a:lnTo>
                    <a:pt x="3466" y="2239"/>
                  </a:lnTo>
                  <a:lnTo>
                    <a:pt x="3199" y="1980"/>
                  </a:lnTo>
                  <a:lnTo>
                    <a:pt x="3036" y="1844"/>
                  </a:lnTo>
                  <a:close/>
                  <a:moveTo>
                    <a:pt x="2742" y="2150"/>
                  </a:moveTo>
                  <a:lnTo>
                    <a:pt x="2718" y="2212"/>
                  </a:lnTo>
                  <a:lnTo>
                    <a:pt x="2911" y="2402"/>
                  </a:lnTo>
                  <a:lnTo>
                    <a:pt x="3320" y="2773"/>
                  </a:lnTo>
                  <a:lnTo>
                    <a:pt x="3639" y="3047"/>
                  </a:lnTo>
                  <a:lnTo>
                    <a:pt x="3722" y="3123"/>
                  </a:lnTo>
                  <a:lnTo>
                    <a:pt x="3778" y="3085"/>
                  </a:lnTo>
                  <a:lnTo>
                    <a:pt x="3730" y="2999"/>
                  </a:lnTo>
                  <a:lnTo>
                    <a:pt x="3535" y="2804"/>
                  </a:lnTo>
                  <a:lnTo>
                    <a:pt x="2978" y="2333"/>
                  </a:lnTo>
                  <a:lnTo>
                    <a:pt x="2773" y="2153"/>
                  </a:lnTo>
                  <a:lnTo>
                    <a:pt x="2742" y="2150"/>
                  </a:lnTo>
                  <a:close/>
                  <a:moveTo>
                    <a:pt x="1227" y="1342"/>
                  </a:moveTo>
                  <a:lnTo>
                    <a:pt x="1214" y="1404"/>
                  </a:lnTo>
                  <a:lnTo>
                    <a:pt x="1356" y="1571"/>
                  </a:lnTo>
                  <a:lnTo>
                    <a:pt x="1672" y="1876"/>
                  </a:lnTo>
                  <a:lnTo>
                    <a:pt x="1942" y="2091"/>
                  </a:lnTo>
                  <a:lnTo>
                    <a:pt x="2052" y="2222"/>
                  </a:lnTo>
                  <a:lnTo>
                    <a:pt x="2329" y="2426"/>
                  </a:lnTo>
                  <a:lnTo>
                    <a:pt x="2659" y="2721"/>
                  </a:lnTo>
                  <a:lnTo>
                    <a:pt x="3019" y="3036"/>
                  </a:lnTo>
                  <a:lnTo>
                    <a:pt x="3255" y="3241"/>
                  </a:lnTo>
                  <a:lnTo>
                    <a:pt x="3514" y="3445"/>
                  </a:lnTo>
                  <a:lnTo>
                    <a:pt x="3560" y="3404"/>
                  </a:lnTo>
                  <a:lnTo>
                    <a:pt x="3324" y="3168"/>
                  </a:lnTo>
                  <a:lnTo>
                    <a:pt x="2964" y="2863"/>
                  </a:lnTo>
                  <a:lnTo>
                    <a:pt x="2645" y="2572"/>
                  </a:lnTo>
                  <a:lnTo>
                    <a:pt x="1976" y="2007"/>
                  </a:lnTo>
                  <a:lnTo>
                    <a:pt x="1835" y="1872"/>
                  </a:lnTo>
                  <a:lnTo>
                    <a:pt x="1630" y="1692"/>
                  </a:lnTo>
                  <a:lnTo>
                    <a:pt x="1443" y="1533"/>
                  </a:lnTo>
                  <a:lnTo>
                    <a:pt x="1259" y="1342"/>
                  </a:lnTo>
                  <a:close/>
                  <a:moveTo>
                    <a:pt x="1152" y="1806"/>
                  </a:moveTo>
                  <a:lnTo>
                    <a:pt x="1128" y="1838"/>
                  </a:lnTo>
                  <a:lnTo>
                    <a:pt x="1259" y="2014"/>
                  </a:lnTo>
                  <a:lnTo>
                    <a:pt x="1553" y="2316"/>
                  </a:lnTo>
                  <a:lnTo>
                    <a:pt x="1731" y="2471"/>
                  </a:lnTo>
                  <a:lnTo>
                    <a:pt x="1976" y="2645"/>
                  </a:lnTo>
                  <a:lnTo>
                    <a:pt x="2170" y="2846"/>
                  </a:lnTo>
                  <a:lnTo>
                    <a:pt x="2531" y="3140"/>
                  </a:lnTo>
                  <a:lnTo>
                    <a:pt x="2749" y="3320"/>
                  </a:lnTo>
                  <a:lnTo>
                    <a:pt x="2953" y="3535"/>
                  </a:lnTo>
                  <a:lnTo>
                    <a:pt x="3148" y="3701"/>
                  </a:lnTo>
                  <a:lnTo>
                    <a:pt x="3320" y="3872"/>
                  </a:lnTo>
                  <a:lnTo>
                    <a:pt x="3567" y="4086"/>
                  </a:lnTo>
                  <a:lnTo>
                    <a:pt x="3605" y="4024"/>
                  </a:lnTo>
                  <a:lnTo>
                    <a:pt x="3421" y="3813"/>
                  </a:lnTo>
                  <a:lnTo>
                    <a:pt x="3144" y="3563"/>
                  </a:lnTo>
                  <a:lnTo>
                    <a:pt x="2745" y="3172"/>
                  </a:lnTo>
                  <a:lnTo>
                    <a:pt x="2319" y="2853"/>
                  </a:lnTo>
                  <a:lnTo>
                    <a:pt x="2035" y="2583"/>
                  </a:lnTo>
                  <a:lnTo>
                    <a:pt x="1859" y="2426"/>
                  </a:lnTo>
                  <a:lnTo>
                    <a:pt x="1622" y="2233"/>
                  </a:lnTo>
                  <a:lnTo>
                    <a:pt x="1294" y="1942"/>
                  </a:lnTo>
                  <a:lnTo>
                    <a:pt x="1152" y="1806"/>
                  </a:lnTo>
                  <a:close/>
                  <a:moveTo>
                    <a:pt x="1045" y="2250"/>
                  </a:moveTo>
                  <a:lnTo>
                    <a:pt x="1027" y="2333"/>
                  </a:lnTo>
                  <a:lnTo>
                    <a:pt x="1221" y="2534"/>
                  </a:lnTo>
                  <a:lnTo>
                    <a:pt x="1612" y="2895"/>
                  </a:lnTo>
                  <a:lnTo>
                    <a:pt x="1817" y="3074"/>
                  </a:lnTo>
                  <a:lnTo>
                    <a:pt x="2032" y="3255"/>
                  </a:lnTo>
                  <a:lnTo>
                    <a:pt x="2486" y="3639"/>
                  </a:lnTo>
                  <a:lnTo>
                    <a:pt x="2916" y="4045"/>
                  </a:lnTo>
                  <a:lnTo>
                    <a:pt x="3144" y="4214"/>
                  </a:lnTo>
                  <a:lnTo>
                    <a:pt x="3390" y="4419"/>
                  </a:lnTo>
                  <a:lnTo>
                    <a:pt x="3626" y="4641"/>
                  </a:lnTo>
                  <a:lnTo>
                    <a:pt x="3764" y="4668"/>
                  </a:lnTo>
                  <a:lnTo>
                    <a:pt x="3764" y="4668"/>
                  </a:lnTo>
                  <a:lnTo>
                    <a:pt x="3602" y="4502"/>
                  </a:lnTo>
                  <a:lnTo>
                    <a:pt x="3480" y="4371"/>
                  </a:lnTo>
                  <a:lnTo>
                    <a:pt x="3158" y="4107"/>
                  </a:lnTo>
                  <a:lnTo>
                    <a:pt x="2728" y="3747"/>
                  </a:lnTo>
                  <a:lnTo>
                    <a:pt x="2316" y="3376"/>
                  </a:lnTo>
                  <a:lnTo>
                    <a:pt x="2121" y="3206"/>
                  </a:lnTo>
                  <a:lnTo>
                    <a:pt x="1710" y="2846"/>
                  </a:lnTo>
                  <a:lnTo>
                    <a:pt x="1515" y="2655"/>
                  </a:lnTo>
                  <a:lnTo>
                    <a:pt x="1186" y="2361"/>
                  </a:lnTo>
                  <a:lnTo>
                    <a:pt x="1045" y="2250"/>
                  </a:lnTo>
                  <a:close/>
                  <a:moveTo>
                    <a:pt x="739" y="3608"/>
                  </a:moveTo>
                  <a:lnTo>
                    <a:pt x="725" y="3670"/>
                  </a:lnTo>
                  <a:lnTo>
                    <a:pt x="816" y="3802"/>
                  </a:lnTo>
                  <a:lnTo>
                    <a:pt x="1003" y="3951"/>
                  </a:lnTo>
                  <a:lnTo>
                    <a:pt x="1183" y="4163"/>
                  </a:lnTo>
                  <a:lnTo>
                    <a:pt x="1360" y="4277"/>
                  </a:lnTo>
                  <a:lnTo>
                    <a:pt x="1928" y="4761"/>
                  </a:lnTo>
                  <a:lnTo>
                    <a:pt x="1969" y="4731"/>
                  </a:lnTo>
                  <a:lnTo>
                    <a:pt x="1952" y="4678"/>
                  </a:lnTo>
                  <a:lnTo>
                    <a:pt x="1523" y="4263"/>
                  </a:lnTo>
                  <a:lnTo>
                    <a:pt x="1242" y="4069"/>
                  </a:lnTo>
                  <a:lnTo>
                    <a:pt x="1152" y="3958"/>
                  </a:lnTo>
                  <a:lnTo>
                    <a:pt x="933" y="3789"/>
                  </a:lnTo>
                  <a:lnTo>
                    <a:pt x="791" y="3632"/>
                  </a:lnTo>
                  <a:lnTo>
                    <a:pt x="739" y="3608"/>
                  </a:lnTo>
                  <a:close/>
                  <a:moveTo>
                    <a:pt x="674" y="4072"/>
                  </a:moveTo>
                  <a:lnTo>
                    <a:pt x="639" y="4124"/>
                  </a:lnTo>
                  <a:lnTo>
                    <a:pt x="739" y="4277"/>
                  </a:lnTo>
                  <a:lnTo>
                    <a:pt x="1221" y="4696"/>
                  </a:lnTo>
                  <a:lnTo>
                    <a:pt x="1446" y="4907"/>
                  </a:lnTo>
                  <a:lnTo>
                    <a:pt x="1675" y="5070"/>
                  </a:lnTo>
                  <a:lnTo>
                    <a:pt x="1827" y="5236"/>
                  </a:lnTo>
                  <a:lnTo>
                    <a:pt x="1872" y="5206"/>
                  </a:lnTo>
                  <a:lnTo>
                    <a:pt x="1865" y="5132"/>
                  </a:lnTo>
                  <a:lnTo>
                    <a:pt x="1702" y="4963"/>
                  </a:lnTo>
                  <a:lnTo>
                    <a:pt x="1526" y="4849"/>
                  </a:lnTo>
                  <a:lnTo>
                    <a:pt x="1331" y="4668"/>
                  </a:lnTo>
                  <a:lnTo>
                    <a:pt x="1179" y="4502"/>
                  </a:lnTo>
                  <a:lnTo>
                    <a:pt x="826" y="4228"/>
                  </a:lnTo>
                  <a:lnTo>
                    <a:pt x="674" y="4072"/>
                  </a:lnTo>
                  <a:close/>
                  <a:moveTo>
                    <a:pt x="954" y="2735"/>
                  </a:moveTo>
                  <a:lnTo>
                    <a:pt x="930" y="2797"/>
                  </a:lnTo>
                  <a:lnTo>
                    <a:pt x="1165" y="3033"/>
                  </a:lnTo>
                  <a:lnTo>
                    <a:pt x="1349" y="3199"/>
                  </a:lnTo>
                  <a:lnTo>
                    <a:pt x="1568" y="3369"/>
                  </a:lnTo>
                  <a:lnTo>
                    <a:pt x="1751" y="3549"/>
                  </a:lnTo>
                  <a:lnTo>
                    <a:pt x="2121" y="3864"/>
                  </a:lnTo>
                  <a:lnTo>
                    <a:pt x="2295" y="4024"/>
                  </a:lnTo>
                  <a:lnTo>
                    <a:pt x="2891" y="4544"/>
                  </a:lnTo>
                  <a:lnTo>
                    <a:pt x="3282" y="4900"/>
                  </a:lnTo>
                  <a:lnTo>
                    <a:pt x="3560" y="5140"/>
                  </a:lnTo>
                  <a:lnTo>
                    <a:pt x="3681" y="5260"/>
                  </a:lnTo>
                  <a:lnTo>
                    <a:pt x="3868" y="5399"/>
                  </a:lnTo>
                  <a:lnTo>
                    <a:pt x="3992" y="5458"/>
                  </a:lnTo>
                  <a:lnTo>
                    <a:pt x="3992" y="5458"/>
                  </a:lnTo>
                  <a:lnTo>
                    <a:pt x="3934" y="5327"/>
                  </a:lnTo>
                  <a:lnTo>
                    <a:pt x="3781" y="5202"/>
                  </a:lnTo>
                  <a:lnTo>
                    <a:pt x="3615" y="5067"/>
                  </a:lnTo>
                  <a:lnTo>
                    <a:pt x="3483" y="4932"/>
                  </a:lnTo>
                  <a:lnTo>
                    <a:pt x="2999" y="4516"/>
                  </a:lnTo>
                  <a:lnTo>
                    <a:pt x="2558" y="4100"/>
                  </a:lnTo>
                  <a:lnTo>
                    <a:pt x="2313" y="3917"/>
                  </a:lnTo>
                  <a:lnTo>
                    <a:pt x="1869" y="3535"/>
                  </a:lnTo>
                  <a:lnTo>
                    <a:pt x="1664" y="3310"/>
                  </a:lnTo>
                  <a:lnTo>
                    <a:pt x="1419" y="3109"/>
                  </a:lnTo>
                  <a:lnTo>
                    <a:pt x="1190" y="2925"/>
                  </a:lnTo>
                  <a:lnTo>
                    <a:pt x="954" y="2735"/>
                  </a:lnTo>
                  <a:close/>
                  <a:moveTo>
                    <a:pt x="546" y="4491"/>
                  </a:moveTo>
                  <a:lnTo>
                    <a:pt x="511" y="4554"/>
                  </a:lnTo>
                  <a:lnTo>
                    <a:pt x="684" y="4766"/>
                  </a:lnTo>
                  <a:lnTo>
                    <a:pt x="1045" y="5049"/>
                  </a:lnTo>
                  <a:lnTo>
                    <a:pt x="1464" y="5472"/>
                  </a:lnTo>
                  <a:lnTo>
                    <a:pt x="1731" y="5701"/>
                  </a:lnTo>
                  <a:lnTo>
                    <a:pt x="1785" y="5690"/>
                  </a:lnTo>
                  <a:lnTo>
                    <a:pt x="1789" y="5618"/>
                  </a:lnTo>
                  <a:lnTo>
                    <a:pt x="1706" y="5538"/>
                  </a:lnTo>
                  <a:lnTo>
                    <a:pt x="1089" y="4987"/>
                  </a:lnTo>
                  <a:lnTo>
                    <a:pt x="916" y="4817"/>
                  </a:lnTo>
                  <a:lnTo>
                    <a:pt x="743" y="4662"/>
                  </a:lnTo>
                  <a:lnTo>
                    <a:pt x="546" y="4491"/>
                  </a:lnTo>
                  <a:close/>
                  <a:moveTo>
                    <a:pt x="448" y="4966"/>
                  </a:moveTo>
                  <a:lnTo>
                    <a:pt x="424" y="5008"/>
                  </a:lnTo>
                  <a:lnTo>
                    <a:pt x="514" y="5161"/>
                  </a:lnTo>
                  <a:lnTo>
                    <a:pt x="791" y="5410"/>
                  </a:lnTo>
                  <a:lnTo>
                    <a:pt x="975" y="5556"/>
                  </a:lnTo>
                  <a:lnTo>
                    <a:pt x="1152" y="5714"/>
                  </a:lnTo>
                  <a:lnTo>
                    <a:pt x="1633" y="6141"/>
                  </a:lnTo>
                  <a:lnTo>
                    <a:pt x="1689" y="6113"/>
                  </a:lnTo>
                  <a:lnTo>
                    <a:pt x="1692" y="6050"/>
                  </a:lnTo>
                  <a:lnTo>
                    <a:pt x="1557" y="5926"/>
                  </a:lnTo>
                  <a:lnTo>
                    <a:pt x="1248" y="5676"/>
                  </a:lnTo>
                  <a:lnTo>
                    <a:pt x="1055" y="5497"/>
                  </a:lnTo>
                  <a:lnTo>
                    <a:pt x="570" y="5081"/>
                  </a:lnTo>
                  <a:lnTo>
                    <a:pt x="448" y="4966"/>
                  </a:lnTo>
                  <a:close/>
                  <a:moveTo>
                    <a:pt x="847" y="3154"/>
                  </a:moveTo>
                  <a:lnTo>
                    <a:pt x="822" y="3237"/>
                  </a:lnTo>
                  <a:lnTo>
                    <a:pt x="1037" y="3431"/>
                  </a:lnTo>
                  <a:lnTo>
                    <a:pt x="1394" y="3789"/>
                  </a:lnTo>
                  <a:lnTo>
                    <a:pt x="1675" y="4003"/>
                  </a:lnTo>
                  <a:lnTo>
                    <a:pt x="1869" y="4194"/>
                  </a:lnTo>
                  <a:lnTo>
                    <a:pt x="2046" y="4332"/>
                  </a:lnTo>
                  <a:lnTo>
                    <a:pt x="2087" y="4332"/>
                  </a:lnTo>
                  <a:lnTo>
                    <a:pt x="2126" y="4408"/>
                  </a:lnTo>
                  <a:lnTo>
                    <a:pt x="2382" y="4654"/>
                  </a:lnTo>
                  <a:lnTo>
                    <a:pt x="2659" y="4873"/>
                  </a:lnTo>
                  <a:lnTo>
                    <a:pt x="2836" y="5028"/>
                  </a:lnTo>
                  <a:lnTo>
                    <a:pt x="2999" y="5164"/>
                  </a:lnTo>
                  <a:lnTo>
                    <a:pt x="3244" y="5399"/>
                  </a:lnTo>
                  <a:lnTo>
                    <a:pt x="3493" y="5604"/>
                  </a:lnTo>
                  <a:lnTo>
                    <a:pt x="3656" y="5773"/>
                  </a:lnTo>
                  <a:lnTo>
                    <a:pt x="4024" y="6109"/>
                  </a:lnTo>
                  <a:lnTo>
                    <a:pt x="4225" y="6193"/>
                  </a:lnTo>
                  <a:lnTo>
                    <a:pt x="4187" y="6117"/>
                  </a:lnTo>
                  <a:lnTo>
                    <a:pt x="3958" y="5936"/>
                  </a:lnTo>
                  <a:lnTo>
                    <a:pt x="3764" y="5735"/>
                  </a:lnTo>
                  <a:lnTo>
                    <a:pt x="3570" y="5556"/>
                  </a:lnTo>
                  <a:lnTo>
                    <a:pt x="3355" y="5364"/>
                  </a:lnTo>
                  <a:lnTo>
                    <a:pt x="3172" y="5185"/>
                  </a:lnTo>
                  <a:lnTo>
                    <a:pt x="2891" y="4969"/>
                  </a:lnTo>
                  <a:lnTo>
                    <a:pt x="2738" y="4800"/>
                  </a:lnTo>
                  <a:lnTo>
                    <a:pt x="2545" y="4654"/>
                  </a:lnTo>
                  <a:lnTo>
                    <a:pt x="2308" y="4429"/>
                  </a:lnTo>
                  <a:lnTo>
                    <a:pt x="1980" y="4134"/>
                  </a:lnTo>
                  <a:lnTo>
                    <a:pt x="1741" y="3944"/>
                  </a:lnTo>
                  <a:lnTo>
                    <a:pt x="1619" y="3840"/>
                  </a:lnTo>
                  <a:lnTo>
                    <a:pt x="1096" y="3369"/>
                  </a:lnTo>
                  <a:lnTo>
                    <a:pt x="847" y="3154"/>
                  </a:lnTo>
                  <a:close/>
                  <a:moveTo>
                    <a:pt x="320" y="5385"/>
                  </a:moveTo>
                  <a:lnTo>
                    <a:pt x="327" y="5462"/>
                  </a:lnTo>
                  <a:lnTo>
                    <a:pt x="531" y="5684"/>
                  </a:lnTo>
                  <a:lnTo>
                    <a:pt x="694" y="5839"/>
                  </a:lnTo>
                  <a:lnTo>
                    <a:pt x="1301" y="6380"/>
                  </a:lnTo>
                  <a:lnTo>
                    <a:pt x="1536" y="6584"/>
                  </a:lnTo>
                  <a:lnTo>
                    <a:pt x="1571" y="6533"/>
                  </a:lnTo>
                  <a:lnTo>
                    <a:pt x="1360" y="6290"/>
                  </a:lnTo>
                  <a:lnTo>
                    <a:pt x="1141" y="6117"/>
                  </a:lnTo>
                  <a:lnTo>
                    <a:pt x="753" y="5749"/>
                  </a:lnTo>
                  <a:lnTo>
                    <a:pt x="535" y="5576"/>
                  </a:lnTo>
                  <a:lnTo>
                    <a:pt x="320" y="5385"/>
                  </a:lnTo>
                  <a:close/>
                  <a:moveTo>
                    <a:pt x="2316" y="5102"/>
                  </a:moveTo>
                  <a:lnTo>
                    <a:pt x="2513" y="5281"/>
                  </a:lnTo>
                  <a:lnTo>
                    <a:pt x="2666" y="5458"/>
                  </a:lnTo>
                  <a:lnTo>
                    <a:pt x="2849" y="5583"/>
                  </a:lnTo>
                  <a:lnTo>
                    <a:pt x="3137" y="5853"/>
                  </a:lnTo>
                  <a:lnTo>
                    <a:pt x="3477" y="6127"/>
                  </a:lnTo>
                  <a:lnTo>
                    <a:pt x="3691" y="6328"/>
                  </a:lnTo>
                  <a:lnTo>
                    <a:pt x="3962" y="6553"/>
                  </a:lnTo>
                  <a:lnTo>
                    <a:pt x="4145" y="6723"/>
                  </a:lnTo>
                  <a:lnTo>
                    <a:pt x="4350" y="6934"/>
                  </a:lnTo>
                  <a:lnTo>
                    <a:pt x="4384" y="6872"/>
                  </a:lnTo>
                  <a:lnTo>
                    <a:pt x="4283" y="6720"/>
                  </a:lnTo>
                  <a:lnTo>
                    <a:pt x="3546" y="6034"/>
                  </a:lnTo>
                  <a:lnTo>
                    <a:pt x="3248" y="5815"/>
                  </a:lnTo>
                  <a:lnTo>
                    <a:pt x="2970" y="5548"/>
                  </a:lnTo>
                  <a:lnTo>
                    <a:pt x="2721" y="5375"/>
                  </a:lnTo>
                  <a:lnTo>
                    <a:pt x="2506" y="5153"/>
                  </a:lnTo>
                  <a:lnTo>
                    <a:pt x="2316" y="5102"/>
                  </a:lnTo>
                  <a:close/>
                  <a:moveTo>
                    <a:pt x="234" y="5839"/>
                  </a:moveTo>
                  <a:lnTo>
                    <a:pt x="205" y="5933"/>
                  </a:lnTo>
                  <a:lnTo>
                    <a:pt x="850" y="6563"/>
                  </a:lnTo>
                  <a:lnTo>
                    <a:pt x="1120" y="6768"/>
                  </a:lnTo>
                  <a:lnTo>
                    <a:pt x="1377" y="6993"/>
                  </a:lnTo>
                  <a:lnTo>
                    <a:pt x="1429" y="7017"/>
                  </a:lnTo>
                  <a:lnTo>
                    <a:pt x="1467" y="6920"/>
                  </a:lnTo>
                  <a:lnTo>
                    <a:pt x="1280" y="6775"/>
                  </a:lnTo>
                  <a:lnTo>
                    <a:pt x="961" y="6515"/>
                  </a:lnTo>
                  <a:lnTo>
                    <a:pt x="767" y="6314"/>
                  </a:lnTo>
                  <a:lnTo>
                    <a:pt x="511" y="6079"/>
                  </a:lnTo>
                  <a:lnTo>
                    <a:pt x="234" y="5839"/>
                  </a:lnTo>
                  <a:close/>
                  <a:moveTo>
                    <a:pt x="50" y="6757"/>
                  </a:moveTo>
                  <a:lnTo>
                    <a:pt x="1" y="6820"/>
                  </a:lnTo>
                  <a:lnTo>
                    <a:pt x="237" y="7066"/>
                  </a:lnTo>
                  <a:lnTo>
                    <a:pt x="576" y="7357"/>
                  </a:lnTo>
                  <a:lnTo>
                    <a:pt x="704" y="7333"/>
                  </a:lnTo>
                  <a:lnTo>
                    <a:pt x="583" y="7229"/>
                  </a:lnTo>
                  <a:lnTo>
                    <a:pt x="50" y="6757"/>
                  </a:lnTo>
                  <a:close/>
                  <a:moveTo>
                    <a:pt x="133" y="6325"/>
                  </a:moveTo>
                  <a:lnTo>
                    <a:pt x="119" y="6397"/>
                  </a:lnTo>
                  <a:lnTo>
                    <a:pt x="230" y="6533"/>
                  </a:lnTo>
                  <a:lnTo>
                    <a:pt x="497" y="6757"/>
                  </a:lnTo>
                  <a:lnTo>
                    <a:pt x="674" y="6928"/>
                  </a:lnTo>
                  <a:lnTo>
                    <a:pt x="1034" y="7222"/>
                  </a:lnTo>
                  <a:lnTo>
                    <a:pt x="1227" y="7368"/>
                  </a:lnTo>
                  <a:lnTo>
                    <a:pt x="1283" y="7381"/>
                  </a:lnTo>
                  <a:lnTo>
                    <a:pt x="1318" y="7339"/>
                  </a:lnTo>
                  <a:lnTo>
                    <a:pt x="1235" y="7249"/>
                  </a:lnTo>
                  <a:lnTo>
                    <a:pt x="978" y="7038"/>
                  </a:lnTo>
                  <a:lnTo>
                    <a:pt x="587" y="6720"/>
                  </a:lnTo>
                  <a:lnTo>
                    <a:pt x="133" y="6325"/>
                  </a:lnTo>
                  <a:close/>
                  <a:moveTo>
                    <a:pt x="2863" y="7077"/>
                  </a:moveTo>
                  <a:lnTo>
                    <a:pt x="2877" y="7194"/>
                  </a:lnTo>
                  <a:lnTo>
                    <a:pt x="3044" y="7339"/>
                  </a:lnTo>
                  <a:lnTo>
                    <a:pt x="3196" y="7475"/>
                  </a:lnTo>
                  <a:lnTo>
                    <a:pt x="3369" y="7451"/>
                  </a:lnTo>
                  <a:lnTo>
                    <a:pt x="2863" y="7077"/>
                  </a:lnTo>
                  <a:close/>
                  <a:moveTo>
                    <a:pt x="2659" y="6394"/>
                  </a:moveTo>
                  <a:lnTo>
                    <a:pt x="2690" y="6480"/>
                  </a:lnTo>
                  <a:lnTo>
                    <a:pt x="2922" y="6747"/>
                  </a:lnTo>
                  <a:lnTo>
                    <a:pt x="3148" y="6941"/>
                  </a:lnTo>
                  <a:lnTo>
                    <a:pt x="3414" y="7177"/>
                  </a:lnTo>
                  <a:lnTo>
                    <a:pt x="3622" y="7315"/>
                  </a:lnTo>
                  <a:lnTo>
                    <a:pt x="3861" y="7496"/>
                  </a:lnTo>
                  <a:lnTo>
                    <a:pt x="3917" y="7447"/>
                  </a:lnTo>
                  <a:lnTo>
                    <a:pt x="3667" y="7253"/>
                  </a:lnTo>
                  <a:lnTo>
                    <a:pt x="3431" y="7048"/>
                  </a:lnTo>
                  <a:lnTo>
                    <a:pt x="3248" y="6903"/>
                  </a:lnTo>
                  <a:lnTo>
                    <a:pt x="3033" y="6699"/>
                  </a:lnTo>
                  <a:lnTo>
                    <a:pt x="2807" y="6466"/>
                  </a:lnTo>
                  <a:lnTo>
                    <a:pt x="2659" y="6394"/>
                  </a:lnTo>
                  <a:close/>
                  <a:moveTo>
                    <a:pt x="2458" y="5694"/>
                  </a:moveTo>
                  <a:lnTo>
                    <a:pt x="2506" y="5801"/>
                  </a:lnTo>
                  <a:lnTo>
                    <a:pt x="2721" y="6026"/>
                  </a:lnTo>
                  <a:lnTo>
                    <a:pt x="3071" y="6317"/>
                  </a:lnTo>
                  <a:lnTo>
                    <a:pt x="3290" y="6477"/>
                  </a:lnTo>
                  <a:lnTo>
                    <a:pt x="3463" y="6647"/>
                  </a:lnTo>
                  <a:lnTo>
                    <a:pt x="3823" y="6973"/>
                  </a:lnTo>
                  <a:lnTo>
                    <a:pt x="4017" y="7152"/>
                  </a:lnTo>
                  <a:lnTo>
                    <a:pt x="4211" y="7312"/>
                  </a:lnTo>
                  <a:lnTo>
                    <a:pt x="4481" y="7537"/>
                  </a:lnTo>
                  <a:lnTo>
                    <a:pt x="4544" y="7531"/>
                  </a:lnTo>
                  <a:lnTo>
                    <a:pt x="4558" y="7499"/>
                  </a:lnTo>
                  <a:lnTo>
                    <a:pt x="4526" y="7454"/>
                  </a:lnTo>
                  <a:lnTo>
                    <a:pt x="4149" y="7094"/>
                  </a:lnTo>
                  <a:lnTo>
                    <a:pt x="3778" y="6778"/>
                  </a:lnTo>
                  <a:lnTo>
                    <a:pt x="3591" y="6632"/>
                  </a:lnTo>
                  <a:lnTo>
                    <a:pt x="3130" y="6248"/>
                  </a:lnTo>
                  <a:lnTo>
                    <a:pt x="2791" y="5933"/>
                  </a:lnTo>
                  <a:lnTo>
                    <a:pt x="2604" y="5784"/>
                  </a:lnTo>
                  <a:lnTo>
                    <a:pt x="2458" y="56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54;p59">
              <a:extLst>
                <a:ext uri="{FF2B5EF4-FFF2-40B4-BE49-F238E27FC236}">
                  <a16:creationId xmlns:a16="http://schemas.microsoft.com/office/drawing/2014/main" id="{7318EEAA-B32A-E448-4FED-4ECCA870EEE9}"/>
                </a:ext>
              </a:extLst>
            </p:cNvPr>
            <p:cNvSpPr/>
            <p:nvPr/>
          </p:nvSpPr>
          <p:spPr>
            <a:xfrm>
              <a:off x="5417925" y="1946975"/>
              <a:ext cx="95375" cy="172925"/>
            </a:xfrm>
            <a:custGeom>
              <a:avLst/>
              <a:gdLst/>
              <a:ahLst/>
              <a:cxnLst/>
              <a:rect l="l" t="t" r="r" b="b"/>
              <a:pathLst>
                <a:path w="3815" h="6917" extrusionOk="0">
                  <a:moveTo>
                    <a:pt x="3517" y="97"/>
                  </a:moveTo>
                  <a:lnTo>
                    <a:pt x="3458" y="107"/>
                  </a:lnTo>
                  <a:lnTo>
                    <a:pt x="3805" y="443"/>
                  </a:lnTo>
                  <a:lnTo>
                    <a:pt x="3815" y="395"/>
                  </a:lnTo>
                  <a:lnTo>
                    <a:pt x="3711" y="264"/>
                  </a:lnTo>
                  <a:lnTo>
                    <a:pt x="3517" y="97"/>
                  </a:lnTo>
                  <a:close/>
                  <a:moveTo>
                    <a:pt x="2862" y="66"/>
                  </a:moveTo>
                  <a:lnTo>
                    <a:pt x="2824" y="77"/>
                  </a:lnTo>
                  <a:lnTo>
                    <a:pt x="2824" y="94"/>
                  </a:lnTo>
                  <a:lnTo>
                    <a:pt x="2879" y="128"/>
                  </a:lnTo>
                  <a:lnTo>
                    <a:pt x="3111" y="350"/>
                  </a:lnTo>
                  <a:lnTo>
                    <a:pt x="3375" y="537"/>
                  </a:lnTo>
                  <a:lnTo>
                    <a:pt x="3548" y="714"/>
                  </a:lnTo>
                  <a:lnTo>
                    <a:pt x="3711" y="867"/>
                  </a:lnTo>
                  <a:lnTo>
                    <a:pt x="3752" y="807"/>
                  </a:lnTo>
                  <a:lnTo>
                    <a:pt x="3714" y="738"/>
                  </a:lnTo>
                  <a:lnTo>
                    <a:pt x="3552" y="593"/>
                  </a:lnTo>
                  <a:lnTo>
                    <a:pt x="3195" y="294"/>
                  </a:lnTo>
                  <a:lnTo>
                    <a:pt x="2973" y="90"/>
                  </a:lnTo>
                  <a:lnTo>
                    <a:pt x="2862" y="66"/>
                  </a:lnTo>
                  <a:close/>
                  <a:moveTo>
                    <a:pt x="2297" y="48"/>
                  </a:moveTo>
                  <a:lnTo>
                    <a:pt x="2287" y="59"/>
                  </a:lnTo>
                  <a:lnTo>
                    <a:pt x="2238" y="66"/>
                  </a:lnTo>
                  <a:lnTo>
                    <a:pt x="2246" y="87"/>
                  </a:lnTo>
                  <a:lnTo>
                    <a:pt x="2460" y="260"/>
                  </a:lnTo>
                  <a:lnTo>
                    <a:pt x="2855" y="600"/>
                  </a:lnTo>
                  <a:lnTo>
                    <a:pt x="3066" y="793"/>
                  </a:lnTo>
                  <a:lnTo>
                    <a:pt x="3240" y="960"/>
                  </a:lnTo>
                  <a:lnTo>
                    <a:pt x="3427" y="1092"/>
                  </a:lnTo>
                  <a:lnTo>
                    <a:pt x="3628" y="1247"/>
                  </a:lnTo>
                  <a:lnTo>
                    <a:pt x="3659" y="1199"/>
                  </a:lnTo>
                  <a:lnTo>
                    <a:pt x="3486" y="1036"/>
                  </a:lnTo>
                  <a:lnTo>
                    <a:pt x="3157" y="769"/>
                  </a:lnTo>
                  <a:lnTo>
                    <a:pt x="2994" y="575"/>
                  </a:lnTo>
                  <a:lnTo>
                    <a:pt x="2568" y="235"/>
                  </a:lnTo>
                  <a:lnTo>
                    <a:pt x="2336" y="59"/>
                  </a:lnTo>
                  <a:lnTo>
                    <a:pt x="2297" y="48"/>
                  </a:lnTo>
                  <a:close/>
                  <a:moveTo>
                    <a:pt x="66" y="1060"/>
                  </a:moveTo>
                  <a:lnTo>
                    <a:pt x="31" y="1119"/>
                  </a:lnTo>
                  <a:lnTo>
                    <a:pt x="118" y="1241"/>
                  </a:lnTo>
                  <a:lnTo>
                    <a:pt x="263" y="1355"/>
                  </a:lnTo>
                  <a:lnTo>
                    <a:pt x="229" y="1223"/>
                  </a:lnTo>
                  <a:lnTo>
                    <a:pt x="66" y="1060"/>
                  </a:lnTo>
                  <a:close/>
                  <a:moveTo>
                    <a:pt x="149" y="648"/>
                  </a:moveTo>
                  <a:lnTo>
                    <a:pt x="125" y="738"/>
                  </a:lnTo>
                  <a:lnTo>
                    <a:pt x="201" y="817"/>
                  </a:lnTo>
                  <a:lnTo>
                    <a:pt x="346" y="960"/>
                  </a:lnTo>
                  <a:lnTo>
                    <a:pt x="627" y="1168"/>
                  </a:lnTo>
                  <a:lnTo>
                    <a:pt x="859" y="1383"/>
                  </a:lnTo>
                  <a:lnTo>
                    <a:pt x="970" y="1379"/>
                  </a:lnTo>
                  <a:lnTo>
                    <a:pt x="776" y="1175"/>
                  </a:lnTo>
                  <a:lnTo>
                    <a:pt x="517" y="977"/>
                  </a:lnTo>
                  <a:lnTo>
                    <a:pt x="149" y="648"/>
                  </a:lnTo>
                  <a:close/>
                  <a:moveTo>
                    <a:pt x="1026" y="7"/>
                  </a:moveTo>
                  <a:lnTo>
                    <a:pt x="1314" y="312"/>
                  </a:lnTo>
                  <a:lnTo>
                    <a:pt x="1577" y="489"/>
                  </a:lnTo>
                  <a:lnTo>
                    <a:pt x="1723" y="614"/>
                  </a:lnTo>
                  <a:lnTo>
                    <a:pt x="1875" y="755"/>
                  </a:lnTo>
                  <a:lnTo>
                    <a:pt x="2020" y="897"/>
                  </a:lnTo>
                  <a:lnTo>
                    <a:pt x="2176" y="1022"/>
                  </a:lnTo>
                  <a:lnTo>
                    <a:pt x="2301" y="1133"/>
                  </a:lnTo>
                  <a:lnTo>
                    <a:pt x="2484" y="1268"/>
                  </a:lnTo>
                  <a:lnTo>
                    <a:pt x="2620" y="1420"/>
                  </a:lnTo>
                  <a:lnTo>
                    <a:pt x="2727" y="1434"/>
                  </a:lnTo>
                  <a:lnTo>
                    <a:pt x="2730" y="1386"/>
                  </a:lnTo>
                  <a:lnTo>
                    <a:pt x="2568" y="1212"/>
                  </a:lnTo>
                  <a:lnTo>
                    <a:pt x="2391" y="1067"/>
                  </a:lnTo>
                  <a:lnTo>
                    <a:pt x="2238" y="956"/>
                  </a:lnTo>
                  <a:lnTo>
                    <a:pt x="2083" y="822"/>
                  </a:lnTo>
                  <a:lnTo>
                    <a:pt x="1937" y="679"/>
                  </a:lnTo>
                  <a:lnTo>
                    <a:pt x="1764" y="555"/>
                  </a:lnTo>
                  <a:lnTo>
                    <a:pt x="1619" y="402"/>
                  </a:lnTo>
                  <a:lnTo>
                    <a:pt x="1462" y="288"/>
                  </a:lnTo>
                  <a:lnTo>
                    <a:pt x="1299" y="163"/>
                  </a:lnTo>
                  <a:lnTo>
                    <a:pt x="1106" y="11"/>
                  </a:lnTo>
                  <a:lnTo>
                    <a:pt x="1026" y="7"/>
                  </a:lnTo>
                  <a:close/>
                  <a:moveTo>
                    <a:pt x="1552" y="45"/>
                  </a:moveTo>
                  <a:lnTo>
                    <a:pt x="1785" y="208"/>
                  </a:lnTo>
                  <a:lnTo>
                    <a:pt x="2124" y="478"/>
                  </a:lnTo>
                  <a:lnTo>
                    <a:pt x="2308" y="630"/>
                  </a:lnTo>
                  <a:lnTo>
                    <a:pt x="2502" y="787"/>
                  </a:lnTo>
                  <a:lnTo>
                    <a:pt x="2686" y="950"/>
                  </a:lnTo>
                  <a:lnTo>
                    <a:pt x="3042" y="1258"/>
                  </a:lnTo>
                  <a:lnTo>
                    <a:pt x="3323" y="1445"/>
                  </a:lnTo>
                  <a:lnTo>
                    <a:pt x="3434" y="1449"/>
                  </a:lnTo>
                  <a:lnTo>
                    <a:pt x="2883" y="995"/>
                  </a:lnTo>
                  <a:lnTo>
                    <a:pt x="2700" y="842"/>
                  </a:lnTo>
                  <a:lnTo>
                    <a:pt x="2350" y="544"/>
                  </a:lnTo>
                  <a:lnTo>
                    <a:pt x="2155" y="398"/>
                  </a:lnTo>
                  <a:lnTo>
                    <a:pt x="1972" y="235"/>
                  </a:lnTo>
                  <a:lnTo>
                    <a:pt x="1681" y="48"/>
                  </a:lnTo>
                  <a:lnTo>
                    <a:pt x="1552" y="45"/>
                  </a:lnTo>
                  <a:close/>
                  <a:moveTo>
                    <a:pt x="499" y="0"/>
                  </a:moveTo>
                  <a:lnTo>
                    <a:pt x="468" y="45"/>
                  </a:lnTo>
                  <a:lnTo>
                    <a:pt x="690" y="232"/>
                  </a:lnTo>
                  <a:lnTo>
                    <a:pt x="1008" y="510"/>
                  </a:lnTo>
                  <a:lnTo>
                    <a:pt x="1203" y="665"/>
                  </a:lnTo>
                  <a:lnTo>
                    <a:pt x="1397" y="838"/>
                  </a:lnTo>
                  <a:lnTo>
                    <a:pt x="1570" y="991"/>
                  </a:lnTo>
                  <a:lnTo>
                    <a:pt x="1947" y="1310"/>
                  </a:lnTo>
                  <a:lnTo>
                    <a:pt x="2169" y="1514"/>
                  </a:lnTo>
                  <a:lnTo>
                    <a:pt x="2363" y="1660"/>
                  </a:lnTo>
                  <a:lnTo>
                    <a:pt x="2488" y="1791"/>
                  </a:lnTo>
                  <a:lnTo>
                    <a:pt x="2519" y="1764"/>
                  </a:lnTo>
                  <a:lnTo>
                    <a:pt x="2471" y="1636"/>
                  </a:lnTo>
                  <a:lnTo>
                    <a:pt x="2270" y="1469"/>
                  </a:lnTo>
                  <a:lnTo>
                    <a:pt x="2124" y="1316"/>
                  </a:lnTo>
                  <a:lnTo>
                    <a:pt x="1913" y="1143"/>
                  </a:lnTo>
                  <a:lnTo>
                    <a:pt x="1688" y="977"/>
                  </a:lnTo>
                  <a:lnTo>
                    <a:pt x="1320" y="669"/>
                  </a:lnTo>
                  <a:lnTo>
                    <a:pt x="974" y="350"/>
                  </a:lnTo>
                  <a:lnTo>
                    <a:pt x="780" y="194"/>
                  </a:lnTo>
                  <a:lnTo>
                    <a:pt x="499" y="0"/>
                  </a:lnTo>
                  <a:close/>
                  <a:moveTo>
                    <a:pt x="222" y="246"/>
                  </a:moveTo>
                  <a:lnTo>
                    <a:pt x="218" y="336"/>
                  </a:lnTo>
                  <a:lnTo>
                    <a:pt x="316" y="398"/>
                  </a:lnTo>
                  <a:lnTo>
                    <a:pt x="506" y="603"/>
                  </a:lnTo>
                  <a:lnTo>
                    <a:pt x="731" y="776"/>
                  </a:lnTo>
                  <a:lnTo>
                    <a:pt x="1299" y="1300"/>
                  </a:lnTo>
                  <a:lnTo>
                    <a:pt x="1546" y="1445"/>
                  </a:lnTo>
                  <a:lnTo>
                    <a:pt x="1757" y="1649"/>
                  </a:lnTo>
                  <a:lnTo>
                    <a:pt x="1968" y="1826"/>
                  </a:lnTo>
                  <a:lnTo>
                    <a:pt x="2183" y="1989"/>
                  </a:lnTo>
                  <a:lnTo>
                    <a:pt x="2384" y="2165"/>
                  </a:lnTo>
                  <a:lnTo>
                    <a:pt x="2425" y="2127"/>
                  </a:lnTo>
                  <a:lnTo>
                    <a:pt x="2193" y="1903"/>
                  </a:lnTo>
                  <a:lnTo>
                    <a:pt x="1809" y="1563"/>
                  </a:lnTo>
                  <a:lnTo>
                    <a:pt x="1625" y="1410"/>
                  </a:lnTo>
                  <a:lnTo>
                    <a:pt x="1421" y="1254"/>
                  </a:lnTo>
                  <a:lnTo>
                    <a:pt x="1016" y="905"/>
                  </a:lnTo>
                  <a:lnTo>
                    <a:pt x="821" y="710"/>
                  </a:lnTo>
                  <a:lnTo>
                    <a:pt x="568" y="544"/>
                  </a:lnTo>
                  <a:lnTo>
                    <a:pt x="302" y="277"/>
                  </a:lnTo>
                  <a:lnTo>
                    <a:pt x="222" y="246"/>
                  </a:lnTo>
                  <a:close/>
                  <a:moveTo>
                    <a:pt x="1154" y="1494"/>
                  </a:moveTo>
                  <a:lnTo>
                    <a:pt x="1123" y="1532"/>
                  </a:lnTo>
                  <a:lnTo>
                    <a:pt x="1265" y="1722"/>
                  </a:lnTo>
                  <a:lnTo>
                    <a:pt x="1594" y="2020"/>
                  </a:lnTo>
                  <a:lnTo>
                    <a:pt x="1778" y="2176"/>
                  </a:lnTo>
                  <a:lnTo>
                    <a:pt x="2145" y="2453"/>
                  </a:lnTo>
                  <a:lnTo>
                    <a:pt x="2305" y="2498"/>
                  </a:lnTo>
                  <a:lnTo>
                    <a:pt x="2305" y="2498"/>
                  </a:lnTo>
                  <a:lnTo>
                    <a:pt x="2228" y="2408"/>
                  </a:lnTo>
                  <a:lnTo>
                    <a:pt x="2044" y="2252"/>
                  </a:lnTo>
                  <a:lnTo>
                    <a:pt x="1878" y="2138"/>
                  </a:lnTo>
                  <a:lnTo>
                    <a:pt x="1531" y="1850"/>
                  </a:lnTo>
                  <a:lnTo>
                    <a:pt x="1154" y="1494"/>
                  </a:lnTo>
                  <a:close/>
                  <a:moveTo>
                    <a:pt x="1061" y="1903"/>
                  </a:moveTo>
                  <a:lnTo>
                    <a:pt x="1050" y="1954"/>
                  </a:lnTo>
                  <a:lnTo>
                    <a:pt x="1106" y="2093"/>
                  </a:lnTo>
                  <a:lnTo>
                    <a:pt x="1365" y="2298"/>
                  </a:lnTo>
                  <a:lnTo>
                    <a:pt x="1694" y="2568"/>
                  </a:lnTo>
                  <a:lnTo>
                    <a:pt x="1985" y="2845"/>
                  </a:lnTo>
                  <a:lnTo>
                    <a:pt x="2176" y="3018"/>
                  </a:lnTo>
                  <a:lnTo>
                    <a:pt x="2217" y="3000"/>
                  </a:lnTo>
                  <a:lnTo>
                    <a:pt x="2211" y="2938"/>
                  </a:lnTo>
                  <a:lnTo>
                    <a:pt x="2183" y="2890"/>
                  </a:lnTo>
                  <a:lnTo>
                    <a:pt x="1979" y="2723"/>
                  </a:lnTo>
                  <a:lnTo>
                    <a:pt x="1827" y="2560"/>
                  </a:lnTo>
                  <a:lnTo>
                    <a:pt x="1497" y="2273"/>
                  </a:lnTo>
                  <a:lnTo>
                    <a:pt x="1224" y="2076"/>
                  </a:lnTo>
                  <a:lnTo>
                    <a:pt x="1061" y="1903"/>
                  </a:lnTo>
                  <a:close/>
                  <a:moveTo>
                    <a:pt x="967" y="2335"/>
                  </a:moveTo>
                  <a:lnTo>
                    <a:pt x="936" y="2384"/>
                  </a:lnTo>
                  <a:lnTo>
                    <a:pt x="1040" y="2515"/>
                  </a:lnTo>
                  <a:lnTo>
                    <a:pt x="1358" y="2782"/>
                  </a:lnTo>
                  <a:lnTo>
                    <a:pt x="1580" y="2987"/>
                  </a:lnTo>
                  <a:lnTo>
                    <a:pt x="1833" y="3174"/>
                  </a:lnTo>
                  <a:lnTo>
                    <a:pt x="2083" y="3420"/>
                  </a:lnTo>
                  <a:lnTo>
                    <a:pt x="2124" y="3382"/>
                  </a:lnTo>
                  <a:lnTo>
                    <a:pt x="2010" y="3219"/>
                  </a:lnTo>
                  <a:lnTo>
                    <a:pt x="1723" y="2973"/>
                  </a:lnTo>
                  <a:lnTo>
                    <a:pt x="1501" y="2758"/>
                  </a:lnTo>
                  <a:lnTo>
                    <a:pt x="1269" y="2571"/>
                  </a:lnTo>
                  <a:lnTo>
                    <a:pt x="1037" y="2377"/>
                  </a:lnTo>
                  <a:lnTo>
                    <a:pt x="967" y="2335"/>
                  </a:lnTo>
                  <a:close/>
                  <a:moveTo>
                    <a:pt x="853" y="2797"/>
                  </a:moveTo>
                  <a:lnTo>
                    <a:pt x="859" y="2866"/>
                  </a:lnTo>
                  <a:lnTo>
                    <a:pt x="1064" y="3049"/>
                  </a:lnTo>
                  <a:lnTo>
                    <a:pt x="1254" y="3205"/>
                  </a:lnTo>
                  <a:lnTo>
                    <a:pt x="1438" y="3379"/>
                  </a:lnTo>
                  <a:lnTo>
                    <a:pt x="1653" y="3534"/>
                  </a:lnTo>
                  <a:lnTo>
                    <a:pt x="1906" y="3749"/>
                  </a:lnTo>
                  <a:lnTo>
                    <a:pt x="2010" y="3811"/>
                  </a:lnTo>
                  <a:lnTo>
                    <a:pt x="2024" y="3742"/>
                  </a:lnTo>
                  <a:lnTo>
                    <a:pt x="1965" y="3690"/>
                  </a:lnTo>
                  <a:lnTo>
                    <a:pt x="1771" y="3527"/>
                  </a:lnTo>
                  <a:lnTo>
                    <a:pt x="1511" y="3302"/>
                  </a:lnTo>
                  <a:lnTo>
                    <a:pt x="1358" y="3157"/>
                  </a:lnTo>
                  <a:lnTo>
                    <a:pt x="1203" y="3046"/>
                  </a:lnTo>
                  <a:lnTo>
                    <a:pt x="988" y="2869"/>
                  </a:lnTo>
                  <a:lnTo>
                    <a:pt x="853" y="2797"/>
                  </a:lnTo>
                  <a:close/>
                  <a:moveTo>
                    <a:pt x="770" y="3160"/>
                  </a:moveTo>
                  <a:lnTo>
                    <a:pt x="738" y="3216"/>
                  </a:lnTo>
                  <a:lnTo>
                    <a:pt x="981" y="3462"/>
                  </a:lnTo>
                  <a:lnTo>
                    <a:pt x="1251" y="3686"/>
                  </a:lnTo>
                  <a:lnTo>
                    <a:pt x="1473" y="3863"/>
                  </a:lnTo>
                  <a:lnTo>
                    <a:pt x="1667" y="4036"/>
                  </a:lnTo>
                  <a:lnTo>
                    <a:pt x="1889" y="4241"/>
                  </a:lnTo>
                  <a:lnTo>
                    <a:pt x="1926" y="4224"/>
                  </a:lnTo>
                  <a:lnTo>
                    <a:pt x="1941" y="4154"/>
                  </a:lnTo>
                  <a:lnTo>
                    <a:pt x="1379" y="3690"/>
                  </a:lnTo>
                  <a:lnTo>
                    <a:pt x="1126" y="3475"/>
                  </a:lnTo>
                  <a:lnTo>
                    <a:pt x="953" y="3312"/>
                  </a:lnTo>
                  <a:lnTo>
                    <a:pt x="770" y="3160"/>
                  </a:lnTo>
                  <a:close/>
                  <a:moveTo>
                    <a:pt x="697" y="3590"/>
                  </a:moveTo>
                  <a:lnTo>
                    <a:pt x="666" y="3638"/>
                  </a:lnTo>
                  <a:lnTo>
                    <a:pt x="877" y="3843"/>
                  </a:lnTo>
                  <a:lnTo>
                    <a:pt x="1099" y="4068"/>
                  </a:lnTo>
                  <a:lnTo>
                    <a:pt x="1254" y="4172"/>
                  </a:lnTo>
                  <a:lnTo>
                    <a:pt x="1525" y="4439"/>
                  </a:lnTo>
                  <a:lnTo>
                    <a:pt x="1757" y="4584"/>
                  </a:lnTo>
                  <a:lnTo>
                    <a:pt x="1806" y="4636"/>
                  </a:lnTo>
                  <a:lnTo>
                    <a:pt x="1854" y="4605"/>
                  </a:lnTo>
                  <a:lnTo>
                    <a:pt x="1819" y="4535"/>
                  </a:lnTo>
                  <a:lnTo>
                    <a:pt x="1566" y="4359"/>
                  </a:lnTo>
                  <a:lnTo>
                    <a:pt x="1323" y="4116"/>
                  </a:lnTo>
                  <a:lnTo>
                    <a:pt x="1199" y="4012"/>
                  </a:lnTo>
                  <a:lnTo>
                    <a:pt x="939" y="3766"/>
                  </a:lnTo>
                  <a:lnTo>
                    <a:pt x="697" y="3590"/>
                  </a:lnTo>
                  <a:close/>
                  <a:moveTo>
                    <a:pt x="583" y="4002"/>
                  </a:moveTo>
                  <a:lnTo>
                    <a:pt x="551" y="4051"/>
                  </a:lnTo>
                  <a:lnTo>
                    <a:pt x="666" y="4182"/>
                  </a:lnTo>
                  <a:lnTo>
                    <a:pt x="967" y="4449"/>
                  </a:lnTo>
                  <a:lnTo>
                    <a:pt x="1178" y="4622"/>
                  </a:lnTo>
                  <a:lnTo>
                    <a:pt x="1421" y="4841"/>
                  </a:lnTo>
                  <a:lnTo>
                    <a:pt x="1664" y="5045"/>
                  </a:lnTo>
                  <a:lnTo>
                    <a:pt x="1729" y="5097"/>
                  </a:lnTo>
                  <a:lnTo>
                    <a:pt x="1750" y="5048"/>
                  </a:lnTo>
                  <a:lnTo>
                    <a:pt x="1764" y="5010"/>
                  </a:lnTo>
                  <a:lnTo>
                    <a:pt x="1656" y="4906"/>
                  </a:lnTo>
                  <a:lnTo>
                    <a:pt x="1376" y="4671"/>
                  </a:lnTo>
                  <a:lnTo>
                    <a:pt x="1192" y="4505"/>
                  </a:lnTo>
                  <a:lnTo>
                    <a:pt x="1019" y="4362"/>
                  </a:lnTo>
                  <a:lnTo>
                    <a:pt x="728" y="4116"/>
                  </a:lnTo>
                  <a:lnTo>
                    <a:pt x="583" y="4002"/>
                  </a:lnTo>
                  <a:close/>
                  <a:moveTo>
                    <a:pt x="509" y="4414"/>
                  </a:moveTo>
                  <a:lnTo>
                    <a:pt x="458" y="4463"/>
                  </a:lnTo>
                  <a:lnTo>
                    <a:pt x="572" y="4594"/>
                  </a:lnTo>
                  <a:lnTo>
                    <a:pt x="835" y="4820"/>
                  </a:lnTo>
                  <a:lnTo>
                    <a:pt x="1165" y="5087"/>
                  </a:lnTo>
                  <a:lnTo>
                    <a:pt x="1580" y="5458"/>
                  </a:lnTo>
                  <a:lnTo>
                    <a:pt x="1625" y="5499"/>
                  </a:lnTo>
                  <a:lnTo>
                    <a:pt x="1649" y="5468"/>
                  </a:lnTo>
                  <a:lnTo>
                    <a:pt x="1660" y="5419"/>
                  </a:lnTo>
                  <a:lnTo>
                    <a:pt x="1486" y="5245"/>
                  </a:lnTo>
                  <a:lnTo>
                    <a:pt x="1099" y="4906"/>
                  </a:lnTo>
                  <a:lnTo>
                    <a:pt x="693" y="4577"/>
                  </a:lnTo>
                  <a:lnTo>
                    <a:pt x="509" y="4414"/>
                  </a:lnTo>
                  <a:close/>
                  <a:moveTo>
                    <a:pt x="378" y="4823"/>
                  </a:moveTo>
                  <a:lnTo>
                    <a:pt x="364" y="4934"/>
                  </a:lnTo>
                  <a:lnTo>
                    <a:pt x="568" y="5076"/>
                  </a:lnTo>
                  <a:lnTo>
                    <a:pt x="721" y="5191"/>
                  </a:lnTo>
                  <a:lnTo>
                    <a:pt x="936" y="5395"/>
                  </a:lnTo>
                  <a:lnTo>
                    <a:pt x="1109" y="5561"/>
                  </a:lnTo>
                  <a:lnTo>
                    <a:pt x="1504" y="5890"/>
                  </a:lnTo>
                  <a:lnTo>
                    <a:pt x="1536" y="5832"/>
                  </a:lnTo>
                  <a:lnTo>
                    <a:pt x="1480" y="5710"/>
                  </a:lnTo>
                  <a:lnTo>
                    <a:pt x="1199" y="5512"/>
                  </a:lnTo>
                  <a:lnTo>
                    <a:pt x="1026" y="5349"/>
                  </a:lnTo>
                  <a:lnTo>
                    <a:pt x="815" y="5146"/>
                  </a:lnTo>
                  <a:lnTo>
                    <a:pt x="551" y="4979"/>
                  </a:lnTo>
                  <a:lnTo>
                    <a:pt x="378" y="4823"/>
                  </a:lnTo>
                  <a:close/>
                  <a:moveTo>
                    <a:pt x="281" y="5277"/>
                  </a:moveTo>
                  <a:lnTo>
                    <a:pt x="281" y="5346"/>
                  </a:lnTo>
                  <a:lnTo>
                    <a:pt x="385" y="5437"/>
                  </a:lnTo>
                  <a:lnTo>
                    <a:pt x="832" y="5786"/>
                  </a:lnTo>
                  <a:lnTo>
                    <a:pt x="1432" y="6320"/>
                  </a:lnTo>
                  <a:lnTo>
                    <a:pt x="1473" y="6264"/>
                  </a:lnTo>
                  <a:lnTo>
                    <a:pt x="1251" y="6050"/>
                  </a:lnTo>
                  <a:lnTo>
                    <a:pt x="1067" y="5894"/>
                  </a:lnTo>
                  <a:lnTo>
                    <a:pt x="766" y="5616"/>
                  </a:lnTo>
                  <a:lnTo>
                    <a:pt x="544" y="5443"/>
                  </a:lnTo>
                  <a:lnTo>
                    <a:pt x="371" y="5308"/>
                  </a:lnTo>
                  <a:lnTo>
                    <a:pt x="281" y="5277"/>
                  </a:lnTo>
                  <a:close/>
                  <a:moveTo>
                    <a:pt x="239" y="5651"/>
                  </a:moveTo>
                  <a:lnTo>
                    <a:pt x="188" y="5696"/>
                  </a:lnTo>
                  <a:lnTo>
                    <a:pt x="371" y="5880"/>
                  </a:lnTo>
                  <a:lnTo>
                    <a:pt x="981" y="6414"/>
                  </a:lnTo>
                  <a:lnTo>
                    <a:pt x="1230" y="6638"/>
                  </a:lnTo>
                  <a:lnTo>
                    <a:pt x="1317" y="6712"/>
                  </a:lnTo>
                  <a:lnTo>
                    <a:pt x="1369" y="6694"/>
                  </a:lnTo>
                  <a:lnTo>
                    <a:pt x="1379" y="6635"/>
                  </a:lnTo>
                  <a:lnTo>
                    <a:pt x="1362" y="6604"/>
                  </a:lnTo>
                  <a:lnTo>
                    <a:pt x="1168" y="6451"/>
                  </a:lnTo>
                  <a:lnTo>
                    <a:pt x="1002" y="6317"/>
                  </a:lnTo>
                  <a:lnTo>
                    <a:pt x="829" y="6174"/>
                  </a:lnTo>
                  <a:lnTo>
                    <a:pt x="450" y="5845"/>
                  </a:lnTo>
                  <a:lnTo>
                    <a:pt x="239" y="5651"/>
                  </a:lnTo>
                  <a:close/>
                  <a:moveTo>
                    <a:pt x="25" y="6483"/>
                  </a:moveTo>
                  <a:lnTo>
                    <a:pt x="0" y="6559"/>
                  </a:lnTo>
                  <a:lnTo>
                    <a:pt x="173" y="6726"/>
                  </a:lnTo>
                  <a:lnTo>
                    <a:pt x="437" y="6902"/>
                  </a:lnTo>
                  <a:lnTo>
                    <a:pt x="538" y="6884"/>
                  </a:lnTo>
                  <a:lnTo>
                    <a:pt x="354" y="6739"/>
                  </a:lnTo>
                  <a:lnTo>
                    <a:pt x="198" y="6625"/>
                  </a:lnTo>
                  <a:lnTo>
                    <a:pt x="25" y="6483"/>
                  </a:lnTo>
                  <a:close/>
                  <a:moveTo>
                    <a:pt x="125" y="6070"/>
                  </a:moveTo>
                  <a:lnTo>
                    <a:pt x="104" y="6139"/>
                  </a:lnTo>
                  <a:lnTo>
                    <a:pt x="267" y="6302"/>
                  </a:lnTo>
                  <a:lnTo>
                    <a:pt x="520" y="6518"/>
                  </a:lnTo>
                  <a:lnTo>
                    <a:pt x="759" y="6732"/>
                  </a:lnTo>
                  <a:lnTo>
                    <a:pt x="915" y="6836"/>
                  </a:lnTo>
                  <a:lnTo>
                    <a:pt x="1032" y="6909"/>
                  </a:lnTo>
                  <a:lnTo>
                    <a:pt x="1151" y="6916"/>
                  </a:lnTo>
                  <a:lnTo>
                    <a:pt x="1016" y="6812"/>
                  </a:lnTo>
                  <a:lnTo>
                    <a:pt x="832" y="6677"/>
                  </a:lnTo>
                  <a:lnTo>
                    <a:pt x="367" y="6268"/>
                  </a:lnTo>
                  <a:lnTo>
                    <a:pt x="125" y="607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55;p59">
              <a:extLst>
                <a:ext uri="{FF2B5EF4-FFF2-40B4-BE49-F238E27FC236}">
                  <a16:creationId xmlns:a16="http://schemas.microsoft.com/office/drawing/2014/main" id="{7F56A370-2BB8-D8CC-9233-681B6124EFE6}"/>
                </a:ext>
              </a:extLst>
            </p:cNvPr>
            <p:cNvSpPr/>
            <p:nvPr/>
          </p:nvSpPr>
          <p:spPr>
            <a:xfrm>
              <a:off x="5501075" y="1948450"/>
              <a:ext cx="115500" cy="178275"/>
            </a:xfrm>
            <a:custGeom>
              <a:avLst/>
              <a:gdLst/>
              <a:ahLst/>
              <a:cxnLst/>
              <a:rect l="l" t="t" r="r" b="b"/>
              <a:pathLst>
                <a:path w="4620" h="7131" extrusionOk="0">
                  <a:moveTo>
                    <a:pt x="3472" y="48"/>
                  </a:moveTo>
                  <a:lnTo>
                    <a:pt x="3452" y="59"/>
                  </a:lnTo>
                  <a:lnTo>
                    <a:pt x="3618" y="211"/>
                  </a:lnTo>
                  <a:lnTo>
                    <a:pt x="3812" y="368"/>
                  </a:lnTo>
                  <a:lnTo>
                    <a:pt x="3985" y="499"/>
                  </a:lnTo>
                  <a:lnTo>
                    <a:pt x="4168" y="665"/>
                  </a:lnTo>
                  <a:lnTo>
                    <a:pt x="4342" y="800"/>
                  </a:lnTo>
                  <a:lnTo>
                    <a:pt x="4525" y="942"/>
                  </a:lnTo>
                  <a:lnTo>
                    <a:pt x="4501" y="873"/>
                  </a:lnTo>
                  <a:lnTo>
                    <a:pt x="4463" y="783"/>
                  </a:lnTo>
                  <a:lnTo>
                    <a:pt x="4280" y="638"/>
                  </a:lnTo>
                  <a:lnTo>
                    <a:pt x="4055" y="454"/>
                  </a:lnTo>
                  <a:lnTo>
                    <a:pt x="3912" y="312"/>
                  </a:lnTo>
                  <a:lnTo>
                    <a:pt x="3680" y="125"/>
                  </a:lnTo>
                  <a:lnTo>
                    <a:pt x="3472" y="48"/>
                  </a:lnTo>
                  <a:close/>
                  <a:moveTo>
                    <a:pt x="1632" y="363"/>
                  </a:moveTo>
                  <a:lnTo>
                    <a:pt x="1581" y="381"/>
                  </a:lnTo>
                  <a:lnTo>
                    <a:pt x="1570" y="440"/>
                  </a:lnTo>
                  <a:lnTo>
                    <a:pt x="1619" y="472"/>
                  </a:lnTo>
                  <a:lnTo>
                    <a:pt x="1833" y="648"/>
                  </a:lnTo>
                  <a:lnTo>
                    <a:pt x="2014" y="811"/>
                  </a:lnTo>
                  <a:lnTo>
                    <a:pt x="2180" y="946"/>
                  </a:lnTo>
                  <a:lnTo>
                    <a:pt x="2363" y="1099"/>
                  </a:lnTo>
                  <a:lnTo>
                    <a:pt x="2596" y="1286"/>
                  </a:lnTo>
                  <a:lnTo>
                    <a:pt x="2696" y="1278"/>
                  </a:lnTo>
                  <a:lnTo>
                    <a:pt x="2686" y="1257"/>
                  </a:lnTo>
                  <a:lnTo>
                    <a:pt x="2059" y="724"/>
                  </a:lnTo>
                  <a:lnTo>
                    <a:pt x="1843" y="547"/>
                  </a:lnTo>
                  <a:lnTo>
                    <a:pt x="1632" y="363"/>
                  </a:lnTo>
                  <a:close/>
                  <a:moveTo>
                    <a:pt x="2849" y="0"/>
                  </a:moveTo>
                  <a:lnTo>
                    <a:pt x="2828" y="38"/>
                  </a:lnTo>
                  <a:lnTo>
                    <a:pt x="3206" y="326"/>
                  </a:lnTo>
                  <a:lnTo>
                    <a:pt x="3486" y="571"/>
                  </a:lnTo>
                  <a:lnTo>
                    <a:pt x="3649" y="696"/>
                  </a:lnTo>
                  <a:lnTo>
                    <a:pt x="3902" y="904"/>
                  </a:lnTo>
                  <a:lnTo>
                    <a:pt x="4103" y="1099"/>
                  </a:lnTo>
                  <a:lnTo>
                    <a:pt x="4442" y="1386"/>
                  </a:lnTo>
                  <a:lnTo>
                    <a:pt x="4598" y="1507"/>
                  </a:lnTo>
                  <a:lnTo>
                    <a:pt x="4619" y="1490"/>
                  </a:lnTo>
                  <a:lnTo>
                    <a:pt x="4602" y="1410"/>
                  </a:lnTo>
                  <a:lnTo>
                    <a:pt x="4380" y="1227"/>
                  </a:lnTo>
                  <a:lnTo>
                    <a:pt x="4186" y="1060"/>
                  </a:lnTo>
                  <a:lnTo>
                    <a:pt x="3770" y="689"/>
                  </a:lnTo>
                  <a:lnTo>
                    <a:pt x="3527" y="516"/>
                  </a:lnTo>
                  <a:lnTo>
                    <a:pt x="3316" y="291"/>
                  </a:lnTo>
                  <a:lnTo>
                    <a:pt x="2998" y="14"/>
                  </a:lnTo>
                  <a:lnTo>
                    <a:pt x="2849" y="0"/>
                  </a:lnTo>
                  <a:close/>
                  <a:moveTo>
                    <a:pt x="1345" y="620"/>
                  </a:moveTo>
                  <a:lnTo>
                    <a:pt x="1307" y="630"/>
                  </a:lnTo>
                  <a:lnTo>
                    <a:pt x="1293" y="689"/>
                  </a:lnTo>
                  <a:lnTo>
                    <a:pt x="1622" y="977"/>
                  </a:lnTo>
                  <a:lnTo>
                    <a:pt x="1920" y="1233"/>
                  </a:lnTo>
                  <a:lnTo>
                    <a:pt x="2184" y="1410"/>
                  </a:lnTo>
                  <a:lnTo>
                    <a:pt x="2291" y="1511"/>
                  </a:lnTo>
                  <a:lnTo>
                    <a:pt x="2322" y="1494"/>
                  </a:lnTo>
                  <a:lnTo>
                    <a:pt x="2284" y="1382"/>
                  </a:lnTo>
                  <a:lnTo>
                    <a:pt x="2062" y="1227"/>
                  </a:lnTo>
                  <a:lnTo>
                    <a:pt x="1723" y="929"/>
                  </a:lnTo>
                  <a:lnTo>
                    <a:pt x="1528" y="776"/>
                  </a:lnTo>
                  <a:lnTo>
                    <a:pt x="1345" y="620"/>
                  </a:lnTo>
                  <a:close/>
                  <a:moveTo>
                    <a:pt x="1137" y="911"/>
                  </a:moveTo>
                  <a:lnTo>
                    <a:pt x="1106" y="918"/>
                  </a:lnTo>
                  <a:lnTo>
                    <a:pt x="1085" y="987"/>
                  </a:lnTo>
                  <a:lnTo>
                    <a:pt x="1172" y="1070"/>
                  </a:lnTo>
                  <a:lnTo>
                    <a:pt x="1567" y="1407"/>
                  </a:lnTo>
                  <a:lnTo>
                    <a:pt x="1705" y="1511"/>
                  </a:lnTo>
                  <a:lnTo>
                    <a:pt x="1906" y="1715"/>
                  </a:lnTo>
                  <a:lnTo>
                    <a:pt x="2118" y="1871"/>
                  </a:lnTo>
                  <a:lnTo>
                    <a:pt x="2149" y="1833"/>
                  </a:lnTo>
                  <a:lnTo>
                    <a:pt x="1996" y="1660"/>
                  </a:lnTo>
                  <a:lnTo>
                    <a:pt x="1774" y="1455"/>
                  </a:lnTo>
                  <a:lnTo>
                    <a:pt x="1650" y="1351"/>
                  </a:lnTo>
                  <a:lnTo>
                    <a:pt x="1456" y="1178"/>
                  </a:lnTo>
                  <a:lnTo>
                    <a:pt x="1300" y="1054"/>
                  </a:lnTo>
                  <a:lnTo>
                    <a:pt x="1137" y="911"/>
                  </a:lnTo>
                  <a:close/>
                  <a:moveTo>
                    <a:pt x="2398" y="52"/>
                  </a:moveTo>
                  <a:lnTo>
                    <a:pt x="2308" y="80"/>
                  </a:lnTo>
                  <a:lnTo>
                    <a:pt x="2540" y="267"/>
                  </a:lnTo>
                  <a:lnTo>
                    <a:pt x="3161" y="800"/>
                  </a:lnTo>
                  <a:lnTo>
                    <a:pt x="3490" y="1067"/>
                  </a:lnTo>
                  <a:lnTo>
                    <a:pt x="3631" y="1220"/>
                  </a:lnTo>
                  <a:lnTo>
                    <a:pt x="3906" y="1417"/>
                  </a:lnTo>
                  <a:lnTo>
                    <a:pt x="4106" y="1622"/>
                  </a:lnTo>
                  <a:lnTo>
                    <a:pt x="4262" y="1753"/>
                  </a:lnTo>
                  <a:lnTo>
                    <a:pt x="4494" y="1951"/>
                  </a:lnTo>
                  <a:lnTo>
                    <a:pt x="4571" y="2002"/>
                  </a:lnTo>
                  <a:lnTo>
                    <a:pt x="4581" y="1954"/>
                  </a:lnTo>
                  <a:lnTo>
                    <a:pt x="4380" y="1740"/>
                  </a:lnTo>
                  <a:lnTo>
                    <a:pt x="4197" y="1566"/>
                  </a:lnTo>
                  <a:lnTo>
                    <a:pt x="4023" y="1393"/>
                  </a:lnTo>
                  <a:lnTo>
                    <a:pt x="3784" y="1195"/>
                  </a:lnTo>
                  <a:lnTo>
                    <a:pt x="3552" y="980"/>
                  </a:lnTo>
                  <a:lnTo>
                    <a:pt x="3358" y="835"/>
                  </a:lnTo>
                  <a:lnTo>
                    <a:pt x="2998" y="537"/>
                  </a:lnTo>
                  <a:lnTo>
                    <a:pt x="2825" y="384"/>
                  </a:lnTo>
                  <a:lnTo>
                    <a:pt x="2398" y="52"/>
                  </a:lnTo>
                  <a:close/>
                  <a:moveTo>
                    <a:pt x="946" y="1251"/>
                  </a:moveTo>
                  <a:lnTo>
                    <a:pt x="905" y="1278"/>
                  </a:lnTo>
                  <a:lnTo>
                    <a:pt x="1058" y="1479"/>
                  </a:lnTo>
                  <a:lnTo>
                    <a:pt x="1407" y="1770"/>
                  </a:lnTo>
                  <a:lnTo>
                    <a:pt x="1601" y="1933"/>
                  </a:lnTo>
                  <a:lnTo>
                    <a:pt x="1785" y="2086"/>
                  </a:lnTo>
                  <a:lnTo>
                    <a:pt x="1996" y="2263"/>
                  </a:lnTo>
                  <a:lnTo>
                    <a:pt x="2038" y="2255"/>
                  </a:lnTo>
                  <a:lnTo>
                    <a:pt x="2021" y="2193"/>
                  </a:lnTo>
                  <a:lnTo>
                    <a:pt x="1854" y="2041"/>
                  </a:lnTo>
                  <a:lnTo>
                    <a:pt x="1518" y="1732"/>
                  </a:lnTo>
                  <a:lnTo>
                    <a:pt x="1335" y="1587"/>
                  </a:lnTo>
                  <a:lnTo>
                    <a:pt x="1141" y="1414"/>
                  </a:lnTo>
                  <a:lnTo>
                    <a:pt x="946" y="1251"/>
                  </a:lnTo>
                  <a:close/>
                  <a:moveTo>
                    <a:pt x="1979" y="160"/>
                  </a:moveTo>
                  <a:lnTo>
                    <a:pt x="1906" y="205"/>
                  </a:lnTo>
                  <a:lnTo>
                    <a:pt x="2003" y="288"/>
                  </a:lnTo>
                  <a:lnTo>
                    <a:pt x="2208" y="472"/>
                  </a:lnTo>
                  <a:lnTo>
                    <a:pt x="2381" y="606"/>
                  </a:lnTo>
                  <a:lnTo>
                    <a:pt x="2825" y="987"/>
                  </a:lnTo>
                  <a:lnTo>
                    <a:pt x="2970" y="1129"/>
                  </a:lnTo>
                  <a:lnTo>
                    <a:pt x="3181" y="1296"/>
                  </a:lnTo>
                  <a:lnTo>
                    <a:pt x="3532" y="1601"/>
                  </a:lnTo>
                  <a:lnTo>
                    <a:pt x="3926" y="1972"/>
                  </a:lnTo>
                  <a:lnTo>
                    <a:pt x="4120" y="2114"/>
                  </a:lnTo>
                  <a:lnTo>
                    <a:pt x="4293" y="2249"/>
                  </a:lnTo>
                  <a:lnTo>
                    <a:pt x="4488" y="2432"/>
                  </a:lnTo>
                  <a:lnTo>
                    <a:pt x="4536" y="2415"/>
                  </a:lnTo>
                  <a:lnTo>
                    <a:pt x="4539" y="2377"/>
                  </a:lnTo>
                  <a:lnTo>
                    <a:pt x="4550" y="2356"/>
                  </a:lnTo>
                  <a:lnTo>
                    <a:pt x="4394" y="2204"/>
                  </a:lnTo>
                  <a:lnTo>
                    <a:pt x="4037" y="1906"/>
                  </a:lnTo>
                  <a:lnTo>
                    <a:pt x="3815" y="1729"/>
                  </a:lnTo>
                  <a:lnTo>
                    <a:pt x="3244" y="1227"/>
                  </a:lnTo>
                  <a:lnTo>
                    <a:pt x="3033" y="1064"/>
                  </a:lnTo>
                  <a:lnTo>
                    <a:pt x="2897" y="918"/>
                  </a:lnTo>
                  <a:lnTo>
                    <a:pt x="2731" y="793"/>
                  </a:lnTo>
                  <a:lnTo>
                    <a:pt x="2520" y="620"/>
                  </a:lnTo>
                  <a:lnTo>
                    <a:pt x="2267" y="395"/>
                  </a:lnTo>
                  <a:lnTo>
                    <a:pt x="2114" y="260"/>
                  </a:lnTo>
                  <a:lnTo>
                    <a:pt x="1979" y="160"/>
                  </a:lnTo>
                  <a:close/>
                  <a:moveTo>
                    <a:pt x="794" y="1622"/>
                  </a:moveTo>
                  <a:lnTo>
                    <a:pt x="752" y="1667"/>
                  </a:lnTo>
                  <a:lnTo>
                    <a:pt x="964" y="1902"/>
                  </a:lnTo>
                  <a:lnTo>
                    <a:pt x="1331" y="2210"/>
                  </a:lnTo>
                  <a:lnTo>
                    <a:pt x="1611" y="2436"/>
                  </a:lnTo>
                  <a:lnTo>
                    <a:pt x="1778" y="2581"/>
                  </a:lnTo>
                  <a:lnTo>
                    <a:pt x="1913" y="2675"/>
                  </a:lnTo>
                  <a:lnTo>
                    <a:pt x="1934" y="2616"/>
                  </a:lnTo>
                  <a:lnTo>
                    <a:pt x="1927" y="2585"/>
                  </a:lnTo>
                  <a:lnTo>
                    <a:pt x="1702" y="2412"/>
                  </a:lnTo>
                  <a:lnTo>
                    <a:pt x="1511" y="2234"/>
                  </a:lnTo>
                  <a:lnTo>
                    <a:pt x="967" y="1785"/>
                  </a:lnTo>
                  <a:lnTo>
                    <a:pt x="794" y="1622"/>
                  </a:lnTo>
                  <a:close/>
                  <a:moveTo>
                    <a:pt x="3209" y="1701"/>
                  </a:moveTo>
                  <a:lnTo>
                    <a:pt x="3178" y="1767"/>
                  </a:lnTo>
                  <a:lnTo>
                    <a:pt x="3358" y="1951"/>
                  </a:lnTo>
                  <a:lnTo>
                    <a:pt x="3708" y="2249"/>
                  </a:lnTo>
                  <a:lnTo>
                    <a:pt x="3940" y="2405"/>
                  </a:lnTo>
                  <a:lnTo>
                    <a:pt x="4248" y="2713"/>
                  </a:lnTo>
                  <a:lnTo>
                    <a:pt x="4432" y="2876"/>
                  </a:lnTo>
                  <a:lnTo>
                    <a:pt x="4484" y="2858"/>
                  </a:lnTo>
                  <a:lnTo>
                    <a:pt x="4474" y="2789"/>
                  </a:lnTo>
                  <a:lnTo>
                    <a:pt x="4359" y="2675"/>
                  </a:lnTo>
                  <a:lnTo>
                    <a:pt x="4051" y="2391"/>
                  </a:lnTo>
                  <a:lnTo>
                    <a:pt x="3808" y="2214"/>
                  </a:lnTo>
                  <a:lnTo>
                    <a:pt x="3604" y="2037"/>
                  </a:lnTo>
                  <a:lnTo>
                    <a:pt x="3403" y="1885"/>
                  </a:lnTo>
                  <a:lnTo>
                    <a:pt x="3209" y="1701"/>
                  </a:lnTo>
                  <a:close/>
                  <a:moveTo>
                    <a:pt x="634" y="1972"/>
                  </a:moveTo>
                  <a:lnTo>
                    <a:pt x="614" y="2027"/>
                  </a:lnTo>
                  <a:lnTo>
                    <a:pt x="697" y="2159"/>
                  </a:lnTo>
                  <a:lnTo>
                    <a:pt x="825" y="2245"/>
                  </a:lnTo>
                  <a:lnTo>
                    <a:pt x="995" y="2426"/>
                  </a:lnTo>
                  <a:lnTo>
                    <a:pt x="1182" y="2543"/>
                  </a:lnTo>
                  <a:lnTo>
                    <a:pt x="1365" y="2727"/>
                  </a:lnTo>
                  <a:lnTo>
                    <a:pt x="1615" y="2941"/>
                  </a:lnTo>
                  <a:lnTo>
                    <a:pt x="1740" y="3074"/>
                  </a:lnTo>
                  <a:lnTo>
                    <a:pt x="1809" y="3115"/>
                  </a:lnTo>
                  <a:lnTo>
                    <a:pt x="1823" y="3045"/>
                  </a:lnTo>
                  <a:lnTo>
                    <a:pt x="1709" y="2876"/>
                  </a:lnTo>
                  <a:lnTo>
                    <a:pt x="1515" y="2741"/>
                  </a:lnTo>
                  <a:lnTo>
                    <a:pt x="1282" y="2516"/>
                  </a:lnTo>
                  <a:lnTo>
                    <a:pt x="1058" y="2359"/>
                  </a:lnTo>
                  <a:lnTo>
                    <a:pt x="981" y="2249"/>
                  </a:lnTo>
                  <a:lnTo>
                    <a:pt x="780" y="2103"/>
                  </a:lnTo>
                  <a:lnTo>
                    <a:pt x="634" y="1972"/>
                  </a:lnTo>
                  <a:close/>
                  <a:moveTo>
                    <a:pt x="3132" y="2151"/>
                  </a:moveTo>
                  <a:lnTo>
                    <a:pt x="3132" y="2221"/>
                  </a:lnTo>
                  <a:lnTo>
                    <a:pt x="3257" y="2353"/>
                  </a:lnTo>
                  <a:lnTo>
                    <a:pt x="3479" y="2546"/>
                  </a:lnTo>
                  <a:lnTo>
                    <a:pt x="3788" y="2786"/>
                  </a:lnTo>
                  <a:lnTo>
                    <a:pt x="3992" y="3000"/>
                  </a:lnTo>
                  <a:lnTo>
                    <a:pt x="4380" y="3278"/>
                  </a:lnTo>
                  <a:lnTo>
                    <a:pt x="4400" y="3250"/>
                  </a:lnTo>
                  <a:lnTo>
                    <a:pt x="4276" y="3087"/>
                  </a:lnTo>
                  <a:lnTo>
                    <a:pt x="4093" y="2952"/>
                  </a:lnTo>
                  <a:lnTo>
                    <a:pt x="3898" y="2779"/>
                  </a:lnTo>
                  <a:lnTo>
                    <a:pt x="3618" y="2543"/>
                  </a:lnTo>
                  <a:lnTo>
                    <a:pt x="3348" y="2276"/>
                  </a:lnTo>
                  <a:lnTo>
                    <a:pt x="3143" y="2151"/>
                  </a:lnTo>
                  <a:close/>
                  <a:moveTo>
                    <a:pt x="551" y="2384"/>
                  </a:moveTo>
                  <a:lnTo>
                    <a:pt x="517" y="2471"/>
                  </a:lnTo>
                  <a:lnTo>
                    <a:pt x="593" y="2560"/>
                  </a:lnTo>
                  <a:lnTo>
                    <a:pt x="846" y="2768"/>
                  </a:lnTo>
                  <a:lnTo>
                    <a:pt x="1029" y="2931"/>
                  </a:lnTo>
                  <a:lnTo>
                    <a:pt x="1241" y="3108"/>
                  </a:lnTo>
                  <a:lnTo>
                    <a:pt x="1445" y="3281"/>
                  </a:lnTo>
                  <a:lnTo>
                    <a:pt x="1709" y="3478"/>
                  </a:lnTo>
                  <a:lnTo>
                    <a:pt x="1750" y="3399"/>
                  </a:lnTo>
                  <a:lnTo>
                    <a:pt x="1719" y="3389"/>
                  </a:lnTo>
                  <a:lnTo>
                    <a:pt x="946" y="2751"/>
                  </a:lnTo>
                  <a:lnTo>
                    <a:pt x="551" y="2384"/>
                  </a:lnTo>
                  <a:close/>
                  <a:moveTo>
                    <a:pt x="3060" y="2585"/>
                  </a:moveTo>
                  <a:lnTo>
                    <a:pt x="3046" y="2644"/>
                  </a:lnTo>
                  <a:lnTo>
                    <a:pt x="3240" y="2855"/>
                  </a:lnTo>
                  <a:lnTo>
                    <a:pt x="3441" y="3021"/>
                  </a:lnTo>
                  <a:lnTo>
                    <a:pt x="3791" y="3309"/>
                  </a:lnTo>
                  <a:lnTo>
                    <a:pt x="4186" y="3659"/>
                  </a:lnTo>
                  <a:lnTo>
                    <a:pt x="4304" y="3742"/>
                  </a:lnTo>
                  <a:lnTo>
                    <a:pt x="4317" y="3673"/>
                  </a:lnTo>
                  <a:lnTo>
                    <a:pt x="4307" y="3641"/>
                  </a:lnTo>
                  <a:lnTo>
                    <a:pt x="4242" y="3562"/>
                  </a:lnTo>
                  <a:lnTo>
                    <a:pt x="4085" y="3427"/>
                  </a:lnTo>
                  <a:lnTo>
                    <a:pt x="3940" y="3306"/>
                  </a:lnTo>
                  <a:lnTo>
                    <a:pt x="3777" y="3160"/>
                  </a:lnTo>
                  <a:lnTo>
                    <a:pt x="3524" y="2966"/>
                  </a:lnTo>
                  <a:lnTo>
                    <a:pt x="3060" y="2585"/>
                  </a:lnTo>
                  <a:close/>
                  <a:moveTo>
                    <a:pt x="465" y="2824"/>
                  </a:moveTo>
                  <a:lnTo>
                    <a:pt x="406" y="2842"/>
                  </a:lnTo>
                  <a:lnTo>
                    <a:pt x="617" y="3077"/>
                  </a:lnTo>
                  <a:lnTo>
                    <a:pt x="1141" y="3499"/>
                  </a:lnTo>
                  <a:lnTo>
                    <a:pt x="1390" y="3725"/>
                  </a:lnTo>
                  <a:lnTo>
                    <a:pt x="1632" y="3918"/>
                  </a:lnTo>
                  <a:lnTo>
                    <a:pt x="1664" y="3881"/>
                  </a:lnTo>
                  <a:lnTo>
                    <a:pt x="1664" y="3843"/>
                  </a:lnTo>
                  <a:lnTo>
                    <a:pt x="1424" y="3656"/>
                  </a:lnTo>
                  <a:lnTo>
                    <a:pt x="1241" y="3461"/>
                  </a:lnTo>
                  <a:lnTo>
                    <a:pt x="1016" y="3295"/>
                  </a:lnTo>
                  <a:lnTo>
                    <a:pt x="777" y="3091"/>
                  </a:lnTo>
                  <a:lnTo>
                    <a:pt x="524" y="2855"/>
                  </a:lnTo>
                  <a:lnTo>
                    <a:pt x="465" y="2824"/>
                  </a:lnTo>
                  <a:close/>
                  <a:moveTo>
                    <a:pt x="2977" y="2997"/>
                  </a:moveTo>
                  <a:lnTo>
                    <a:pt x="2974" y="3077"/>
                  </a:lnTo>
                  <a:lnTo>
                    <a:pt x="3226" y="3302"/>
                  </a:lnTo>
                  <a:lnTo>
                    <a:pt x="3417" y="3496"/>
                  </a:lnTo>
                  <a:lnTo>
                    <a:pt x="3874" y="3856"/>
                  </a:lnTo>
                  <a:lnTo>
                    <a:pt x="4134" y="4102"/>
                  </a:lnTo>
                  <a:lnTo>
                    <a:pt x="4200" y="4144"/>
                  </a:lnTo>
                  <a:lnTo>
                    <a:pt x="4213" y="4085"/>
                  </a:lnTo>
                  <a:lnTo>
                    <a:pt x="4186" y="4022"/>
                  </a:lnTo>
                  <a:lnTo>
                    <a:pt x="4040" y="3870"/>
                  </a:lnTo>
                  <a:lnTo>
                    <a:pt x="3711" y="3624"/>
                  </a:lnTo>
                  <a:lnTo>
                    <a:pt x="3538" y="3468"/>
                  </a:lnTo>
                  <a:lnTo>
                    <a:pt x="3181" y="3160"/>
                  </a:lnTo>
                  <a:lnTo>
                    <a:pt x="2977" y="2997"/>
                  </a:lnTo>
                  <a:close/>
                  <a:moveTo>
                    <a:pt x="323" y="3232"/>
                  </a:moveTo>
                  <a:lnTo>
                    <a:pt x="323" y="3302"/>
                  </a:lnTo>
                  <a:lnTo>
                    <a:pt x="513" y="3478"/>
                  </a:lnTo>
                  <a:lnTo>
                    <a:pt x="687" y="3621"/>
                  </a:lnTo>
                  <a:lnTo>
                    <a:pt x="967" y="3860"/>
                  </a:lnTo>
                  <a:lnTo>
                    <a:pt x="1296" y="4155"/>
                  </a:lnTo>
                  <a:lnTo>
                    <a:pt x="1539" y="4352"/>
                  </a:lnTo>
                  <a:lnTo>
                    <a:pt x="1570" y="4293"/>
                  </a:lnTo>
                  <a:lnTo>
                    <a:pt x="1456" y="4161"/>
                  </a:lnTo>
                  <a:lnTo>
                    <a:pt x="1196" y="3943"/>
                  </a:lnTo>
                  <a:lnTo>
                    <a:pt x="895" y="3669"/>
                  </a:lnTo>
                  <a:lnTo>
                    <a:pt x="538" y="3371"/>
                  </a:lnTo>
                  <a:lnTo>
                    <a:pt x="323" y="3232"/>
                  </a:lnTo>
                  <a:close/>
                  <a:moveTo>
                    <a:pt x="2911" y="3419"/>
                  </a:moveTo>
                  <a:lnTo>
                    <a:pt x="2890" y="3486"/>
                  </a:lnTo>
                  <a:lnTo>
                    <a:pt x="3043" y="3648"/>
                  </a:lnTo>
                  <a:lnTo>
                    <a:pt x="3365" y="3926"/>
                  </a:lnTo>
                  <a:lnTo>
                    <a:pt x="3711" y="4217"/>
                  </a:lnTo>
                  <a:lnTo>
                    <a:pt x="3885" y="4369"/>
                  </a:lnTo>
                  <a:lnTo>
                    <a:pt x="4099" y="4553"/>
                  </a:lnTo>
                  <a:lnTo>
                    <a:pt x="4138" y="4525"/>
                  </a:lnTo>
                  <a:lnTo>
                    <a:pt x="4130" y="4466"/>
                  </a:lnTo>
                  <a:lnTo>
                    <a:pt x="3957" y="4321"/>
                  </a:lnTo>
                  <a:lnTo>
                    <a:pt x="3812" y="4179"/>
                  </a:lnTo>
                  <a:lnTo>
                    <a:pt x="3462" y="3891"/>
                  </a:lnTo>
                  <a:lnTo>
                    <a:pt x="3289" y="3728"/>
                  </a:lnTo>
                  <a:lnTo>
                    <a:pt x="3105" y="3582"/>
                  </a:lnTo>
                  <a:lnTo>
                    <a:pt x="2911" y="3419"/>
                  </a:lnTo>
                  <a:close/>
                  <a:moveTo>
                    <a:pt x="260" y="3656"/>
                  </a:moveTo>
                  <a:lnTo>
                    <a:pt x="229" y="3704"/>
                  </a:lnTo>
                  <a:lnTo>
                    <a:pt x="458" y="3939"/>
                  </a:lnTo>
                  <a:lnTo>
                    <a:pt x="673" y="4105"/>
                  </a:lnTo>
                  <a:lnTo>
                    <a:pt x="1058" y="4446"/>
                  </a:lnTo>
                  <a:lnTo>
                    <a:pt x="1241" y="4619"/>
                  </a:lnTo>
                  <a:lnTo>
                    <a:pt x="1456" y="4782"/>
                  </a:lnTo>
                  <a:lnTo>
                    <a:pt x="1483" y="4764"/>
                  </a:lnTo>
                  <a:lnTo>
                    <a:pt x="1477" y="4695"/>
                  </a:lnTo>
                  <a:lnTo>
                    <a:pt x="1314" y="4542"/>
                  </a:lnTo>
                  <a:lnTo>
                    <a:pt x="1141" y="4407"/>
                  </a:lnTo>
                  <a:lnTo>
                    <a:pt x="839" y="4120"/>
                  </a:lnTo>
                  <a:lnTo>
                    <a:pt x="471" y="3811"/>
                  </a:lnTo>
                  <a:lnTo>
                    <a:pt x="260" y="3656"/>
                  </a:lnTo>
                  <a:close/>
                  <a:moveTo>
                    <a:pt x="2817" y="3839"/>
                  </a:moveTo>
                  <a:lnTo>
                    <a:pt x="2796" y="3898"/>
                  </a:lnTo>
                  <a:lnTo>
                    <a:pt x="3036" y="4165"/>
                  </a:lnTo>
                  <a:lnTo>
                    <a:pt x="3407" y="4431"/>
                  </a:lnTo>
                  <a:lnTo>
                    <a:pt x="3628" y="4657"/>
                  </a:lnTo>
                  <a:lnTo>
                    <a:pt x="3860" y="4861"/>
                  </a:lnTo>
                  <a:lnTo>
                    <a:pt x="3975" y="4934"/>
                  </a:lnTo>
                  <a:lnTo>
                    <a:pt x="4005" y="4906"/>
                  </a:lnTo>
                  <a:lnTo>
                    <a:pt x="4016" y="4858"/>
                  </a:lnTo>
                  <a:lnTo>
                    <a:pt x="3999" y="4837"/>
                  </a:lnTo>
                  <a:lnTo>
                    <a:pt x="3767" y="4653"/>
                  </a:lnTo>
                  <a:lnTo>
                    <a:pt x="3545" y="4438"/>
                  </a:lnTo>
                  <a:lnTo>
                    <a:pt x="2991" y="4006"/>
                  </a:lnTo>
                  <a:lnTo>
                    <a:pt x="2817" y="3839"/>
                  </a:lnTo>
                  <a:close/>
                  <a:moveTo>
                    <a:pt x="205" y="4061"/>
                  </a:moveTo>
                  <a:lnTo>
                    <a:pt x="174" y="4137"/>
                  </a:lnTo>
                  <a:lnTo>
                    <a:pt x="222" y="4199"/>
                  </a:lnTo>
                  <a:lnTo>
                    <a:pt x="655" y="4598"/>
                  </a:lnTo>
                  <a:lnTo>
                    <a:pt x="1043" y="4895"/>
                  </a:lnTo>
                  <a:lnTo>
                    <a:pt x="1303" y="5152"/>
                  </a:lnTo>
                  <a:lnTo>
                    <a:pt x="1438" y="5256"/>
                  </a:lnTo>
                  <a:lnTo>
                    <a:pt x="1459" y="5246"/>
                  </a:lnTo>
                  <a:lnTo>
                    <a:pt x="1421" y="5166"/>
                  </a:lnTo>
                  <a:lnTo>
                    <a:pt x="1192" y="4924"/>
                  </a:lnTo>
                  <a:lnTo>
                    <a:pt x="999" y="4757"/>
                  </a:lnTo>
                  <a:lnTo>
                    <a:pt x="642" y="4449"/>
                  </a:lnTo>
                  <a:lnTo>
                    <a:pt x="205" y="4061"/>
                  </a:lnTo>
                  <a:close/>
                  <a:moveTo>
                    <a:pt x="2745" y="4283"/>
                  </a:moveTo>
                  <a:lnTo>
                    <a:pt x="2721" y="4359"/>
                  </a:lnTo>
                  <a:lnTo>
                    <a:pt x="2828" y="4442"/>
                  </a:lnTo>
                  <a:lnTo>
                    <a:pt x="3091" y="4671"/>
                  </a:lnTo>
                  <a:lnTo>
                    <a:pt x="3303" y="4833"/>
                  </a:lnTo>
                  <a:lnTo>
                    <a:pt x="3583" y="5079"/>
                  </a:lnTo>
                  <a:lnTo>
                    <a:pt x="3746" y="5253"/>
                  </a:lnTo>
                  <a:lnTo>
                    <a:pt x="3871" y="5346"/>
                  </a:lnTo>
                  <a:lnTo>
                    <a:pt x="3895" y="5287"/>
                  </a:lnTo>
                  <a:lnTo>
                    <a:pt x="3895" y="5260"/>
                  </a:lnTo>
                  <a:lnTo>
                    <a:pt x="3798" y="5177"/>
                  </a:lnTo>
                  <a:lnTo>
                    <a:pt x="3652" y="5034"/>
                  </a:lnTo>
                  <a:lnTo>
                    <a:pt x="3161" y="4633"/>
                  </a:lnTo>
                  <a:lnTo>
                    <a:pt x="2880" y="4366"/>
                  </a:lnTo>
                  <a:lnTo>
                    <a:pt x="2745" y="4283"/>
                  </a:lnTo>
                  <a:close/>
                  <a:moveTo>
                    <a:pt x="2644" y="4663"/>
                  </a:moveTo>
                  <a:lnTo>
                    <a:pt x="2603" y="4681"/>
                  </a:lnTo>
                  <a:lnTo>
                    <a:pt x="2592" y="4713"/>
                  </a:lnTo>
                  <a:lnTo>
                    <a:pt x="2609" y="4761"/>
                  </a:lnTo>
                  <a:lnTo>
                    <a:pt x="3275" y="5336"/>
                  </a:lnTo>
                  <a:lnTo>
                    <a:pt x="3452" y="5482"/>
                  </a:lnTo>
                  <a:lnTo>
                    <a:pt x="3594" y="5613"/>
                  </a:lnTo>
                  <a:lnTo>
                    <a:pt x="3722" y="5738"/>
                  </a:lnTo>
                  <a:lnTo>
                    <a:pt x="3781" y="5690"/>
                  </a:lnTo>
                  <a:lnTo>
                    <a:pt x="3580" y="5464"/>
                  </a:lnTo>
                  <a:lnTo>
                    <a:pt x="3386" y="5290"/>
                  </a:lnTo>
                  <a:lnTo>
                    <a:pt x="2835" y="4837"/>
                  </a:lnTo>
                  <a:lnTo>
                    <a:pt x="2644" y="4663"/>
                  </a:lnTo>
                  <a:close/>
                  <a:moveTo>
                    <a:pt x="2558" y="5087"/>
                  </a:moveTo>
                  <a:lnTo>
                    <a:pt x="2509" y="5103"/>
                  </a:lnTo>
                  <a:lnTo>
                    <a:pt x="2505" y="5162"/>
                  </a:lnTo>
                  <a:lnTo>
                    <a:pt x="2564" y="5225"/>
                  </a:lnTo>
                  <a:lnTo>
                    <a:pt x="2873" y="5471"/>
                  </a:lnTo>
                  <a:lnTo>
                    <a:pt x="3316" y="5863"/>
                  </a:lnTo>
                  <a:lnTo>
                    <a:pt x="3559" y="6056"/>
                  </a:lnTo>
                  <a:lnTo>
                    <a:pt x="3580" y="6077"/>
                  </a:lnTo>
                  <a:lnTo>
                    <a:pt x="3621" y="6050"/>
                  </a:lnTo>
                  <a:lnTo>
                    <a:pt x="3621" y="5991"/>
                  </a:lnTo>
                  <a:lnTo>
                    <a:pt x="3455" y="5877"/>
                  </a:lnTo>
                  <a:lnTo>
                    <a:pt x="3324" y="5714"/>
                  </a:lnTo>
                  <a:lnTo>
                    <a:pt x="2558" y="5087"/>
                  </a:lnTo>
                  <a:close/>
                  <a:moveTo>
                    <a:pt x="2426" y="5468"/>
                  </a:moveTo>
                  <a:lnTo>
                    <a:pt x="2384" y="5516"/>
                  </a:lnTo>
                  <a:lnTo>
                    <a:pt x="2450" y="5596"/>
                  </a:lnTo>
                  <a:lnTo>
                    <a:pt x="2654" y="5789"/>
                  </a:lnTo>
                  <a:lnTo>
                    <a:pt x="2994" y="6067"/>
                  </a:lnTo>
                  <a:lnTo>
                    <a:pt x="3157" y="6223"/>
                  </a:lnTo>
                  <a:lnTo>
                    <a:pt x="3340" y="6406"/>
                  </a:lnTo>
                  <a:lnTo>
                    <a:pt x="3399" y="6368"/>
                  </a:lnTo>
                  <a:lnTo>
                    <a:pt x="3420" y="6341"/>
                  </a:lnTo>
                  <a:lnTo>
                    <a:pt x="3230" y="6147"/>
                  </a:lnTo>
                  <a:lnTo>
                    <a:pt x="2859" y="5856"/>
                  </a:lnTo>
                  <a:lnTo>
                    <a:pt x="2582" y="5589"/>
                  </a:lnTo>
                  <a:lnTo>
                    <a:pt x="2426" y="5468"/>
                  </a:lnTo>
                  <a:close/>
                  <a:moveTo>
                    <a:pt x="2159" y="5755"/>
                  </a:moveTo>
                  <a:lnTo>
                    <a:pt x="2076" y="5779"/>
                  </a:lnTo>
                  <a:lnTo>
                    <a:pt x="2270" y="5966"/>
                  </a:lnTo>
                  <a:lnTo>
                    <a:pt x="2568" y="6233"/>
                  </a:lnTo>
                  <a:lnTo>
                    <a:pt x="2862" y="6438"/>
                  </a:lnTo>
                  <a:lnTo>
                    <a:pt x="3036" y="6621"/>
                  </a:lnTo>
                  <a:lnTo>
                    <a:pt x="3161" y="6667"/>
                  </a:lnTo>
                  <a:lnTo>
                    <a:pt x="3185" y="6608"/>
                  </a:lnTo>
                  <a:lnTo>
                    <a:pt x="3095" y="6555"/>
                  </a:lnTo>
                  <a:lnTo>
                    <a:pt x="2963" y="6413"/>
                  </a:lnTo>
                  <a:lnTo>
                    <a:pt x="2682" y="6184"/>
                  </a:lnTo>
                  <a:lnTo>
                    <a:pt x="2332" y="5887"/>
                  </a:lnTo>
                  <a:lnTo>
                    <a:pt x="2159" y="5755"/>
                  </a:lnTo>
                  <a:close/>
                  <a:moveTo>
                    <a:pt x="122" y="4490"/>
                  </a:moveTo>
                  <a:lnTo>
                    <a:pt x="91" y="4539"/>
                  </a:lnTo>
                  <a:lnTo>
                    <a:pt x="81" y="4580"/>
                  </a:lnTo>
                  <a:lnTo>
                    <a:pt x="87" y="4591"/>
                  </a:lnTo>
                  <a:lnTo>
                    <a:pt x="468" y="4889"/>
                  </a:lnTo>
                  <a:lnTo>
                    <a:pt x="929" y="5319"/>
                  </a:lnTo>
                  <a:lnTo>
                    <a:pt x="1103" y="5471"/>
                  </a:lnTo>
                  <a:lnTo>
                    <a:pt x="1307" y="5627"/>
                  </a:lnTo>
                  <a:lnTo>
                    <a:pt x="1501" y="5821"/>
                  </a:lnTo>
                  <a:lnTo>
                    <a:pt x="1695" y="5976"/>
                  </a:lnTo>
                  <a:lnTo>
                    <a:pt x="1937" y="6133"/>
                  </a:lnTo>
                  <a:lnTo>
                    <a:pt x="2139" y="6317"/>
                  </a:lnTo>
                  <a:lnTo>
                    <a:pt x="2312" y="6480"/>
                  </a:lnTo>
                  <a:lnTo>
                    <a:pt x="2620" y="6766"/>
                  </a:lnTo>
                  <a:lnTo>
                    <a:pt x="2825" y="6902"/>
                  </a:lnTo>
                  <a:lnTo>
                    <a:pt x="2897" y="6864"/>
                  </a:lnTo>
                  <a:lnTo>
                    <a:pt x="2779" y="6763"/>
                  </a:lnTo>
                  <a:lnTo>
                    <a:pt x="2596" y="6618"/>
                  </a:lnTo>
                  <a:lnTo>
                    <a:pt x="2374" y="6434"/>
                  </a:lnTo>
                  <a:lnTo>
                    <a:pt x="2104" y="6168"/>
                  </a:lnTo>
                  <a:lnTo>
                    <a:pt x="1757" y="5901"/>
                  </a:lnTo>
                  <a:lnTo>
                    <a:pt x="1591" y="5765"/>
                  </a:lnTo>
                  <a:lnTo>
                    <a:pt x="1349" y="5551"/>
                  </a:lnTo>
                  <a:lnTo>
                    <a:pt x="1196" y="5426"/>
                  </a:lnTo>
                  <a:lnTo>
                    <a:pt x="915" y="5180"/>
                  </a:lnTo>
                  <a:lnTo>
                    <a:pt x="759" y="5028"/>
                  </a:lnTo>
                  <a:lnTo>
                    <a:pt x="565" y="4882"/>
                  </a:lnTo>
                  <a:lnTo>
                    <a:pt x="354" y="4698"/>
                  </a:lnTo>
                  <a:lnTo>
                    <a:pt x="122" y="4490"/>
                  </a:lnTo>
                  <a:close/>
                  <a:moveTo>
                    <a:pt x="56" y="4945"/>
                  </a:moveTo>
                  <a:lnTo>
                    <a:pt x="46" y="5041"/>
                  </a:lnTo>
                  <a:lnTo>
                    <a:pt x="236" y="5186"/>
                  </a:lnTo>
                  <a:lnTo>
                    <a:pt x="361" y="5329"/>
                  </a:lnTo>
                  <a:lnTo>
                    <a:pt x="555" y="5495"/>
                  </a:lnTo>
                  <a:lnTo>
                    <a:pt x="721" y="5637"/>
                  </a:lnTo>
                  <a:lnTo>
                    <a:pt x="1234" y="6070"/>
                  </a:lnTo>
                  <a:lnTo>
                    <a:pt x="1477" y="6254"/>
                  </a:lnTo>
                  <a:lnTo>
                    <a:pt x="1747" y="6483"/>
                  </a:lnTo>
                  <a:lnTo>
                    <a:pt x="1927" y="6677"/>
                  </a:lnTo>
                  <a:lnTo>
                    <a:pt x="2391" y="7044"/>
                  </a:lnTo>
                  <a:lnTo>
                    <a:pt x="2492" y="7041"/>
                  </a:lnTo>
                  <a:lnTo>
                    <a:pt x="2502" y="7020"/>
                  </a:lnTo>
                  <a:lnTo>
                    <a:pt x="2416" y="6958"/>
                  </a:lnTo>
                  <a:lnTo>
                    <a:pt x="2173" y="6763"/>
                  </a:lnTo>
                  <a:lnTo>
                    <a:pt x="2010" y="6618"/>
                  </a:lnTo>
                  <a:lnTo>
                    <a:pt x="1827" y="6434"/>
                  </a:lnTo>
                  <a:lnTo>
                    <a:pt x="1681" y="6313"/>
                  </a:lnTo>
                  <a:lnTo>
                    <a:pt x="1546" y="6189"/>
                  </a:lnTo>
                  <a:lnTo>
                    <a:pt x="1362" y="6053"/>
                  </a:lnTo>
                  <a:lnTo>
                    <a:pt x="589" y="5378"/>
                  </a:lnTo>
                  <a:lnTo>
                    <a:pt x="482" y="5305"/>
                  </a:lnTo>
                  <a:lnTo>
                    <a:pt x="233" y="5087"/>
                  </a:lnTo>
                  <a:lnTo>
                    <a:pt x="56" y="4945"/>
                  </a:lnTo>
                  <a:close/>
                  <a:moveTo>
                    <a:pt x="73" y="5973"/>
                  </a:moveTo>
                  <a:lnTo>
                    <a:pt x="118" y="6080"/>
                  </a:lnTo>
                  <a:lnTo>
                    <a:pt x="416" y="6379"/>
                  </a:lnTo>
                  <a:lnTo>
                    <a:pt x="631" y="6534"/>
                  </a:lnTo>
                  <a:lnTo>
                    <a:pt x="1005" y="6860"/>
                  </a:lnTo>
                  <a:lnTo>
                    <a:pt x="1317" y="7078"/>
                  </a:lnTo>
                  <a:lnTo>
                    <a:pt x="1418" y="7103"/>
                  </a:lnTo>
                  <a:lnTo>
                    <a:pt x="1040" y="6763"/>
                  </a:lnTo>
                  <a:lnTo>
                    <a:pt x="652" y="6455"/>
                  </a:lnTo>
                  <a:lnTo>
                    <a:pt x="461" y="6282"/>
                  </a:lnTo>
                  <a:lnTo>
                    <a:pt x="73" y="5973"/>
                  </a:lnTo>
                  <a:close/>
                  <a:moveTo>
                    <a:pt x="1" y="5415"/>
                  </a:moveTo>
                  <a:lnTo>
                    <a:pt x="1" y="5485"/>
                  </a:lnTo>
                  <a:lnTo>
                    <a:pt x="482" y="5935"/>
                  </a:lnTo>
                  <a:lnTo>
                    <a:pt x="655" y="6050"/>
                  </a:lnTo>
                  <a:lnTo>
                    <a:pt x="866" y="6254"/>
                  </a:lnTo>
                  <a:lnTo>
                    <a:pt x="1109" y="6441"/>
                  </a:lnTo>
                  <a:lnTo>
                    <a:pt x="1227" y="6573"/>
                  </a:lnTo>
                  <a:lnTo>
                    <a:pt x="1487" y="6787"/>
                  </a:lnTo>
                  <a:lnTo>
                    <a:pt x="1702" y="6954"/>
                  </a:lnTo>
                  <a:lnTo>
                    <a:pt x="1923" y="7120"/>
                  </a:lnTo>
                  <a:lnTo>
                    <a:pt x="1972" y="7131"/>
                  </a:lnTo>
                  <a:lnTo>
                    <a:pt x="2014" y="7103"/>
                  </a:lnTo>
                  <a:lnTo>
                    <a:pt x="1958" y="7023"/>
                  </a:lnTo>
                  <a:lnTo>
                    <a:pt x="1733" y="6846"/>
                  </a:lnTo>
                  <a:lnTo>
                    <a:pt x="1383" y="6587"/>
                  </a:lnTo>
                  <a:lnTo>
                    <a:pt x="1165" y="6365"/>
                  </a:lnTo>
                  <a:lnTo>
                    <a:pt x="967" y="6230"/>
                  </a:lnTo>
                  <a:lnTo>
                    <a:pt x="700" y="5973"/>
                  </a:lnTo>
                  <a:lnTo>
                    <a:pt x="534" y="5869"/>
                  </a:lnTo>
                  <a:lnTo>
                    <a:pt x="361" y="5685"/>
                  </a:lnTo>
                  <a:lnTo>
                    <a:pt x="188" y="5540"/>
                  </a:lnTo>
                  <a:lnTo>
                    <a:pt x="1" y="541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56;p59">
              <a:extLst>
                <a:ext uri="{FF2B5EF4-FFF2-40B4-BE49-F238E27FC236}">
                  <a16:creationId xmlns:a16="http://schemas.microsoft.com/office/drawing/2014/main" id="{4ABC5C7B-00A3-409B-4558-11DA43E0B89D}"/>
                </a:ext>
              </a:extLst>
            </p:cNvPr>
            <p:cNvSpPr/>
            <p:nvPr/>
          </p:nvSpPr>
          <p:spPr>
            <a:xfrm>
              <a:off x="5262250" y="2157900"/>
              <a:ext cx="77550" cy="133675"/>
            </a:xfrm>
            <a:custGeom>
              <a:avLst/>
              <a:gdLst/>
              <a:ahLst/>
              <a:cxnLst/>
              <a:rect l="l" t="t" r="r" b="b"/>
              <a:pathLst>
                <a:path w="3102" h="5347" extrusionOk="0">
                  <a:moveTo>
                    <a:pt x="2332" y="59"/>
                  </a:moveTo>
                  <a:lnTo>
                    <a:pt x="2468" y="180"/>
                  </a:lnTo>
                  <a:lnTo>
                    <a:pt x="2575" y="298"/>
                  </a:lnTo>
                  <a:lnTo>
                    <a:pt x="2690" y="392"/>
                  </a:lnTo>
                  <a:lnTo>
                    <a:pt x="3085" y="748"/>
                  </a:lnTo>
                  <a:lnTo>
                    <a:pt x="3085" y="748"/>
                  </a:lnTo>
                  <a:lnTo>
                    <a:pt x="3047" y="620"/>
                  </a:lnTo>
                  <a:lnTo>
                    <a:pt x="2880" y="478"/>
                  </a:lnTo>
                  <a:lnTo>
                    <a:pt x="2769" y="353"/>
                  </a:lnTo>
                  <a:lnTo>
                    <a:pt x="2617" y="239"/>
                  </a:lnTo>
                  <a:lnTo>
                    <a:pt x="2430" y="66"/>
                  </a:lnTo>
                  <a:lnTo>
                    <a:pt x="2332" y="59"/>
                  </a:lnTo>
                  <a:close/>
                  <a:moveTo>
                    <a:pt x="995" y="319"/>
                  </a:moveTo>
                  <a:lnTo>
                    <a:pt x="971" y="339"/>
                  </a:lnTo>
                  <a:lnTo>
                    <a:pt x="1006" y="422"/>
                  </a:lnTo>
                  <a:lnTo>
                    <a:pt x="1221" y="620"/>
                  </a:lnTo>
                  <a:lnTo>
                    <a:pt x="1522" y="870"/>
                  </a:lnTo>
                  <a:lnTo>
                    <a:pt x="1651" y="995"/>
                  </a:lnTo>
                  <a:lnTo>
                    <a:pt x="1685" y="960"/>
                  </a:lnTo>
                  <a:lnTo>
                    <a:pt x="1692" y="921"/>
                  </a:lnTo>
                  <a:lnTo>
                    <a:pt x="1529" y="779"/>
                  </a:lnTo>
                  <a:lnTo>
                    <a:pt x="1127" y="437"/>
                  </a:lnTo>
                  <a:lnTo>
                    <a:pt x="995" y="319"/>
                  </a:lnTo>
                  <a:close/>
                  <a:moveTo>
                    <a:pt x="1886" y="0"/>
                  </a:moveTo>
                  <a:lnTo>
                    <a:pt x="1817" y="10"/>
                  </a:lnTo>
                  <a:lnTo>
                    <a:pt x="1997" y="176"/>
                  </a:lnTo>
                  <a:lnTo>
                    <a:pt x="2163" y="305"/>
                  </a:lnTo>
                  <a:lnTo>
                    <a:pt x="2457" y="551"/>
                  </a:lnTo>
                  <a:lnTo>
                    <a:pt x="2721" y="804"/>
                  </a:lnTo>
                  <a:lnTo>
                    <a:pt x="2988" y="1012"/>
                  </a:lnTo>
                  <a:lnTo>
                    <a:pt x="3095" y="1123"/>
                  </a:lnTo>
                  <a:lnTo>
                    <a:pt x="3102" y="1108"/>
                  </a:lnTo>
                  <a:lnTo>
                    <a:pt x="3098" y="1043"/>
                  </a:lnTo>
                  <a:lnTo>
                    <a:pt x="3036" y="977"/>
                  </a:lnTo>
                  <a:lnTo>
                    <a:pt x="2877" y="821"/>
                  </a:lnTo>
                  <a:lnTo>
                    <a:pt x="2735" y="693"/>
                  </a:lnTo>
                  <a:lnTo>
                    <a:pt x="2561" y="565"/>
                  </a:lnTo>
                  <a:lnTo>
                    <a:pt x="2388" y="422"/>
                  </a:lnTo>
                  <a:lnTo>
                    <a:pt x="2111" y="160"/>
                  </a:lnTo>
                  <a:lnTo>
                    <a:pt x="1886" y="0"/>
                  </a:lnTo>
                  <a:close/>
                  <a:moveTo>
                    <a:pt x="819" y="555"/>
                  </a:moveTo>
                  <a:lnTo>
                    <a:pt x="787" y="589"/>
                  </a:lnTo>
                  <a:lnTo>
                    <a:pt x="877" y="686"/>
                  </a:lnTo>
                  <a:lnTo>
                    <a:pt x="1117" y="891"/>
                  </a:lnTo>
                  <a:lnTo>
                    <a:pt x="1259" y="1019"/>
                  </a:lnTo>
                  <a:lnTo>
                    <a:pt x="1425" y="1161"/>
                  </a:lnTo>
                  <a:lnTo>
                    <a:pt x="1584" y="1257"/>
                  </a:lnTo>
                  <a:lnTo>
                    <a:pt x="1581" y="1199"/>
                  </a:lnTo>
                  <a:lnTo>
                    <a:pt x="1473" y="1112"/>
                  </a:lnTo>
                  <a:lnTo>
                    <a:pt x="1366" y="1008"/>
                  </a:lnTo>
                  <a:lnTo>
                    <a:pt x="1207" y="887"/>
                  </a:lnTo>
                  <a:lnTo>
                    <a:pt x="1085" y="769"/>
                  </a:lnTo>
                  <a:lnTo>
                    <a:pt x="957" y="651"/>
                  </a:lnTo>
                  <a:lnTo>
                    <a:pt x="819" y="555"/>
                  </a:lnTo>
                  <a:close/>
                  <a:moveTo>
                    <a:pt x="1491" y="45"/>
                  </a:moveTo>
                  <a:lnTo>
                    <a:pt x="1484" y="52"/>
                  </a:lnTo>
                  <a:lnTo>
                    <a:pt x="1612" y="187"/>
                  </a:lnTo>
                  <a:lnTo>
                    <a:pt x="1755" y="312"/>
                  </a:lnTo>
                  <a:lnTo>
                    <a:pt x="2305" y="828"/>
                  </a:lnTo>
                  <a:lnTo>
                    <a:pt x="2465" y="956"/>
                  </a:lnTo>
                  <a:lnTo>
                    <a:pt x="2610" y="1074"/>
                  </a:lnTo>
                  <a:lnTo>
                    <a:pt x="2759" y="1233"/>
                  </a:lnTo>
                  <a:lnTo>
                    <a:pt x="2901" y="1351"/>
                  </a:lnTo>
                  <a:lnTo>
                    <a:pt x="3053" y="1465"/>
                  </a:lnTo>
                  <a:lnTo>
                    <a:pt x="3078" y="1452"/>
                  </a:lnTo>
                  <a:lnTo>
                    <a:pt x="3071" y="1407"/>
                  </a:lnTo>
                  <a:lnTo>
                    <a:pt x="2994" y="1327"/>
                  </a:lnTo>
                  <a:lnTo>
                    <a:pt x="2842" y="1206"/>
                  </a:lnTo>
                  <a:lnTo>
                    <a:pt x="2700" y="1070"/>
                  </a:lnTo>
                  <a:lnTo>
                    <a:pt x="2506" y="883"/>
                  </a:lnTo>
                  <a:lnTo>
                    <a:pt x="2371" y="779"/>
                  </a:lnTo>
                  <a:lnTo>
                    <a:pt x="2111" y="541"/>
                  </a:lnTo>
                  <a:lnTo>
                    <a:pt x="1983" y="430"/>
                  </a:lnTo>
                  <a:lnTo>
                    <a:pt x="1862" y="305"/>
                  </a:lnTo>
                  <a:lnTo>
                    <a:pt x="1734" y="184"/>
                  </a:lnTo>
                  <a:lnTo>
                    <a:pt x="1543" y="48"/>
                  </a:lnTo>
                  <a:lnTo>
                    <a:pt x="1491" y="45"/>
                  </a:lnTo>
                  <a:close/>
                  <a:moveTo>
                    <a:pt x="1231" y="160"/>
                  </a:moveTo>
                  <a:lnTo>
                    <a:pt x="1176" y="176"/>
                  </a:lnTo>
                  <a:lnTo>
                    <a:pt x="1256" y="270"/>
                  </a:lnTo>
                  <a:lnTo>
                    <a:pt x="1477" y="464"/>
                  </a:lnTo>
                  <a:lnTo>
                    <a:pt x="1750" y="686"/>
                  </a:lnTo>
                  <a:lnTo>
                    <a:pt x="1886" y="828"/>
                  </a:lnTo>
                  <a:lnTo>
                    <a:pt x="1958" y="852"/>
                  </a:lnTo>
                  <a:lnTo>
                    <a:pt x="2083" y="942"/>
                  </a:lnTo>
                  <a:lnTo>
                    <a:pt x="2201" y="1099"/>
                  </a:lnTo>
                  <a:lnTo>
                    <a:pt x="2388" y="1265"/>
                  </a:lnTo>
                  <a:lnTo>
                    <a:pt x="2510" y="1382"/>
                  </a:lnTo>
                  <a:lnTo>
                    <a:pt x="2797" y="1622"/>
                  </a:lnTo>
                  <a:lnTo>
                    <a:pt x="2946" y="1764"/>
                  </a:lnTo>
                  <a:lnTo>
                    <a:pt x="3002" y="1746"/>
                  </a:lnTo>
                  <a:lnTo>
                    <a:pt x="3019" y="1722"/>
                  </a:lnTo>
                  <a:lnTo>
                    <a:pt x="2981" y="1698"/>
                  </a:lnTo>
                  <a:lnTo>
                    <a:pt x="2831" y="1556"/>
                  </a:lnTo>
                  <a:lnTo>
                    <a:pt x="2717" y="1444"/>
                  </a:lnTo>
                  <a:lnTo>
                    <a:pt x="2436" y="1216"/>
                  </a:lnTo>
                  <a:lnTo>
                    <a:pt x="2278" y="1095"/>
                  </a:lnTo>
                  <a:lnTo>
                    <a:pt x="2135" y="921"/>
                  </a:lnTo>
                  <a:lnTo>
                    <a:pt x="1942" y="787"/>
                  </a:lnTo>
                  <a:lnTo>
                    <a:pt x="1785" y="620"/>
                  </a:lnTo>
                  <a:lnTo>
                    <a:pt x="1626" y="485"/>
                  </a:lnTo>
                  <a:lnTo>
                    <a:pt x="1352" y="277"/>
                  </a:lnTo>
                  <a:lnTo>
                    <a:pt x="1231" y="160"/>
                  </a:lnTo>
                  <a:close/>
                  <a:moveTo>
                    <a:pt x="2160" y="1358"/>
                  </a:moveTo>
                  <a:lnTo>
                    <a:pt x="2150" y="1393"/>
                  </a:lnTo>
                  <a:lnTo>
                    <a:pt x="2191" y="1455"/>
                  </a:lnTo>
                  <a:lnTo>
                    <a:pt x="2572" y="1774"/>
                  </a:lnTo>
                  <a:lnTo>
                    <a:pt x="2655" y="1764"/>
                  </a:lnTo>
                  <a:lnTo>
                    <a:pt x="2513" y="1628"/>
                  </a:lnTo>
                  <a:lnTo>
                    <a:pt x="2267" y="1424"/>
                  </a:lnTo>
                  <a:lnTo>
                    <a:pt x="2160" y="1358"/>
                  </a:lnTo>
                  <a:close/>
                  <a:moveTo>
                    <a:pt x="715" y="811"/>
                  </a:moveTo>
                  <a:lnTo>
                    <a:pt x="684" y="852"/>
                  </a:lnTo>
                  <a:lnTo>
                    <a:pt x="832" y="1019"/>
                  </a:lnTo>
                  <a:lnTo>
                    <a:pt x="1172" y="1348"/>
                  </a:lnTo>
                  <a:lnTo>
                    <a:pt x="1355" y="1473"/>
                  </a:lnTo>
                  <a:lnTo>
                    <a:pt x="1598" y="1715"/>
                  </a:lnTo>
                  <a:lnTo>
                    <a:pt x="1713" y="1805"/>
                  </a:lnTo>
                  <a:lnTo>
                    <a:pt x="1696" y="1729"/>
                  </a:lnTo>
                  <a:lnTo>
                    <a:pt x="1553" y="1556"/>
                  </a:lnTo>
                  <a:lnTo>
                    <a:pt x="1411" y="1420"/>
                  </a:lnTo>
                  <a:lnTo>
                    <a:pt x="1259" y="1310"/>
                  </a:lnTo>
                  <a:lnTo>
                    <a:pt x="1016" y="1088"/>
                  </a:lnTo>
                  <a:lnTo>
                    <a:pt x="856" y="960"/>
                  </a:lnTo>
                  <a:lnTo>
                    <a:pt x="715" y="811"/>
                  </a:lnTo>
                  <a:close/>
                  <a:moveTo>
                    <a:pt x="594" y="1102"/>
                  </a:moveTo>
                  <a:lnTo>
                    <a:pt x="590" y="1178"/>
                  </a:lnTo>
                  <a:lnTo>
                    <a:pt x="639" y="1233"/>
                  </a:lnTo>
                  <a:lnTo>
                    <a:pt x="791" y="1365"/>
                  </a:lnTo>
                  <a:lnTo>
                    <a:pt x="1027" y="1566"/>
                  </a:lnTo>
                  <a:lnTo>
                    <a:pt x="1262" y="1788"/>
                  </a:lnTo>
                  <a:lnTo>
                    <a:pt x="1422" y="1923"/>
                  </a:lnTo>
                  <a:lnTo>
                    <a:pt x="1651" y="2114"/>
                  </a:lnTo>
                  <a:lnTo>
                    <a:pt x="1879" y="2328"/>
                  </a:lnTo>
                  <a:lnTo>
                    <a:pt x="2014" y="2460"/>
                  </a:lnTo>
                  <a:lnTo>
                    <a:pt x="2191" y="2592"/>
                  </a:lnTo>
                  <a:lnTo>
                    <a:pt x="2319" y="2696"/>
                  </a:lnTo>
                  <a:lnTo>
                    <a:pt x="2426" y="2789"/>
                  </a:lnTo>
                  <a:lnTo>
                    <a:pt x="2426" y="2789"/>
                  </a:lnTo>
                  <a:lnTo>
                    <a:pt x="2412" y="2758"/>
                  </a:lnTo>
                  <a:lnTo>
                    <a:pt x="2295" y="2595"/>
                  </a:lnTo>
                  <a:lnTo>
                    <a:pt x="2108" y="2453"/>
                  </a:lnTo>
                  <a:lnTo>
                    <a:pt x="1942" y="2301"/>
                  </a:lnTo>
                  <a:lnTo>
                    <a:pt x="1841" y="2200"/>
                  </a:lnTo>
                  <a:lnTo>
                    <a:pt x="1539" y="1937"/>
                  </a:lnTo>
                  <a:lnTo>
                    <a:pt x="1210" y="1636"/>
                  </a:lnTo>
                  <a:lnTo>
                    <a:pt x="923" y="1390"/>
                  </a:lnTo>
                  <a:lnTo>
                    <a:pt x="715" y="1212"/>
                  </a:lnTo>
                  <a:lnTo>
                    <a:pt x="607" y="1102"/>
                  </a:lnTo>
                  <a:close/>
                  <a:moveTo>
                    <a:pt x="573" y="1465"/>
                  </a:moveTo>
                  <a:lnTo>
                    <a:pt x="562" y="1542"/>
                  </a:lnTo>
                  <a:lnTo>
                    <a:pt x="621" y="1580"/>
                  </a:lnTo>
                  <a:lnTo>
                    <a:pt x="1006" y="1923"/>
                  </a:lnTo>
                  <a:lnTo>
                    <a:pt x="1251" y="2159"/>
                  </a:lnTo>
                  <a:lnTo>
                    <a:pt x="1429" y="2311"/>
                  </a:lnTo>
                  <a:lnTo>
                    <a:pt x="1536" y="2415"/>
                  </a:lnTo>
                  <a:lnTo>
                    <a:pt x="1654" y="2501"/>
                  </a:lnTo>
                  <a:lnTo>
                    <a:pt x="1838" y="2675"/>
                  </a:lnTo>
                  <a:lnTo>
                    <a:pt x="2239" y="3042"/>
                  </a:lnTo>
                  <a:lnTo>
                    <a:pt x="2631" y="3354"/>
                  </a:lnTo>
                  <a:lnTo>
                    <a:pt x="2610" y="3271"/>
                  </a:lnTo>
                  <a:lnTo>
                    <a:pt x="2409" y="3087"/>
                  </a:lnTo>
                  <a:lnTo>
                    <a:pt x="2253" y="2952"/>
                  </a:lnTo>
                  <a:lnTo>
                    <a:pt x="1903" y="2626"/>
                  </a:lnTo>
                  <a:lnTo>
                    <a:pt x="1709" y="2446"/>
                  </a:lnTo>
                  <a:lnTo>
                    <a:pt x="1577" y="2363"/>
                  </a:lnTo>
                  <a:lnTo>
                    <a:pt x="1470" y="2263"/>
                  </a:lnTo>
                  <a:lnTo>
                    <a:pt x="1349" y="2151"/>
                  </a:lnTo>
                  <a:lnTo>
                    <a:pt x="1182" y="2006"/>
                  </a:lnTo>
                  <a:lnTo>
                    <a:pt x="906" y="1732"/>
                  </a:lnTo>
                  <a:lnTo>
                    <a:pt x="653" y="1532"/>
                  </a:lnTo>
                  <a:lnTo>
                    <a:pt x="573" y="1465"/>
                  </a:lnTo>
                  <a:close/>
                  <a:moveTo>
                    <a:pt x="843" y="3340"/>
                  </a:moveTo>
                  <a:lnTo>
                    <a:pt x="985" y="3458"/>
                  </a:lnTo>
                  <a:lnTo>
                    <a:pt x="1030" y="3493"/>
                  </a:lnTo>
                  <a:lnTo>
                    <a:pt x="1027" y="3409"/>
                  </a:lnTo>
                  <a:lnTo>
                    <a:pt x="947" y="3347"/>
                  </a:lnTo>
                  <a:lnTo>
                    <a:pt x="843" y="3340"/>
                  </a:lnTo>
                  <a:close/>
                  <a:moveTo>
                    <a:pt x="701" y="1930"/>
                  </a:moveTo>
                  <a:lnTo>
                    <a:pt x="653" y="1940"/>
                  </a:lnTo>
                  <a:lnTo>
                    <a:pt x="701" y="2027"/>
                  </a:lnTo>
                  <a:lnTo>
                    <a:pt x="853" y="2162"/>
                  </a:lnTo>
                  <a:lnTo>
                    <a:pt x="995" y="2325"/>
                  </a:lnTo>
                  <a:lnTo>
                    <a:pt x="1144" y="2439"/>
                  </a:lnTo>
                  <a:lnTo>
                    <a:pt x="1266" y="2564"/>
                  </a:lnTo>
                  <a:lnTo>
                    <a:pt x="1526" y="2786"/>
                  </a:lnTo>
                  <a:lnTo>
                    <a:pt x="2083" y="3278"/>
                  </a:lnTo>
                  <a:lnTo>
                    <a:pt x="2215" y="3382"/>
                  </a:lnTo>
                  <a:lnTo>
                    <a:pt x="2607" y="3745"/>
                  </a:lnTo>
                  <a:lnTo>
                    <a:pt x="2679" y="3804"/>
                  </a:lnTo>
                  <a:lnTo>
                    <a:pt x="2707" y="3752"/>
                  </a:lnTo>
                  <a:lnTo>
                    <a:pt x="2634" y="3666"/>
                  </a:lnTo>
                  <a:lnTo>
                    <a:pt x="2499" y="3531"/>
                  </a:lnTo>
                  <a:lnTo>
                    <a:pt x="2246" y="3315"/>
                  </a:lnTo>
                  <a:lnTo>
                    <a:pt x="2090" y="3191"/>
                  </a:lnTo>
                  <a:lnTo>
                    <a:pt x="1789" y="2914"/>
                  </a:lnTo>
                  <a:lnTo>
                    <a:pt x="1508" y="2675"/>
                  </a:lnTo>
                  <a:lnTo>
                    <a:pt x="1314" y="2491"/>
                  </a:lnTo>
                  <a:lnTo>
                    <a:pt x="1085" y="2287"/>
                  </a:lnTo>
                  <a:lnTo>
                    <a:pt x="940" y="2172"/>
                  </a:lnTo>
                  <a:lnTo>
                    <a:pt x="777" y="2017"/>
                  </a:lnTo>
                  <a:lnTo>
                    <a:pt x="701" y="1930"/>
                  </a:lnTo>
                  <a:close/>
                  <a:moveTo>
                    <a:pt x="413" y="3323"/>
                  </a:moveTo>
                  <a:lnTo>
                    <a:pt x="715" y="3579"/>
                  </a:lnTo>
                  <a:lnTo>
                    <a:pt x="1002" y="3811"/>
                  </a:lnTo>
                  <a:lnTo>
                    <a:pt x="1006" y="3790"/>
                  </a:lnTo>
                  <a:lnTo>
                    <a:pt x="856" y="3617"/>
                  </a:lnTo>
                  <a:lnTo>
                    <a:pt x="511" y="3330"/>
                  </a:lnTo>
                  <a:lnTo>
                    <a:pt x="413" y="3323"/>
                  </a:lnTo>
                  <a:close/>
                  <a:moveTo>
                    <a:pt x="1310" y="2879"/>
                  </a:moveTo>
                  <a:lnTo>
                    <a:pt x="1366" y="2973"/>
                  </a:lnTo>
                  <a:lnTo>
                    <a:pt x="1505" y="3149"/>
                  </a:lnTo>
                  <a:lnTo>
                    <a:pt x="1750" y="3357"/>
                  </a:lnTo>
                  <a:lnTo>
                    <a:pt x="1886" y="3468"/>
                  </a:lnTo>
                  <a:lnTo>
                    <a:pt x="2260" y="3819"/>
                  </a:lnTo>
                  <a:lnTo>
                    <a:pt x="2433" y="3947"/>
                  </a:lnTo>
                  <a:lnTo>
                    <a:pt x="2545" y="4071"/>
                  </a:lnTo>
                  <a:lnTo>
                    <a:pt x="2644" y="4168"/>
                  </a:lnTo>
                  <a:lnTo>
                    <a:pt x="2662" y="4116"/>
                  </a:lnTo>
                  <a:lnTo>
                    <a:pt x="2586" y="4016"/>
                  </a:lnTo>
                  <a:lnTo>
                    <a:pt x="2471" y="3905"/>
                  </a:lnTo>
                  <a:lnTo>
                    <a:pt x="2357" y="3808"/>
                  </a:lnTo>
                  <a:lnTo>
                    <a:pt x="2198" y="3659"/>
                  </a:lnTo>
                  <a:lnTo>
                    <a:pt x="2076" y="3555"/>
                  </a:lnTo>
                  <a:lnTo>
                    <a:pt x="1955" y="3437"/>
                  </a:lnTo>
                  <a:lnTo>
                    <a:pt x="1705" y="3216"/>
                  </a:lnTo>
                  <a:lnTo>
                    <a:pt x="1581" y="3118"/>
                  </a:lnTo>
                  <a:lnTo>
                    <a:pt x="1397" y="2945"/>
                  </a:lnTo>
                  <a:lnTo>
                    <a:pt x="1310" y="2879"/>
                  </a:lnTo>
                  <a:close/>
                  <a:moveTo>
                    <a:pt x="126" y="3347"/>
                  </a:moveTo>
                  <a:lnTo>
                    <a:pt x="81" y="3382"/>
                  </a:lnTo>
                  <a:lnTo>
                    <a:pt x="143" y="3437"/>
                  </a:lnTo>
                  <a:lnTo>
                    <a:pt x="555" y="3794"/>
                  </a:lnTo>
                  <a:lnTo>
                    <a:pt x="739" y="3967"/>
                  </a:lnTo>
                  <a:lnTo>
                    <a:pt x="861" y="4081"/>
                  </a:lnTo>
                  <a:lnTo>
                    <a:pt x="971" y="4168"/>
                  </a:lnTo>
                  <a:lnTo>
                    <a:pt x="1030" y="4179"/>
                  </a:lnTo>
                  <a:lnTo>
                    <a:pt x="989" y="4095"/>
                  </a:lnTo>
                  <a:lnTo>
                    <a:pt x="822" y="3957"/>
                  </a:lnTo>
                  <a:lnTo>
                    <a:pt x="680" y="3801"/>
                  </a:lnTo>
                  <a:lnTo>
                    <a:pt x="531" y="3683"/>
                  </a:lnTo>
                  <a:lnTo>
                    <a:pt x="417" y="3579"/>
                  </a:lnTo>
                  <a:lnTo>
                    <a:pt x="219" y="3419"/>
                  </a:lnTo>
                  <a:lnTo>
                    <a:pt x="126" y="3347"/>
                  </a:lnTo>
                  <a:close/>
                  <a:moveTo>
                    <a:pt x="1612" y="3537"/>
                  </a:moveTo>
                  <a:lnTo>
                    <a:pt x="1616" y="3603"/>
                  </a:lnTo>
                  <a:lnTo>
                    <a:pt x="1702" y="3683"/>
                  </a:lnTo>
                  <a:lnTo>
                    <a:pt x="1896" y="3853"/>
                  </a:lnTo>
                  <a:lnTo>
                    <a:pt x="2194" y="4151"/>
                  </a:lnTo>
                  <a:lnTo>
                    <a:pt x="2378" y="4272"/>
                  </a:lnTo>
                  <a:lnTo>
                    <a:pt x="2485" y="4383"/>
                  </a:lnTo>
                  <a:lnTo>
                    <a:pt x="2599" y="4476"/>
                  </a:lnTo>
                  <a:lnTo>
                    <a:pt x="2624" y="4449"/>
                  </a:lnTo>
                  <a:lnTo>
                    <a:pt x="2489" y="4279"/>
                  </a:lnTo>
                  <a:lnTo>
                    <a:pt x="2295" y="4126"/>
                  </a:lnTo>
                  <a:lnTo>
                    <a:pt x="2160" y="3991"/>
                  </a:lnTo>
                  <a:lnTo>
                    <a:pt x="1921" y="3784"/>
                  </a:lnTo>
                  <a:lnTo>
                    <a:pt x="1779" y="3666"/>
                  </a:lnTo>
                  <a:lnTo>
                    <a:pt x="1626" y="3537"/>
                  </a:lnTo>
                  <a:close/>
                  <a:moveTo>
                    <a:pt x="1636" y="3943"/>
                  </a:moveTo>
                  <a:lnTo>
                    <a:pt x="1633" y="4001"/>
                  </a:lnTo>
                  <a:lnTo>
                    <a:pt x="1675" y="4057"/>
                  </a:lnTo>
                  <a:lnTo>
                    <a:pt x="1875" y="4223"/>
                  </a:lnTo>
                  <a:lnTo>
                    <a:pt x="2337" y="4622"/>
                  </a:lnTo>
                  <a:lnTo>
                    <a:pt x="2492" y="4785"/>
                  </a:lnTo>
                  <a:lnTo>
                    <a:pt x="2510" y="4750"/>
                  </a:lnTo>
                  <a:lnTo>
                    <a:pt x="2461" y="4650"/>
                  </a:lnTo>
                  <a:lnTo>
                    <a:pt x="2284" y="4476"/>
                  </a:lnTo>
                  <a:lnTo>
                    <a:pt x="2145" y="4366"/>
                  </a:lnTo>
                  <a:lnTo>
                    <a:pt x="2025" y="4255"/>
                  </a:lnTo>
                  <a:lnTo>
                    <a:pt x="1889" y="4134"/>
                  </a:lnTo>
                  <a:lnTo>
                    <a:pt x="1758" y="4022"/>
                  </a:lnTo>
                  <a:lnTo>
                    <a:pt x="1636" y="3943"/>
                  </a:lnTo>
                  <a:close/>
                  <a:moveTo>
                    <a:pt x="1581" y="4230"/>
                  </a:moveTo>
                  <a:lnTo>
                    <a:pt x="1560" y="4238"/>
                  </a:lnTo>
                  <a:lnTo>
                    <a:pt x="1543" y="4286"/>
                  </a:lnTo>
                  <a:lnTo>
                    <a:pt x="1685" y="4407"/>
                  </a:lnTo>
                  <a:lnTo>
                    <a:pt x="1806" y="4525"/>
                  </a:lnTo>
                  <a:lnTo>
                    <a:pt x="2066" y="4764"/>
                  </a:lnTo>
                  <a:lnTo>
                    <a:pt x="2180" y="4868"/>
                  </a:lnTo>
                  <a:lnTo>
                    <a:pt x="2332" y="4986"/>
                  </a:lnTo>
                  <a:lnTo>
                    <a:pt x="2361" y="4965"/>
                  </a:lnTo>
                  <a:lnTo>
                    <a:pt x="2191" y="4771"/>
                  </a:lnTo>
                  <a:lnTo>
                    <a:pt x="1883" y="4494"/>
                  </a:lnTo>
                  <a:lnTo>
                    <a:pt x="1726" y="4366"/>
                  </a:lnTo>
                  <a:lnTo>
                    <a:pt x="1581" y="4230"/>
                  </a:lnTo>
                  <a:close/>
                  <a:moveTo>
                    <a:pt x="1293" y="4407"/>
                  </a:moveTo>
                  <a:lnTo>
                    <a:pt x="1283" y="4452"/>
                  </a:lnTo>
                  <a:lnTo>
                    <a:pt x="1630" y="4761"/>
                  </a:lnTo>
                  <a:lnTo>
                    <a:pt x="1765" y="4882"/>
                  </a:lnTo>
                  <a:lnTo>
                    <a:pt x="1917" y="5024"/>
                  </a:lnTo>
                  <a:lnTo>
                    <a:pt x="2104" y="5170"/>
                  </a:lnTo>
                  <a:lnTo>
                    <a:pt x="2150" y="5142"/>
                  </a:lnTo>
                  <a:lnTo>
                    <a:pt x="1972" y="4975"/>
                  </a:lnTo>
                  <a:lnTo>
                    <a:pt x="1792" y="4823"/>
                  </a:lnTo>
                  <a:lnTo>
                    <a:pt x="1512" y="4563"/>
                  </a:lnTo>
                  <a:lnTo>
                    <a:pt x="1363" y="4421"/>
                  </a:lnTo>
                  <a:lnTo>
                    <a:pt x="1293" y="4407"/>
                  </a:lnTo>
                  <a:close/>
                  <a:moveTo>
                    <a:pt x="195" y="4858"/>
                  </a:moveTo>
                  <a:lnTo>
                    <a:pt x="337" y="5058"/>
                  </a:lnTo>
                  <a:lnTo>
                    <a:pt x="399" y="5114"/>
                  </a:lnTo>
                  <a:lnTo>
                    <a:pt x="562" y="5197"/>
                  </a:lnTo>
                  <a:lnTo>
                    <a:pt x="195" y="4858"/>
                  </a:lnTo>
                  <a:close/>
                  <a:moveTo>
                    <a:pt x="42" y="3656"/>
                  </a:moveTo>
                  <a:lnTo>
                    <a:pt x="12" y="3669"/>
                  </a:lnTo>
                  <a:lnTo>
                    <a:pt x="12" y="3707"/>
                  </a:lnTo>
                  <a:lnTo>
                    <a:pt x="140" y="3825"/>
                  </a:lnTo>
                  <a:lnTo>
                    <a:pt x="382" y="4040"/>
                  </a:lnTo>
                  <a:lnTo>
                    <a:pt x="535" y="4161"/>
                  </a:lnTo>
                  <a:lnTo>
                    <a:pt x="812" y="4428"/>
                  </a:lnTo>
                  <a:lnTo>
                    <a:pt x="1085" y="4650"/>
                  </a:lnTo>
                  <a:lnTo>
                    <a:pt x="1293" y="4858"/>
                  </a:lnTo>
                  <a:lnTo>
                    <a:pt x="1654" y="5166"/>
                  </a:lnTo>
                  <a:lnTo>
                    <a:pt x="1827" y="5287"/>
                  </a:lnTo>
                  <a:lnTo>
                    <a:pt x="1879" y="5260"/>
                  </a:lnTo>
                  <a:lnTo>
                    <a:pt x="1602" y="5013"/>
                  </a:lnTo>
                  <a:lnTo>
                    <a:pt x="1449" y="4895"/>
                  </a:lnTo>
                  <a:lnTo>
                    <a:pt x="1168" y="4633"/>
                  </a:lnTo>
                  <a:lnTo>
                    <a:pt x="846" y="4355"/>
                  </a:lnTo>
                  <a:lnTo>
                    <a:pt x="469" y="4006"/>
                  </a:lnTo>
                  <a:lnTo>
                    <a:pt x="337" y="3902"/>
                  </a:lnTo>
                  <a:lnTo>
                    <a:pt x="202" y="3784"/>
                  </a:lnTo>
                  <a:lnTo>
                    <a:pt x="42" y="3656"/>
                  </a:lnTo>
                  <a:close/>
                  <a:moveTo>
                    <a:pt x="42" y="4476"/>
                  </a:moveTo>
                  <a:lnTo>
                    <a:pt x="129" y="4556"/>
                  </a:lnTo>
                  <a:lnTo>
                    <a:pt x="223" y="4657"/>
                  </a:lnTo>
                  <a:lnTo>
                    <a:pt x="410" y="4823"/>
                  </a:lnTo>
                  <a:lnTo>
                    <a:pt x="767" y="5114"/>
                  </a:lnTo>
                  <a:lnTo>
                    <a:pt x="960" y="5308"/>
                  </a:lnTo>
                  <a:lnTo>
                    <a:pt x="944" y="5197"/>
                  </a:lnTo>
                  <a:lnTo>
                    <a:pt x="822" y="5087"/>
                  </a:lnTo>
                  <a:lnTo>
                    <a:pt x="687" y="4965"/>
                  </a:lnTo>
                  <a:lnTo>
                    <a:pt x="559" y="4847"/>
                  </a:lnTo>
                  <a:lnTo>
                    <a:pt x="427" y="4737"/>
                  </a:lnTo>
                  <a:lnTo>
                    <a:pt x="285" y="4615"/>
                  </a:lnTo>
                  <a:lnTo>
                    <a:pt x="164" y="4505"/>
                  </a:lnTo>
                  <a:lnTo>
                    <a:pt x="42" y="4476"/>
                  </a:lnTo>
                  <a:close/>
                  <a:moveTo>
                    <a:pt x="12" y="3981"/>
                  </a:moveTo>
                  <a:lnTo>
                    <a:pt x="1" y="4033"/>
                  </a:lnTo>
                  <a:lnTo>
                    <a:pt x="112" y="4168"/>
                  </a:lnTo>
                  <a:lnTo>
                    <a:pt x="233" y="4293"/>
                  </a:lnTo>
                  <a:lnTo>
                    <a:pt x="413" y="4438"/>
                  </a:lnTo>
                  <a:lnTo>
                    <a:pt x="538" y="4539"/>
                  </a:lnTo>
                  <a:lnTo>
                    <a:pt x="694" y="4698"/>
                  </a:lnTo>
                  <a:lnTo>
                    <a:pt x="802" y="4809"/>
                  </a:lnTo>
                  <a:lnTo>
                    <a:pt x="968" y="4937"/>
                  </a:lnTo>
                  <a:lnTo>
                    <a:pt x="1123" y="5066"/>
                  </a:lnTo>
                  <a:lnTo>
                    <a:pt x="1272" y="5215"/>
                  </a:lnTo>
                  <a:lnTo>
                    <a:pt x="1397" y="5295"/>
                  </a:lnTo>
                  <a:lnTo>
                    <a:pt x="1470" y="5343"/>
                  </a:lnTo>
                  <a:lnTo>
                    <a:pt x="1547" y="5346"/>
                  </a:lnTo>
                  <a:lnTo>
                    <a:pt x="1314" y="5149"/>
                  </a:lnTo>
                  <a:lnTo>
                    <a:pt x="1221" y="5062"/>
                  </a:lnTo>
                  <a:lnTo>
                    <a:pt x="1006" y="4885"/>
                  </a:lnTo>
                  <a:lnTo>
                    <a:pt x="850" y="4737"/>
                  </a:lnTo>
                  <a:lnTo>
                    <a:pt x="757" y="4663"/>
                  </a:lnTo>
                  <a:lnTo>
                    <a:pt x="362" y="4307"/>
                  </a:lnTo>
                  <a:lnTo>
                    <a:pt x="140" y="4110"/>
                  </a:lnTo>
                  <a:lnTo>
                    <a:pt x="12" y="39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57;p59">
              <a:extLst>
                <a:ext uri="{FF2B5EF4-FFF2-40B4-BE49-F238E27FC236}">
                  <a16:creationId xmlns:a16="http://schemas.microsoft.com/office/drawing/2014/main" id="{EC6D738D-9E8A-77AD-D8E3-F40035C048BB}"/>
                </a:ext>
              </a:extLst>
            </p:cNvPr>
            <p:cNvSpPr/>
            <p:nvPr/>
          </p:nvSpPr>
          <p:spPr>
            <a:xfrm>
              <a:off x="5340475" y="2161775"/>
              <a:ext cx="82675" cy="133600"/>
            </a:xfrm>
            <a:custGeom>
              <a:avLst/>
              <a:gdLst/>
              <a:ahLst/>
              <a:cxnLst/>
              <a:rect l="l" t="t" r="r" b="b"/>
              <a:pathLst>
                <a:path w="3307" h="5344" extrusionOk="0">
                  <a:moveTo>
                    <a:pt x="2738" y="129"/>
                  </a:moveTo>
                  <a:lnTo>
                    <a:pt x="2776" y="160"/>
                  </a:lnTo>
                  <a:lnTo>
                    <a:pt x="2918" y="275"/>
                  </a:lnTo>
                  <a:lnTo>
                    <a:pt x="3278" y="614"/>
                  </a:lnTo>
                  <a:lnTo>
                    <a:pt x="3230" y="475"/>
                  </a:lnTo>
                  <a:lnTo>
                    <a:pt x="3067" y="320"/>
                  </a:lnTo>
                  <a:lnTo>
                    <a:pt x="2939" y="202"/>
                  </a:lnTo>
                  <a:lnTo>
                    <a:pt x="2793" y="133"/>
                  </a:lnTo>
                  <a:lnTo>
                    <a:pt x="2738" y="129"/>
                  </a:lnTo>
                  <a:close/>
                  <a:moveTo>
                    <a:pt x="1186" y="213"/>
                  </a:moveTo>
                  <a:lnTo>
                    <a:pt x="1168" y="247"/>
                  </a:lnTo>
                  <a:lnTo>
                    <a:pt x="1349" y="406"/>
                  </a:lnTo>
                  <a:lnTo>
                    <a:pt x="1657" y="694"/>
                  </a:lnTo>
                  <a:lnTo>
                    <a:pt x="1958" y="953"/>
                  </a:lnTo>
                  <a:lnTo>
                    <a:pt x="2010" y="944"/>
                  </a:lnTo>
                  <a:lnTo>
                    <a:pt x="2000" y="888"/>
                  </a:lnTo>
                  <a:lnTo>
                    <a:pt x="1792" y="715"/>
                  </a:lnTo>
                  <a:lnTo>
                    <a:pt x="1653" y="593"/>
                  </a:lnTo>
                  <a:lnTo>
                    <a:pt x="1511" y="462"/>
                  </a:lnTo>
                  <a:lnTo>
                    <a:pt x="1376" y="326"/>
                  </a:lnTo>
                  <a:lnTo>
                    <a:pt x="1186" y="213"/>
                  </a:lnTo>
                  <a:close/>
                  <a:moveTo>
                    <a:pt x="2309" y="25"/>
                  </a:moveTo>
                  <a:lnTo>
                    <a:pt x="2305" y="109"/>
                  </a:lnTo>
                  <a:lnTo>
                    <a:pt x="2412" y="208"/>
                  </a:lnTo>
                  <a:lnTo>
                    <a:pt x="2499" y="282"/>
                  </a:lnTo>
                  <a:lnTo>
                    <a:pt x="2679" y="424"/>
                  </a:lnTo>
                  <a:lnTo>
                    <a:pt x="2807" y="552"/>
                  </a:lnTo>
                  <a:lnTo>
                    <a:pt x="2929" y="662"/>
                  </a:lnTo>
                  <a:lnTo>
                    <a:pt x="3064" y="781"/>
                  </a:lnTo>
                  <a:lnTo>
                    <a:pt x="3251" y="957"/>
                  </a:lnTo>
                  <a:lnTo>
                    <a:pt x="3306" y="936"/>
                  </a:lnTo>
                  <a:lnTo>
                    <a:pt x="3233" y="850"/>
                  </a:lnTo>
                  <a:lnTo>
                    <a:pt x="3049" y="677"/>
                  </a:lnTo>
                  <a:lnTo>
                    <a:pt x="2897" y="549"/>
                  </a:lnTo>
                  <a:lnTo>
                    <a:pt x="2755" y="406"/>
                  </a:lnTo>
                  <a:lnTo>
                    <a:pt x="2589" y="257"/>
                  </a:lnTo>
                  <a:lnTo>
                    <a:pt x="2443" y="160"/>
                  </a:lnTo>
                  <a:lnTo>
                    <a:pt x="2309" y="25"/>
                  </a:lnTo>
                  <a:close/>
                  <a:moveTo>
                    <a:pt x="1026" y="396"/>
                  </a:moveTo>
                  <a:lnTo>
                    <a:pt x="1002" y="410"/>
                  </a:lnTo>
                  <a:lnTo>
                    <a:pt x="985" y="448"/>
                  </a:lnTo>
                  <a:lnTo>
                    <a:pt x="1151" y="603"/>
                  </a:lnTo>
                  <a:lnTo>
                    <a:pt x="1439" y="860"/>
                  </a:lnTo>
                  <a:lnTo>
                    <a:pt x="1632" y="1033"/>
                  </a:lnTo>
                  <a:lnTo>
                    <a:pt x="1723" y="1127"/>
                  </a:lnTo>
                  <a:lnTo>
                    <a:pt x="1754" y="1099"/>
                  </a:lnTo>
                  <a:lnTo>
                    <a:pt x="1584" y="912"/>
                  </a:lnTo>
                  <a:lnTo>
                    <a:pt x="1307" y="652"/>
                  </a:lnTo>
                  <a:lnTo>
                    <a:pt x="1168" y="531"/>
                  </a:lnTo>
                  <a:lnTo>
                    <a:pt x="1026" y="396"/>
                  </a:lnTo>
                  <a:close/>
                  <a:moveTo>
                    <a:pt x="1869" y="1"/>
                  </a:moveTo>
                  <a:lnTo>
                    <a:pt x="1799" y="5"/>
                  </a:lnTo>
                  <a:lnTo>
                    <a:pt x="1795" y="42"/>
                  </a:lnTo>
                  <a:lnTo>
                    <a:pt x="1962" y="184"/>
                  </a:lnTo>
                  <a:lnTo>
                    <a:pt x="2090" y="320"/>
                  </a:lnTo>
                  <a:lnTo>
                    <a:pt x="2544" y="694"/>
                  </a:lnTo>
                  <a:lnTo>
                    <a:pt x="2644" y="787"/>
                  </a:lnTo>
                  <a:lnTo>
                    <a:pt x="2838" y="957"/>
                  </a:lnTo>
                  <a:lnTo>
                    <a:pt x="2980" y="1106"/>
                  </a:lnTo>
                  <a:lnTo>
                    <a:pt x="3268" y="1331"/>
                  </a:lnTo>
                  <a:lnTo>
                    <a:pt x="3299" y="1331"/>
                  </a:lnTo>
                  <a:lnTo>
                    <a:pt x="3303" y="1286"/>
                  </a:lnTo>
                  <a:lnTo>
                    <a:pt x="3171" y="1176"/>
                  </a:lnTo>
                  <a:lnTo>
                    <a:pt x="3029" y="1047"/>
                  </a:lnTo>
                  <a:lnTo>
                    <a:pt x="2856" y="874"/>
                  </a:lnTo>
                  <a:lnTo>
                    <a:pt x="2568" y="635"/>
                  </a:lnTo>
                  <a:lnTo>
                    <a:pt x="2440" y="531"/>
                  </a:lnTo>
                  <a:lnTo>
                    <a:pt x="2166" y="292"/>
                  </a:lnTo>
                  <a:lnTo>
                    <a:pt x="2031" y="160"/>
                  </a:lnTo>
                  <a:lnTo>
                    <a:pt x="1869" y="1"/>
                  </a:lnTo>
                  <a:close/>
                  <a:moveTo>
                    <a:pt x="857" y="642"/>
                  </a:moveTo>
                  <a:lnTo>
                    <a:pt x="839" y="680"/>
                  </a:lnTo>
                  <a:lnTo>
                    <a:pt x="981" y="843"/>
                  </a:lnTo>
                  <a:lnTo>
                    <a:pt x="1245" y="1089"/>
                  </a:lnTo>
                  <a:lnTo>
                    <a:pt x="1490" y="1297"/>
                  </a:lnTo>
                  <a:lnTo>
                    <a:pt x="1626" y="1414"/>
                  </a:lnTo>
                  <a:lnTo>
                    <a:pt x="1643" y="1363"/>
                  </a:lnTo>
                  <a:lnTo>
                    <a:pt x="1487" y="1200"/>
                  </a:lnTo>
                  <a:lnTo>
                    <a:pt x="1335" y="1078"/>
                  </a:lnTo>
                  <a:lnTo>
                    <a:pt x="950" y="715"/>
                  </a:lnTo>
                  <a:lnTo>
                    <a:pt x="877" y="652"/>
                  </a:lnTo>
                  <a:lnTo>
                    <a:pt x="857" y="642"/>
                  </a:lnTo>
                  <a:close/>
                  <a:moveTo>
                    <a:pt x="1480" y="70"/>
                  </a:moveTo>
                  <a:lnTo>
                    <a:pt x="1442" y="91"/>
                  </a:lnTo>
                  <a:lnTo>
                    <a:pt x="1498" y="160"/>
                  </a:lnTo>
                  <a:lnTo>
                    <a:pt x="1719" y="358"/>
                  </a:lnTo>
                  <a:lnTo>
                    <a:pt x="1879" y="496"/>
                  </a:lnTo>
                  <a:lnTo>
                    <a:pt x="2194" y="774"/>
                  </a:lnTo>
                  <a:lnTo>
                    <a:pt x="2336" y="915"/>
                  </a:lnTo>
                  <a:lnTo>
                    <a:pt x="2600" y="1161"/>
                  </a:lnTo>
                  <a:lnTo>
                    <a:pt x="2883" y="1377"/>
                  </a:lnTo>
                  <a:lnTo>
                    <a:pt x="3033" y="1511"/>
                  </a:lnTo>
                  <a:lnTo>
                    <a:pt x="3199" y="1671"/>
                  </a:lnTo>
                  <a:lnTo>
                    <a:pt x="3230" y="1657"/>
                  </a:lnTo>
                  <a:lnTo>
                    <a:pt x="3237" y="1626"/>
                  </a:lnTo>
                  <a:lnTo>
                    <a:pt x="3230" y="1612"/>
                  </a:lnTo>
                  <a:lnTo>
                    <a:pt x="3116" y="1494"/>
                  </a:lnTo>
                  <a:lnTo>
                    <a:pt x="2866" y="1286"/>
                  </a:lnTo>
                  <a:lnTo>
                    <a:pt x="2752" y="1176"/>
                  </a:lnTo>
                  <a:lnTo>
                    <a:pt x="2499" y="961"/>
                  </a:lnTo>
                  <a:lnTo>
                    <a:pt x="2218" y="715"/>
                  </a:lnTo>
                  <a:lnTo>
                    <a:pt x="2083" y="573"/>
                  </a:lnTo>
                  <a:lnTo>
                    <a:pt x="1781" y="320"/>
                  </a:lnTo>
                  <a:lnTo>
                    <a:pt x="1636" y="213"/>
                  </a:lnTo>
                  <a:lnTo>
                    <a:pt x="1480" y="70"/>
                  </a:lnTo>
                  <a:close/>
                  <a:moveTo>
                    <a:pt x="742" y="926"/>
                  </a:moveTo>
                  <a:lnTo>
                    <a:pt x="732" y="957"/>
                  </a:lnTo>
                  <a:lnTo>
                    <a:pt x="773" y="1033"/>
                  </a:lnTo>
                  <a:lnTo>
                    <a:pt x="905" y="1151"/>
                  </a:lnTo>
                  <a:lnTo>
                    <a:pt x="1193" y="1390"/>
                  </a:lnTo>
                  <a:lnTo>
                    <a:pt x="1341" y="1526"/>
                  </a:lnTo>
                  <a:lnTo>
                    <a:pt x="1515" y="1684"/>
                  </a:lnTo>
                  <a:lnTo>
                    <a:pt x="1543" y="1671"/>
                  </a:lnTo>
                  <a:lnTo>
                    <a:pt x="1553" y="1636"/>
                  </a:lnTo>
                  <a:lnTo>
                    <a:pt x="1560" y="1636"/>
                  </a:lnTo>
                  <a:lnTo>
                    <a:pt x="1553" y="1626"/>
                  </a:lnTo>
                  <a:lnTo>
                    <a:pt x="1390" y="1484"/>
                  </a:lnTo>
                  <a:lnTo>
                    <a:pt x="1255" y="1348"/>
                  </a:lnTo>
                  <a:lnTo>
                    <a:pt x="995" y="1127"/>
                  </a:lnTo>
                  <a:lnTo>
                    <a:pt x="815" y="974"/>
                  </a:lnTo>
                  <a:lnTo>
                    <a:pt x="742" y="926"/>
                  </a:lnTo>
                  <a:close/>
                  <a:moveTo>
                    <a:pt x="628" y="1214"/>
                  </a:moveTo>
                  <a:lnTo>
                    <a:pt x="614" y="1241"/>
                  </a:lnTo>
                  <a:lnTo>
                    <a:pt x="749" y="1390"/>
                  </a:lnTo>
                  <a:lnTo>
                    <a:pt x="1026" y="1643"/>
                  </a:lnTo>
                  <a:lnTo>
                    <a:pt x="1300" y="1868"/>
                  </a:lnTo>
                  <a:lnTo>
                    <a:pt x="1421" y="1980"/>
                  </a:lnTo>
                  <a:lnTo>
                    <a:pt x="1453" y="1965"/>
                  </a:lnTo>
                  <a:lnTo>
                    <a:pt x="1463" y="1934"/>
                  </a:lnTo>
                  <a:lnTo>
                    <a:pt x="1356" y="1817"/>
                  </a:lnTo>
                  <a:lnTo>
                    <a:pt x="1120" y="1619"/>
                  </a:lnTo>
                  <a:lnTo>
                    <a:pt x="881" y="1428"/>
                  </a:lnTo>
                  <a:lnTo>
                    <a:pt x="759" y="1318"/>
                  </a:lnTo>
                  <a:lnTo>
                    <a:pt x="628" y="1214"/>
                  </a:lnTo>
                  <a:close/>
                  <a:moveTo>
                    <a:pt x="2374" y="1214"/>
                  </a:moveTo>
                  <a:lnTo>
                    <a:pt x="2333" y="1252"/>
                  </a:lnTo>
                  <a:lnTo>
                    <a:pt x="2412" y="1338"/>
                  </a:lnTo>
                  <a:lnTo>
                    <a:pt x="2606" y="1511"/>
                  </a:lnTo>
                  <a:lnTo>
                    <a:pt x="3005" y="1882"/>
                  </a:lnTo>
                  <a:lnTo>
                    <a:pt x="3137" y="1986"/>
                  </a:lnTo>
                  <a:lnTo>
                    <a:pt x="3161" y="1959"/>
                  </a:lnTo>
                  <a:lnTo>
                    <a:pt x="3033" y="1796"/>
                  </a:lnTo>
                  <a:lnTo>
                    <a:pt x="2897" y="1668"/>
                  </a:lnTo>
                  <a:lnTo>
                    <a:pt x="2596" y="1414"/>
                  </a:lnTo>
                  <a:lnTo>
                    <a:pt x="2374" y="1214"/>
                  </a:lnTo>
                  <a:close/>
                  <a:moveTo>
                    <a:pt x="2211" y="1827"/>
                  </a:moveTo>
                  <a:lnTo>
                    <a:pt x="2187" y="1862"/>
                  </a:lnTo>
                  <a:lnTo>
                    <a:pt x="2315" y="2017"/>
                  </a:lnTo>
                  <a:lnTo>
                    <a:pt x="2488" y="2153"/>
                  </a:lnTo>
                  <a:lnTo>
                    <a:pt x="2547" y="2142"/>
                  </a:lnTo>
                  <a:lnTo>
                    <a:pt x="2371" y="1975"/>
                  </a:lnTo>
                  <a:lnTo>
                    <a:pt x="2211" y="1827"/>
                  </a:lnTo>
                  <a:close/>
                  <a:moveTo>
                    <a:pt x="2274" y="1522"/>
                  </a:moveTo>
                  <a:lnTo>
                    <a:pt x="2264" y="1560"/>
                  </a:lnTo>
                  <a:lnTo>
                    <a:pt x="2291" y="1636"/>
                  </a:lnTo>
                  <a:lnTo>
                    <a:pt x="2485" y="1782"/>
                  </a:lnTo>
                  <a:lnTo>
                    <a:pt x="2662" y="1962"/>
                  </a:lnTo>
                  <a:lnTo>
                    <a:pt x="2800" y="2059"/>
                  </a:lnTo>
                  <a:lnTo>
                    <a:pt x="2929" y="2183"/>
                  </a:lnTo>
                  <a:lnTo>
                    <a:pt x="2980" y="2180"/>
                  </a:lnTo>
                  <a:lnTo>
                    <a:pt x="2856" y="2017"/>
                  </a:lnTo>
                  <a:lnTo>
                    <a:pt x="2717" y="1913"/>
                  </a:lnTo>
                  <a:lnTo>
                    <a:pt x="2613" y="1803"/>
                  </a:lnTo>
                  <a:lnTo>
                    <a:pt x="2447" y="1650"/>
                  </a:lnTo>
                  <a:lnTo>
                    <a:pt x="2274" y="1522"/>
                  </a:lnTo>
                  <a:close/>
                  <a:moveTo>
                    <a:pt x="531" y="1497"/>
                  </a:moveTo>
                  <a:lnTo>
                    <a:pt x="527" y="1543"/>
                  </a:lnTo>
                  <a:lnTo>
                    <a:pt x="628" y="1668"/>
                  </a:lnTo>
                  <a:lnTo>
                    <a:pt x="815" y="1796"/>
                  </a:lnTo>
                  <a:lnTo>
                    <a:pt x="1023" y="2010"/>
                  </a:lnTo>
                  <a:lnTo>
                    <a:pt x="1352" y="2295"/>
                  </a:lnTo>
                  <a:lnTo>
                    <a:pt x="1362" y="2267"/>
                  </a:lnTo>
                  <a:lnTo>
                    <a:pt x="1213" y="2079"/>
                  </a:lnTo>
                  <a:lnTo>
                    <a:pt x="735" y="1643"/>
                  </a:lnTo>
                  <a:lnTo>
                    <a:pt x="548" y="1497"/>
                  </a:lnTo>
                  <a:close/>
                  <a:moveTo>
                    <a:pt x="455" y="1793"/>
                  </a:moveTo>
                  <a:lnTo>
                    <a:pt x="447" y="1830"/>
                  </a:lnTo>
                  <a:lnTo>
                    <a:pt x="513" y="1951"/>
                  </a:lnTo>
                  <a:lnTo>
                    <a:pt x="788" y="2177"/>
                  </a:lnTo>
                  <a:lnTo>
                    <a:pt x="1106" y="2447"/>
                  </a:lnTo>
                  <a:lnTo>
                    <a:pt x="1255" y="2603"/>
                  </a:lnTo>
                  <a:lnTo>
                    <a:pt x="1290" y="2607"/>
                  </a:lnTo>
                  <a:lnTo>
                    <a:pt x="1293" y="2554"/>
                  </a:lnTo>
                  <a:lnTo>
                    <a:pt x="1258" y="2506"/>
                  </a:lnTo>
                  <a:lnTo>
                    <a:pt x="1065" y="2326"/>
                  </a:lnTo>
                  <a:lnTo>
                    <a:pt x="908" y="2183"/>
                  </a:lnTo>
                  <a:lnTo>
                    <a:pt x="635" y="1959"/>
                  </a:lnTo>
                  <a:lnTo>
                    <a:pt x="492" y="1817"/>
                  </a:lnTo>
                  <a:lnTo>
                    <a:pt x="455" y="1793"/>
                  </a:lnTo>
                  <a:close/>
                  <a:moveTo>
                    <a:pt x="393" y="2118"/>
                  </a:moveTo>
                  <a:lnTo>
                    <a:pt x="361" y="2153"/>
                  </a:lnTo>
                  <a:lnTo>
                    <a:pt x="468" y="2277"/>
                  </a:lnTo>
                  <a:lnTo>
                    <a:pt x="596" y="2399"/>
                  </a:lnTo>
                  <a:lnTo>
                    <a:pt x="777" y="2533"/>
                  </a:lnTo>
                  <a:lnTo>
                    <a:pt x="884" y="2645"/>
                  </a:lnTo>
                  <a:lnTo>
                    <a:pt x="1082" y="2842"/>
                  </a:lnTo>
                  <a:lnTo>
                    <a:pt x="1199" y="2936"/>
                  </a:lnTo>
                  <a:lnTo>
                    <a:pt x="1213" y="2901"/>
                  </a:lnTo>
                  <a:lnTo>
                    <a:pt x="1217" y="2863"/>
                  </a:lnTo>
                  <a:lnTo>
                    <a:pt x="1095" y="2745"/>
                  </a:lnTo>
                  <a:lnTo>
                    <a:pt x="933" y="2578"/>
                  </a:lnTo>
                  <a:lnTo>
                    <a:pt x="708" y="2388"/>
                  </a:lnTo>
                  <a:lnTo>
                    <a:pt x="551" y="2246"/>
                  </a:lnTo>
                  <a:lnTo>
                    <a:pt x="393" y="2118"/>
                  </a:lnTo>
                  <a:close/>
                  <a:moveTo>
                    <a:pt x="292" y="2433"/>
                  </a:moveTo>
                  <a:lnTo>
                    <a:pt x="275" y="2492"/>
                  </a:lnTo>
                  <a:lnTo>
                    <a:pt x="576" y="2770"/>
                  </a:lnTo>
                  <a:lnTo>
                    <a:pt x="711" y="2887"/>
                  </a:lnTo>
                  <a:lnTo>
                    <a:pt x="999" y="3136"/>
                  </a:lnTo>
                  <a:lnTo>
                    <a:pt x="1099" y="3223"/>
                  </a:lnTo>
                  <a:lnTo>
                    <a:pt x="1127" y="3254"/>
                  </a:lnTo>
                  <a:lnTo>
                    <a:pt x="1154" y="3209"/>
                  </a:lnTo>
                  <a:lnTo>
                    <a:pt x="981" y="3022"/>
                  </a:lnTo>
                  <a:lnTo>
                    <a:pt x="503" y="2592"/>
                  </a:lnTo>
                  <a:lnTo>
                    <a:pt x="292" y="2433"/>
                  </a:lnTo>
                  <a:close/>
                  <a:moveTo>
                    <a:pt x="219" y="2721"/>
                  </a:moveTo>
                  <a:lnTo>
                    <a:pt x="215" y="2780"/>
                  </a:lnTo>
                  <a:lnTo>
                    <a:pt x="364" y="2953"/>
                  </a:lnTo>
                  <a:lnTo>
                    <a:pt x="521" y="3081"/>
                  </a:lnTo>
                  <a:lnTo>
                    <a:pt x="929" y="3431"/>
                  </a:lnTo>
                  <a:lnTo>
                    <a:pt x="1058" y="3570"/>
                  </a:lnTo>
                  <a:lnTo>
                    <a:pt x="1095" y="3566"/>
                  </a:lnTo>
                  <a:lnTo>
                    <a:pt x="1092" y="3507"/>
                  </a:lnTo>
                  <a:lnTo>
                    <a:pt x="978" y="3389"/>
                  </a:lnTo>
                  <a:lnTo>
                    <a:pt x="863" y="3279"/>
                  </a:lnTo>
                  <a:lnTo>
                    <a:pt x="583" y="3047"/>
                  </a:lnTo>
                  <a:lnTo>
                    <a:pt x="409" y="2911"/>
                  </a:lnTo>
                  <a:lnTo>
                    <a:pt x="240" y="2738"/>
                  </a:lnTo>
                  <a:lnTo>
                    <a:pt x="219" y="2721"/>
                  </a:lnTo>
                  <a:close/>
                  <a:moveTo>
                    <a:pt x="2516" y="3320"/>
                  </a:moveTo>
                  <a:lnTo>
                    <a:pt x="2738" y="3535"/>
                  </a:lnTo>
                  <a:lnTo>
                    <a:pt x="2866" y="3629"/>
                  </a:lnTo>
                  <a:lnTo>
                    <a:pt x="2876" y="3587"/>
                  </a:lnTo>
                  <a:lnTo>
                    <a:pt x="2755" y="3466"/>
                  </a:lnTo>
                  <a:lnTo>
                    <a:pt x="2596" y="3323"/>
                  </a:lnTo>
                  <a:lnTo>
                    <a:pt x="2516" y="3320"/>
                  </a:lnTo>
                  <a:close/>
                  <a:moveTo>
                    <a:pt x="150" y="3029"/>
                  </a:moveTo>
                  <a:lnTo>
                    <a:pt x="153" y="3085"/>
                  </a:lnTo>
                  <a:lnTo>
                    <a:pt x="316" y="3279"/>
                  </a:lnTo>
                  <a:lnTo>
                    <a:pt x="617" y="3555"/>
                  </a:lnTo>
                  <a:lnTo>
                    <a:pt x="746" y="3659"/>
                  </a:lnTo>
                  <a:lnTo>
                    <a:pt x="1026" y="3899"/>
                  </a:lnTo>
                  <a:lnTo>
                    <a:pt x="1037" y="3861"/>
                  </a:lnTo>
                  <a:lnTo>
                    <a:pt x="895" y="3705"/>
                  </a:lnTo>
                  <a:lnTo>
                    <a:pt x="621" y="3480"/>
                  </a:lnTo>
                  <a:lnTo>
                    <a:pt x="492" y="3341"/>
                  </a:lnTo>
                  <a:lnTo>
                    <a:pt x="264" y="3119"/>
                  </a:lnTo>
                  <a:lnTo>
                    <a:pt x="150" y="3029"/>
                  </a:lnTo>
                  <a:close/>
                  <a:moveTo>
                    <a:pt x="2038" y="3264"/>
                  </a:moveTo>
                  <a:lnTo>
                    <a:pt x="2187" y="3414"/>
                  </a:lnTo>
                  <a:lnTo>
                    <a:pt x="2644" y="3833"/>
                  </a:lnTo>
                  <a:lnTo>
                    <a:pt x="2804" y="3947"/>
                  </a:lnTo>
                  <a:lnTo>
                    <a:pt x="2807" y="3881"/>
                  </a:lnTo>
                  <a:lnTo>
                    <a:pt x="2426" y="3545"/>
                  </a:lnTo>
                  <a:lnTo>
                    <a:pt x="2235" y="3365"/>
                  </a:lnTo>
                  <a:lnTo>
                    <a:pt x="2104" y="3269"/>
                  </a:lnTo>
                  <a:lnTo>
                    <a:pt x="2038" y="3264"/>
                  </a:lnTo>
                  <a:close/>
                  <a:moveTo>
                    <a:pt x="1885" y="3435"/>
                  </a:moveTo>
                  <a:lnTo>
                    <a:pt x="1861" y="3472"/>
                  </a:lnTo>
                  <a:lnTo>
                    <a:pt x="1973" y="3629"/>
                  </a:lnTo>
                  <a:lnTo>
                    <a:pt x="2232" y="3857"/>
                  </a:lnTo>
                  <a:lnTo>
                    <a:pt x="2368" y="3985"/>
                  </a:lnTo>
                  <a:lnTo>
                    <a:pt x="2509" y="4096"/>
                  </a:lnTo>
                  <a:lnTo>
                    <a:pt x="2654" y="4225"/>
                  </a:lnTo>
                  <a:lnTo>
                    <a:pt x="2689" y="4249"/>
                  </a:lnTo>
                  <a:lnTo>
                    <a:pt x="2728" y="4235"/>
                  </a:lnTo>
                  <a:lnTo>
                    <a:pt x="2731" y="4211"/>
                  </a:lnTo>
                  <a:lnTo>
                    <a:pt x="2724" y="4190"/>
                  </a:lnTo>
                  <a:lnTo>
                    <a:pt x="2571" y="4062"/>
                  </a:lnTo>
                  <a:lnTo>
                    <a:pt x="2309" y="3833"/>
                  </a:lnTo>
                  <a:lnTo>
                    <a:pt x="2187" y="3712"/>
                  </a:lnTo>
                  <a:lnTo>
                    <a:pt x="1986" y="3525"/>
                  </a:lnTo>
                  <a:lnTo>
                    <a:pt x="1885" y="3435"/>
                  </a:lnTo>
                  <a:close/>
                  <a:moveTo>
                    <a:pt x="1778" y="3743"/>
                  </a:moveTo>
                  <a:lnTo>
                    <a:pt x="1768" y="3795"/>
                  </a:lnTo>
                  <a:lnTo>
                    <a:pt x="1882" y="3930"/>
                  </a:lnTo>
                  <a:lnTo>
                    <a:pt x="2156" y="4145"/>
                  </a:lnTo>
                  <a:lnTo>
                    <a:pt x="2312" y="4280"/>
                  </a:lnTo>
                  <a:lnTo>
                    <a:pt x="2457" y="4408"/>
                  </a:lnTo>
                  <a:lnTo>
                    <a:pt x="2606" y="4571"/>
                  </a:lnTo>
                  <a:lnTo>
                    <a:pt x="2630" y="4529"/>
                  </a:lnTo>
                  <a:lnTo>
                    <a:pt x="2467" y="4325"/>
                  </a:lnTo>
                  <a:lnTo>
                    <a:pt x="2125" y="4038"/>
                  </a:lnTo>
                  <a:lnTo>
                    <a:pt x="1965" y="3896"/>
                  </a:lnTo>
                  <a:lnTo>
                    <a:pt x="1785" y="3760"/>
                  </a:lnTo>
                  <a:lnTo>
                    <a:pt x="1778" y="3743"/>
                  </a:lnTo>
                  <a:close/>
                  <a:moveTo>
                    <a:pt x="1688" y="4038"/>
                  </a:moveTo>
                  <a:lnTo>
                    <a:pt x="1671" y="4065"/>
                  </a:lnTo>
                  <a:lnTo>
                    <a:pt x="1667" y="4110"/>
                  </a:lnTo>
                  <a:lnTo>
                    <a:pt x="1934" y="4356"/>
                  </a:lnTo>
                  <a:lnTo>
                    <a:pt x="2163" y="4547"/>
                  </a:lnTo>
                  <a:lnTo>
                    <a:pt x="2315" y="4675"/>
                  </a:lnTo>
                  <a:lnTo>
                    <a:pt x="2488" y="4810"/>
                  </a:lnTo>
                  <a:lnTo>
                    <a:pt x="2513" y="4782"/>
                  </a:lnTo>
                  <a:lnTo>
                    <a:pt x="2513" y="4737"/>
                  </a:lnTo>
                  <a:lnTo>
                    <a:pt x="2083" y="4374"/>
                  </a:lnTo>
                  <a:lnTo>
                    <a:pt x="1844" y="4187"/>
                  </a:lnTo>
                  <a:lnTo>
                    <a:pt x="1688" y="4038"/>
                  </a:lnTo>
                  <a:close/>
                  <a:moveTo>
                    <a:pt x="1539" y="4270"/>
                  </a:moveTo>
                  <a:lnTo>
                    <a:pt x="1508" y="4283"/>
                  </a:lnTo>
                  <a:lnTo>
                    <a:pt x="1498" y="4318"/>
                  </a:lnTo>
                  <a:lnTo>
                    <a:pt x="1650" y="4460"/>
                  </a:lnTo>
                  <a:lnTo>
                    <a:pt x="1906" y="4699"/>
                  </a:lnTo>
                  <a:lnTo>
                    <a:pt x="2045" y="4817"/>
                  </a:lnTo>
                  <a:lnTo>
                    <a:pt x="2173" y="4921"/>
                  </a:lnTo>
                  <a:lnTo>
                    <a:pt x="2333" y="5042"/>
                  </a:lnTo>
                  <a:lnTo>
                    <a:pt x="2363" y="5007"/>
                  </a:lnTo>
                  <a:lnTo>
                    <a:pt x="2309" y="4945"/>
                  </a:lnTo>
                  <a:lnTo>
                    <a:pt x="2121" y="4769"/>
                  </a:lnTo>
                  <a:lnTo>
                    <a:pt x="1986" y="4657"/>
                  </a:lnTo>
                  <a:lnTo>
                    <a:pt x="1691" y="4404"/>
                  </a:lnTo>
                  <a:lnTo>
                    <a:pt x="1539" y="4270"/>
                  </a:lnTo>
                  <a:close/>
                  <a:moveTo>
                    <a:pt x="105" y="3393"/>
                  </a:moveTo>
                  <a:lnTo>
                    <a:pt x="84" y="3407"/>
                  </a:lnTo>
                  <a:lnTo>
                    <a:pt x="94" y="3469"/>
                  </a:lnTo>
                  <a:lnTo>
                    <a:pt x="281" y="3611"/>
                  </a:lnTo>
                  <a:lnTo>
                    <a:pt x="438" y="3777"/>
                  </a:lnTo>
                  <a:lnTo>
                    <a:pt x="777" y="4065"/>
                  </a:lnTo>
                  <a:lnTo>
                    <a:pt x="1040" y="4318"/>
                  </a:lnTo>
                  <a:lnTo>
                    <a:pt x="1255" y="4508"/>
                  </a:lnTo>
                  <a:lnTo>
                    <a:pt x="1394" y="4595"/>
                  </a:lnTo>
                  <a:lnTo>
                    <a:pt x="1588" y="4772"/>
                  </a:lnTo>
                  <a:lnTo>
                    <a:pt x="1882" y="5049"/>
                  </a:lnTo>
                  <a:lnTo>
                    <a:pt x="2077" y="5223"/>
                  </a:lnTo>
                  <a:lnTo>
                    <a:pt x="2121" y="5194"/>
                  </a:lnTo>
                  <a:lnTo>
                    <a:pt x="2066" y="5132"/>
                  </a:lnTo>
                  <a:lnTo>
                    <a:pt x="1872" y="4927"/>
                  </a:lnTo>
                  <a:lnTo>
                    <a:pt x="1712" y="4807"/>
                  </a:lnTo>
                  <a:lnTo>
                    <a:pt x="1477" y="4585"/>
                  </a:lnTo>
                  <a:lnTo>
                    <a:pt x="1196" y="4363"/>
                  </a:lnTo>
                  <a:lnTo>
                    <a:pt x="912" y="4086"/>
                  </a:lnTo>
                  <a:lnTo>
                    <a:pt x="524" y="3760"/>
                  </a:lnTo>
                  <a:lnTo>
                    <a:pt x="396" y="3625"/>
                  </a:lnTo>
                  <a:lnTo>
                    <a:pt x="243" y="3497"/>
                  </a:lnTo>
                  <a:lnTo>
                    <a:pt x="105" y="3393"/>
                  </a:lnTo>
                  <a:close/>
                  <a:moveTo>
                    <a:pt x="53" y="3698"/>
                  </a:moveTo>
                  <a:lnTo>
                    <a:pt x="35" y="3750"/>
                  </a:lnTo>
                  <a:lnTo>
                    <a:pt x="112" y="3851"/>
                  </a:lnTo>
                  <a:lnTo>
                    <a:pt x="299" y="4017"/>
                  </a:lnTo>
                  <a:lnTo>
                    <a:pt x="541" y="4246"/>
                  </a:lnTo>
                  <a:lnTo>
                    <a:pt x="670" y="4363"/>
                  </a:lnTo>
                  <a:lnTo>
                    <a:pt x="822" y="4478"/>
                  </a:lnTo>
                  <a:lnTo>
                    <a:pt x="988" y="4612"/>
                  </a:lnTo>
                  <a:lnTo>
                    <a:pt x="1130" y="4755"/>
                  </a:lnTo>
                  <a:lnTo>
                    <a:pt x="1439" y="5018"/>
                  </a:lnTo>
                  <a:lnTo>
                    <a:pt x="1588" y="5167"/>
                  </a:lnTo>
                  <a:lnTo>
                    <a:pt x="1754" y="5302"/>
                  </a:lnTo>
                  <a:lnTo>
                    <a:pt x="1799" y="5306"/>
                  </a:lnTo>
                  <a:lnTo>
                    <a:pt x="1830" y="5292"/>
                  </a:lnTo>
                  <a:lnTo>
                    <a:pt x="1775" y="5229"/>
                  </a:lnTo>
                  <a:lnTo>
                    <a:pt x="1674" y="5150"/>
                  </a:lnTo>
                  <a:lnTo>
                    <a:pt x="1213" y="4730"/>
                  </a:lnTo>
                  <a:lnTo>
                    <a:pt x="943" y="4491"/>
                  </a:lnTo>
                  <a:lnTo>
                    <a:pt x="697" y="4283"/>
                  </a:lnTo>
                  <a:lnTo>
                    <a:pt x="468" y="4068"/>
                  </a:lnTo>
                  <a:lnTo>
                    <a:pt x="195" y="3822"/>
                  </a:lnTo>
                  <a:lnTo>
                    <a:pt x="53" y="3698"/>
                  </a:lnTo>
                  <a:close/>
                  <a:moveTo>
                    <a:pt x="18" y="4449"/>
                  </a:moveTo>
                  <a:lnTo>
                    <a:pt x="25" y="4516"/>
                  </a:lnTo>
                  <a:lnTo>
                    <a:pt x="185" y="4695"/>
                  </a:lnTo>
                  <a:lnTo>
                    <a:pt x="430" y="4903"/>
                  </a:lnTo>
                  <a:lnTo>
                    <a:pt x="596" y="5056"/>
                  </a:lnTo>
                  <a:lnTo>
                    <a:pt x="739" y="5174"/>
                  </a:lnTo>
                  <a:lnTo>
                    <a:pt x="926" y="5313"/>
                  </a:lnTo>
                  <a:lnTo>
                    <a:pt x="926" y="5313"/>
                  </a:lnTo>
                  <a:lnTo>
                    <a:pt x="874" y="5188"/>
                  </a:lnTo>
                  <a:lnTo>
                    <a:pt x="635" y="5004"/>
                  </a:lnTo>
                  <a:lnTo>
                    <a:pt x="545" y="4903"/>
                  </a:lnTo>
                  <a:lnTo>
                    <a:pt x="191" y="4592"/>
                  </a:lnTo>
                  <a:lnTo>
                    <a:pt x="18" y="4449"/>
                  </a:lnTo>
                  <a:close/>
                  <a:moveTo>
                    <a:pt x="18" y="4062"/>
                  </a:moveTo>
                  <a:lnTo>
                    <a:pt x="1" y="4113"/>
                  </a:lnTo>
                  <a:lnTo>
                    <a:pt x="56" y="4190"/>
                  </a:lnTo>
                  <a:lnTo>
                    <a:pt x="233" y="4370"/>
                  </a:lnTo>
                  <a:lnTo>
                    <a:pt x="417" y="4502"/>
                  </a:lnTo>
                  <a:lnTo>
                    <a:pt x="521" y="4609"/>
                  </a:lnTo>
                  <a:lnTo>
                    <a:pt x="652" y="4699"/>
                  </a:lnTo>
                  <a:lnTo>
                    <a:pt x="725" y="4779"/>
                  </a:lnTo>
                  <a:lnTo>
                    <a:pt x="940" y="4977"/>
                  </a:lnTo>
                  <a:lnTo>
                    <a:pt x="1120" y="5111"/>
                  </a:lnTo>
                  <a:lnTo>
                    <a:pt x="1217" y="5223"/>
                  </a:lnTo>
                  <a:lnTo>
                    <a:pt x="1383" y="5343"/>
                  </a:lnTo>
                  <a:lnTo>
                    <a:pt x="1383" y="5343"/>
                  </a:lnTo>
                  <a:lnTo>
                    <a:pt x="1366" y="5268"/>
                  </a:lnTo>
                  <a:lnTo>
                    <a:pt x="1137" y="5052"/>
                  </a:lnTo>
                  <a:lnTo>
                    <a:pt x="978" y="4918"/>
                  </a:lnTo>
                  <a:lnTo>
                    <a:pt x="791" y="4765"/>
                  </a:lnTo>
                  <a:lnTo>
                    <a:pt x="694" y="4641"/>
                  </a:lnTo>
                  <a:lnTo>
                    <a:pt x="562" y="4547"/>
                  </a:lnTo>
                  <a:lnTo>
                    <a:pt x="486" y="4474"/>
                  </a:lnTo>
                  <a:lnTo>
                    <a:pt x="295" y="4321"/>
                  </a:lnTo>
                  <a:lnTo>
                    <a:pt x="97" y="4124"/>
                  </a:lnTo>
                  <a:lnTo>
                    <a:pt x="18" y="406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58;p59">
              <a:extLst>
                <a:ext uri="{FF2B5EF4-FFF2-40B4-BE49-F238E27FC236}">
                  <a16:creationId xmlns:a16="http://schemas.microsoft.com/office/drawing/2014/main" id="{364CE765-165B-C1D1-B690-E4D67CE3309E}"/>
                </a:ext>
              </a:extLst>
            </p:cNvPr>
            <p:cNvSpPr/>
            <p:nvPr/>
          </p:nvSpPr>
          <p:spPr>
            <a:xfrm>
              <a:off x="5417325" y="2167325"/>
              <a:ext cx="99300" cy="132025"/>
            </a:xfrm>
            <a:custGeom>
              <a:avLst/>
              <a:gdLst/>
              <a:ahLst/>
              <a:cxnLst/>
              <a:rect l="l" t="t" r="r" b="b"/>
              <a:pathLst>
                <a:path w="3972" h="5281" extrusionOk="0">
                  <a:moveTo>
                    <a:pt x="2148" y="32"/>
                  </a:moveTo>
                  <a:lnTo>
                    <a:pt x="2048" y="42"/>
                  </a:lnTo>
                  <a:lnTo>
                    <a:pt x="2249" y="240"/>
                  </a:lnTo>
                  <a:lnTo>
                    <a:pt x="2262" y="129"/>
                  </a:lnTo>
                  <a:lnTo>
                    <a:pt x="2148" y="32"/>
                  </a:lnTo>
                  <a:close/>
                  <a:moveTo>
                    <a:pt x="1653" y="7"/>
                  </a:moveTo>
                  <a:lnTo>
                    <a:pt x="1916" y="257"/>
                  </a:lnTo>
                  <a:lnTo>
                    <a:pt x="2166" y="517"/>
                  </a:lnTo>
                  <a:lnTo>
                    <a:pt x="2207" y="444"/>
                  </a:lnTo>
                  <a:lnTo>
                    <a:pt x="2134" y="375"/>
                  </a:lnTo>
                  <a:lnTo>
                    <a:pt x="1965" y="208"/>
                  </a:lnTo>
                  <a:lnTo>
                    <a:pt x="1750" y="25"/>
                  </a:lnTo>
                  <a:lnTo>
                    <a:pt x="1653" y="7"/>
                  </a:lnTo>
                  <a:close/>
                  <a:moveTo>
                    <a:pt x="3458" y="95"/>
                  </a:moveTo>
                  <a:lnTo>
                    <a:pt x="3957" y="589"/>
                  </a:lnTo>
                  <a:lnTo>
                    <a:pt x="3971" y="485"/>
                  </a:lnTo>
                  <a:lnTo>
                    <a:pt x="3770" y="298"/>
                  </a:lnTo>
                  <a:lnTo>
                    <a:pt x="3548" y="115"/>
                  </a:lnTo>
                  <a:lnTo>
                    <a:pt x="3458" y="95"/>
                  </a:lnTo>
                  <a:close/>
                  <a:moveTo>
                    <a:pt x="1275" y="1"/>
                  </a:moveTo>
                  <a:lnTo>
                    <a:pt x="1185" y="18"/>
                  </a:lnTo>
                  <a:lnTo>
                    <a:pt x="1510" y="282"/>
                  </a:lnTo>
                  <a:lnTo>
                    <a:pt x="1667" y="416"/>
                  </a:lnTo>
                  <a:lnTo>
                    <a:pt x="1819" y="544"/>
                  </a:lnTo>
                  <a:lnTo>
                    <a:pt x="2117" y="835"/>
                  </a:lnTo>
                  <a:lnTo>
                    <a:pt x="2124" y="731"/>
                  </a:lnTo>
                  <a:lnTo>
                    <a:pt x="1955" y="565"/>
                  </a:lnTo>
                  <a:lnTo>
                    <a:pt x="1822" y="461"/>
                  </a:lnTo>
                  <a:lnTo>
                    <a:pt x="1694" y="351"/>
                  </a:lnTo>
                  <a:lnTo>
                    <a:pt x="1441" y="122"/>
                  </a:lnTo>
                  <a:lnTo>
                    <a:pt x="1275" y="1"/>
                  </a:lnTo>
                  <a:close/>
                  <a:moveTo>
                    <a:pt x="3111" y="98"/>
                  </a:moveTo>
                  <a:lnTo>
                    <a:pt x="3066" y="119"/>
                  </a:lnTo>
                  <a:lnTo>
                    <a:pt x="3194" y="243"/>
                  </a:lnTo>
                  <a:lnTo>
                    <a:pt x="3437" y="465"/>
                  </a:lnTo>
                  <a:lnTo>
                    <a:pt x="3704" y="711"/>
                  </a:lnTo>
                  <a:lnTo>
                    <a:pt x="3877" y="850"/>
                  </a:lnTo>
                  <a:lnTo>
                    <a:pt x="3909" y="797"/>
                  </a:lnTo>
                  <a:lnTo>
                    <a:pt x="3780" y="680"/>
                  </a:lnTo>
                  <a:lnTo>
                    <a:pt x="3551" y="472"/>
                  </a:lnTo>
                  <a:lnTo>
                    <a:pt x="3292" y="236"/>
                  </a:lnTo>
                  <a:lnTo>
                    <a:pt x="3111" y="98"/>
                  </a:lnTo>
                  <a:close/>
                  <a:moveTo>
                    <a:pt x="2962" y="351"/>
                  </a:moveTo>
                  <a:lnTo>
                    <a:pt x="2932" y="389"/>
                  </a:lnTo>
                  <a:lnTo>
                    <a:pt x="2983" y="440"/>
                  </a:lnTo>
                  <a:lnTo>
                    <a:pt x="3146" y="579"/>
                  </a:lnTo>
                  <a:lnTo>
                    <a:pt x="3426" y="832"/>
                  </a:lnTo>
                  <a:lnTo>
                    <a:pt x="3569" y="957"/>
                  </a:lnTo>
                  <a:lnTo>
                    <a:pt x="3776" y="1147"/>
                  </a:lnTo>
                  <a:lnTo>
                    <a:pt x="3853" y="1151"/>
                  </a:lnTo>
                  <a:lnTo>
                    <a:pt x="3766" y="1057"/>
                  </a:lnTo>
                  <a:lnTo>
                    <a:pt x="3618" y="922"/>
                  </a:lnTo>
                  <a:lnTo>
                    <a:pt x="3381" y="718"/>
                  </a:lnTo>
                  <a:lnTo>
                    <a:pt x="3115" y="472"/>
                  </a:lnTo>
                  <a:lnTo>
                    <a:pt x="2962" y="351"/>
                  </a:lnTo>
                  <a:close/>
                  <a:moveTo>
                    <a:pt x="1144" y="240"/>
                  </a:moveTo>
                  <a:lnTo>
                    <a:pt x="1126" y="285"/>
                  </a:lnTo>
                  <a:lnTo>
                    <a:pt x="1240" y="402"/>
                  </a:lnTo>
                  <a:lnTo>
                    <a:pt x="1368" y="520"/>
                  </a:lnTo>
                  <a:lnTo>
                    <a:pt x="1469" y="624"/>
                  </a:lnTo>
                  <a:lnTo>
                    <a:pt x="1608" y="722"/>
                  </a:lnTo>
                  <a:lnTo>
                    <a:pt x="1771" y="884"/>
                  </a:lnTo>
                  <a:lnTo>
                    <a:pt x="2054" y="1161"/>
                  </a:lnTo>
                  <a:lnTo>
                    <a:pt x="2068" y="1082"/>
                  </a:lnTo>
                  <a:lnTo>
                    <a:pt x="1934" y="939"/>
                  </a:lnTo>
                  <a:lnTo>
                    <a:pt x="1698" y="711"/>
                  </a:lnTo>
                  <a:lnTo>
                    <a:pt x="1525" y="573"/>
                  </a:lnTo>
                  <a:lnTo>
                    <a:pt x="1417" y="472"/>
                  </a:lnTo>
                  <a:lnTo>
                    <a:pt x="1272" y="357"/>
                  </a:lnTo>
                  <a:lnTo>
                    <a:pt x="1178" y="277"/>
                  </a:lnTo>
                  <a:lnTo>
                    <a:pt x="1144" y="240"/>
                  </a:lnTo>
                  <a:close/>
                  <a:moveTo>
                    <a:pt x="1067" y="559"/>
                  </a:moveTo>
                  <a:lnTo>
                    <a:pt x="1061" y="638"/>
                  </a:lnTo>
                  <a:lnTo>
                    <a:pt x="1456" y="988"/>
                  </a:lnTo>
                  <a:lnTo>
                    <a:pt x="1729" y="1234"/>
                  </a:lnTo>
                  <a:lnTo>
                    <a:pt x="1930" y="1408"/>
                  </a:lnTo>
                  <a:lnTo>
                    <a:pt x="1989" y="1428"/>
                  </a:lnTo>
                  <a:lnTo>
                    <a:pt x="1892" y="1265"/>
                  </a:lnTo>
                  <a:lnTo>
                    <a:pt x="1635" y="1033"/>
                  </a:lnTo>
                  <a:lnTo>
                    <a:pt x="1490" y="915"/>
                  </a:lnTo>
                  <a:lnTo>
                    <a:pt x="1338" y="794"/>
                  </a:lnTo>
                  <a:lnTo>
                    <a:pt x="1130" y="614"/>
                  </a:lnTo>
                  <a:lnTo>
                    <a:pt x="1067" y="559"/>
                  </a:lnTo>
                  <a:close/>
                  <a:moveTo>
                    <a:pt x="2869" y="704"/>
                  </a:moveTo>
                  <a:lnTo>
                    <a:pt x="3056" y="901"/>
                  </a:lnTo>
                  <a:lnTo>
                    <a:pt x="3198" y="1030"/>
                  </a:lnTo>
                  <a:lnTo>
                    <a:pt x="3485" y="1275"/>
                  </a:lnTo>
                  <a:lnTo>
                    <a:pt x="3621" y="1400"/>
                  </a:lnTo>
                  <a:lnTo>
                    <a:pt x="3770" y="1446"/>
                  </a:lnTo>
                  <a:lnTo>
                    <a:pt x="3610" y="1296"/>
                  </a:lnTo>
                  <a:lnTo>
                    <a:pt x="3188" y="929"/>
                  </a:lnTo>
                  <a:lnTo>
                    <a:pt x="3021" y="794"/>
                  </a:lnTo>
                  <a:lnTo>
                    <a:pt x="2869" y="704"/>
                  </a:lnTo>
                  <a:close/>
                  <a:moveTo>
                    <a:pt x="1032" y="898"/>
                  </a:moveTo>
                  <a:lnTo>
                    <a:pt x="994" y="933"/>
                  </a:lnTo>
                  <a:lnTo>
                    <a:pt x="1150" y="1092"/>
                  </a:lnTo>
                  <a:lnTo>
                    <a:pt x="1414" y="1345"/>
                  </a:lnTo>
                  <a:lnTo>
                    <a:pt x="1594" y="1487"/>
                  </a:lnTo>
                  <a:lnTo>
                    <a:pt x="1708" y="1605"/>
                  </a:lnTo>
                  <a:lnTo>
                    <a:pt x="1875" y="1733"/>
                  </a:lnTo>
                  <a:lnTo>
                    <a:pt x="1920" y="1709"/>
                  </a:lnTo>
                  <a:lnTo>
                    <a:pt x="1635" y="1438"/>
                  </a:lnTo>
                  <a:lnTo>
                    <a:pt x="1510" y="1348"/>
                  </a:lnTo>
                  <a:lnTo>
                    <a:pt x="1347" y="1200"/>
                  </a:lnTo>
                  <a:lnTo>
                    <a:pt x="1032" y="898"/>
                  </a:lnTo>
                  <a:close/>
                  <a:moveTo>
                    <a:pt x="2807" y="1030"/>
                  </a:moveTo>
                  <a:lnTo>
                    <a:pt x="2865" y="1092"/>
                  </a:lnTo>
                  <a:lnTo>
                    <a:pt x="3001" y="1220"/>
                  </a:lnTo>
                  <a:lnTo>
                    <a:pt x="3538" y="1702"/>
                  </a:lnTo>
                  <a:lnTo>
                    <a:pt x="3676" y="1747"/>
                  </a:lnTo>
                  <a:lnTo>
                    <a:pt x="3520" y="1584"/>
                  </a:lnTo>
                  <a:lnTo>
                    <a:pt x="3239" y="1338"/>
                  </a:lnTo>
                  <a:lnTo>
                    <a:pt x="3039" y="1186"/>
                  </a:lnTo>
                  <a:lnTo>
                    <a:pt x="2917" y="1051"/>
                  </a:lnTo>
                  <a:lnTo>
                    <a:pt x="2807" y="1030"/>
                  </a:lnTo>
                  <a:close/>
                  <a:moveTo>
                    <a:pt x="2758" y="1272"/>
                  </a:moveTo>
                  <a:lnTo>
                    <a:pt x="2748" y="1317"/>
                  </a:lnTo>
                  <a:lnTo>
                    <a:pt x="2858" y="1480"/>
                  </a:lnTo>
                  <a:lnTo>
                    <a:pt x="3119" y="1702"/>
                  </a:lnTo>
                  <a:lnTo>
                    <a:pt x="3268" y="1823"/>
                  </a:lnTo>
                  <a:lnTo>
                    <a:pt x="3503" y="2038"/>
                  </a:lnTo>
                  <a:lnTo>
                    <a:pt x="3613" y="2079"/>
                  </a:lnTo>
                  <a:lnTo>
                    <a:pt x="3579" y="2010"/>
                  </a:lnTo>
                  <a:lnTo>
                    <a:pt x="3431" y="1886"/>
                  </a:lnTo>
                  <a:lnTo>
                    <a:pt x="3285" y="1758"/>
                  </a:lnTo>
                  <a:lnTo>
                    <a:pt x="2893" y="1414"/>
                  </a:lnTo>
                  <a:lnTo>
                    <a:pt x="2758" y="1272"/>
                  </a:lnTo>
                  <a:close/>
                  <a:moveTo>
                    <a:pt x="2692" y="1622"/>
                  </a:moveTo>
                  <a:lnTo>
                    <a:pt x="2647" y="1657"/>
                  </a:lnTo>
                  <a:lnTo>
                    <a:pt x="2817" y="1813"/>
                  </a:lnTo>
                  <a:lnTo>
                    <a:pt x="2945" y="1927"/>
                  </a:lnTo>
                  <a:lnTo>
                    <a:pt x="3090" y="2045"/>
                  </a:lnTo>
                  <a:lnTo>
                    <a:pt x="3406" y="2340"/>
                  </a:lnTo>
                  <a:lnTo>
                    <a:pt x="3520" y="2433"/>
                  </a:lnTo>
                  <a:lnTo>
                    <a:pt x="3544" y="2374"/>
                  </a:lnTo>
                  <a:lnTo>
                    <a:pt x="3475" y="2291"/>
                  </a:lnTo>
                  <a:lnTo>
                    <a:pt x="3340" y="2194"/>
                  </a:lnTo>
                  <a:lnTo>
                    <a:pt x="3140" y="1996"/>
                  </a:lnTo>
                  <a:lnTo>
                    <a:pt x="2692" y="1622"/>
                  </a:lnTo>
                  <a:close/>
                  <a:moveTo>
                    <a:pt x="2592" y="1945"/>
                  </a:moveTo>
                  <a:lnTo>
                    <a:pt x="2612" y="2003"/>
                  </a:lnTo>
                  <a:lnTo>
                    <a:pt x="2654" y="2038"/>
                  </a:lnTo>
                  <a:lnTo>
                    <a:pt x="2748" y="2132"/>
                  </a:lnTo>
                  <a:lnTo>
                    <a:pt x="2990" y="2346"/>
                  </a:lnTo>
                  <a:lnTo>
                    <a:pt x="3451" y="2772"/>
                  </a:lnTo>
                  <a:lnTo>
                    <a:pt x="3458" y="2738"/>
                  </a:lnTo>
                  <a:lnTo>
                    <a:pt x="3327" y="2564"/>
                  </a:lnTo>
                  <a:lnTo>
                    <a:pt x="3184" y="2430"/>
                  </a:lnTo>
                  <a:lnTo>
                    <a:pt x="2883" y="2169"/>
                  </a:lnTo>
                  <a:lnTo>
                    <a:pt x="2675" y="1966"/>
                  </a:lnTo>
                  <a:lnTo>
                    <a:pt x="2592" y="1945"/>
                  </a:lnTo>
                  <a:close/>
                  <a:moveTo>
                    <a:pt x="2297" y="2107"/>
                  </a:moveTo>
                  <a:lnTo>
                    <a:pt x="2699" y="2481"/>
                  </a:lnTo>
                  <a:lnTo>
                    <a:pt x="2973" y="2717"/>
                  </a:lnTo>
                  <a:lnTo>
                    <a:pt x="3253" y="2956"/>
                  </a:lnTo>
                  <a:lnTo>
                    <a:pt x="3399" y="3039"/>
                  </a:lnTo>
                  <a:lnTo>
                    <a:pt x="3312" y="2932"/>
                  </a:lnTo>
                  <a:lnTo>
                    <a:pt x="3090" y="2717"/>
                  </a:lnTo>
                  <a:lnTo>
                    <a:pt x="2935" y="2582"/>
                  </a:lnTo>
                  <a:lnTo>
                    <a:pt x="2626" y="2305"/>
                  </a:lnTo>
                  <a:lnTo>
                    <a:pt x="2374" y="2111"/>
                  </a:lnTo>
                  <a:lnTo>
                    <a:pt x="2297" y="2107"/>
                  </a:lnTo>
                  <a:close/>
                  <a:moveTo>
                    <a:pt x="741" y="2145"/>
                  </a:moveTo>
                  <a:lnTo>
                    <a:pt x="696" y="2148"/>
                  </a:lnTo>
                  <a:lnTo>
                    <a:pt x="786" y="2287"/>
                  </a:lnTo>
                  <a:lnTo>
                    <a:pt x="949" y="2423"/>
                  </a:lnTo>
                  <a:lnTo>
                    <a:pt x="1123" y="2606"/>
                  </a:lnTo>
                  <a:lnTo>
                    <a:pt x="1258" y="2724"/>
                  </a:lnTo>
                  <a:lnTo>
                    <a:pt x="1410" y="2839"/>
                  </a:lnTo>
                  <a:lnTo>
                    <a:pt x="1560" y="2994"/>
                  </a:lnTo>
                  <a:lnTo>
                    <a:pt x="1784" y="3140"/>
                  </a:lnTo>
                  <a:lnTo>
                    <a:pt x="1851" y="3136"/>
                  </a:lnTo>
                  <a:lnTo>
                    <a:pt x="1802" y="3098"/>
                  </a:lnTo>
                  <a:lnTo>
                    <a:pt x="1614" y="2928"/>
                  </a:lnTo>
                  <a:lnTo>
                    <a:pt x="1451" y="2772"/>
                  </a:lnTo>
                  <a:lnTo>
                    <a:pt x="1313" y="2676"/>
                  </a:lnTo>
                  <a:lnTo>
                    <a:pt x="741" y="2145"/>
                  </a:lnTo>
                  <a:close/>
                  <a:moveTo>
                    <a:pt x="617" y="2513"/>
                  </a:moveTo>
                  <a:lnTo>
                    <a:pt x="679" y="2582"/>
                  </a:lnTo>
                  <a:lnTo>
                    <a:pt x="814" y="2706"/>
                  </a:lnTo>
                  <a:lnTo>
                    <a:pt x="960" y="2821"/>
                  </a:lnTo>
                  <a:lnTo>
                    <a:pt x="1032" y="2890"/>
                  </a:lnTo>
                  <a:lnTo>
                    <a:pt x="1248" y="3088"/>
                  </a:lnTo>
                  <a:lnTo>
                    <a:pt x="1462" y="3282"/>
                  </a:lnTo>
                  <a:lnTo>
                    <a:pt x="1528" y="3275"/>
                  </a:lnTo>
                  <a:lnTo>
                    <a:pt x="1389" y="3105"/>
                  </a:lnTo>
                  <a:lnTo>
                    <a:pt x="1144" y="2904"/>
                  </a:lnTo>
                  <a:lnTo>
                    <a:pt x="1002" y="2762"/>
                  </a:lnTo>
                  <a:lnTo>
                    <a:pt x="728" y="2540"/>
                  </a:lnTo>
                  <a:lnTo>
                    <a:pt x="617" y="2513"/>
                  </a:lnTo>
                  <a:close/>
                  <a:moveTo>
                    <a:pt x="911" y="1176"/>
                  </a:moveTo>
                  <a:lnTo>
                    <a:pt x="918" y="1220"/>
                  </a:lnTo>
                  <a:lnTo>
                    <a:pt x="1043" y="1383"/>
                  </a:lnTo>
                  <a:lnTo>
                    <a:pt x="1317" y="1622"/>
                  </a:lnTo>
                  <a:lnTo>
                    <a:pt x="1438" y="1740"/>
                  </a:lnTo>
                  <a:lnTo>
                    <a:pt x="1618" y="1886"/>
                  </a:lnTo>
                  <a:lnTo>
                    <a:pt x="1739" y="2028"/>
                  </a:lnTo>
                  <a:lnTo>
                    <a:pt x="1999" y="2218"/>
                  </a:lnTo>
                  <a:lnTo>
                    <a:pt x="2152" y="2346"/>
                  </a:lnTo>
                  <a:lnTo>
                    <a:pt x="2290" y="2502"/>
                  </a:lnTo>
                  <a:lnTo>
                    <a:pt x="2436" y="2617"/>
                  </a:lnTo>
                  <a:lnTo>
                    <a:pt x="2543" y="2717"/>
                  </a:lnTo>
                  <a:lnTo>
                    <a:pt x="2786" y="2938"/>
                  </a:lnTo>
                  <a:lnTo>
                    <a:pt x="3039" y="3160"/>
                  </a:lnTo>
                  <a:lnTo>
                    <a:pt x="3177" y="3258"/>
                  </a:lnTo>
                  <a:lnTo>
                    <a:pt x="3306" y="3379"/>
                  </a:lnTo>
                  <a:lnTo>
                    <a:pt x="3330" y="3348"/>
                  </a:lnTo>
                  <a:lnTo>
                    <a:pt x="3295" y="3264"/>
                  </a:lnTo>
                  <a:lnTo>
                    <a:pt x="3135" y="3136"/>
                  </a:lnTo>
                  <a:lnTo>
                    <a:pt x="3007" y="3042"/>
                  </a:lnTo>
                  <a:lnTo>
                    <a:pt x="2748" y="2818"/>
                  </a:lnTo>
                  <a:lnTo>
                    <a:pt x="2612" y="2706"/>
                  </a:lnTo>
                  <a:lnTo>
                    <a:pt x="2491" y="2582"/>
                  </a:lnTo>
                  <a:lnTo>
                    <a:pt x="2270" y="2367"/>
                  </a:lnTo>
                  <a:lnTo>
                    <a:pt x="2027" y="2132"/>
                  </a:lnTo>
                  <a:lnTo>
                    <a:pt x="1836" y="2017"/>
                  </a:lnTo>
                  <a:lnTo>
                    <a:pt x="1742" y="1920"/>
                  </a:lnTo>
                  <a:lnTo>
                    <a:pt x="1653" y="1820"/>
                  </a:lnTo>
                  <a:lnTo>
                    <a:pt x="1251" y="1477"/>
                  </a:lnTo>
                  <a:lnTo>
                    <a:pt x="1106" y="1352"/>
                  </a:lnTo>
                  <a:lnTo>
                    <a:pt x="943" y="1200"/>
                  </a:lnTo>
                  <a:lnTo>
                    <a:pt x="911" y="1176"/>
                  </a:lnTo>
                  <a:close/>
                  <a:moveTo>
                    <a:pt x="544" y="2755"/>
                  </a:moveTo>
                  <a:lnTo>
                    <a:pt x="541" y="2790"/>
                  </a:lnTo>
                  <a:lnTo>
                    <a:pt x="669" y="2946"/>
                  </a:lnTo>
                  <a:lnTo>
                    <a:pt x="1285" y="3493"/>
                  </a:lnTo>
                  <a:lnTo>
                    <a:pt x="1462" y="3562"/>
                  </a:lnTo>
                  <a:lnTo>
                    <a:pt x="1462" y="3562"/>
                  </a:lnTo>
                  <a:lnTo>
                    <a:pt x="1403" y="3493"/>
                  </a:lnTo>
                  <a:lnTo>
                    <a:pt x="1289" y="3407"/>
                  </a:lnTo>
                  <a:lnTo>
                    <a:pt x="1123" y="3254"/>
                  </a:lnTo>
                  <a:lnTo>
                    <a:pt x="894" y="3042"/>
                  </a:lnTo>
                  <a:lnTo>
                    <a:pt x="645" y="2825"/>
                  </a:lnTo>
                  <a:lnTo>
                    <a:pt x="544" y="2755"/>
                  </a:lnTo>
                  <a:close/>
                  <a:moveTo>
                    <a:pt x="859" y="1487"/>
                  </a:moveTo>
                  <a:lnTo>
                    <a:pt x="839" y="1574"/>
                  </a:lnTo>
                  <a:lnTo>
                    <a:pt x="1005" y="1712"/>
                  </a:lnTo>
                  <a:lnTo>
                    <a:pt x="1261" y="1961"/>
                  </a:lnTo>
                  <a:lnTo>
                    <a:pt x="1549" y="2201"/>
                  </a:lnTo>
                  <a:lnTo>
                    <a:pt x="1822" y="2447"/>
                  </a:lnTo>
                  <a:lnTo>
                    <a:pt x="2100" y="2710"/>
                  </a:lnTo>
                  <a:lnTo>
                    <a:pt x="2394" y="2970"/>
                  </a:lnTo>
                  <a:lnTo>
                    <a:pt x="2561" y="3109"/>
                  </a:lnTo>
                  <a:lnTo>
                    <a:pt x="3191" y="3670"/>
                  </a:lnTo>
                  <a:lnTo>
                    <a:pt x="3243" y="3659"/>
                  </a:lnTo>
                  <a:lnTo>
                    <a:pt x="2938" y="3351"/>
                  </a:lnTo>
                  <a:lnTo>
                    <a:pt x="2793" y="3229"/>
                  </a:lnTo>
                  <a:lnTo>
                    <a:pt x="2644" y="3074"/>
                  </a:lnTo>
                  <a:lnTo>
                    <a:pt x="2127" y="2644"/>
                  </a:lnTo>
                  <a:lnTo>
                    <a:pt x="1985" y="2502"/>
                  </a:lnTo>
                  <a:lnTo>
                    <a:pt x="1840" y="2374"/>
                  </a:lnTo>
                  <a:lnTo>
                    <a:pt x="1566" y="2135"/>
                  </a:lnTo>
                  <a:lnTo>
                    <a:pt x="1445" y="2031"/>
                  </a:lnTo>
                  <a:lnTo>
                    <a:pt x="1189" y="1803"/>
                  </a:lnTo>
                  <a:lnTo>
                    <a:pt x="859" y="1487"/>
                  </a:lnTo>
                  <a:close/>
                  <a:moveTo>
                    <a:pt x="471" y="3116"/>
                  </a:moveTo>
                  <a:lnTo>
                    <a:pt x="520" y="3178"/>
                  </a:lnTo>
                  <a:lnTo>
                    <a:pt x="686" y="3320"/>
                  </a:lnTo>
                  <a:lnTo>
                    <a:pt x="970" y="3576"/>
                  </a:lnTo>
                  <a:lnTo>
                    <a:pt x="1230" y="3826"/>
                  </a:lnTo>
                  <a:lnTo>
                    <a:pt x="1362" y="3895"/>
                  </a:lnTo>
                  <a:lnTo>
                    <a:pt x="1269" y="3777"/>
                  </a:lnTo>
                  <a:lnTo>
                    <a:pt x="1091" y="3597"/>
                  </a:lnTo>
                  <a:lnTo>
                    <a:pt x="960" y="3500"/>
                  </a:lnTo>
                  <a:lnTo>
                    <a:pt x="724" y="3279"/>
                  </a:lnTo>
                  <a:lnTo>
                    <a:pt x="537" y="3119"/>
                  </a:lnTo>
                  <a:lnTo>
                    <a:pt x="471" y="3116"/>
                  </a:lnTo>
                  <a:close/>
                  <a:moveTo>
                    <a:pt x="807" y="1851"/>
                  </a:moveTo>
                  <a:lnTo>
                    <a:pt x="780" y="1862"/>
                  </a:lnTo>
                  <a:lnTo>
                    <a:pt x="839" y="1979"/>
                  </a:lnTo>
                  <a:lnTo>
                    <a:pt x="1032" y="2153"/>
                  </a:lnTo>
                  <a:lnTo>
                    <a:pt x="1178" y="2263"/>
                  </a:lnTo>
                  <a:lnTo>
                    <a:pt x="1320" y="2385"/>
                  </a:lnTo>
                  <a:lnTo>
                    <a:pt x="1441" y="2516"/>
                  </a:lnTo>
                  <a:lnTo>
                    <a:pt x="1580" y="2631"/>
                  </a:lnTo>
                  <a:lnTo>
                    <a:pt x="2003" y="2987"/>
                  </a:lnTo>
                  <a:lnTo>
                    <a:pt x="2197" y="3140"/>
                  </a:lnTo>
                  <a:lnTo>
                    <a:pt x="2252" y="3216"/>
                  </a:lnTo>
                  <a:lnTo>
                    <a:pt x="2363" y="3306"/>
                  </a:lnTo>
                  <a:lnTo>
                    <a:pt x="2553" y="3486"/>
                  </a:lnTo>
                  <a:lnTo>
                    <a:pt x="2720" y="3621"/>
                  </a:lnTo>
                  <a:lnTo>
                    <a:pt x="2793" y="3701"/>
                  </a:lnTo>
                  <a:lnTo>
                    <a:pt x="2942" y="3822"/>
                  </a:lnTo>
                  <a:lnTo>
                    <a:pt x="3101" y="3971"/>
                  </a:lnTo>
                  <a:lnTo>
                    <a:pt x="3167" y="3968"/>
                  </a:lnTo>
                  <a:lnTo>
                    <a:pt x="3098" y="3867"/>
                  </a:lnTo>
                  <a:lnTo>
                    <a:pt x="2990" y="3770"/>
                  </a:lnTo>
                  <a:lnTo>
                    <a:pt x="2897" y="3698"/>
                  </a:lnTo>
                  <a:lnTo>
                    <a:pt x="2769" y="3573"/>
                  </a:lnTo>
                  <a:lnTo>
                    <a:pt x="2636" y="3469"/>
                  </a:lnTo>
                  <a:lnTo>
                    <a:pt x="2488" y="3327"/>
                  </a:lnTo>
                  <a:lnTo>
                    <a:pt x="2345" y="3199"/>
                  </a:lnTo>
                  <a:lnTo>
                    <a:pt x="2217" y="3074"/>
                  </a:lnTo>
                  <a:lnTo>
                    <a:pt x="1926" y="2842"/>
                  </a:lnTo>
                  <a:lnTo>
                    <a:pt x="1792" y="2714"/>
                  </a:lnTo>
                  <a:lnTo>
                    <a:pt x="1518" y="2478"/>
                  </a:lnTo>
                  <a:lnTo>
                    <a:pt x="1376" y="2336"/>
                  </a:lnTo>
                  <a:lnTo>
                    <a:pt x="1234" y="2207"/>
                  </a:lnTo>
                  <a:lnTo>
                    <a:pt x="1109" y="2111"/>
                  </a:lnTo>
                  <a:lnTo>
                    <a:pt x="973" y="2000"/>
                  </a:lnTo>
                  <a:lnTo>
                    <a:pt x="807" y="1851"/>
                  </a:lnTo>
                  <a:close/>
                  <a:moveTo>
                    <a:pt x="402" y="3417"/>
                  </a:moveTo>
                  <a:lnTo>
                    <a:pt x="513" y="3580"/>
                  </a:lnTo>
                  <a:lnTo>
                    <a:pt x="780" y="3805"/>
                  </a:lnTo>
                  <a:lnTo>
                    <a:pt x="908" y="3930"/>
                  </a:lnTo>
                  <a:lnTo>
                    <a:pt x="1043" y="4040"/>
                  </a:lnTo>
                  <a:lnTo>
                    <a:pt x="1216" y="4186"/>
                  </a:lnTo>
                  <a:lnTo>
                    <a:pt x="1278" y="4158"/>
                  </a:lnTo>
                  <a:lnTo>
                    <a:pt x="1106" y="3999"/>
                  </a:lnTo>
                  <a:lnTo>
                    <a:pt x="957" y="3881"/>
                  </a:lnTo>
                  <a:lnTo>
                    <a:pt x="682" y="3629"/>
                  </a:lnTo>
                  <a:lnTo>
                    <a:pt x="482" y="3445"/>
                  </a:lnTo>
                  <a:lnTo>
                    <a:pt x="402" y="3417"/>
                  </a:lnTo>
                  <a:close/>
                  <a:moveTo>
                    <a:pt x="2169" y="3528"/>
                  </a:moveTo>
                  <a:lnTo>
                    <a:pt x="2529" y="3822"/>
                  </a:lnTo>
                  <a:lnTo>
                    <a:pt x="2671" y="3950"/>
                  </a:lnTo>
                  <a:lnTo>
                    <a:pt x="2779" y="4082"/>
                  </a:lnTo>
                  <a:lnTo>
                    <a:pt x="2994" y="4266"/>
                  </a:lnTo>
                  <a:lnTo>
                    <a:pt x="3084" y="4276"/>
                  </a:lnTo>
                  <a:lnTo>
                    <a:pt x="3084" y="4276"/>
                  </a:lnTo>
                  <a:lnTo>
                    <a:pt x="2869" y="4078"/>
                  </a:lnTo>
                  <a:lnTo>
                    <a:pt x="2713" y="3899"/>
                  </a:lnTo>
                  <a:lnTo>
                    <a:pt x="2585" y="3781"/>
                  </a:lnTo>
                  <a:lnTo>
                    <a:pt x="2446" y="3666"/>
                  </a:lnTo>
                  <a:lnTo>
                    <a:pt x="2325" y="3555"/>
                  </a:lnTo>
                  <a:lnTo>
                    <a:pt x="2169" y="3528"/>
                  </a:lnTo>
                  <a:close/>
                  <a:moveTo>
                    <a:pt x="364" y="3715"/>
                  </a:moveTo>
                  <a:lnTo>
                    <a:pt x="322" y="3743"/>
                  </a:lnTo>
                  <a:lnTo>
                    <a:pt x="402" y="3850"/>
                  </a:lnTo>
                  <a:lnTo>
                    <a:pt x="1061" y="4432"/>
                  </a:lnTo>
                  <a:lnTo>
                    <a:pt x="1192" y="4536"/>
                  </a:lnTo>
                  <a:lnTo>
                    <a:pt x="1192" y="4484"/>
                  </a:lnTo>
                  <a:lnTo>
                    <a:pt x="1081" y="4342"/>
                  </a:lnTo>
                  <a:lnTo>
                    <a:pt x="821" y="4113"/>
                  </a:lnTo>
                  <a:lnTo>
                    <a:pt x="679" y="3992"/>
                  </a:lnTo>
                  <a:lnTo>
                    <a:pt x="541" y="3874"/>
                  </a:lnTo>
                  <a:lnTo>
                    <a:pt x="364" y="3715"/>
                  </a:lnTo>
                  <a:close/>
                  <a:moveTo>
                    <a:pt x="2093" y="3829"/>
                  </a:moveTo>
                  <a:lnTo>
                    <a:pt x="2179" y="3909"/>
                  </a:lnTo>
                  <a:lnTo>
                    <a:pt x="2360" y="4065"/>
                  </a:lnTo>
                  <a:lnTo>
                    <a:pt x="2502" y="4179"/>
                  </a:lnTo>
                  <a:lnTo>
                    <a:pt x="2636" y="4304"/>
                  </a:lnTo>
                  <a:lnTo>
                    <a:pt x="2769" y="4432"/>
                  </a:lnTo>
                  <a:lnTo>
                    <a:pt x="2962" y="4598"/>
                  </a:lnTo>
                  <a:lnTo>
                    <a:pt x="3036" y="4581"/>
                  </a:lnTo>
                  <a:lnTo>
                    <a:pt x="2952" y="4502"/>
                  </a:lnTo>
                  <a:lnTo>
                    <a:pt x="2810" y="4360"/>
                  </a:lnTo>
                  <a:lnTo>
                    <a:pt x="2571" y="4138"/>
                  </a:lnTo>
                  <a:lnTo>
                    <a:pt x="2270" y="3891"/>
                  </a:lnTo>
                  <a:lnTo>
                    <a:pt x="2093" y="3829"/>
                  </a:lnTo>
                  <a:close/>
                  <a:moveTo>
                    <a:pt x="287" y="4024"/>
                  </a:moveTo>
                  <a:lnTo>
                    <a:pt x="256" y="4037"/>
                  </a:lnTo>
                  <a:lnTo>
                    <a:pt x="388" y="4207"/>
                  </a:lnTo>
                  <a:lnTo>
                    <a:pt x="856" y="4643"/>
                  </a:lnTo>
                  <a:lnTo>
                    <a:pt x="984" y="4747"/>
                  </a:lnTo>
                  <a:lnTo>
                    <a:pt x="1140" y="4785"/>
                  </a:lnTo>
                  <a:lnTo>
                    <a:pt x="1019" y="4681"/>
                  </a:lnTo>
                  <a:lnTo>
                    <a:pt x="610" y="4311"/>
                  </a:lnTo>
                  <a:lnTo>
                    <a:pt x="458" y="4176"/>
                  </a:lnTo>
                  <a:lnTo>
                    <a:pt x="287" y="4024"/>
                  </a:lnTo>
                  <a:close/>
                  <a:moveTo>
                    <a:pt x="2024" y="4131"/>
                  </a:moveTo>
                  <a:lnTo>
                    <a:pt x="2204" y="4311"/>
                  </a:lnTo>
                  <a:lnTo>
                    <a:pt x="2453" y="4526"/>
                  </a:lnTo>
                  <a:lnTo>
                    <a:pt x="2675" y="4710"/>
                  </a:lnTo>
                  <a:lnTo>
                    <a:pt x="2820" y="4844"/>
                  </a:lnTo>
                  <a:lnTo>
                    <a:pt x="2977" y="4897"/>
                  </a:lnTo>
                  <a:lnTo>
                    <a:pt x="2408" y="4390"/>
                  </a:lnTo>
                  <a:lnTo>
                    <a:pt x="2172" y="4182"/>
                  </a:lnTo>
                  <a:lnTo>
                    <a:pt x="2024" y="4131"/>
                  </a:lnTo>
                  <a:close/>
                  <a:moveTo>
                    <a:pt x="201" y="4349"/>
                  </a:moveTo>
                  <a:lnTo>
                    <a:pt x="170" y="4377"/>
                  </a:lnTo>
                  <a:lnTo>
                    <a:pt x="354" y="4564"/>
                  </a:lnTo>
                  <a:lnTo>
                    <a:pt x="661" y="4851"/>
                  </a:lnTo>
                  <a:lnTo>
                    <a:pt x="814" y="4976"/>
                  </a:lnTo>
                  <a:lnTo>
                    <a:pt x="1008" y="5121"/>
                  </a:lnTo>
                  <a:lnTo>
                    <a:pt x="1056" y="5094"/>
                  </a:lnTo>
                  <a:lnTo>
                    <a:pt x="883" y="4934"/>
                  </a:lnTo>
                  <a:lnTo>
                    <a:pt x="738" y="4830"/>
                  </a:lnTo>
                  <a:lnTo>
                    <a:pt x="617" y="4713"/>
                  </a:lnTo>
                  <a:lnTo>
                    <a:pt x="367" y="4477"/>
                  </a:lnTo>
                  <a:lnTo>
                    <a:pt x="201" y="4349"/>
                  </a:lnTo>
                  <a:close/>
                  <a:moveTo>
                    <a:pt x="42" y="4928"/>
                  </a:moveTo>
                  <a:lnTo>
                    <a:pt x="0" y="5025"/>
                  </a:lnTo>
                  <a:lnTo>
                    <a:pt x="153" y="5135"/>
                  </a:lnTo>
                  <a:lnTo>
                    <a:pt x="197" y="5125"/>
                  </a:lnTo>
                  <a:lnTo>
                    <a:pt x="42" y="4928"/>
                  </a:lnTo>
                  <a:close/>
                  <a:moveTo>
                    <a:pt x="100" y="4671"/>
                  </a:moveTo>
                  <a:lnTo>
                    <a:pt x="90" y="4716"/>
                  </a:lnTo>
                  <a:lnTo>
                    <a:pt x="256" y="4851"/>
                  </a:lnTo>
                  <a:lnTo>
                    <a:pt x="624" y="5184"/>
                  </a:lnTo>
                  <a:lnTo>
                    <a:pt x="728" y="5167"/>
                  </a:lnTo>
                  <a:lnTo>
                    <a:pt x="582" y="5063"/>
                  </a:lnTo>
                  <a:lnTo>
                    <a:pt x="485" y="4952"/>
                  </a:lnTo>
                  <a:lnTo>
                    <a:pt x="346" y="4834"/>
                  </a:lnTo>
                  <a:lnTo>
                    <a:pt x="218" y="4737"/>
                  </a:lnTo>
                  <a:lnTo>
                    <a:pt x="100" y="4671"/>
                  </a:lnTo>
                  <a:close/>
                  <a:moveTo>
                    <a:pt x="1992" y="4422"/>
                  </a:moveTo>
                  <a:lnTo>
                    <a:pt x="1955" y="4470"/>
                  </a:lnTo>
                  <a:lnTo>
                    <a:pt x="2083" y="4581"/>
                  </a:lnTo>
                  <a:lnTo>
                    <a:pt x="2290" y="4779"/>
                  </a:lnTo>
                  <a:lnTo>
                    <a:pt x="2457" y="4900"/>
                  </a:lnTo>
                  <a:lnTo>
                    <a:pt x="2592" y="5042"/>
                  </a:lnTo>
                  <a:lnTo>
                    <a:pt x="2720" y="5146"/>
                  </a:lnTo>
                  <a:lnTo>
                    <a:pt x="2890" y="5209"/>
                  </a:lnTo>
                  <a:lnTo>
                    <a:pt x="2689" y="5017"/>
                  </a:lnTo>
                  <a:lnTo>
                    <a:pt x="2495" y="4859"/>
                  </a:lnTo>
                  <a:lnTo>
                    <a:pt x="2179" y="4564"/>
                  </a:lnTo>
                  <a:lnTo>
                    <a:pt x="1992" y="4422"/>
                  </a:lnTo>
                  <a:close/>
                  <a:moveTo>
                    <a:pt x="1854" y="5038"/>
                  </a:moveTo>
                  <a:lnTo>
                    <a:pt x="1843" y="5121"/>
                  </a:lnTo>
                  <a:lnTo>
                    <a:pt x="1965" y="5239"/>
                  </a:lnTo>
                  <a:lnTo>
                    <a:pt x="2083" y="5260"/>
                  </a:lnTo>
                  <a:lnTo>
                    <a:pt x="1854" y="5038"/>
                  </a:lnTo>
                  <a:close/>
                  <a:moveTo>
                    <a:pt x="1909" y="4705"/>
                  </a:moveTo>
                  <a:lnTo>
                    <a:pt x="1909" y="4758"/>
                  </a:lnTo>
                  <a:lnTo>
                    <a:pt x="2068" y="4948"/>
                  </a:lnTo>
                  <a:lnTo>
                    <a:pt x="2315" y="5160"/>
                  </a:lnTo>
                  <a:lnTo>
                    <a:pt x="2481" y="5281"/>
                  </a:lnTo>
                  <a:lnTo>
                    <a:pt x="2481" y="5281"/>
                  </a:lnTo>
                  <a:lnTo>
                    <a:pt x="2470" y="5191"/>
                  </a:lnTo>
                  <a:lnTo>
                    <a:pt x="2262" y="5017"/>
                  </a:lnTo>
                  <a:lnTo>
                    <a:pt x="2131" y="4913"/>
                  </a:lnTo>
                  <a:lnTo>
                    <a:pt x="1961" y="4755"/>
                  </a:lnTo>
                  <a:lnTo>
                    <a:pt x="1909" y="470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59;p59">
              <a:extLst>
                <a:ext uri="{FF2B5EF4-FFF2-40B4-BE49-F238E27FC236}">
                  <a16:creationId xmlns:a16="http://schemas.microsoft.com/office/drawing/2014/main" id="{290B2A2D-7DE9-708B-249C-8359E907990B}"/>
                </a:ext>
              </a:extLst>
            </p:cNvPr>
            <p:cNvSpPr/>
            <p:nvPr/>
          </p:nvSpPr>
          <p:spPr>
            <a:xfrm>
              <a:off x="5516750" y="2171225"/>
              <a:ext cx="88725" cy="134375"/>
            </a:xfrm>
            <a:custGeom>
              <a:avLst/>
              <a:gdLst/>
              <a:ahLst/>
              <a:cxnLst/>
              <a:rect l="l" t="t" r="r" b="b"/>
              <a:pathLst>
                <a:path w="3549" h="5375" extrusionOk="0">
                  <a:moveTo>
                    <a:pt x="2707" y="49"/>
                  </a:moveTo>
                  <a:lnTo>
                    <a:pt x="2692" y="56"/>
                  </a:lnTo>
                  <a:lnTo>
                    <a:pt x="2814" y="174"/>
                  </a:lnTo>
                  <a:lnTo>
                    <a:pt x="2956" y="295"/>
                  </a:lnTo>
                  <a:lnTo>
                    <a:pt x="3087" y="399"/>
                  </a:lnTo>
                  <a:lnTo>
                    <a:pt x="3223" y="524"/>
                  </a:lnTo>
                  <a:lnTo>
                    <a:pt x="3351" y="628"/>
                  </a:lnTo>
                  <a:lnTo>
                    <a:pt x="3490" y="742"/>
                  </a:lnTo>
                  <a:lnTo>
                    <a:pt x="3469" y="687"/>
                  </a:lnTo>
                  <a:lnTo>
                    <a:pt x="3445" y="617"/>
                  </a:lnTo>
                  <a:lnTo>
                    <a:pt x="3306" y="506"/>
                  </a:lnTo>
                  <a:lnTo>
                    <a:pt x="3140" y="364"/>
                  </a:lnTo>
                  <a:lnTo>
                    <a:pt x="3036" y="254"/>
                  </a:lnTo>
                  <a:lnTo>
                    <a:pt x="2863" y="111"/>
                  </a:lnTo>
                  <a:lnTo>
                    <a:pt x="2707" y="49"/>
                  </a:lnTo>
                  <a:close/>
                  <a:moveTo>
                    <a:pt x="1314" y="260"/>
                  </a:moveTo>
                  <a:lnTo>
                    <a:pt x="1275" y="271"/>
                  </a:lnTo>
                  <a:lnTo>
                    <a:pt x="1266" y="316"/>
                  </a:lnTo>
                  <a:lnTo>
                    <a:pt x="1300" y="340"/>
                  </a:lnTo>
                  <a:lnTo>
                    <a:pt x="1459" y="475"/>
                  </a:lnTo>
                  <a:lnTo>
                    <a:pt x="1595" y="604"/>
                  </a:lnTo>
                  <a:lnTo>
                    <a:pt x="1720" y="708"/>
                  </a:lnTo>
                  <a:lnTo>
                    <a:pt x="1854" y="825"/>
                  </a:lnTo>
                  <a:lnTo>
                    <a:pt x="2027" y="967"/>
                  </a:lnTo>
                  <a:lnTo>
                    <a:pt x="2100" y="964"/>
                  </a:lnTo>
                  <a:lnTo>
                    <a:pt x="2097" y="950"/>
                  </a:lnTo>
                  <a:lnTo>
                    <a:pt x="1629" y="537"/>
                  </a:lnTo>
                  <a:lnTo>
                    <a:pt x="1470" y="403"/>
                  </a:lnTo>
                  <a:lnTo>
                    <a:pt x="1314" y="260"/>
                  </a:lnTo>
                  <a:close/>
                  <a:moveTo>
                    <a:pt x="1092" y="447"/>
                  </a:moveTo>
                  <a:lnTo>
                    <a:pt x="1061" y="454"/>
                  </a:lnTo>
                  <a:lnTo>
                    <a:pt x="1054" y="500"/>
                  </a:lnTo>
                  <a:lnTo>
                    <a:pt x="1296" y="721"/>
                  </a:lnTo>
                  <a:lnTo>
                    <a:pt x="1518" y="919"/>
                  </a:lnTo>
                  <a:lnTo>
                    <a:pt x="1712" y="1057"/>
                  </a:lnTo>
                  <a:lnTo>
                    <a:pt x="1792" y="1137"/>
                  </a:lnTo>
                  <a:lnTo>
                    <a:pt x="1816" y="1123"/>
                  </a:lnTo>
                  <a:lnTo>
                    <a:pt x="1789" y="1040"/>
                  </a:lnTo>
                  <a:lnTo>
                    <a:pt x="1622" y="919"/>
                  </a:lnTo>
                  <a:lnTo>
                    <a:pt x="1373" y="687"/>
                  </a:lnTo>
                  <a:lnTo>
                    <a:pt x="1231" y="569"/>
                  </a:lnTo>
                  <a:lnTo>
                    <a:pt x="1092" y="447"/>
                  </a:lnTo>
                  <a:close/>
                  <a:moveTo>
                    <a:pt x="2235" y="1"/>
                  </a:moveTo>
                  <a:lnTo>
                    <a:pt x="2222" y="32"/>
                  </a:lnTo>
                  <a:lnTo>
                    <a:pt x="2502" y="254"/>
                  </a:lnTo>
                  <a:lnTo>
                    <a:pt x="2710" y="444"/>
                  </a:lnTo>
                  <a:lnTo>
                    <a:pt x="2831" y="541"/>
                  </a:lnTo>
                  <a:lnTo>
                    <a:pt x="3018" y="700"/>
                  </a:lnTo>
                  <a:lnTo>
                    <a:pt x="3167" y="849"/>
                  </a:lnTo>
                  <a:lnTo>
                    <a:pt x="3420" y="1071"/>
                  </a:lnTo>
                  <a:lnTo>
                    <a:pt x="3535" y="1168"/>
                  </a:lnTo>
                  <a:lnTo>
                    <a:pt x="3549" y="1154"/>
                  </a:lnTo>
                  <a:lnTo>
                    <a:pt x="3538" y="1095"/>
                  </a:lnTo>
                  <a:lnTo>
                    <a:pt x="3372" y="950"/>
                  </a:lnTo>
                  <a:lnTo>
                    <a:pt x="3230" y="825"/>
                  </a:lnTo>
                  <a:lnTo>
                    <a:pt x="2921" y="537"/>
                  </a:lnTo>
                  <a:lnTo>
                    <a:pt x="2742" y="403"/>
                  </a:lnTo>
                  <a:lnTo>
                    <a:pt x="2585" y="230"/>
                  </a:lnTo>
                  <a:lnTo>
                    <a:pt x="2350" y="14"/>
                  </a:lnTo>
                  <a:lnTo>
                    <a:pt x="2235" y="1"/>
                  </a:lnTo>
                  <a:close/>
                  <a:moveTo>
                    <a:pt x="930" y="666"/>
                  </a:moveTo>
                  <a:lnTo>
                    <a:pt x="909" y="669"/>
                  </a:lnTo>
                  <a:lnTo>
                    <a:pt x="891" y="721"/>
                  </a:lnTo>
                  <a:lnTo>
                    <a:pt x="954" y="783"/>
                  </a:lnTo>
                  <a:lnTo>
                    <a:pt x="1248" y="1047"/>
                  </a:lnTo>
                  <a:lnTo>
                    <a:pt x="1349" y="1127"/>
                  </a:lnTo>
                  <a:lnTo>
                    <a:pt x="1498" y="1286"/>
                  </a:lnTo>
                  <a:lnTo>
                    <a:pt x="1657" y="1404"/>
                  </a:lnTo>
                  <a:lnTo>
                    <a:pt x="1681" y="1376"/>
                  </a:lnTo>
                  <a:lnTo>
                    <a:pt x="1567" y="1244"/>
                  </a:lnTo>
                  <a:lnTo>
                    <a:pt x="1404" y="1085"/>
                  </a:lnTo>
                  <a:lnTo>
                    <a:pt x="1310" y="1005"/>
                  </a:lnTo>
                  <a:lnTo>
                    <a:pt x="1168" y="870"/>
                  </a:lnTo>
                  <a:lnTo>
                    <a:pt x="1054" y="777"/>
                  </a:lnTo>
                  <a:lnTo>
                    <a:pt x="930" y="666"/>
                  </a:lnTo>
                  <a:close/>
                  <a:moveTo>
                    <a:pt x="1896" y="35"/>
                  </a:moveTo>
                  <a:lnTo>
                    <a:pt x="1827" y="56"/>
                  </a:lnTo>
                  <a:lnTo>
                    <a:pt x="2000" y="198"/>
                  </a:lnTo>
                  <a:lnTo>
                    <a:pt x="2460" y="610"/>
                  </a:lnTo>
                  <a:lnTo>
                    <a:pt x="2703" y="818"/>
                  </a:lnTo>
                  <a:lnTo>
                    <a:pt x="2811" y="936"/>
                  </a:lnTo>
                  <a:lnTo>
                    <a:pt x="3012" y="1089"/>
                  </a:lnTo>
                  <a:lnTo>
                    <a:pt x="3161" y="1244"/>
                  </a:lnTo>
                  <a:lnTo>
                    <a:pt x="3275" y="1348"/>
                  </a:lnTo>
                  <a:lnTo>
                    <a:pt x="3448" y="1501"/>
                  </a:lnTo>
                  <a:lnTo>
                    <a:pt x="3507" y="1539"/>
                  </a:lnTo>
                  <a:lnTo>
                    <a:pt x="3517" y="1504"/>
                  </a:lnTo>
                  <a:lnTo>
                    <a:pt x="3369" y="1338"/>
                  </a:lnTo>
                  <a:lnTo>
                    <a:pt x="3230" y="1207"/>
                  </a:lnTo>
                  <a:lnTo>
                    <a:pt x="3102" y="1071"/>
                  </a:lnTo>
                  <a:lnTo>
                    <a:pt x="2925" y="919"/>
                  </a:lnTo>
                  <a:lnTo>
                    <a:pt x="2752" y="753"/>
                  </a:lnTo>
                  <a:lnTo>
                    <a:pt x="2609" y="641"/>
                  </a:lnTo>
                  <a:lnTo>
                    <a:pt x="2343" y="409"/>
                  </a:lnTo>
                  <a:lnTo>
                    <a:pt x="2214" y="292"/>
                  </a:lnTo>
                  <a:lnTo>
                    <a:pt x="1896" y="35"/>
                  </a:lnTo>
                  <a:close/>
                  <a:moveTo>
                    <a:pt x="780" y="919"/>
                  </a:moveTo>
                  <a:lnTo>
                    <a:pt x="752" y="940"/>
                  </a:lnTo>
                  <a:lnTo>
                    <a:pt x="863" y="1095"/>
                  </a:lnTo>
                  <a:lnTo>
                    <a:pt x="1120" y="1317"/>
                  </a:lnTo>
                  <a:lnTo>
                    <a:pt x="1266" y="1442"/>
                  </a:lnTo>
                  <a:lnTo>
                    <a:pt x="1400" y="1563"/>
                  </a:lnTo>
                  <a:lnTo>
                    <a:pt x="1560" y="1698"/>
                  </a:lnTo>
                  <a:lnTo>
                    <a:pt x="1587" y="1691"/>
                  </a:lnTo>
                  <a:lnTo>
                    <a:pt x="1577" y="1647"/>
                  </a:lnTo>
                  <a:lnTo>
                    <a:pt x="1456" y="1528"/>
                  </a:lnTo>
                  <a:lnTo>
                    <a:pt x="1206" y="1290"/>
                  </a:lnTo>
                  <a:lnTo>
                    <a:pt x="1068" y="1178"/>
                  </a:lnTo>
                  <a:lnTo>
                    <a:pt x="925" y="1044"/>
                  </a:lnTo>
                  <a:lnTo>
                    <a:pt x="780" y="919"/>
                  </a:lnTo>
                  <a:close/>
                  <a:moveTo>
                    <a:pt x="1577" y="108"/>
                  </a:moveTo>
                  <a:lnTo>
                    <a:pt x="1522" y="142"/>
                  </a:lnTo>
                  <a:lnTo>
                    <a:pt x="1595" y="209"/>
                  </a:lnTo>
                  <a:lnTo>
                    <a:pt x="1744" y="350"/>
                  </a:lnTo>
                  <a:lnTo>
                    <a:pt x="1875" y="454"/>
                  </a:lnTo>
                  <a:lnTo>
                    <a:pt x="2204" y="745"/>
                  </a:lnTo>
                  <a:lnTo>
                    <a:pt x="2312" y="857"/>
                  </a:lnTo>
                  <a:lnTo>
                    <a:pt x="2468" y="985"/>
                  </a:lnTo>
                  <a:lnTo>
                    <a:pt x="2727" y="1223"/>
                  </a:lnTo>
                  <a:lnTo>
                    <a:pt x="3018" y="1508"/>
                  </a:lnTo>
                  <a:lnTo>
                    <a:pt x="3164" y="1618"/>
                  </a:lnTo>
                  <a:lnTo>
                    <a:pt x="3292" y="1722"/>
                  </a:lnTo>
                  <a:lnTo>
                    <a:pt x="3438" y="1864"/>
                  </a:lnTo>
                  <a:lnTo>
                    <a:pt x="3476" y="1851"/>
                  </a:lnTo>
                  <a:lnTo>
                    <a:pt x="3476" y="1823"/>
                  </a:lnTo>
                  <a:lnTo>
                    <a:pt x="3487" y="1810"/>
                  </a:lnTo>
                  <a:lnTo>
                    <a:pt x="3372" y="1688"/>
                  </a:lnTo>
                  <a:lnTo>
                    <a:pt x="3105" y="1459"/>
                  </a:lnTo>
                  <a:lnTo>
                    <a:pt x="2939" y="1324"/>
                  </a:lnTo>
                  <a:lnTo>
                    <a:pt x="2516" y="936"/>
                  </a:lnTo>
                  <a:lnTo>
                    <a:pt x="2357" y="807"/>
                  </a:lnTo>
                  <a:lnTo>
                    <a:pt x="2260" y="697"/>
                  </a:lnTo>
                  <a:lnTo>
                    <a:pt x="2135" y="600"/>
                  </a:lnTo>
                  <a:lnTo>
                    <a:pt x="1979" y="465"/>
                  </a:lnTo>
                  <a:lnTo>
                    <a:pt x="1792" y="292"/>
                  </a:lnTo>
                  <a:lnTo>
                    <a:pt x="1678" y="188"/>
                  </a:lnTo>
                  <a:lnTo>
                    <a:pt x="1577" y="108"/>
                  </a:lnTo>
                  <a:close/>
                  <a:moveTo>
                    <a:pt x="663" y="1196"/>
                  </a:moveTo>
                  <a:lnTo>
                    <a:pt x="631" y="1231"/>
                  </a:lnTo>
                  <a:lnTo>
                    <a:pt x="784" y="1410"/>
                  </a:lnTo>
                  <a:lnTo>
                    <a:pt x="1058" y="1650"/>
                  </a:lnTo>
                  <a:lnTo>
                    <a:pt x="1266" y="1823"/>
                  </a:lnTo>
                  <a:lnTo>
                    <a:pt x="1387" y="1934"/>
                  </a:lnTo>
                  <a:lnTo>
                    <a:pt x="1491" y="2007"/>
                  </a:lnTo>
                  <a:lnTo>
                    <a:pt x="1507" y="1965"/>
                  </a:lnTo>
                  <a:lnTo>
                    <a:pt x="1501" y="1941"/>
                  </a:lnTo>
                  <a:lnTo>
                    <a:pt x="1335" y="1805"/>
                  </a:lnTo>
                  <a:lnTo>
                    <a:pt x="1192" y="1671"/>
                  </a:lnTo>
                  <a:lnTo>
                    <a:pt x="791" y="1321"/>
                  </a:lnTo>
                  <a:lnTo>
                    <a:pt x="663" y="1196"/>
                  </a:lnTo>
                  <a:close/>
                  <a:moveTo>
                    <a:pt x="2481" y="1293"/>
                  </a:moveTo>
                  <a:lnTo>
                    <a:pt x="2457" y="1341"/>
                  </a:lnTo>
                  <a:lnTo>
                    <a:pt x="2593" y="1484"/>
                  </a:lnTo>
                  <a:lnTo>
                    <a:pt x="2852" y="1716"/>
                  </a:lnTo>
                  <a:lnTo>
                    <a:pt x="3025" y="1837"/>
                  </a:lnTo>
                  <a:lnTo>
                    <a:pt x="3250" y="2072"/>
                  </a:lnTo>
                  <a:lnTo>
                    <a:pt x="3389" y="2197"/>
                  </a:lnTo>
                  <a:lnTo>
                    <a:pt x="3428" y="2187"/>
                  </a:lnTo>
                  <a:lnTo>
                    <a:pt x="3420" y="2131"/>
                  </a:lnTo>
                  <a:lnTo>
                    <a:pt x="3337" y="2045"/>
                  </a:lnTo>
                  <a:lnTo>
                    <a:pt x="3108" y="1826"/>
                  </a:lnTo>
                  <a:lnTo>
                    <a:pt x="2929" y="1688"/>
                  </a:lnTo>
                  <a:lnTo>
                    <a:pt x="2776" y="1553"/>
                  </a:lnTo>
                  <a:lnTo>
                    <a:pt x="2623" y="1435"/>
                  </a:lnTo>
                  <a:lnTo>
                    <a:pt x="2481" y="1293"/>
                  </a:lnTo>
                  <a:close/>
                  <a:moveTo>
                    <a:pt x="535" y="1456"/>
                  </a:moveTo>
                  <a:lnTo>
                    <a:pt x="517" y="1501"/>
                  </a:lnTo>
                  <a:lnTo>
                    <a:pt x="579" y="1602"/>
                  </a:lnTo>
                  <a:lnTo>
                    <a:pt x="673" y="1667"/>
                  </a:lnTo>
                  <a:lnTo>
                    <a:pt x="801" y="1805"/>
                  </a:lnTo>
                  <a:lnTo>
                    <a:pt x="940" y="1896"/>
                  </a:lnTo>
                  <a:lnTo>
                    <a:pt x="1075" y="2038"/>
                  </a:lnTo>
                  <a:lnTo>
                    <a:pt x="1262" y="2205"/>
                  </a:lnTo>
                  <a:lnTo>
                    <a:pt x="1355" y="2308"/>
                  </a:lnTo>
                  <a:lnTo>
                    <a:pt x="1404" y="2339"/>
                  </a:lnTo>
                  <a:lnTo>
                    <a:pt x="1414" y="2288"/>
                  </a:lnTo>
                  <a:lnTo>
                    <a:pt x="1331" y="2155"/>
                  </a:lnTo>
                  <a:lnTo>
                    <a:pt x="1186" y="2051"/>
                  </a:lnTo>
                  <a:lnTo>
                    <a:pt x="1016" y="1879"/>
                  </a:lnTo>
                  <a:lnTo>
                    <a:pt x="850" y="1757"/>
                  </a:lnTo>
                  <a:lnTo>
                    <a:pt x="794" y="1674"/>
                  </a:lnTo>
                  <a:lnTo>
                    <a:pt x="642" y="1560"/>
                  </a:lnTo>
                  <a:lnTo>
                    <a:pt x="535" y="1456"/>
                  </a:lnTo>
                  <a:close/>
                  <a:moveTo>
                    <a:pt x="2419" y="1632"/>
                  </a:moveTo>
                  <a:lnTo>
                    <a:pt x="2416" y="1685"/>
                  </a:lnTo>
                  <a:lnTo>
                    <a:pt x="2510" y="1785"/>
                  </a:lnTo>
                  <a:lnTo>
                    <a:pt x="2672" y="1938"/>
                  </a:lnTo>
                  <a:lnTo>
                    <a:pt x="2905" y="2121"/>
                  </a:lnTo>
                  <a:lnTo>
                    <a:pt x="3053" y="2283"/>
                  </a:lnTo>
                  <a:lnTo>
                    <a:pt x="3341" y="2502"/>
                  </a:lnTo>
                  <a:lnTo>
                    <a:pt x="3358" y="2481"/>
                  </a:lnTo>
                  <a:lnTo>
                    <a:pt x="3268" y="2357"/>
                  </a:lnTo>
                  <a:lnTo>
                    <a:pt x="3129" y="2253"/>
                  </a:lnTo>
                  <a:lnTo>
                    <a:pt x="2988" y="2117"/>
                  </a:lnTo>
                  <a:lnTo>
                    <a:pt x="2780" y="1934"/>
                  </a:lnTo>
                  <a:lnTo>
                    <a:pt x="2579" y="1730"/>
                  </a:lnTo>
                  <a:lnTo>
                    <a:pt x="2426" y="1632"/>
                  </a:lnTo>
                  <a:close/>
                  <a:moveTo>
                    <a:pt x="465" y="1768"/>
                  </a:moveTo>
                  <a:lnTo>
                    <a:pt x="441" y="1834"/>
                  </a:lnTo>
                  <a:lnTo>
                    <a:pt x="496" y="1903"/>
                  </a:lnTo>
                  <a:lnTo>
                    <a:pt x="683" y="2062"/>
                  </a:lnTo>
                  <a:lnTo>
                    <a:pt x="818" y="2187"/>
                  </a:lnTo>
                  <a:lnTo>
                    <a:pt x="978" y="2325"/>
                  </a:lnTo>
                  <a:lnTo>
                    <a:pt x="1127" y="2461"/>
                  </a:lnTo>
                  <a:lnTo>
                    <a:pt x="1320" y="2609"/>
                  </a:lnTo>
                  <a:lnTo>
                    <a:pt x="1355" y="2554"/>
                  </a:lnTo>
                  <a:lnTo>
                    <a:pt x="1335" y="2544"/>
                  </a:lnTo>
                  <a:lnTo>
                    <a:pt x="759" y="2051"/>
                  </a:lnTo>
                  <a:lnTo>
                    <a:pt x="465" y="1768"/>
                  </a:lnTo>
                  <a:close/>
                  <a:moveTo>
                    <a:pt x="2357" y="1958"/>
                  </a:moveTo>
                  <a:lnTo>
                    <a:pt x="2347" y="2000"/>
                  </a:lnTo>
                  <a:lnTo>
                    <a:pt x="2489" y="2166"/>
                  </a:lnTo>
                  <a:lnTo>
                    <a:pt x="2641" y="2294"/>
                  </a:lnTo>
                  <a:lnTo>
                    <a:pt x="2897" y="2516"/>
                  </a:lnTo>
                  <a:lnTo>
                    <a:pt x="3191" y="2787"/>
                  </a:lnTo>
                  <a:lnTo>
                    <a:pt x="3279" y="2849"/>
                  </a:lnTo>
                  <a:lnTo>
                    <a:pt x="3289" y="2797"/>
                  </a:lnTo>
                  <a:lnTo>
                    <a:pt x="3282" y="2776"/>
                  </a:lnTo>
                  <a:lnTo>
                    <a:pt x="3233" y="2713"/>
                  </a:lnTo>
                  <a:lnTo>
                    <a:pt x="3119" y="2609"/>
                  </a:lnTo>
                  <a:lnTo>
                    <a:pt x="3012" y="2512"/>
                  </a:lnTo>
                  <a:lnTo>
                    <a:pt x="2890" y="2402"/>
                  </a:lnTo>
                  <a:lnTo>
                    <a:pt x="2703" y="2253"/>
                  </a:lnTo>
                  <a:lnTo>
                    <a:pt x="2357" y="1958"/>
                  </a:lnTo>
                  <a:close/>
                  <a:moveTo>
                    <a:pt x="396" y="2101"/>
                  </a:moveTo>
                  <a:lnTo>
                    <a:pt x="351" y="2111"/>
                  </a:lnTo>
                  <a:lnTo>
                    <a:pt x="506" y="2291"/>
                  </a:lnTo>
                  <a:lnTo>
                    <a:pt x="895" y="2616"/>
                  </a:lnTo>
                  <a:lnTo>
                    <a:pt x="1078" y="2793"/>
                  </a:lnTo>
                  <a:lnTo>
                    <a:pt x="1258" y="2942"/>
                  </a:lnTo>
                  <a:lnTo>
                    <a:pt x="1283" y="2915"/>
                  </a:lnTo>
                  <a:lnTo>
                    <a:pt x="1286" y="2886"/>
                  </a:lnTo>
                  <a:lnTo>
                    <a:pt x="1106" y="2741"/>
                  </a:lnTo>
                  <a:lnTo>
                    <a:pt x="971" y="2592"/>
                  </a:lnTo>
                  <a:lnTo>
                    <a:pt x="805" y="2464"/>
                  </a:lnTo>
                  <a:lnTo>
                    <a:pt x="624" y="2304"/>
                  </a:lnTo>
                  <a:lnTo>
                    <a:pt x="441" y="2125"/>
                  </a:lnTo>
                  <a:lnTo>
                    <a:pt x="396" y="2101"/>
                  </a:lnTo>
                  <a:close/>
                  <a:moveTo>
                    <a:pt x="2287" y="2267"/>
                  </a:moveTo>
                  <a:lnTo>
                    <a:pt x="2284" y="2325"/>
                  </a:lnTo>
                  <a:lnTo>
                    <a:pt x="2471" y="2499"/>
                  </a:lnTo>
                  <a:lnTo>
                    <a:pt x="2613" y="2651"/>
                  </a:lnTo>
                  <a:lnTo>
                    <a:pt x="2949" y="2928"/>
                  </a:lnTo>
                  <a:lnTo>
                    <a:pt x="3143" y="3119"/>
                  </a:lnTo>
                  <a:lnTo>
                    <a:pt x="3196" y="3150"/>
                  </a:lnTo>
                  <a:lnTo>
                    <a:pt x="3206" y="3105"/>
                  </a:lnTo>
                  <a:lnTo>
                    <a:pt x="3185" y="3060"/>
                  </a:lnTo>
                  <a:lnTo>
                    <a:pt x="3077" y="2942"/>
                  </a:lnTo>
                  <a:lnTo>
                    <a:pt x="2831" y="2752"/>
                  </a:lnTo>
                  <a:lnTo>
                    <a:pt x="2703" y="2634"/>
                  </a:lnTo>
                  <a:lnTo>
                    <a:pt x="2440" y="2395"/>
                  </a:lnTo>
                  <a:lnTo>
                    <a:pt x="2287" y="2267"/>
                  </a:lnTo>
                  <a:close/>
                  <a:moveTo>
                    <a:pt x="281" y="2405"/>
                  </a:moveTo>
                  <a:lnTo>
                    <a:pt x="278" y="2457"/>
                  </a:lnTo>
                  <a:lnTo>
                    <a:pt x="420" y="2592"/>
                  </a:lnTo>
                  <a:lnTo>
                    <a:pt x="551" y="2703"/>
                  </a:lnTo>
                  <a:lnTo>
                    <a:pt x="759" y="2886"/>
                  </a:lnTo>
                  <a:lnTo>
                    <a:pt x="1002" y="3115"/>
                  </a:lnTo>
                  <a:lnTo>
                    <a:pt x="1182" y="3268"/>
                  </a:lnTo>
                  <a:lnTo>
                    <a:pt x="1206" y="3223"/>
                  </a:lnTo>
                  <a:lnTo>
                    <a:pt x="1123" y="3123"/>
                  </a:lnTo>
                  <a:lnTo>
                    <a:pt x="930" y="2956"/>
                  </a:lnTo>
                  <a:lnTo>
                    <a:pt x="708" y="2741"/>
                  </a:lnTo>
                  <a:lnTo>
                    <a:pt x="441" y="2512"/>
                  </a:lnTo>
                  <a:lnTo>
                    <a:pt x="281" y="2405"/>
                  </a:lnTo>
                  <a:close/>
                  <a:moveTo>
                    <a:pt x="2232" y="2585"/>
                  </a:moveTo>
                  <a:lnTo>
                    <a:pt x="2214" y="2637"/>
                  </a:lnTo>
                  <a:lnTo>
                    <a:pt x="2329" y="2762"/>
                  </a:lnTo>
                  <a:lnTo>
                    <a:pt x="2564" y="2977"/>
                  </a:lnTo>
                  <a:lnTo>
                    <a:pt x="2825" y="3198"/>
                  </a:lnTo>
                  <a:lnTo>
                    <a:pt x="2953" y="3316"/>
                  </a:lnTo>
                  <a:lnTo>
                    <a:pt x="3108" y="3458"/>
                  </a:lnTo>
                  <a:lnTo>
                    <a:pt x="3140" y="3438"/>
                  </a:lnTo>
                  <a:lnTo>
                    <a:pt x="3137" y="3393"/>
                  </a:lnTo>
                  <a:lnTo>
                    <a:pt x="3008" y="3281"/>
                  </a:lnTo>
                  <a:lnTo>
                    <a:pt x="2900" y="3171"/>
                  </a:lnTo>
                  <a:lnTo>
                    <a:pt x="2641" y="2949"/>
                  </a:lnTo>
                  <a:lnTo>
                    <a:pt x="2513" y="2824"/>
                  </a:lnTo>
                  <a:lnTo>
                    <a:pt x="2377" y="2713"/>
                  </a:lnTo>
                  <a:lnTo>
                    <a:pt x="2232" y="2585"/>
                  </a:lnTo>
                  <a:close/>
                  <a:moveTo>
                    <a:pt x="226" y="2724"/>
                  </a:moveTo>
                  <a:lnTo>
                    <a:pt x="202" y="2762"/>
                  </a:lnTo>
                  <a:lnTo>
                    <a:pt x="372" y="2942"/>
                  </a:lnTo>
                  <a:lnTo>
                    <a:pt x="530" y="3070"/>
                  </a:lnTo>
                  <a:lnTo>
                    <a:pt x="818" y="3330"/>
                  </a:lnTo>
                  <a:lnTo>
                    <a:pt x="954" y="3465"/>
                  </a:lnTo>
                  <a:lnTo>
                    <a:pt x="1113" y="3593"/>
                  </a:lnTo>
                  <a:lnTo>
                    <a:pt x="1133" y="3580"/>
                  </a:lnTo>
                  <a:lnTo>
                    <a:pt x="1130" y="3528"/>
                  </a:lnTo>
                  <a:lnTo>
                    <a:pt x="1009" y="3406"/>
                  </a:lnTo>
                  <a:lnTo>
                    <a:pt x="880" y="3302"/>
                  </a:lnTo>
                  <a:lnTo>
                    <a:pt x="659" y="3084"/>
                  </a:lnTo>
                  <a:lnTo>
                    <a:pt x="385" y="2845"/>
                  </a:lnTo>
                  <a:lnTo>
                    <a:pt x="226" y="2724"/>
                  </a:lnTo>
                  <a:close/>
                  <a:moveTo>
                    <a:pt x="2156" y="2901"/>
                  </a:moveTo>
                  <a:lnTo>
                    <a:pt x="2139" y="2945"/>
                  </a:lnTo>
                  <a:lnTo>
                    <a:pt x="2315" y="3150"/>
                  </a:lnTo>
                  <a:lnTo>
                    <a:pt x="2589" y="3358"/>
                  </a:lnTo>
                  <a:lnTo>
                    <a:pt x="2752" y="3531"/>
                  </a:lnTo>
                  <a:lnTo>
                    <a:pt x="2925" y="3687"/>
                  </a:lnTo>
                  <a:lnTo>
                    <a:pt x="3012" y="3746"/>
                  </a:lnTo>
                  <a:lnTo>
                    <a:pt x="3036" y="3725"/>
                  </a:lnTo>
                  <a:lnTo>
                    <a:pt x="3046" y="3687"/>
                  </a:lnTo>
                  <a:lnTo>
                    <a:pt x="3033" y="3673"/>
                  </a:lnTo>
                  <a:lnTo>
                    <a:pt x="2859" y="3528"/>
                  </a:lnTo>
                  <a:lnTo>
                    <a:pt x="2692" y="3361"/>
                  </a:lnTo>
                  <a:lnTo>
                    <a:pt x="2284" y="3029"/>
                  </a:lnTo>
                  <a:lnTo>
                    <a:pt x="2156" y="2901"/>
                  </a:lnTo>
                  <a:close/>
                  <a:moveTo>
                    <a:pt x="181" y="3029"/>
                  </a:moveTo>
                  <a:lnTo>
                    <a:pt x="153" y="3088"/>
                  </a:lnTo>
                  <a:lnTo>
                    <a:pt x="188" y="3133"/>
                  </a:lnTo>
                  <a:lnTo>
                    <a:pt x="510" y="3441"/>
                  </a:lnTo>
                  <a:lnTo>
                    <a:pt x="797" y="3673"/>
                  </a:lnTo>
                  <a:lnTo>
                    <a:pt x="992" y="3871"/>
                  </a:lnTo>
                  <a:lnTo>
                    <a:pt x="1092" y="3951"/>
                  </a:lnTo>
                  <a:lnTo>
                    <a:pt x="1109" y="3943"/>
                  </a:lnTo>
                  <a:lnTo>
                    <a:pt x="1082" y="3881"/>
                  </a:lnTo>
                  <a:lnTo>
                    <a:pt x="912" y="3694"/>
                  </a:lnTo>
                  <a:lnTo>
                    <a:pt x="767" y="3566"/>
                  </a:lnTo>
                  <a:lnTo>
                    <a:pt x="503" y="3330"/>
                  </a:lnTo>
                  <a:lnTo>
                    <a:pt x="181" y="3029"/>
                  </a:lnTo>
                  <a:close/>
                  <a:moveTo>
                    <a:pt x="2094" y="3233"/>
                  </a:moveTo>
                  <a:lnTo>
                    <a:pt x="2073" y="3292"/>
                  </a:lnTo>
                  <a:lnTo>
                    <a:pt x="2152" y="3358"/>
                  </a:lnTo>
                  <a:lnTo>
                    <a:pt x="2347" y="3531"/>
                  </a:lnTo>
                  <a:lnTo>
                    <a:pt x="2505" y="3660"/>
                  </a:lnTo>
                  <a:lnTo>
                    <a:pt x="2713" y="3850"/>
                  </a:lnTo>
                  <a:lnTo>
                    <a:pt x="2835" y="3982"/>
                  </a:lnTo>
                  <a:lnTo>
                    <a:pt x="2929" y="4055"/>
                  </a:lnTo>
                  <a:lnTo>
                    <a:pt x="2946" y="4009"/>
                  </a:lnTo>
                  <a:lnTo>
                    <a:pt x="2946" y="3988"/>
                  </a:lnTo>
                  <a:lnTo>
                    <a:pt x="2876" y="3926"/>
                  </a:lnTo>
                  <a:lnTo>
                    <a:pt x="2769" y="3815"/>
                  </a:lnTo>
                  <a:lnTo>
                    <a:pt x="2401" y="3503"/>
                  </a:lnTo>
                  <a:lnTo>
                    <a:pt x="2194" y="3299"/>
                  </a:lnTo>
                  <a:lnTo>
                    <a:pt x="2094" y="3233"/>
                  </a:lnTo>
                  <a:close/>
                  <a:moveTo>
                    <a:pt x="2011" y="3521"/>
                  </a:moveTo>
                  <a:lnTo>
                    <a:pt x="1979" y="3535"/>
                  </a:lnTo>
                  <a:lnTo>
                    <a:pt x="1969" y="3556"/>
                  </a:lnTo>
                  <a:lnTo>
                    <a:pt x="1982" y="3593"/>
                  </a:lnTo>
                  <a:lnTo>
                    <a:pt x="2478" y="4037"/>
                  </a:lnTo>
                  <a:lnTo>
                    <a:pt x="2606" y="4148"/>
                  </a:lnTo>
                  <a:lnTo>
                    <a:pt x="2713" y="4252"/>
                  </a:lnTo>
                  <a:lnTo>
                    <a:pt x="2807" y="4346"/>
                  </a:lnTo>
                  <a:lnTo>
                    <a:pt x="2852" y="4311"/>
                  </a:lnTo>
                  <a:lnTo>
                    <a:pt x="2707" y="4141"/>
                  </a:lnTo>
                  <a:lnTo>
                    <a:pt x="2561" y="4006"/>
                  </a:lnTo>
                  <a:lnTo>
                    <a:pt x="2152" y="3656"/>
                  </a:lnTo>
                  <a:lnTo>
                    <a:pt x="2011" y="3521"/>
                  </a:lnTo>
                  <a:close/>
                  <a:moveTo>
                    <a:pt x="1941" y="3839"/>
                  </a:moveTo>
                  <a:lnTo>
                    <a:pt x="1902" y="3850"/>
                  </a:lnTo>
                  <a:lnTo>
                    <a:pt x="1899" y="3895"/>
                  </a:lnTo>
                  <a:lnTo>
                    <a:pt x="1941" y="3943"/>
                  </a:lnTo>
                  <a:lnTo>
                    <a:pt x="2173" y="4134"/>
                  </a:lnTo>
                  <a:lnTo>
                    <a:pt x="2502" y="4436"/>
                  </a:lnTo>
                  <a:lnTo>
                    <a:pt x="2682" y="4588"/>
                  </a:lnTo>
                  <a:lnTo>
                    <a:pt x="2697" y="4602"/>
                  </a:lnTo>
                  <a:lnTo>
                    <a:pt x="2727" y="4581"/>
                  </a:lnTo>
                  <a:lnTo>
                    <a:pt x="2727" y="4536"/>
                  </a:lnTo>
                  <a:lnTo>
                    <a:pt x="2606" y="4450"/>
                  </a:lnTo>
                  <a:lnTo>
                    <a:pt x="2510" y="4325"/>
                  </a:lnTo>
                  <a:lnTo>
                    <a:pt x="1941" y="3839"/>
                  </a:lnTo>
                  <a:close/>
                  <a:moveTo>
                    <a:pt x="1833" y="4124"/>
                  </a:moveTo>
                  <a:lnTo>
                    <a:pt x="1803" y="4159"/>
                  </a:lnTo>
                  <a:lnTo>
                    <a:pt x="1851" y="4221"/>
                  </a:lnTo>
                  <a:lnTo>
                    <a:pt x="2000" y="4370"/>
                  </a:lnTo>
                  <a:lnTo>
                    <a:pt x="2253" y="4584"/>
                  </a:lnTo>
                  <a:lnTo>
                    <a:pt x="2374" y="4706"/>
                  </a:lnTo>
                  <a:lnTo>
                    <a:pt x="2510" y="4848"/>
                  </a:lnTo>
                  <a:lnTo>
                    <a:pt x="2558" y="4820"/>
                  </a:lnTo>
                  <a:lnTo>
                    <a:pt x="2572" y="4796"/>
                  </a:lnTo>
                  <a:lnTo>
                    <a:pt x="2430" y="4647"/>
                  </a:lnTo>
                  <a:lnTo>
                    <a:pt x="2156" y="4425"/>
                  </a:lnTo>
                  <a:lnTo>
                    <a:pt x="1952" y="4221"/>
                  </a:lnTo>
                  <a:lnTo>
                    <a:pt x="1833" y="4124"/>
                  </a:lnTo>
                  <a:close/>
                  <a:moveTo>
                    <a:pt x="1626" y="4335"/>
                  </a:moveTo>
                  <a:lnTo>
                    <a:pt x="1567" y="4356"/>
                  </a:lnTo>
                  <a:lnTo>
                    <a:pt x="1709" y="4498"/>
                  </a:lnTo>
                  <a:lnTo>
                    <a:pt x="1931" y="4703"/>
                  </a:lnTo>
                  <a:lnTo>
                    <a:pt x="2149" y="4865"/>
                  </a:lnTo>
                  <a:lnTo>
                    <a:pt x="2277" y="5004"/>
                  </a:lnTo>
                  <a:lnTo>
                    <a:pt x="2371" y="5042"/>
                  </a:lnTo>
                  <a:lnTo>
                    <a:pt x="2388" y="4997"/>
                  </a:lnTo>
                  <a:lnTo>
                    <a:pt x="2322" y="4955"/>
                  </a:lnTo>
                  <a:lnTo>
                    <a:pt x="2225" y="4845"/>
                  </a:lnTo>
                  <a:lnTo>
                    <a:pt x="2017" y="4671"/>
                  </a:lnTo>
                  <a:lnTo>
                    <a:pt x="1757" y="4439"/>
                  </a:lnTo>
                  <a:lnTo>
                    <a:pt x="1626" y="4335"/>
                  </a:lnTo>
                  <a:close/>
                  <a:moveTo>
                    <a:pt x="111" y="3355"/>
                  </a:moveTo>
                  <a:lnTo>
                    <a:pt x="84" y="3389"/>
                  </a:lnTo>
                  <a:lnTo>
                    <a:pt x="77" y="3417"/>
                  </a:lnTo>
                  <a:lnTo>
                    <a:pt x="84" y="3427"/>
                  </a:lnTo>
                  <a:lnTo>
                    <a:pt x="364" y="3656"/>
                  </a:lnTo>
                  <a:lnTo>
                    <a:pt x="708" y="3988"/>
                  </a:lnTo>
                  <a:lnTo>
                    <a:pt x="836" y="4106"/>
                  </a:lnTo>
                  <a:lnTo>
                    <a:pt x="988" y="4228"/>
                  </a:lnTo>
                  <a:lnTo>
                    <a:pt x="1130" y="4377"/>
                  </a:lnTo>
                  <a:lnTo>
                    <a:pt x="1272" y="4498"/>
                  </a:lnTo>
                  <a:lnTo>
                    <a:pt x="1456" y="4619"/>
                  </a:lnTo>
                  <a:lnTo>
                    <a:pt x="1605" y="4762"/>
                  </a:lnTo>
                  <a:lnTo>
                    <a:pt x="1733" y="4886"/>
                  </a:lnTo>
                  <a:lnTo>
                    <a:pt x="1962" y="5107"/>
                  </a:lnTo>
                  <a:lnTo>
                    <a:pt x="2115" y="5211"/>
                  </a:lnTo>
                  <a:lnTo>
                    <a:pt x="2169" y="5187"/>
                  </a:lnTo>
                  <a:lnTo>
                    <a:pt x="2083" y="5107"/>
                  </a:lnTo>
                  <a:lnTo>
                    <a:pt x="1944" y="4997"/>
                  </a:lnTo>
                  <a:lnTo>
                    <a:pt x="1782" y="4851"/>
                  </a:lnTo>
                  <a:lnTo>
                    <a:pt x="1581" y="4647"/>
                  </a:lnTo>
                  <a:lnTo>
                    <a:pt x="1320" y="4439"/>
                  </a:lnTo>
                  <a:lnTo>
                    <a:pt x="1200" y="4335"/>
                  </a:lnTo>
                  <a:lnTo>
                    <a:pt x="1019" y="4169"/>
                  </a:lnTo>
                  <a:lnTo>
                    <a:pt x="905" y="4076"/>
                  </a:lnTo>
                  <a:lnTo>
                    <a:pt x="697" y="3884"/>
                  </a:lnTo>
                  <a:lnTo>
                    <a:pt x="583" y="3767"/>
                  </a:lnTo>
                  <a:lnTo>
                    <a:pt x="441" y="3652"/>
                  </a:lnTo>
                  <a:lnTo>
                    <a:pt x="281" y="3510"/>
                  </a:lnTo>
                  <a:lnTo>
                    <a:pt x="111" y="3355"/>
                  </a:lnTo>
                  <a:close/>
                  <a:moveTo>
                    <a:pt x="52" y="3694"/>
                  </a:moveTo>
                  <a:lnTo>
                    <a:pt x="42" y="3767"/>
                  </a:lnTo>
                  <a:lnTo>
                    <a:pt x="188" y="3878"/>
                  </a:lnTo>
                  <a:lnTo>
                    <a:pt x="278" y="3988"/>
                  </a:lnTo>
                  <a:lnTo>
                    <a:pt x="423" y="4117"/>
                  </a:lnTo>
                  <a:lnTo>
                    <a:pt x="545" y="4228"/>
                  </a:lnTo>
                  <a:lnTo>
                    <a:pt x="925" y="4560"/>
                  </a:lnTo>
                  <a:lnTo>
                    <a:pt x="1106" y="4706"/>
                  </a:lnTo>
                  <a:lnTo>
                    <a:pt x="1307" y="4879"/>
                  </a:lnTo>
                  <a:lnTo>
                    <a:pt x="1438" y="5028"/>
                  </a:lnTo>
                  <a:lnTo>
                    <a:pt x="1785" y="5315"/>
                  </a:lnTo>
                  <a:lnTo>
                    <a:pt x="1861" y="5312"/>
                  </a:lnTo>
                  <a:lnTo>
                    <a:pt x="1868" y="5298"/>
                  </a:lnTo>
                  <a:lnTo>
                    <a:pt x="1803" y="5250"/>
                  </a:lnTo>
                  <a:lnTo>
                    <a:pt x="1626" y="5097"/>
                  </a:lnTo>
                  <a:lnTo>
                    <a:pt x="1501" y="4986"/>
                  </a:lnTo>
                  <a:lnTo>
                    <a:pt x="1366" y="4845"/>
                  </a:lnTo>
                  <a:lnTo>
                    <a:pt x="1258" y="4751"/>
                  </a:lnTo>
                  <a:lnTo>
                    <a:pt x="1158" y="4653"/>
                  </a:lnTo>
                  <a:lnTo>
                    <a:pt x="1023" y="4549"/>
                  </a:lnTo>
                  <a:lnTo>
                    <a:pt x="447" y="4026"/>
                  </a:lnTo>
                  <a:lnTo>
                    <a:pt x="372" y="3972"/>
                  </a:lnTo>
                  <a:lnTo>
                    <a:pt x="184" y="3805"/>
                  </a:lnTo>
                  <a:lnTo>
                    <a:pt x="52" y="3694"/>
                  </a:lnTo>
                  <a:close/>
                  <a:moveTo>
                    <a:pt x="49" y="4470"/>
                  </a:moveTo>
                  <a:lnTo>
                    <a:pt x="84" y="4554"/>
                  </a:lnTo>
                  <a:lnTo>
                    <a:pt x="302" y="4782"/>
                  </a:lnTo>
                  <a:lnTo>
                    <a:pt x="461" y="4903"/>
                  </a:lnTo>
                  <a:lnTo>
                    <a:pt x="742" y="5157"/>
                  </a:lnTo>
                  <a:lnTo>
                    <a:pt x="974" y="5326"/>
                  </a:lnTo>
                  <a:lnTo>
                    <a:pt x="1047" y="5344"/>
                  </a:lnTo>
                  <a:lnTo>
                    <a:pt x="770" y="5083"/>
                  </a:lnTo>
                  <a:lnTo>
                    <a:pt x="482" y="4845"/>
                  </a:lnTo>
                  <a:lnTo>
                    <a:pt x="337" y="4709"/>
                  </a:lnTo>
                  <a:lnTo>
                    <a:pt x="49" y="4470"/>
                  </a:lnTo>
                  <a:close/>
                  <a:moveTo>
                    <a:pt x="4" y="4047"/>
                  </a:moveTo>
                  <a:lnTo>
                    <a:pt x="1" y="4100"/>
                  </a:lnTo>
                  <a:lnTo>
                    <a:pt x="357" y="4450"/>
                  </a:lnTo>
                  <a:lnTo>
                    <a:pt x="489" y="4536"/>
                  </a:lnTo>
                  <a:lnTo>
                    <a:pt x="645" y="4695"/>
                  </a:lnTo>
                  <a:lnTo>
                    <a:pt x="826" y="4837"/>
                  </a:lnTo>
                  <a:lnTo>
                    <a:pt x="912" y="4941"/>
                  </a:lnTo>
                  <a:lnTo>
                    <a:pt x="1106" y="5107"/>
                  </a:lnTo>
                  <a:lnTo>
                    <a:pt x="1266" y="5236"/>
                  </a:lnTo>
                  <a:lnTo>
                    <a:pt x="1428" y="5364"/>
                  </a:lnTo>
                  <a:lnTo>
                    <a:pt x="1466" y="5374"/>
                  </a:lnTo>
                  <a:lnTo>
                    <a:pt x="1498" y="5354"/>
                  </a:lnTo>
                  <a:lnTo>
                    <a:pt x="1456" y="5291"/>
                  </a:lnTo>
                  <a:lnTo>
                    <a:pt x="1290" y="5157"/>
                  </a:lnTo>
                  <a:lnTo>
                    <a:pt x="1029" y="4955"/>
                  </a:lnTo>
                  <a:lnTo>
                    <a:pt x="867" y="4782"/>
                  </a:lnTo>
                  <a:lnTo>
                    <a:pt x="722" y="4678"/>
                  </a:lnTo>
                  <a:lnTo>
                    <a:pt x="524" y="4480"/>
                  </a:lnTo>
                  <a:lnTo>
                    <a:pt x="399" y="4397"/>
                  </a:lnTo>
                  <a:lnTo>
                    <a:pt x="271" y="4258"/>
                  </a:lnTo>
                  <a:lnTo>
                    <a:pt x="143" y="4145"/>
                  </a:lnTo>
                  <a:lnTo>
                    <a:pt x="4" y="404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60;p59">
              <a:extLst>
                <a:ext uri="{FF2B5EF4-FFF2-40B4-BE49-F238E27FC236}">
                  <a16:creationId xmlns:a16="http://schemas.microsoft.com/office/drawing/2014/main" id="{E31DA44A-1756-905A-BA92-83BF6C2C2A33}"/>
                </a:ext>
              </a:extLst>
            </p:cNvPr>
            <p:cNvSpPr/>
            <p:nvPr/>
          </p:nvSpPr>
          <p:spPr>
            <a:xfrm>
              <a:off x="5607700" y="2176075"/>
              <a:ext cx="88750" cy="134275"/>
            </a:xfrm>
            <a:custGeom>
              <a:avLst/>
              <a:gdLst/>
              <a:ahLst/>
              <a:cxnLst/>
              <a:rect l="l" t="t" r="r" b="b"/>
              <a:pathLst>
                <a:path w="3550" h="5371" extrusionOk="0">
                  <a:moveTo>
                    <a:pt x="2703" y="49"/>
                  </a:moveTo>
                  <a:lnTo>
                    <a:pt x="2689" y="56"/>
                  </a:lnTo>
                  <a:lnTo>
                    <a:pt x="2811" y="174"/>
                  </a:lnTo>
                  <a:lnTo>
                    <a:pt x="2956" y="292"/>
                  </a:lnTo>
                  <a:lnTo>
                    <a:pt x="3084" y="396"/>
                  </a:lnTo>
                  <a:lnTo>
                    <a:pt x="3220" y="524"/>
                  </a:lnTo>
                  <a:lnTo>
                    <a:pt x="3351" y="628"/>
                  </a:lnTo>
                  <a:lnTo>
                    <a:pt x="3487" y="738"/>
                  </a:lnTo>
                  <a:lnTo>
                    <a:pt x="3487" y="738"/>
                  </a:lnTo>
                  <a:lnTo>
                    <a:pt x="3466" y="687"/>
                  </a:lnTo>
                  <a:lnTo>
                    <a:pt x="3441" y="618"/>
                  </a:lnTo>
                  <a:lnTo>
                    <a:pt x="3303" y="506"/>
                  </a:lnTo>
                  <a:lnTo>
                    <a:pt x="3140" y="361"/>
                  </a:lnTo>
                  <a:lnTo>
                    <a:pt x="3033" y="253"/>
                  </a:lnTo>
                  <a:lnTo>
                    <a:pt x="2859" y="108"/>
                  </a:lnTo>
                  <a:lnTo>
                    <a:pt x="2703" y="49"/>
                  </a:lnTo>
                  <a:close/>
                  <a:moveTo>
                    <a:pt x="1310" y="257"/>
                  </a:moveTo>
                  <a:lnTo>
                    <a:pt x="1272" y="271"/>
                  </a:lnTo>
                  <a:lnTo>
                    <a:pt x="1262" y="316"/>
                  </a:lnTo>
                  <a:lnTo>
                    <a:pt x="1300" y="340"/>
                  </a:lnTo>
                  <a:lnTo>
                    <a:pt x="1456" y="475"/>
                  </a:lnTo>
                  <a:lnTo>
                    <a:pt x="1591" y="600"/>
                  </a:lnTo>
                  <a:lnTo>
                    <a:pt x="1715" y="704"/>
                  </a:lnTo>
                  <a:lnTo>
                    <a:pt x="1851" y="826"/>
                  </a:lnTo>
                  <a:lnTo>
                    <a:pt x="2024" y="967"/>
                  </a:lnTo>
                  <a:lnTo>
                    <a:pt x="2100" y="964"/>
                  </a:lnTo>
                  <a:lnTo>
                    <a:pt x="2094" y="950"/>
                  </a:lnTo>
                  <a:lnTo>
                    <a:pt x="1626" y="538"/>
                  </a:lnTo>
                  <a:lnTo>
                    <a:pt x="1470" y="399"/>
                  </a:lnTo>
                  <a:lnTo>
                    <a:pt x="1310" y="257"/>
                  </a:lnTo>
                  <a:close/>
                  <a:moveTo>
                    <a:pt x="1088" y="447"/>
                  </a:moveTo>
                  <a:lnTo>
                    <a:pt x="1061" y="455"/>
                  </a:lnTo>
                  <a:lnTo>
                    <a:pt x="1050" y="500"/>
                  </a:lnTo>
                  <a:lnTo>
                    <a:pt x="1293" y="722"/>
                  </a:lnTo>
                  <a:lnTo>
                    <a:pt x="1515" y="919"/>
                  </a:lnTo>
                  <a:lnTo>
                    <a:pt x="1712" y="1058"/>
                  </a:lnTo>
                  <a:lnTo>
                    <a:pt x="1789" y="1133"/>
                  </a:lnTo>
                  <a:lnTo>
                    <a:pt x="1813" y="1120"/>
                  </a:lnTo>
                  <a:lnTo>
                    <a:pt x="1789" y="1037"/>
                  </a:lnTo>
                  <a:lnTo>
                    <a:pt x="1622" y="915"/>
                  </a:lnTo>
                  <a:lnTo>
                    <a:pt x="1370" y="687"/>
                  </a:lnTo>
                  <a:lnTo>
                    <a:pt x="1227" y="569"/>
                  </a:lnTo>
                  <a:lnTo>
                    <a:pt x="1088" y="447"/>
                  </a:lnTo>
                  <a:close/>
                  <a:moveTo>
                    <a:pt x="2232" y="1"/>
                  </a:moveTo>
                  <a:lnTo>
                    <a:pt x="2219" y="31"/>
                  </a:lnTo>
                  <a:lnTo>
                    <a:pt x="2499" y="253"/>
                  </a:lnTo>
                  <a:lnTo>
                    <a:pt x="2707" y="444"/>
                  </a:lnTo>
                  <a:lnTo>
                    <a:pt x="2828" y="541"/>
                  </a:lnTo>
                  <a:lnTo>
                    <a:pt x="3015" y="701"/>
                  </a:lnTo>
                  <a:lnTo>
                    <a:pt x="3164" y="850"/>
                  </a:lnTo>
                  <a:lnTo>
                    <a:pt x="3417" y="1071"/>
                  </a:lnTo>
                  <a:lnTo>
                    <a:pt x="3532" y="1168"/>
                  </a:lnTo>
                  <a:lnTo>
                    <a:pt x="3549" y="1154"/>
                  </a:lnTo>
                  <a:lnTo>
                    <a:pt x="3535" y="1092"/>
                  </a:lnTo>
                  <a:lnTo>
                    <a:pt x="3369" y="950"/>
                  </a:lnTo>
                  <a:lnTo>
                    <a:pt x="3226" y="821"/>
                  </a:lnTo>
                  <a:lnTo>
                    <a:pt x="2918" y="538"/>
                  </a:lnTo>
                  <a:lnTo>
                    <a:pt x="2738" y="402"/>
                  </a:lnTo>
                  <a:lnTo>
                    <a:pt x="2582" y="229"/>
                  </a:lnTo>
                  <a:lnTo>
                    <a:pt x="2347" y="15"/>
                  </a:lnTo>
                  <a:lnTo>
                    <a:pt x="2232" y="1"/>
                  </a:lnTo>
                  <a:close/>
                  <a:moveTo>
                    <a:pt x="930" y="663"/>
                  </a:moveTo>
                  <a:lnTo>
                    <a:pt x="905" y="669"/>
                  </a:lnTo>
                  <a:lnTo>
                    <a:pt x="888" y="722"/>
                  </a:lnTo>
                  <a:lnTo>
                    <a:pt x="950" y="784"/>
                  </a:lnTo>
                  <a:lnTo>
                    <a:pt x="1245" y="1047"/>
                  </a:lnTo>
                  <a:lnTo>
                    <a:pt x="1345" y="1127"/>
                  </a:lnTo>
                  <a:lnTo>
                    <a:pt x="1494" y="1283"/>
                  </a:lnTo>
                  <a:lnTo>
                    <a:pt x="1653" y="1403"/>
                  </a:lnTo>
                  <a:lnTo>
                    <a:pt x="1678" y="1376"/>
                  </a:lnTo>
                  <a:lnTo>
                    <a:pt x="1567" y="1241"/>
                  </a:lnTo>
                  <a:lnTo>
                    <a:pt x="1400" y="1085"/>
                  </a:lnTo>
                  <a:lnTo>
                    <a:pt x="1307" y="1005"/>
                  </a:lnTo>
                  <a:lnTo>
                    <a:pt x="1165" y="870"/>
                  </a:lnTo>
                  <a:lnTo>
                    <a:pt x="1050" y="773"/>
                  </a:lnTo>
                  <a:lnTo>
                    <a:pt x="930" y="663"/>
                  </a:lnTo>
                  <a:close/>
                  <a:moveTo>
                    <a:pt x="1893" y="36"/>
                  </a:moveTo>
                  <a:lnTo>
                    <a:pt x="1827" y="52"/>
                  </a:lnTo>
                  <a:lnTo>
                    <a:pt x="1997" y="198"/>
                  </a:lnTo>
                  <a:lnTo>
                    <a:pt x="2457" y="610"/>
                  </a:lnTo>
                  <a:lnTo>
                    <a:pt x="2700" y="818"/>
                  </a:lnTo>
                  <a:lnTo>
                    <a:pt x="2807" y="936"/>
                  </a:lnTo>
                  <a:lnTo>
                    <a:pt x="3009" y="1088"/>
                  </a:lnTo>
                  <a:lnTo>
                    <a:pt x="3157" y="1245"/>
                  </a:lnTo>
                  <a:lnTo>
                    <a:pt x="3275" y="1349"/>
                  </a:lnTo>
                  <a:lnTo>
                    <a:pt x="3445" y="1497"/>
                  </a:lnTo>
                  <a:lnTo>
                    <a:pt x="3503" y="1539"/>
                  </a:lnTo>
                  <a:lnTo>
                    <a:pt x="3514" y="1501"/>
                  </a:lnTo>
                  <a:lnTo>
                    <a:pt x="3365" y="1338"/>
                  </a:lnTo>
                  <a:lnTo>
                    <a:pt x="3230" y="1203"/>
                  </a:lnTo>
                  <a:lnTo>
                    <a:pt x="3102" y="1071"/>
                  </a:lnTo>
                  <a:lnTo>
                    <a:pt x="2921" y="919"/>
                  </a:lnTo>
                  <a:lnTo>
                    <a:pt x="2748" y="752"/>
                  </a:lnTo>
                  <a:lnTo>
                    <a:pt x="2606" y="642"/>
                  </a:lnTo>
                  <a:lnTo>
                    <a:pt x="2339" y="410"/>
                  </a:lnTo>
                  <a:lnTo>
                    <a:pt x="2211" y="292"/>
                  </a:lnTo>
                  <a:lnTo>
                    <a:pt x="1893" y="36"/>
                  </a:lnTo>
                  <a:close/>
                  <a:moveTo>
                    <a:pt x="780" y="915"/>
                  </a:moveTo>
                  <a:lnTo>
                    <a:pt x="749" y="936"/>
                  </a:lnTo>
                  <a:lnTo>
                    <a:pt x="860" y="1092"/>
                  </a:lnTo>
                  <a:lnTo>
                    <a:pt x="1120" y="1314"/>
                  </a:lnTo>
                  <a:lnTo>
                    <a:pt x="1262" y="1442"/>
                  </a:lnTo>
                  <a:lnTo>
                    <a:pt x="1397" y="1563"/>
                  </a:lnTo>
                  <a:lnTo>
                    <a:pt x="1557" y="1699"/>
                  </a:lnTo>
                  <a:lnTo>
                    <a:pt x="1587" y="1691"/>
                  </a:lnTo>
                  <a:lnTo>
                    <a:pt x="1574" y="1646"/>
                  </a:lnTo>
                  <a:lnTo>
                    <a:pt x="1453" y="1528"/>
                  </a:lnTo>
                  <a:lnTo>
                    <a:pt x="1203" y="1290"/>
                  </a:lnTo>
                  <a:lnTo>
                    <a:pt x="1064" y="1179"/>
                  </a:lnTo>
                  <a:lnTo>
                    <a:pt x="922" y="1043"/>
                  </a:lnTo>
                  <a:lnTo>
                    <a:pt x="780" y="915"/>
                  </a:lnTo>
                  <a:close/>
                  <a:moveTo>
                    <a:pt x="1574" y="108"/>
                  </a:moveTo>
                  <a:lnTo>
                    <a:pt x="1518" y="143"/>
                  </a:lnTo>
                  <a:lnTo>
                    <a:pt x="1591" y="205"/>
                  </a:lnTo>
                  <a:lnTo>
                    <a:pt x="1740" y="347"/>
                  </a:lnTo>
                  <a:lnTo>
                    <a:pt x="1872" y="451"/>
                  </a:lnTo>
                  <a:lnTo>
                    <a:pt x="2201" y="746"/>
                  </a:lnTo>
                  <a:lnTo>
                    <a:pt x="2308" y="856"/>
                  </a:lnTo>
                  <a:lnTo>
                    <a:pt x="2468" y="984"/>
                  </a:lnTo>
                  <a:lnTo>
                    <a:pt x="2724" y="1221"/>
                  </a:lnTo>
                  <a:lnTo>
                    <a:pt x="3018" y="1504"/>
                  </a:lnTo>
                  <a:lnTo>
                    <a:pt x="3161" y="1619"/>
                  </a:lnTo>
                  <a:lnTo>
                    <a:pt x="3292" y="1723"/>
                  </a:lnTo>
                  <a:lnTo>
                    <a:pt x="3434" y="1865"/>
                  </a:lnTo>
                  <a:lnTo>
                    <a:pt x="3473" y="1851"/>
                  </a:lnTo>
                  <a:lnTo>
                    <a:pt x="3473" y="1819"/>
                  </a:lnTo>
                  <a:lnTo>
                    <a:pt x="3483" y="1806"/>
                  </a:lnTo>
                  <a:lnTo>
                    <a:pt x="3369" y="1688"/>
                  </a:lnTo>
                  <a:lnTo>
                    <a:pt x="3102" y="1459"/>
                  </a:lnTo>
                  <a:lnTo>
                    <a:pt x="2935" y="1320"/>
                  </a:lnTo>
                  <a:lnTo>
                    <a:pt x="2513" y="933"/>
                  </a:lnTo>
                  <a:lnTo>
                    <a:pt x="2357" y="808"/>
                  </a:lnTo>
                  <a:lnTo>
                    <a:pt x="2256" y="697"/>
                  </a:lnTo>
                  <a:lnTo>
                    <a:pt x="2135" y="600"/>
                  </a:lnTo>
                  <a:lnTo>
                    <a:pt x="1976" y="465"/>
                  </a:lnTo>
                  <a:lnTo>
                    <a:pt x="1789" y="292"/>
                  </a:lnTo>
                  <a:lnTo>
                    <a:pt x="1674" y="188"/>
                  </a:lnTo>
                  <a:lnTo>
                    <a:pt x="1574" y="108"/>
                  </a:lnTo>
                  <a:close/>
                  <a:moveTo>
                    <a:pt x="659" y="1192"/>
                  </a:moveTo>
                  <a:lnTo>
                    <a:pt x="628" y="1231"/>
                  </a:lnTo>
                  <a:lnTo>
                    <a:pt x="784" y="1411"/>
                  </a:lnTo>
                  <a:lnTo>
                    <a:pt x="1054" y="1646"/>
                  </a:lnTo>
                  <a:lnTo>
                    <a:pt x="1262" y="1823"/>
                  </a:lnTo>
                  <a:lnTo>
                    <a:pt x="1387" y="1934"/>
                  </a:lnTo>
                  <a:lnTo>
                    <a:pt x="1487" y="2006"/>
                  </a:lnTo>
                  <a:lnTo>
                    <a:pt x="1504" y="1961"/>
                  </a:lnTo>
                  <a:lnTo>
                    <a:pt x="1498" y="1941"/>
                  </a:lnTo>
                  <a:lnTo>
                    <a:pt x="1331" y="1806"/>
                  </a:lnTo>
                  <a:lnTo>
                    <a:pt x="1189" y="1670"/>
                  </a:lnTo>
                  <a:lnTo>
                    <a:pt x="787" y="1320"/>
                  </a:lnTo>
                  <a:lnTo>
                    <a:pt x="659" y="1192"/>
                  </a:lnTo>
                  <a:close/>
                  <a:moveTo>
                    <a:pt x="2481" y="1290"/>
                  </a:moveTo>
                  <a:lnTo>
                    <a:pt x="2454" y="1341"/>
                  </a:lnTo>
                  <a:lnTo>
                    <a:pt x="2589" y="1483"/>
                  </a:lnTo>
                  <a:lnTo>
                    <a:pt x="2849" y="1712"/>
                  </a:lnTo>
                  <a:lnTo>
                    <a:pt x="3022" y="1833"/>
                  </a:lnTo>
                  <a:lnTo>
                    <a:pt x="3250" y="2069"/>
                  </a:lnTo>
                  <a:lnTo>
                    <a:pt x="3386" y="2198"/>
                  </a:lnTo>
                  <a:lnTo>
                    <a:pt x="3424" y="2183"/>
                  </a:lnTo>
                  <a:lnTo>
                    <a:pt x="3420" y="2131"/>
                  </a:lnTo>
                  <a:lnTo>
                    <a:pt x="3334" y="2045"/>
                  </a:lnTo>
                  <a:lnTo>
                    <a:pt x="3105" y="1823"/>
                  </a:lnTo>
                  <a:lnTo>
                    <a:pt x="2925" y="1688"/>
                  </a:lnTo>
                  <a:lnTo>
                    <a:pt x="2772" y="1553"/>
                  </a:lnTo>
                  <a:lnTo>
                    <a:pt x="2624" y="1432"/>
                  </a:lnTo>
                  <a:lnTo>
                    <a:pt x="2481" y="1290"/>
                  </a:lnTo>
                  <a:close/>
                  <a:moveTo>
                    <a:pt x="530" y="1456"/>
                  </a:moveTo>
                  <a:lnTo>
                    <a:pt x="514" y="1501"/>
                  </a:lnTo>
                  <a:lnTo>
                    <a:pt x="576" y="1601"/>
                  </a:lnTo>
                  <a:lnTo>
                    <a:pt x="669" y="1664"/>
                  </a:lnTo>
                  <a:lnTo>
                    <a:pt x="797" y="1806"/>
                  </a:lnTo>
                  <a:lnTo>
                    <a:pt x="936" y="1896"/>
                  </a:lnTo>
                  <a:lnTo>
                    <a:pt x="1071" y="2038"/>
                  </a:lnTo>
                  <a:lnTo>
                    <a:pt x="1258" y="2204"/>
                  </a:lnTo>
                  <a:lnTo>
                    <a:pt x="1352" y="2305"/>
                  </a:lnTo>
                  <a:lnTo>
                    <a:pt x="1400" y="2339"/>
                  </a:lnTo>
                  <a:lnTo>
                    <a:pt x="1411" y="2287"/>
                  </a:lnTo>
                  <a:lnTo>
                    <a:pt x="1328" y="2156"/>
                  </a:lnTo>
                  <a:lnTo>
                    <a:pt x="1182" y="2052"/>
                  </a:lnTo>
                  <a:lnTo>
                    <a:pt x="1013" y="1878"/>
                  </a:lnTo>
                  <a:lnTo>
                    <a:pt x="846" y="1757"/>
                  </a:lnTo>
                  <a:lnTo>
                    <a:pt x="791" y="1670"/>
                  </a:lnTo>
                  <a:lnTo>
                    <a:pt x="639" y="1560"/>
                  </a:lnTo>
                  <a:lnTo>
                    <a:pt x="530" y="1456"/>
                  </a:lnTo>
                  <a:close/>
                  <a:moveTo>
                    <a:pt x="2416" y="1629"/>
                  </a:moveTo>
                  <a:lnTo>
                    <a:pt x="2412" y="1681"/>
                  </a:lnTo>
                  <a:lnTo>
                    <a:pt x="2505" y="1785"/>
                  </a:lnTo>
                  <a:lnTo>
                    <a:pt x="2672" y="1934"/>
                  </a:lnTo>
                  <a:lnTo>
                    <a:pt x="2900" y="2118"/>
                  </a:lnTo>
                  <a:lnTo>
                    <a:pt x="3050" y="2284"/>
                  </a:lnTo>
                  <a:lnTo>
                    <a:pt x="3341" y="2502"/>
                  </a:lnTo>
                  <a:lnTo>
                    <a:pt x="3354" y="2478"/>
                  </a:lnTo>
                  <a:lnTo>
                    <a:pt x="3265" y="2353"/>
                  </a:lnTo>
                  <a:lnTo>
                    <a:pt x="3126" y="2249"/>
                  </a:lnTo>
                  <a:lnTo>
                    <a:pt x="2984" y="2118"/>
                  </a:lnTo>
                  <a:lnTo>
                    <a:pt x="2776" y="1934"/>
                  </a:lnTo>
                  <a:lnTo>
                    <a:pt x="2575" y="1729"/>
                  </a:lnTo>
                  <a:lnTo>
                    <a:pt x="2422" y="1632"/>
                  </a:lnTo>
                  <a:lnTo>
                    <a:pt x="2416" y="1629"/>
                  </a:lnTo>
                  <a:close/>
                  <a:moveTo>
                    <a:pt x="461" y="1764"/>
                  </a:moveTo>
                  <a:lnTo>
                    <a:pt x="437" y="1830"/>
                  </a:lnTo>
                  <a:lnTo>
                    <a:pt x="493" y="1902"/>
                  </a:lnTo>
                  <a:lnTo>
                    <a:pt x="680" y="2062"/>
                  </a:lnTo>
                  <a:lnTo>
                    <a:pt x="815" y="2187"/>
                  </a:lnTo>
                  <a:lnTo>
                    <a:pt x="975" y="2322"/>
                  </a:lnTo>
                  <a:lnTo>
                    <a:pt x="1123" y="2457"/>
                  </a:lnTo>
                  <a:lnTo>
                    <a:pt x="1320" y="2609"/>
                  </a:lnTo>
                  <a:lnTo>
                    <a:pt x="1352" y="2551"/>
                  </a:lnTo>
                  <a:lnTo>
                    <a:pt x="1331" y="2544"/>
                  </a:lnTo>
                  <a:lnTo>
                    <a:pt x="756" y="2048"/>
                  </a:lnTo>
                  <a:lnTo>
                    <a:pt x="461" y="1764"/>
                  </a:lnTo>
                  <a:close/>
                  <a:moveTo>
                    <a:pt x="2353" y="1955"/>
                  </a:moveTo>
                  <a:lnTo>
                    <a:pt x="2343" y="2000"/>
                  </a:lnTo>
                  <a:lnTo>
                    <a:pt x="2485" y="2163"/>
                  </a:lnTo>
                  <a:lnTo>
                    <a:pt x="2638" y="2291"/>
                  </a:lnTo>
                  <a:lnTo>
                    <a:pt x="2894" y="2513"/>
                  </a:lnTo>
                  <a:lnTo>
                    <a:pt x="3188" y="2783"/>
                  </a:lnTo>
                  <a:lnTo>
                    <a:pt x="3275" y="2849"/>
                  </a:lnTo>
                  <a:lnTo>
                    <a:pt x="3285" y="2796"/>
                  </a:lnTo>
                  <a:lnTo>
                    <a:pt x="3279" y="2772"/>
                  </a:lnTo>
                  <a:lnTo>
                    <a:pt x="3230" y="2710"/>
                  </a:lnTo>
                  <a:lnTo>
                    <a:pt x="3116" y="2609"/>
                  </a:lnTo>
                  <a:lnTo>
                    <a:pt x="3009" y="2513"/>
                  </a:lnTo>
                  <a:lnTo>
                    <a:pt x="2887" y="2401"/>
                  </a:lnTo>
                  <a:lnTo>
                    <a:pt x="2700" y="2249"/>
                  </a:lnTo>
                  <a:lnTo>
                    <a:pt x="2353" y="1955"/>
                  </a:lnTo>
                  <a:close/>
                  <a:moveTo>
                    <a:pt x="392" y="2097"/>
                  </a:moveTo>
                  <a:lnTo>
                    <a:pt x="348" y="2110"/>
                  </a:lnTo>
                  <a:lnTo>
                    <a:pt x="503" y="2291"/>
                  </a:lnTo>
                  <a:lnTo>
                    <a:pt x="891" y="2617"/>
                  </a:lnTo>
                  <a:lnTo>
                    <a:pt x="1075" y="2790"/>
                  </a:lnTo>
                  <a:lnTo>
                    <a:pt x="1255" y="2942"/>
                  </a:lnTo>
                  <a:lnTo>
                    <a:pt x="1279" y="2914"/>
                  </a:lnTo>
                  <a:lnTo>
                    <a:pt x="1283" y="2884"/>
                  </a:lnTo>
                  <a:lnTo>
                    <a:pt x="1103" y="2741"/>
                  </a:lnTo>
                  <a:lnTo>
                    <a:pt x="967" y="2593"/>
                  </a:lnTo>
                  <a:lnTo>
                    <a:pt x="801" y="2464"/>
                  </a:lnTo>
                  <a:lnTo>
                    <a:pt x="621" y="2305"/>
                  </a:lnTo>
                  <a:lnTo>
                    <a:pt x="437" y="2121"/>
                  </a:lnTo>
                  <a:lnTo>
                    <a:pt x="392" y="2097"/>
                  </a:lnTo>
                  <a:close/>
                  <a:moveTo>
                    <a:pt x="2284" y="2267"/>
                  </a:moveTo>
                  <a:lnTo>
                    <a:pt x="2281" y="2326"/>
                  </a:lnTo>
                  <a:lnTo>
                    <a:pt x="2468" y="2499"/>
                  </a:lnTo>
                  <a:lnTo>
                    <a:pt x="2609" y="2647"/>
                  </a:lnTo>
                  <a:lnTo>
                    <a:pt x="2949" y="2929"/>
                  </a:lnTo>
                  <a:lnTo>
                    <a:pt x="3140" y="3116"/>
                  </a:lnTo>
                  <a:lnTo>
                    <a:pt x="3191" y="3150"/>
                  </a:lnTo>
                  <a:lnTo>
                    <a:pt x="3202" y="3105"/>
                  </a:lnTo>
                  <a:lnTo>
                    <a:pt x="3181" y="3060"/>
                  </a:lnTo>
                  <a:lnTo>
                    <a:pt x="3074" y="2942"/>
                  </a:lnTo>
                  <a:lnTo>
                    <a:pt x="2828" y="2748"/>
                  </a:lnTo>
                  <a:lnTo>
                    <a:pt x="2700" y="2630"/>
                  </a:lnTo>
                  <a:lnTo>
                    <a:pt x="2436" y="2391"/>
                  </a:lnTo>
                  <a:lnTo>
                    <a:pt x="2284" y="2267"/>
                  </a:lnTo>
                  <a:close/>
                  <a:moveTo>
                    <a:pt x="278" y="2405"/>
                  </a:moveTo>
                  <a:lnTo>
                    <a:pt x="274" y="2457"/>
                  </a:lnTo>
                  <a:lnTo>
                    <a:pt x="420" y="2593"/>
                  </a:lnTo>
                  <a:lnTo>
                    <a:pt x="548" y="2703"/>
                  </a:lnTo>
                  <a:lnTo>
                    <a:pt x="756" y="2887"/>
                  </a:lnTo>
                  <a:lnTo>
                    <a:pt x="999" y="3116"/>
                  </a:lnTo>
                  <a:lnTo>
                    <a:pt x="1179" y="3268"/>
                  </a:lnTo>
                  <a:lnTo>
                    <a:pt x="1203" y="3223"/>
                  </a:lnTo>
                  <a:lnTo>
                    <a:pt x="1120" y="3122"/>
                  </a:lnTo>
                  <a:lnTo>
                    <a:pt x="925" y="2956"/>
                  </a:lnTo>
                  <a:lnTo>
                    <a:pt x="704" y="2741"/>
                  </a:lnTo>
                  <a:lnTo>
                    <a:pt x="437" y="2513"/>
                  </a:lnTo>
                  <a:lnTo>
                    <a:pt x="278" y="2405"/>
                  </a:lnTo>
                  <a:close/>
                  <a:moveTo>
                    <a:pt x="2229" y="2582"/>
                  </a:moveTo>
                  <a:lnTo>
                    <a:pt x="2211" y="2634"/>
                  </a:lnTo>
                  <a:lnTo>
                    <a:pt x="2326" y="2759"/>
                  </a:lnTo>
                  <a:lnTo>
                    <a:pt x="2561" y="2973"/>
                  </a:lnTo>
                  <a:lnTo>
                    <a:pt x="2821" y="3199"/>
                  </a:lnTo>
                  <a:lnTo>
                    <a:pt x="2949" y="3316"/>
                  </a:lnTo>
                  <a:lnTo>
                    <a:pt x="3108" y="3458"/>
                  </a:lnTo>
                  <a:lnTo>
                    <a:pt x="3140" y="3437"/>
                  </a:lnTo>
                  <a:lnTo>
                    <a:pt x="3133" y="3393"/>
                  </a:lnTo>
                  <a:lnTo>
                    <a:pt x="3004" y="3282"/>
                  </a:lnTo>
                  <a:lnTo>
                    <a:pt x="2897" y="3171"/>
                  </a:lnTo>
                  <a:lnTo>
                    <a:pt x="2638" y="2949"/>
                  </a:lnTo>
                  <a:lnTo>
                    <a:pt x="2510" y="2821"/>
                  </a:lnTo>
                  <a:lnTo>
                    <a:pt x="2374" y="2710"/>
                  </a:lnTo>
                  <a:lnTo>
                    <a:pt x="2229" y="2582"/>
                  </a:lnTo>
                  <a:close/>
                  <a:moveTo>
                    <a:pt x="223" y="2724"/>
                  </a:moveTo>
                  <a:lnTo>
                    <a:pt x="198" y="2759"/>
                  </a:lnTo>
                  <a:lnTo>
                    <a:pt x="368" y="2939"/>
                  </a:lnTo>
                  <a:lnTo>
                    <a:pt x="527" y="3067"/>
                  </a:lnTo>
                  <a:lnTo>
                    <a:pt x="815" y="3330"/>
                  </a:lnTo>
                  <a:lnTo>
                    <a:pt x="950" y="3462"/>
                  </a:lnTo>
                  <a:lnTo>
                    <a:pt x="1109" y="3590"/>
                  </a:lnTo>
                  <a:lnTo>
                    <a:pt x="1130" y="3576"/>
                  </a:lnTo>
                  <a:lnTo>
                    <a:pt x="1127" y="3524"/>
                  </a:lnTo>
                  <a:lnTo>
                    <a:pt x="1005" y="3407"/>
                  </a:lnTo>
                  <a:lnTo>
                    <a:pt x="877" y="3303"/>
                  </a:lnTo>
                  <a:lnTo>
                    <a:pt x="655" y="3081"/>
                  </a:lnTo>
                  <a:lnTo>
                    <a:pt x="382" y="2845"/>
                  </a:lnTo>
                  <a:lnTo>
                    <a:pt x="223" y="2724"/>
                  </a:lnTo>
                  <a:close/>
                  <a:moveTo>
                    <a:pt x="2152" y="2900"/>
                  </a:moveTo>
                  <a:lnTo>
                    <a:pt x="2135" y="2946"/>
                  </a:lnTo>
                  <a:lnTo>
                    <a:pt x="2312" y="3146"/>
                  </a:lnTo>
                  <a:lnTo>
                    <a:pt x="2585" y="3358"/>
                  </a:lnTo>
                  <a:lnTo>
                    <a:pt x="2752" y="3528"/>
                  </a:lnTo>
                  <a:lnTo>
                    <a:pt x="2921" y="3687"/>
                  </a:lnTo>
                  <a:lnTo>
                    <a:pt x="3009" y="3746"/>
                  </a:lnTo>
                  <a:lnTo>
                    <a:pt x="3033" y="3722"/>
                  </a:lnTo>
                  <a:lnTo>
                    <a:pt x="3043" y="3687"/>
                  </a:lnTo>
                  <a:lnTo>
                    <a:pt x="3029" y="3669"/>
                  </a:lnTo>
                  <a:lnTo>
                    <a:pt x="2856" y="3528"/>
                  </a:lnTo>
                  <a:lnTo>
                    <a:pt x="2693" y="3362"/>
                  </a:lnTo>
                  <a:lnTo>
                    <a:pt x="2281" y="3025"/>
                  </a:lnTo>
                  <a:lnTo>
                    <a:pt x="2152" y="2900"/>
                  </a:lnTo>
                  <a:close/>
                  <a:moveTo>
                    <a:pt x="177" y="3025"/>
                  </a:moveTo>
                  <a:lnTo>
                    <a:pt x="150" y="3084"/>
                  </a:lnTo>
                  <a:lnTo>
                    <a:pt x="188" y="3133"/>
                  </a:lnTo>
                  <a:lnTo>
                    <a:pt x="506" y="3441"/>
                  </a:lnTo>
                  <a:lnTo>
                    <a:pt x="797" y="3674"/>
                  </a:lnTo>
                  <a:lnTo>
                    <a:pt x="988" y="3867"/>
                  </a:lnTo>
                  <a:lnTo>
                    <a:pt x="1088" y="3947"/>
                  </a:lnTo>
                  <a:lnTo>
                    <a:pt x="1106" y="3944"/>
                  </a:lnTo>
                  <a:lnTo>
                    <a:pt x="1078" y="3882"/>
                  </a:lnTo>
                  <a:lnTo>
                    <a:pt x="909" y="3694"/>
                  </a:lnTo>
                  <a:lnTo>
                    <a:pt x="763" y="3566"/>
                  </a:lnTo>
                  <a:lnTo>
                    <a:pt x="500" y="3327"/>
                  </a:lnTo>
                  <a:lnTo>
                    <a:pt x="177" y="3025"/>
                  </a:lnTo>
                  <a:close/>
                  <a:moveTo>
                    <a:pt x="2090" y="3233"/>
                  </a:moveTo>
                  <a:lnTo>
                    <a:pt x="2073" y="3292"/>
                  </a:lnTo>
                  <a:lnTo>
                    <a:pt x="2152" y="3354"/>
                  </a:lnTo>
                  <a:lnTo>
                    <a:pt x="2343" y="3531"/>
                  </a:lnTo>
                  <a:lnTo>
                    <a:pt x="2502" y="3659"/>
                  </a:lnTo>
                  <a:lnTo>
                    <a:pt x="2710" y="3847"/>
                  </a:lnTo>
                  <a:lnTo>
                    <a:pt x="2831" y="3981"/>
                  </a:lnTo>
                  <a:lnTo>
                    <a:pt x="2925" y="4054"/>
                  </a:lnTo>
                  <a:lnTo>
                    <a:pt x="2942" y="4010"/>
                  </a:lnTo>
                  <a:lnTo>
                    <a:pt x="2942" y="3989"/>
                  </a:lnTo>
                  <a:lnTo>
                    <a:pt x="2873" y="3923"/>
                  </a:lnTo>
                  <a:lnTo>
                    <a:pt x="2766" y="3815"/>
                  </a:lnTo>
                  <a:lnTo>
                    <a:pt x="2398" y="3503"/>
                  </a:lnTo>
                  <a:lnTo>
                    <a:pt x="2190" y="3299"/>
                  </a:lnTo>
                  <a:lnTo>
                    <a:pt x="2090" y="3233"/>
                  </a:lnTo>
                  <a:close/>
                  <a:moveTo>
                    <a:pt x="2006" y="3521"/>
                  </a:moveTo>
                  <a:lnTo>
                    <a:pt x="1976" y="3531"/>
                  </a:lnTo>
                  <a:lnTo>
                    <a:pt x="1969" y="3556"/>
                  </a:lnTo>
                  <a:lnTo>
                    <a:pt x="1979" y="3594"/>
                  </a:lnTo>
                  <a:lnTo>
                    <a:pt x="2475" y="4037"/>
                  </a:lnTo>
                  <a:lnTo>
                    <a:pt x="2603" y="4148"/>
                  </a:lnTo>
                  <a:lnTo>
                    <a:pt x="2710" y="4252"/>
                  </a:lnTo>
                  <a:lnTo>
                    <a:pt x="2804" y="4346"/>
                  </a:lnTo>
                  <a:lnTo>
                    <a:pt x="2852" y="4311"/>
                  </a:lnTo>
                  <a:lnTo>
                    <a:pt x="2703" y="4138"/>
                  </a:lnTo>
                  <a:lnTo>
                    <a:pt x="2558" y="4006"/>
                  </a:lnTo>
                  <a:lnTo>
                    <a:pt x="2149" y="3653"/>
                  </a:lnTo>
                  <a:lnTo>
                    <a:pt x="2006" y="3521"/>
                  </a:lnTo>
                  <a:close/>
                  <a:moveTo>
                    <a:pt x="1937" y="3836"/>
                  </a:moveTo>
                  <a:lnTo>
                    <a:pt x="1899" y="3850"/>
                  </a:lnTo>
                  <a:lnTo>
                    <a:pt x="1896" y="3895"/>
                  </a:lnTo>
                  <a:lnTo>
                    <a:pt x="1937" y="3940"/>
                  </a:lnTo>
                  <a:lnTo>
                    <a:pt x="2169" y="4134"/>
                  </a:lnTo>
                  <a:lnTo>
                    <a:pt x="2499" y="4435"/>
                  </a:lnTo>
                  <a:lnTo>
                    <a:pt x="2679" y="4584"/>
                  </a:lnTo>
                  <a:lnTo>
                    <a:pt x="2693" y="4602"/>
                  </a:lnTo>
                  <a:lnTo>
                    <a:pt x="2724" y="4581"/>
                  </a:lnTo>
                  <a:lnTo>
                    <a:pt x="2727" y="4536"/>
                  </a:lnTo>
                  <a:lnTo>
                    <a:pt x="2603" y="4446"/>
                  </a:lnTo>
                  <a:lnTo>
                    <a:pt x="2505" y="4321"/>
                  </a:lnTo>
                  <a:lnTo>
                    <a:pt x="1937" y="3836"/>
                  </a:lnTo>
                  <a:close/>
                  <a:moveTo>
                    <a:pt x="1830" y="4123"/>
                  </a:moveTo>
                  <a:lnTo>
                    <a:pt x="1799" y="4158"/>
                  </a:lnTo>
                  <a:lnTo>
                    <a:pt x="1848" y="4221"/>
                  </a:lnTo>
                  <a:lnTo>
                    <a:pt x="2000" y="4370"/>
                  </a:lnTo>
                  <a:lnTo>
                    <a:pt x="2249" y="4584"/>
                  </a:lnTo>
                  <a:lnTo>
                    <a:pt x="2371" y="4702"/>
                  </a:lnTo>
                  <a:lnTo>
                    <a:pt x="2505" y="4844"/>
                  </a:lnTo>
                  <a:lnTo>
                    <a:pt x="2554" y="4817"/>
                  </a:lnTo>
                  <a:lnTo>
                    <a:pt x="2568" y="4796"/>
                  </a:lnTo>
                  <a:lnTo>
                    <a:pt x="2426" y="4647"/>
                  </a:lnTo>
                  <a:lnTo>
                    <a:pt x="2152" y="4422"/>
                  </a:lnTo>
                  <a:lnTo>
                    <a:pt x="1948" y="4217"/>
                  </a:lnTo>
                  <a:lnTo>
                    <a:pt x="1830" y="4123"/>
                  </a:lnTo>
                  <a:close/>
                  <a:moveTo>
                    <a:pt x="1626" y="4335"/>
                  </a:moveTo>
                  <a:lnTo>
                    <a:pt x="1563" y="4355"/>
                  </a:lnTo>
                  <a:lnTo>
                    <a:pt x="1705" y="4498"/>
                  </a:lnTo>
                  <a:lnTo>
                    <a:pt x="1927" y="4702"/>
                  </a:lnTo>
                  <a:lnTo>
                    <a:pt x="2145" y="4862"/>
                  </a:lnTo>
                  <a:lnTo>
                    <a:pt x="2273" y="5004"/>
                  </a:lnTo>
                  <a:lnTo>
                    <a:pt x="2367" y="5038"/>
                  </a:lnTo>
                  <a:lnTo>
                    <a:pt x="2385" y="4997"/>
                  </a:lnTo>
                  <a:lnTo>
                    <a:pt x="2322" y="4955"/>
                  </a:lnTo>
                  <a:lnTo>
                    <a:pt x="2222" y="4844"/>
                  </a:lnTo>
                  <a:lnTo>
                    <a:pt x="2014" y="4671"/>
                  </a:lnTo>
                  <a:lnTo>
                    <a:pt x="1754" y="4439"/>
                  </a:lnTo>
                  <a:lnTo>
                    <a:pt x="1626" y="4335"/>
                  </a:lnTo>
                  <a:close/>
                  <a:moveTo>
                    <a:pt x="108" y="3351"/>
                  </a:moveTo>
                  <a:lnTo>
                    <a:pt x="84" y="3389"/>
                  </a:lnTo>
                  <a:lnTo>
                    <a:pt x="73" y="3417"/>
                  </a:lnTo>
                  <a:lnTo>
                    <a:pt x="81" y="3424"/>
                  </a:lnTo>
                  <a:lnTo>
                    <a:pt x="361" y="3656"/>
                  </a:lnTo>
                  <a:lnTo>
                    <a:pt x="704" y="3989"/>
                  </a:lnTo>
                  <a:lnTo>
                    <a:pt x="832" y="4106"/>
                  </a:lnTo>
                  <a:lnTo>
                    <a:pt x="985" y="4227"/>
                  </a:lnTo>
                  <a:lnTo>
                    <a:pt x="1127" y="4376"/>
                  </a:lnTo>
                  <a:lnTo>
                    <a:pt x="1269" y="4494"/>
                  </a:lnTo>
                  <a:lnTo>
                    <a:pt x="1453" y="4616"/>
                  </a:lnTo>
                  <a:lnTo>
                    <a:pt x="1602" y="4761"/>
                  </a:lnTo>
                  <a:lnTo>
                    <a:pt x="1730" y="4886"/>
                  </a:lnTo>
                  <a:lnTo>
                    <a:pt x="1958" y="5108"/>
                  </a:lnTo>
                  <a:lnTo>
                    <a:pt x="2110" y="5212"/>
                  </a:lnTo>
                  <a:lnTo>
                    <a:pt x="2166" y="5184"/>
                  </a:lnTo>
                  <a:lnTo>
                    <a:pt x="2080" y="5104"/>
                  </a:lnTo>
                  <a:lnTo>
                    <a:pt x="1941" y="4993"/>
                  </a:lnTo>
                  <a:lnTo>
                    <a:pt x="1778" y="4851"/>
                  </a:lnTo>
                  <a:lnTo>
                    <a:pt x="1577" y="4647"/>
                  </a:lnTo>
                  <a:lnTo>
                    <a:pt x="1317" y="4439"/>
                  </a:lnTo>
                  <a:lnTo>
                    <a:pt x="1196" y="4335"/>
                  </a:lnTo>
                  <a:lnTo>
                    <a:pt x="1016" y="4168"/>
                  </a:lnTo>
                  <a:lnTo>
                    <a:pt x="901" y="4072"/>
                  </a:lnTo>
                  <a:lnTo>
                    <a:pt x="693" y="3885"/>
                  </a:lnTo>
                  <a:lnTo>
                    <a:pt x="580" y="3763"/>
                  </a:lnTo>
                  <a:lnTo>
                    <a:pt x="437" y="3653"/>
                  </a:lnTo>
                  <a:lnTo>
                    <a:pt x="278" y="3511"/>
                  </a:lnTo>
                  <a:lnTo>
                    <a:pt x="108" y="3351"/>
                  </a:lnTo>
                  <a:close/>
                  <a:moveTo>
                    <a:pt x="52" y="3690"/>
                  </a:moveTo>
                  <a:lnTo>
                    <a:pt x="39" y="3767"/>
                  </a:lnTo>
                  <a:lnTo>
                    <a:pt x="185" y="3877"/>
                  </a:lnTo>
                  <a:lnTo>
                    <a:pt x="274" y="3989"/>
                  </a:lnTo>
                  <a:lnTo>
                    <a:pt x="420" y="4114"/>
                  </a:lnTo>
                  <a:lnTo>
                    <a:pt x="541" y="4224"/>
                  </a:lnTo>
                  <a:lnTo>
                    <a:pt x="922" y="4560"/>
                  </a:lnTo>
                  <a:lnTo>
                    <a:pt x="1103" y="4702"/>
                  </a:lnTo>
                  <a:lnTo>
                    <a:pt x="1304" y="4879"/>
                  </a:lnTo>
                  <a:lnTo>
                    <a:pt x="1439" y="5028"/>
                  </a:lnTo>
                  <a:lnTo>
                    <a:pt x="1782" y="5316"/>
                  </a:lnTo>
                  <a:lnTo>
                    <a:pt x="1858" y="5312"/>
                  </a:lnTo>
                  <a:lnTo>
                    <a:pt x="1865" y="5295"/>
                  </a:lnTo>
                  <a:lnTo>
                    <a:pt x="1803" y="5246"/>
                  </a:lnTo>
                  <a:lnTo>
                    <a:pt x="1622" y="5097"/>
                  </a:lnTo>
                  <a:lnTo>
                    <a:pt x="1501" y="4987"/>
                  </a:lnTo>
                  <a:lnTo>
                    <a:pt x="1366" y="4844"/>
                  </a:lnTo>
                  <a:lnTo>
                    <a:pt x="1258" y="4747"/>
                  </a:lnTo>
                  <a:lnTo>
                    <a:pt x="1158" y="4654"/>
                  </a:lnTo>
                  <a:lnTo>
                    <a:pt x="1019" y="4550"/>
                  </a:lnTo>
                  <a:lnTo>
                    <a:pt x="447" y="4027"/>
                  </a:lnTo>
                  <a:lnTo>
                    <a:pt x="368" y="3971"/>
                  </a:lnTo>
                  <a:lnTo>
                    <a:pt x="181" y="3805"/>
                  </a:lnTo>
                  <a:lnTo>
                    <a:pt x="52" y="3690"/>
                  </a:lnTo>
                  <a:close/>
                  <a:moveTo>
                    <a:pt x="46" y="4467"/>
                  </a:moveTo>
                  <a:lnTo>
                    <a:pt x="81" y="4553"/>
                  </a:lnTo>
                  <a:lnTo>
                    <a:pt x="302" y="4779"/>
                  </a:lnTo>
                  <a:lnTo>
                    <a:pt x="458" y="4900"/>
                  </a:lnTo>
                  <a:lnTo>
                    <a:pt x="738" y="5153"/>
                  </a:lnTo>
                  <a:lnTo>
                    <a:pt x="971" y="5323"/>
                  </a:lnTo>
                  <a:lnTo>
                    <a:pt x="1044" y="5343"/>
                  </a:lnTo>
                  <a:lnTo>
                    <a:pt x="767" y="5080"/>
                  </a:lnTo>
                  <a:lnTo>
                    <a:pt x="479" y="4841"/>
                  </a:lnTo>
                  <a:lnTo>
                    <a:pt x="333" y="4706"/>
                  </a:lnTo>
                  <a:lnTo>
                    <a:pt x="46" y="4467"/>
                  </a:lnTo>
                  <a:close/>
                  <a:moveTo>
                    <a:pt x="1" y="4048"/>
                  </a:moveTo>
                  <a:lnTo>
                    <a:pt x="1" y="4099"/>
                  </a:lnTo>
                  <a:lnTo>
                    <a:pt x="358" y="4446"/>
                  </a:lnTo>
                  <a:lnTo>
                    <a:pt x="486" y="4536"/>
                  </a:lnTo>
                  <a:lnTo>
                    <a:pt x="642" y="4696"/>
                  </a:lnTo>
                  <a:lnTo>
                    <a:pt x="822" y="4838"/>
                  </a:lnTo>
                  <a:lnTo>
                    <a:pt x="909" y="4938"/>
                  </a:lnTo>
                  <a:lnTo>
                    <a:pt x="1103" y="5108"/>
                  </a:lnTo>
                  <a:lnTo>
                    <a:pt x="1262" y="5233"/>
                  </a:lnTo>
                  <a:lnTo>
                    <a:pt x="1429" y="5361"/>
                  </a:lnTo>
                  <a:lnTo>
                    <a:pt x="1463" y="5371"/>
                  </a:lnTo>
                  <a:lnTo>
                    <a:pt x="1494" y="5350"/>
                  </a:lnTo>
                  <a:lnTo>
                    <a:pt x="1453" y="5288"/>
                  </a:lnTo>
                  <a:lnTo>
                    <a:pt x="1286" y="5153"/>
                  </a:lnTo>
                  <a:lnTo>
                    <a:pt x="1029" y="4952"/>
                  </a:lnTo>
                  <a:lnTo>
                    <a:pt x="863" y="4779"/>
                  </a:lnTo>
                  <a:lnTo>
                    <a:pt x="718" y="4675"/>
                  </a:lnTo>
                  <a:lnTo>
                    <a:pt x="520" y="4477"/>
                  </a:lnTo>
                  <a:lnTo>
                    <a:pt x="396" y="4397"/>
                  </a:lnTo>
                  <a:lnTo>
                    <a:pt x="268" y="4256"/>
                  </a:lnTo>
                  <a:lnTo>
                    <a:pt x="140" y="4144"/>
                  </a:lnTo>
                  <a:lnTo>
                    <a:pt x="1" y="404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61;p59">
              <a:extLst>
                <a:ext uri="{FF2B5EF4-FFF2-40B4-BE49-F238E27FC236}">
                  <a16:creationId xmlns:a16="http://schemas.microsoft.com/office/drawing/2014/main" id="{3B62D414-F82D-0286-80DD-F637BEB962B3}"/>
                </a:ext>
              </a:extLst>
            </p:cNvPr>
            <p:cNvSpPr/>
            <p:nvPr/>
          </p:nvSpPr>
          <p:spPr>
            <a:xfrm>
              <a:off x="5693550" y="2181800"/>
              <a:ext cx="57450" cy="130300"/>
            </a:xfrm>
            <a:custGeom>
              <a:avLst/>
              <a:gdLst/>
              <a:ahLst/>
              <a:cxnLst/>
              <a:rect l="l" t="t" r="r" b="b"/>
              <a:pathLst>
                <a:path w="2298" h="5212" extrusionOk="0">
                  <a:moveTo>
                    <a:pt x="1708" y="24"/>
                  </a:moveTo>
                  <a:lnTo>
                    <a:pt x="1757" y="108"/>
                  </a:lnTo>
                  <a:lnTo>
                    <a:pt x="2010" y="336"/>
                  </a:lnTo>
                  <a:lnTo>
                    <a:pt x="2159" y="482"/>
                  </a:lnTo>
                  <a:lnTo>
                    <a:pt x="2176" y="437"/>
                  </a:lnTo>
                  <a:lnTo>
                    <a:pt x="2048" y="274"/>
                  </a:lnTo>
                  <a:lnTo>
                    <a:pt x="1920" y="152"/>
                  </a:lnTo>
                  <a:lnTo>
                    <a:pt x="1785" y="35"/>
                  </a:lnTo>
                  <a:lnTo>
                    <a:pt x="1708" y="24"/>
                  </a:lnTo>
                  <a:close/>
                  <a:moveTo>
                    <a:pt x="1268" y="0"/>
                  </a:moveTo>
                  <a:lnTo>
                    <a:pt x="1230" y="7"/>
                  </a:lnTo>
                  <a:lnTo>
                    <a:pt x="1230" y="28"/>
                  </a:lnTo>
                  <a:lnTo>
                    <a:pt x="1293" y="98"/>
                  </a:lnTo>
                  <a:lnTo>
                    <a:pt x="1407" y="208"/>
                  </a:lnTo>
                  <a:lnTo>
                    <a:pt x="1515" y="281"/>
                  </a:lnTo>
                  <a:lnTo>
                    <a:pt x="1702" y="464"/>
                  </a:lnTo>
                  <a:lnTo>
                    <a:pt x="1882" y="607"/>
                  </a:lnTo>
                  <a:lnTo>
                    <a:pt x="2090" y="804"/>
                  </a:lnTo>
                  <a:lnTo>
                    <a:pt x="2114" y="763"/>
                  </a:lnTo>
                  <a:lnTo>
                    <a:pt x="2020" y="651"/>
                  </a:lnTo>
                  <a:lnTo>
                    <a:pt x="1930" y="551"/>
                  </a:lnTo>
                  <a:lnTo>
                    <a:pt x="1740" y="413"/>
                  </a:lnTo>
                  <a:lnTo>
                    <a:pt x="1584" y="250"/>
                  </a:lnTo>
                  <a:lnTo>
                    <a:pt x="1455" y="160"/>
                  </a:lnTo>
                  <a:lnTo>
                    <a:pt x="1327" y="10"/>
                  </a:lnTo>
                  <a:lnTo>
                    <a:pt x="1268" y="0"/>
                  </a:lnTo>
                  <a:close/>
                  <a:moveTo>
                    <a:pt x="1140" y="239"/>
                  </a:moveTo>
                  <a:lnTo>
                    <a:pt x="1140" y="285"/>
                  </a:lnTo>
                  <a:lnTo>
                    <a:pt x="1258" y="426"/>
                  </a:lnTo>
                  <a:lnTo>
                    <a:pt x="1497" y="655"/>
                  </a:lnTo>
                  <a:lnTo>
                    <a:pt x="1633" y="787"/>
                  </a:lnTo>
                  <a:lnTo>
                    <a:pt x="1791" y="901"/>
                  </a:lnTo>
                  <a:lnTo>
                    <a:pt x="1889" y="1012"/>
                  </a:lnTo>
                  <a:lnTo>
                    <a:pt x="1996" y="1105"/>
                  </a:lnTo>
                  <a:lnTo>
                    <a:pt x="2028" y="1078"/>
                  </a:lnTo>
                  <a:lnTo>
                    <a:pt x="2031" y="1040"/>
                  </a:lnTo>
                  <a:lnTo>
                    <a:pt x="1875" y="883"/>
                  </a:lnTo>
                  <a:lnTo>
                    <a:pt x="1695" y="745"/>
                  </a:lnTo>
                  <a:lnTo>
                    <a:pt x="1414" y="478"/>
                  </a:lnTo>
                  <a:lnTo>
                    <a:pt x="1213" y="295"/>
                  </a:lnTo>
                  <a:lnTo>
                    <a:pt x="1140" y="239"/>
                  </a:lnTo>
                  <a:close/>
                  <a:moveTo>
                    <a:pt x="1071" y="579"/>
                  </a:moveTo>
                  <a:lnTo>
                    <a:pt x="1046" y="631"/>
                  </a:lnTo>
                  <a:lnTo>
                    <a:pt x="1196" y="759"/>
                  </a:lnTo>
                  <a:lnTo>
                    <a:pt x="1455" y="995"/>
                  </a:lnTo>
                  <a:lnTo>
                    <a:pt x="1591" y="1130"/>
                  </a:lnTo>
                  <a:lnTo>
                    <a:pt x="1750" y="1258"/>
                  </a:lnTo>
                  <a:lnTo>
                    <a:pt x="1937" y="1400"/>
                  </a:lnTo>
                  <a:lnTo>
                    <a:pt x="1948" y="1341"/>
                  </a:lnTo>
                  <a:lnTo>
                    <a:pt x="1781" y="1192"/>
                  </a:lnTo>
                  <a:lnTo>
                    <a:pt x="1566" y="1022"/>
                  </a:lnTo>
                  <a:lnTo>
                    <a:pt x="1372" y="818"/>
                  </a:lnTo>
                  <a:lnTo>
                    <a:pt x="1230" y="700"/>
                  </a:lnTo>
                  <a:lnTo>
                    <a:pt x="1071" y="579"/>
                  </a:lnTo>
                  <a:close/>
                  <a:moveTo>
                    <a:pt x="1001" y="867"/>
                  </a:moveTo>
                  <a:lnTo>
                    <a:pt x="977" y="912"/>
                  </a:lnTo>
                  <a:lnTo>
                    <a:pt x="1026" y="995"/>
                  </a:lnTo>
                  <a:lnTo>
                    <a:pt x="1241" y="1179"/>
                  </a:lnTo>
                  <a:lnTo>
                    <a:pt x="1379" y="1289"/>
                  </a:lnTo>
                  <a:lnTo>
                    <a:pt x="1542" y="1462"/>
                  </a:lnTo>
                  <a:lnTo>
                    <a:pt x="1663" y="1566"/>
                  </a:lnTo>
                  <a:lnTo>
                    <a:pt x="1802" y="1684"/>
                  </a:lnTo>
                  <a:lnTo>
                    <a:pt x="1850" y="1732"/>
                  </a:lnTo>
                  <a:lnTo>
                    <a:pt x="1875" y="1705"/>
                  </a:lnTo>
                  <a:lnTo>
                    <a:pt x="1885" y="1667"/>
                  </a:lnTo>
                  <a:lnTo>
                    <a:pt x="1791" y="1566"/>
                  </a:lnTo>
                  <a:lnTo>
                    <a:pt x="1633" y="1445"/>
                  </a:lnTo>
                  <a:lnTo>
                    <a:pt x="1441" y="1248"/>
                  </a:lnTo>
                  <a:lnTo>
                    <a:pt x="1147" y="1008"/>
                  </a:lnTo>
                  <a:lnTo>
                    <a:pt x="1001" y="867"/>
                  </a:lnTo>
                  <a:close/>
                  <a:moveTo>
                    <a:pt x="918" y="1168"/>
                  </a:moveTo>
                  <a:lnTo>
                    <a:pt x="908" y="1213"/>
                  </a:lnTo>
                  <a:lnTo>
                    <a:pt x="922" y="1272"/>
                  </a:lnTo>
                  <a:lnTo>
                    <a:pt x="1030" y="1369"/>
                  </a:lnTo>
                  <a:lnTo>
                    <a:pt x="1279" y="1584"/>
                  </a:lnTo>
                  <a:lnTo>
                    <a:pt x="1425" y="1726"/>
                  </a:lnTo>
                  <a:lnTo>
                    <a:pt x="1740" y="2010"/>
                  </a:lnTo>
                  <a:lnTo>
                    <a:pt x="1774" y="2034"/>
                  </a:lnTo>
                  <a:lnTo>
                    <a:pt x="1778" y="1996"/>
                  </a:lnTo>
                  <a:lnTo>
                    <a:pt x="1636" y="1819"/>
                  </a:lnTo>
                  <a:lnTo>
                    <a:pt x="1508" y="1691"/>
                  </a:lnTo>
                  <a:lnTo>
                    <a:pt x="1369" y="1580"/>
                  </a:lnTo>
                  <a:lnTo>
                    <a:pt x="1105" y="1334"/>
                  </a:lnTo>
                  <a:lnTo>
                    <a:pt x="918" y="1168"/>
                  </a:lnTo>
                  <a:close/>
                  <a:moveTo>
                    <a:pt x="846" y="1539"/>
                  </a:moveTo>
                  <a:lnTo>
                    <a:pt x="846" y="1584"/>
                  </a:lnTo>
                  <a:lnTo>
                    <a:pt x="939" y="1663"/>
                  </a:lnTo>
                  <a:lnTo>
                    <a:pt x="1043" y="1771"/>
                  </a:lnTo>
                  <a:lnTo>
                    <a:pt x="1337" y="2027"/>
                  </a:lnTo>
                  <a:lnTo>
                    <a:pt x="1566" y="2249"/>
                  </a:lnTo>
                  <a:lnTo>
                    <a:pt x="1698" y="2359"/>
                  </a:lnTo>
                  <a:lnTo>
                    <a:pt x="1716" y="2329"/>
                  </a:lnTo>
                  <a:lnTo>
                    <a:pt x="1716" y="2287"/>
                  </a:lnTo>
                  <a:lnTo>
                    <a:pt x="1643" y="2221"/>
                  </a:lnTo>
                  <a:lnTo>
                    <a:pt x="1473" y="2048"/>
                  </a:lnTo>
                  <a:lnTo>
                    <a:pt x="1352" y="1937"/>
                  </a:lnTo>
                  <a:lnTo>
                    <a:pt x="1223" y="1826"/>
                  </a:lnTo>
                  <a:lnTo>
                    <a:pt x="1085" y="1715"/>
                  </a:lnTo>
                  <a:lnTo>
                    <a:pt x="971" y="1598"/>
                  </a:lnTo>
                  <a:lnTo>
                    <a:pt x="846" y="1539"/>
                  </a:lnTo>
                  <a:close/>
                  <a:moveTo>
                    <a:pt x="787" y="1840"/>
                  </a:moveTo>
                  <a:lnTo>
                    <a:pt x="763" y="1868"/>
                  </a:lnTo>
                  <a:lnTo>
                    <a:pt x="873" y="2010"/>
                  </a:lnTo>
                  <a:lnTo>
                    <a:pt x="1061" y="2162"/>
                  </a:lnTo>
                  <a:lnTo>
                    <a:pt x="1161" y="2270"/>
                  </a:lnTo>
                  <a:lnTo>
                    <a:pt x="1334" y="2422"/>
                  </a:lnTo>
                  <a:lnTo>
                    <a:pt x="1462" y="2526"/>
                  </a:lnTo>
                  <a:lnTo>
                    <a:pt x="1628" y="2661"/>
                  </a:lnTo>
                  <a:lnTo>
                    <a:pt x="1649" y="2647"/>
                  </a:lnTo>
                  <a:lnTo>
                    <a:pt x="1678" y="2606"/>
                  </a:lnTo>
                  <a:lnTo>
                    <a:pt x="1660" y="2602"/>
                  </a:lnTo>
                  <a:lnTo>
                    <a:pt x="1511" y="2478"/>
                  </a:lnTo>
                  <a:lnTo>
                    <a:pt x="1372" y="2356"/>
                  </a:lnTo>
                  <a:lnTo>
                    <a:pt x="1238" y="2246"/>
                  </a:lnTo>
                  <a:lnTo>
                    <a:pt x="1109" y="2097"/>
                  </a:lnTo>
                  <a:lnTo>
                    <a:pt x="950" y="1982"/>
                  </a:lnTo>
                  <a:lnTo>
                    <a:pt x="787" y="1840"/>
                  </a:lnTo>
                  <a:close/>
                  <a:moveTo>
                    <a:pt x="710" y="2142"/>
                  </a:moveTo>
                  <a:lnTo>
                    <a:pt x="690" y="2193"/>
                  </a:lnTo>
                  <a:lnTo>
                    <a:pt x="870" y="2374"/>
                  </a:lnTo>
                  <a:lnTo>
                    <a:pt x="1158" y="2613"/>
                  </a:lnTo>
                  <a:lnTo>
                    <a:pt x="1286" y="2727"/>
                  </a:lnTo>
                  <a:lnTo>
                    <a:pt x="1407" y="2838"/>
                  </a:lnTo>
                  <a:lnTo>
                    <a:pt x="1549" y="2987"/>
                  </a:lnTo>
                  <a:lnTo>
                    <a:pt x="1574" y="2980"/>
                  </a:lnTo>
                  <a:lnTo>
                    <a:pt x="1584" y="2942"/>
                  </a:lnTo>
                  <a:lnTo>
                    <a:pt x="1584" y="2928"/>
                  </a:lnTo>
                  <a:lnTo>
                    <a:pt x="1490" y="2834"/>
                  </a:lnTo>
                  <a:lnTo>
                    <a:pt x="1268" y="2620"/>
                  </a:lnTo>
                  <a:lnTo>
                    <a:pt x="988" y="2388"/>
                  </a:lnTo>
                  <a:lnTo>
                    <a:pt x="853" y="2263"/>
                  </a:lnTo>
                  <a:lnTo>
                    <a:pt x="710" y="2142"/>
                  </a:lnTo>
                  <a:close/>
                  <a:moveTo>
                    <a:pt x="641" y="2453"/>
                  </a:moveTo>
                  <a:lnTo>
                    <a:pt x="624" y="2481"/>
                  </a:lnTo>
                  <a:lnTo>
                    <a:pt x="721" y="2630"/>
                  </a:lnTo>
                  <a:lnTo>
                    <a:pt x="877" y="2762"/>
                  </a:lnTo>
                  <a:lnTo>
                    <a:pt x="1016" y="2890"/>
                  </a:lnTo>
                  <a:lnTo>
                    <a:pt x="1150" y="2994"/>
                  </a:lnTo>
                  <a:lnTo>
                    <a:pt x="1310" y="3146"/>
                  </a:lnTo>
                  <a:lnTo>
                    <a:pt x="1480" y="3295"/>
                  </a:lnTo>
                  <a:lnTo>
                    <a:pt x="1504" y="3288"/>
                  </a:lnTo>
                  <a:lnTo>
                    <a:pt x="1515" y="3229"/>
                  </a:lnTo>
                  <a:lnTo>
                    <a:pt x="1452" y="3167"/>
                  </a:lnTo>
                  <a:lnTo>
                    <a:pt x="1251" y="2976"/>
                  </a:lnTo>
                  <a:lnTo>
                    <a:pt x="1054" y="2831"/>
                  </a:lnTo>
                  <a:lnTo>
                    <a:pt x="984" y="2754"/>
                  </a:lnTo>
                  <a:lnTo>
                    <a:pt x="832" y="2634"/>
                  </a:lnTo>
                  <a:lnTo>
                    <a:pt x="697" y="2516"/>
                  </a:lnTo>
                  <a:lnTo>
                    <a:pt x="641" y="2453"/>
                  </a:lnTo>
                  <a:close/>
                  <a:moveTo>
                    <a:pt x="555" y="2762"/>
                  </a:moveTo>
                  <a:lnTo>
                    <a:pt x="537" y="2796"/>
                  </a:lnTo>
                  <a:lnTo>
                    <a:pt x="586" y="2876"/>
                  </a:lnTo>
                  <a:lnTo>
                    <a:pt x="773" y="3063"/>
                  </a:lnTo>
                  <a:lnTo>
                    <a:pt x="1040" y="3278"/>
                  </a:lnTo>
                  <a:lnTo>
                    <a:pt x="1196" y="3424"/>
                  </a:lnTo>
                  <a:lnTo>
                    <a:pt x="1327" y="3520"/>
                  </a:lnTo>
                  <a:lnTo>
                    <a:pt x="1404" y="3597"/>
                  </a:lnTo>
                  <a:lnTo>
                    <a:pt x="1435" y="3583"/>
                  </a:lnTo>
                  <a:lnTo>
                    <a:pt x="1446" y="3541"/>
                  </a:lnTo>
                  <a:lnTo>
                    <a:pt x="1265" y="3410"/>
                  </a:lnTo>
                  <a:lnTo>
                    <a:pt x="1095" y="3223"/>
                  </a:lnTo>
                  <a:lnTo>
                    <a:pt x="829" y="3015"/>
                  </a:lnTo>
                  <a:lnTo>
                    <a:pt x="666" y="2842"/>
                  </a:lnTo>
                  <a:lnTo>
                    <a:pt x="555" y="2762"/>
                  </a:lnTo>
                  <a:close/>
                  <a:moveTo>
                    <a:pt x="472" y="3084"/>
                  </a:moveTo>
                  <a:lnTo>
                    <a:pt x="454" y="3129"/>
                  </a:lnTo>
                  <a:lnTo>
                    <a:pt x="752" y="3406"/>
                  </a:lnTo>
                  <a:lnTo>
                    <a:pt x="939" y="3597"/>
                  </a:lnTo>
                  <a:lnTo>
                    <a:pt x="1067" y="3715"/>
                  </a:lnTo>
                  <a:lnTo>
                    <a:pt x="1206" y="3825"/>
                  </a:lnTo>
                  <a:lnTo>
                    <a:pt x="1342" y="3954"/>
                  </a:lnTo>
                  <a:lnTo>
                    <a:pt x="1372" y="3947"/>
                  </a:lnTo>
                  <a:lnTo>
                    <a:pt x="1379" y="3919"/>
                  </a:lnTo>
                  <a:lnTo>
                    <a:pt x="1366" y="3888"/>
                  </a:lnTo>
                  <a:lnTo>
                    <a:pt x="1223" y="3752"/>
                  </a:lnTo>
                  <a:lnTo>
                    <a:pt x="780" y="3341"/>
                  </a:lnTo>
                  <a:lnTo>
                    <a:pt x="638" y="3205"/>
                  </a:lnTo>
                  <a:lnTo>
                    <a:pt x="472" y="3084"/>
                  </a:lnTo>
                  <a:close/>
                  <a:moveTo>
                    <a:pt x="2107" y="4230"/>
                  </a:moveTo>
                  <a:lnTo>
                    <a:pt x="2194" y="4304"/>
                  </a:lnTo>
                  <a:lnTo>
                    <a:pt x="2287" y="4376"/>
                  </a:lnTo>
                  <a:lnTo>
                    <a:pt x="2298" y="4331"/>
                  </a:lnTo>
                  <a:lnTo>
                    <a:pt x="2197" y="4238"/>
                  </a:lnTo>
                  <a:lnTo>
                    <a:pt x="2107" y="4230"/>
                  </a:lnTo>
                  <a:close/>
                  <a:moveTo>
                    <a:pt x="1719" y="4210"/>
                  </a:moveTo>
                  <a:lnTo>
                    <a:pt x="1702" y="4241"/>
                  </a:lnTo>
                  <a:lnTo>
                    <a:pt x="1910" y="4414"/>
                  </a:lnTo>
                  <a:lnTo>
                    <a:pt x="2052" y="4556"/>
                  </a:lnTo>
                  <a:lnTo>
                    <a:pt x="2211" y="4709"/>
                  </a:lnTo>
                  <a:lnTo>
                    <a:pt x="2235" y="4664"/>
                  </a:lnTo>
                  <a:lnTo>
                    <a:pt x="2086" y="4491"/>
                  </a:lnTo>
                  <a:lnTo>
                    <a:pt x="1934" y="4366"/>
                  </a:lnTo>
                  <a:lnTo>
                    <a:pt x="1785" y="4224"/>
                  </a:lnTo>
                  <a:lnTo>
                    <a:pt x="1719" y="4210"/>
                  </a:lnTo>
                  <a:close/>
                  <a:moveTo>
                    <a:pt x="423" y="3410"/>
                  </a:moveTo>
                  <a:lnTo>
                    <a:pt x="392" y="3448"/>
                  </a:lnTo>
                  <a:lnTo>
                    <a:pt x="454" y="3541"/>
                  </a:lnTo>
                  <a:lnTo>
                    <a:pt x="641" y="3690"/>
                  </a:lnTo>
                  <a:lnTo>
                    <a:pt x="814" y="3843"/>
                  </a:lnTo>
                  <a:lnTo>
                    <a:pt x="929" y="3947"/>
                  </a:lnTo>
                  <a:lnTo>
                    <a:pt x="1078" y="4089"/>
                  </a:lnTo>
                  <a:lnTo>
                    <a:pt x="1324" y="4286"/>
                  </a:lnTo>
                  <a:lnTo>
                    <a:pt x="1788" y="4699"/>
                  </a:lnTo>
                  <a:lnTo>
                    <a:pt x="1948" y="4844"/>
                  </a:lnTo>
                  <a:lnTo>
                    <a:pt x="2117" y="5000"/>
                  </a:lnTo>
                  <a:lnTo>
                    <a:pt x="2162" y="4990"/>
                  </a:lnTo>
                  <a:lnTo>
                    <a:pt x="2159" y="4958"/>
                  </a:lnTo>
                  <a:lnTo>
                    <a:pt x="2173" y="4951"/>
                  </a:lnTo>
                  <a:lnTo>
                    <a:pt x="2159" y="4927"/>
                  </a:lnTo>
                  <a:lnTo>
                    <a:pt x="1996" y="4792"/>
                  </a:lnTo>
                  <a:lnTo>
                    <a:pt x="1857" y="4674"/>
                  </a:lnTo>
                  <a:lnTo>
                    <a:pt x="1549" y="4397"/>
                  </a:lnTo>
                  <a:lnTo>
                    <a:pt x="1248" y="4134"/>
                  </a:lnTo>
                  <a:lnTo>
                    <a:pt x="596" y="3549"/>
                  </a:lnTo>
                  <a:lnTo>
                    <a:pt x="423" y="3410"/>
                  </a:lnTo>
                  <a:close/>
                  <a:moveTo>
                    <a:pt x="7" y="4958"/>
                  </a:moveTo>
                  <a:lnTo>
                    <a:pt x="0" y="4972"/>
                  </a:lnTo>
                  <a:lnTo>
                    <a:pt x="28" y="5038"/>
                  </a:lnTo>
                  <a:lnTo>
                    <a:pt x="157" y="5135"/>
                  </a:lnTo>
                  <a:lnTo>
                    <a:pt x="132" y="5038"/>
                  </a:lnTo>
                  <a:lnTo>
                    <a:pt x="7" y="4958"/>
                  </a:lnTo>
                  <a:close/>
                  <a:moveTo>
                    <a:pt x="115" y="4650"/>
                  </a:moveTo>
                  <a:lnTo>
                    <a:pt x="90" y="4692"/>
                  </a:lnTo>
                  <a:lnTo>
                    <a:pt x="146" y="4785"/>
                  </a:lnTo>
                  <a:lnTo>
                    <a:pt x="354" y="4951"/>
                  </a:lnTo>
                  <a:lnTo>
                    <a:pt x="586" y="5153"/>
                  </a:lnTo>
                  <a:lnTo>
                    <a:pt x="589" y="5069"/>
                  </a:lnTo>
                  <a:lnTo>
                    <a:pt x="461" y="4945"/>
                  </a:lnTo>
                  <a:lnTo>
                    <a:pt x="274" y="4778"/>
                  </a:lnTo>
                  <a:lnTo>
                    <a:pt x="115" y="4650"/>
                  </a:lnTo>
                  <a:close/>
                  <a:moveTo>
                    <a:pt x="177" y="4324"/>
                  </a:moveTo>
                  <a:lnTo>
                    <a:pt x="177" y="4376"/>
                  </a:lnTo>
                  <a:lnTo>
                    <a:pt x="315" y="4539"/>
                  </a:lnTo>
                  <a:lnTo>
                    <a:pt x="454" y="4660"/>
                  </a:lnTo>
                  <a:lnTo>
                    <a:pt x="596" y="4778"/>
                  </a:lnTo>
                  <a:lnTo>
                    <a:pt x="867" y="5049"/>
                  </a:lnTo>
                  <a:lnTo>
                    <a:pt x="1095" y="5187"/>
                  </a:lnTo>
                  <a:lnTo>
                    <a:pt x="1140" y="5159"/>
                  </a:lnTo>
                  <a:lnTo>
                    <a:pt x="929" y="5014"/>
                  </a:lnTo>
                  <a:lnTo>
                    <a:pt x="780" y="4865"/>
                  </a:lnTo>
                  <a:lnTo>
                    <a:pt x="485" y="4595"/>
                  </a:lnTo>
                  <a:lnTo>
                    <a:pt x="336" y="4467"/>
                  </a:lnTo>
                  <a:lnTo>
                    <a:pt x="177" y="4324"/>
                  </a:lnTo>
                  <a:close/>
                  <a:moveTo>
                    <a:pt x="232" y="4006"/>
                  </a:moveTo>
                  <a:lnTo>
                    <a:pt x="222" y="4051"/>
                  </a:lnTo>
                  <a:lnTo>
                    <a:pt x="350" y="4176"/>
                  </a:lnTo>
                  <a:lnTo>
                    <a:pt x="631" y="4428"/>
                  </a:lnTo>
                  <a:lnTo>
                    <a:pt x="901" y="4699"/>
                  </a:lnTo>
                  <a:lnTo>
                    <a:pt x="1120" y="4865"/>
                  </a:lnTo>
                  <a:lnTo>
                    <a:pt x="1217" y="4983"/>
                  </a:lnTo>
                  <a:lnTo>
                    <a:pt x="1355" y="5079"/>
                  </a:lnTo>
                  <a:lnTo>
                    <a:pt x="1542" y="5212"/>
                  </a:lnTo>
                  <a:lnTo>
                    <a:pt x="1545" y="5142"/>
                  </a:lnTo>
                  <a:lnTo>
                    <a:pt x="1307" y="4972"/>
                  </a:lnTo>
                  <a:lnTo>
                    <a:pt x="1175" y="4817"/>
                  </a:lnTo>
                  <a:lnTo>
                    <a:pt x="1009" y="4695"/>
                  </a:lnTo>
                  <a:lnTo>
                    <a:pt x="884" y="4584"/>
                  </a:lnTo>
                  <a:lnTo>
                    <a:pt x="714" y="4404"/>
                  </a:lnTo>
                  <a:lnTo>
                    <a:pt x="537" y="4245"/>
                  </a:lnTo>
                  <a:lnTo>
                    <a:pt x="333" y="4078"/>
                  </a:lnTo>
                  <a:lnTo>
                    <a:pt x="232" y="4006"/>
                  </a:lnTo>
                  <a:close/>
                  <a:moveTo>
                    <a:pt x="340" y="3722"/>
                  </a:moveTo>
                  <a:lnTo>
                    <a:pt x="315" y="3756"/>
                  </a:lnTo>
                  <a:lnTo>
                    <a:pt x="378" y="3835"/>
                  </a:lnTo>
                  <a:lnTo>
                    <a:pt x="572" y="3995"/>
                  </a:lnTo>
                  <a:lnTo>
                    <a:pt x="814" y="4230"/>
                  </a:lnTo>
                  <a:lnTo>
                    <a:pt x="1001" y="4376"/>
                  </a:lnTo>
                  <a:lnTo>
                    <a:pt x="1144" y="4518"/>
                  </a:lnTo>
                  <a:lnTo>
                    <a:pt x="1376" y="4723"/>
                  </a:lnTo>
                  <a:lnTo>
                    <a:pt x="1612" y="4913"/>
                  </a:lnTo>
                  <a:lnTo>
                    <a:pt x="1788" y="5104"/>
                  </a:lnTo>
                  <a:lnTo>
                    <a:pt x="1958" y="5194"/>
                  </a:lnTo>
                  <a:lnTo>
                    <a:pt x="1986" y="5212"/>
                  </a:lnTo>
                  <a:lnTo>
                    <a:pt x="2003" y="5204"/>
                  </a:lnTo>
                  <a:lnTo>
                    <a:pt x="2023" y="5204"/>
                  </a:lnTo>
                  <a:lnTo>
                    <a:pt x="2034" y="5198"/>
                  </a:lnTo>
                  <a:lnTo>
                    <a:pt x="1975" y="5149"/>
                  </a:lnTo>
                  <a:lnTo>
                    <a:pt x="1836" y="5045"/>
                  </a:lnTo>
                  <a:lnTo>
                    <a:pt x="1753" y="4945"/>
                  </a:lnTo>
                  <a:lnTo>
                    <a:pt x="1601" y="4823"/>
                  </a:lnTo>
                  <a:lnTo>
                    <a:pt x="1480" y="4713"/>
                  </a:lnTo>
                  <a:lnTo>
                    <a:pt x="1300" y="4563"/>
                  </a:lnTo>
                  <a:lnTo>
                    <a:pt x="1150" y="4404"/>
                  </a:lnTo>
                  <a:lnTo>
                    <a:pt x="905" y="4220"/>
                  </a:lnTo>
                  <a:lnTo>
                    <a:pt x="656" y="3974"/>
                  </a:lnTo>
                  <a:lnTo>
                    <a:pt x="513" y="3835"/>
                  </a:lnTo>
                  <a:lnTo>
                    <a:pt x="340" y="372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62;p59">
              <a:extLst>
                <a:ext uri="{FF2B5EF4-FFF2-40B4-BE49-F238E27FC236}">
                  <a16:creationId xmlns:a16="http://schemas.microsoft.com/office/drawing/2014/main" id="{D1622E50-07BB-43BC-988E-9C9FE72DD9E5}"/>
                </a:ext>
              </a:extLst>
            </p:cNvPr>
            <p:cNvSpPr/>
            <p:nvPr/>
          </p:nvSpPr>
          <p:spPr>
            <a:xfrm>
              <a:off x="4963316" y="439809"/>
              <a:ext cx="1451300" cy="2085583"/>
            </a:xfrm>
            <a:custGeom>
              <a:avLst/>
              <a:gdLst/>
              <a:ahLst/>
              <a:cxnLst/>
              <a:rect l="l" t="t" r="r" b="b"/>
              <a:pathLst>
                <a:path w="145896" h="209659" extrusionOk="0">
                  <a:moveTo>
                    <a:pt x="133670" y="169884"/>
                  </a:moveTo>
                  <a:cubicBezTo>
                    <a:pt x="133620" y="168780"/>
                    <a:pt x="133513" y="167665"/>
                    <a:pt x="133261" y="166592"/>
                  </a:cubicBezTo>
                  <a:cubicBezTo>
                    <a:pt x="132679" y="164123"/>
                    <a:pt x="132085" y="161647"/>
                    <a:pt x="131326" y="159221"/>
                  </a:cubicBezTo>
                  <a:cubicBezTo>
                    <a:pt x="130349" y="156088"/>
                    <a:pt x="129202" y="153003"/>
                    <a:pt x="128137" y="149896"/>
                  </a:cubicBezTo>
                  <a:cubicBezTo>
                    <a:pt x="127474" y="147968"/>
                    <a:pt x="126882" y="146023"/>
                    <a:pt x="126687" y="143988"/>
                  </a:cubicBezTo>
                  <a:cubicBezTo>
                    <a:pt x="126619" y="143308"/>
                    <a:pt x="126580" y="142617"/>
                    <a:pt x="126527" y="141905"/>
                  </a:cubicBezTo>
                  <a:cubicBezTo>
                    <a:pt x="126558" y="141862"/>
                    <a:pt x="126601" y="141769"/>
                    <a:pt x="126680" y="141722"/>
                  </a:cubicBezTo>
                  <a:cubicBezTo>
                    <a:pt x="127691" y="141131"/>
                    <a:pt x="128073" y="140258"/>
                    <a:pt x="127998" y="139147"/>
                  </a:cubicBezTo>
                  <a:cubicBezTo>
                    <a:pt x="127938" y="138238"/>
                    <a:pt x="127912" y="137330"/>
                    <a:pt x="127869" y="136399"/>
                  </a:cubicBezTo>
                  <a:cubicBezTo>
                    <a:pt x="128190" y="136214"/>
                    <a:pt x="128518" y="136029"/>
                    <a:pt x="128842" y="135837"/>
                  </a:cubicBezTo>
                  <a:cubicBezTo>
                    <a:pt x="130211" y="135038"/>
                    <a:pt x="131041" y="134001"/>
                    <a:pt x="130877" y="132331"/>
                  </a:cubicBezTo>
                  <a:cubicBezTo>
                    <a:pt x="130755" y="131048"/>
                    <a:pt x="130834" y="129747"/>
                    <a:pt x="130859" y="128458"/>
                  </a:cubicBezTo>
                  <a:cubicBezTo>
                    <a:pt x="130905" y="126198"/>
                    <a:pt x="130916" y="123936"/>
                    <a:pt x="131059" y="121681"/>
                  </a:cubicBezTo>
                  <a:cubicBezTo>
                    <a:pt x="131262" y="118509"/>
                    <a:pt x="131568" y="115342"/>
                    <a:pt x="131835" y="112171"/>
                  </a:cubicBezTo>
                  <a:cubicBezTo>
                    <a:pt x="131867" y="111804"/>
                    <a:pt x="131914" y="111433"/>
                    <a:pt x="131995" y="111077"/>
                  </a:cubicBezTo>
                  <a:cubicBezTo>
                    <a:pt x="132569" y="108597"/>
                    <a:pt x="132997" y="106103"/>
                    <a:pt x="133328" y="103584"/>
                  </a:cubicBezTo>
                  <a:cubicBezTo>
                    <a:pt x="133941" y="98920"/>
                    <a:pt x="134721" y="94278"/>
                    <a:pt x="135014" y="89578"/>
                  </a:cubicBezTo>
                  <a:cubicBezTo>
                    <a:pt x="135152" y="87272"/>
                    <a:pt x="135281" y="84975"/>
                    <a:pt x="135220" y="82666"/>
                  </a:cubicBezTo>
                  <a:cubicBezTo>
                    <a:pt x="135177" y="81044"/>
                    <a:pt x="134942" y="79441"/>
                    <a:pt x="134315" y="77930"/>
                  </a:cubicBezTo>
                  <a:cubicBezTo>
                    <a:pt x="133588" y="76177"/>
                    <a:pt x="132822" y="74435"/>
                    <a:pt x="132000" y="72721"/>
                  </a:cubicBezTo>
                  <a:cubicBezTo>
                    <a:pt x="131148" y="70946"/>
                    <a:pt x="129637" y="69842"/>
                    <a:pt x="127738" y="69254"/>
                  </a:cubicBezTo>
                  <a:cubicBezTo>
                    <a:pt x="127018" y="69030"/>
                    <a:pt x="126238" y="68966"/>
                    <a:pt x="125475" y="68909"/>
                  </a:cubicBezTo>
                  <a:cubicBezTo>
                    <a:pt x="121503" y="68606"/>
                    <a:pt x="117527" y="68560"/>
                    <a:pt x="113557" y="68948"/>
                  </a:cubicBezTo>
                  <a:cubicBezTo>
                    <a:pt x="111365" y="69158"/>
                    <a:pt x="109182" y="69446"/>
                    <a:pt x="107009" y="69792"/>
                  </a:cubicBezTo>
                  <a:cubicBezTo>
                    <a:pt x="105448" y="70038"/>
                    <a:pt x="103955" y="70526"/>
                    <a:pt x="102554" y="71293"/>
                  </a:cubicBezTo>
                  <a:cubicBezTo>
                    <a:pt x="100043" y="72661"/>
                    <a:pt x="97673" y="74210"/>
                    <a:pt x="95450" y="75974"/>
                  </a:cubicBezTo>
                  <a:cubicBezTo>
                    <a:pt x="95297" y="76095"/>
                    <a:pt x="95158" y="76391"/>
                    <a:pt x="94815" y="76131"/>
                  </a:cubicBezTo>
                  <a:cubicBezTo>
                    <a:pt x="95361" y="75041"/>
                    <a:pt x="96159" y="74128"/>
                    <a:pt x="97017" y="73263"/>
                  </a:cubicBezTo>
                  <a:cubicBezTo>
                    <a:pt x="97979" y="72293"/>
                    <a:pt x="98899" y="71299"/>
                    <a:pt x="99708" y="70206"/>
                  </a:cubicBezTo>
                  <a:cubicBezTo>
                    <a:pt x="100296" y="69418"/>
                    <a:pt x="100972" y="68702"/>
                    <a:pt x="101803" y="68132"/>
                  </a:cubicBezTo>
                  <a:cubicBezTo>
                    <a:pt x="104023" y="66600"/>
                    <a:pt x="106242" y="65067"/>
                    <a:pt x="108786" y="64049"/>
                  </a:cubicBezTo>
                  <a:cubicBezTo>
                    <a:pt x="109139" y="63909"/>
                    <a:pt x="109459" y="63699"/>
                    <a:pt x="109801" y="63532"/>
                  </a:cubicBezTo>
                  <a:cubicBezTo>
                    <a:pt x="112285" y="62335"/>
                    <a:pt x="114761" y="61148"/>
                    <a:pt x="117437" y="60350"/>
                  </a:cubicBezTo>
                  <a:cubicBezTo>
                    <a:pt x="119810" y="59642"/>
                    <a:pt x="122123" y="58729"/>
                    <a:pt x="124424" y="57813"/>
                  </a:cubicBezTo>
                  <a:cubicBezTo>
                    <a:pt x="126715" y="56905"/>
                    <a:pt x="128639" y="55465"/>
                    <a:pt x="130250" y="53645"/>
                  </a:cubicBezTo>
                  <a:cubicBezTo>
                    <a:pt x="130695" y="53143"/>
                    <a:pt x="131033" y="52594"/>
                    <a:pt x="131137" y="51934"/>
                  </a:cubicBezTo>
                  <a:cubicBezTo>
                    <a:pt x="131240" y="51296"/>
                    <a:pt x="131337" y="50658"/>
                    <a:pt x="131397" y="50021"/>
                  </a:cubicBezTo>
                  <a:cubicBezTo>
                    <a:pt x="131536" y="48568"/>
                    <a:pt x="130873" y="47435"/>
                    <a:pt x="129833" y="46458"/>
                  </a:cubicBezTo>
                  <a:cubicBezTo>
                    <a:pt x="129640" y="46280"/>
                    <a:pt x="129416" y="46131"/>
                    <a:pt x="129234" y="45984"/>
                  </a:cubicBezTo>
                  <a:cubicBezTo>
                    <a:pt x="129291" y="45853"/>
                    <a:pt x="129298" y="45795"/>
                    <a:pt x="129331" y="45771"/>
                  </a:cubicBezTo>
                  <a:cubicBezTo>
                    <a:pt x="129480" y="45660"/>
                    <a:pt x="129627" y="45542"/>
                    <a:pt x="129793" y="45453"/>
                  </a:cubicBezTo>
                  <a:cubicBezTo>
                    <a:pt x="131233" y="44687"/>
                    <a:pt x="132235" y="43540"/>
                    <a:pt x="132904" y="42115"/>
                  </a:cubicBezTo>
                  <a:cubicBezTo>
                    <a:pt x="133261" y="41359"/>
                    <a:pt x="133641" y="40611"/>
                    <a:pt x="133934" y="39831"/>
                  </a:cubicBezTo>
                  <a:cubicBezTo>
                    <a:pt x="135049" y="36888"/>
                    <a:pt x="136132" y="33931"/>
                    <a:pt x="137229" y="30980"/>
                  </a:cubicBezTo>
                  <a:cubicBezTo>
                    <a:pt x="137408" y="30503"/>
                    <a:pt x="137583" y="30022"/>
                    <a:pt x="137782" y="29555"/>
                  </a:cubicBezTo>
                  <a:cubicBezTo>
                    <a:pt x="139004" y="26694"/>
                    <a:pt x="140084" y="23790"/>
                    <a:pt x="140953" y="20811"/>
                  </a:cubicBezTo>
                  <a:cubicBezTo>
                    <a:pt x="141263" y="19750"/>
                    <a:pt x="141651" y="18702"/>
                    <a:pt x="142043" y="17662"/>
                  </a:cubicBezTo>
                  <a:cubicBezTo>
                    <a:pt x="143069" y="14932"/>
                    <a:pt x="144082" y="12196"/>
                    <a:pt x="145168" y="9488"/>
                  </a:cubicBezTo>
                  <a:cubicBezTo>
                    <a:pt x="145810" y="7895"/>
                    <a:pt x="145895" y="6260"/>
                    <a:pt x="145831" y="4593"/>
                  </a:cubicBezTo>
                  <a:cubicBezTo>
                    <a:pt x="145831" y="4500"/>
                    <a:pt x="145820" y="4411"/>
                    <a:pt x="145805" y="4318"/>
                  </a:cubicBezTo>
                  <a:cubicBezTo>
                    <a:pt x="145639" y="3349"/>
                    <a:pt x="145097" y="2490"/>
                    <a:pt x="143771" y="2683"/>
                  </a:cubicBezTo>
                  <a:cubicBezTo>
                    <a:pt x="143362" y="2743"/>
                    <a:pt x="142909" y="2701"/>
                    <a:pt x="142500" y="2605"/>
                  </a:cubicBezTo>
                  <a:cubicBezTo>
                    <a:pt x="139987" y="2020"/>
                    <a:pt x="137483" y="1414"/>
                    <a:pt x="134978" y="805"/>
                  </a:cubicBezTo>
                  <a:cubicBezTo>
                    <a:pt x="134565" y="702"/>
                    <a:pt x="134162" y="559"/>
                    <a:pt x="133756" y="420"/>
                  </a:cubicBezTo>
                  <a:cubicBezTo>
                    <a:pt x="133485" y="331"/>
                    <a:pt x="133232" y="196"/>
                    <a:pt x="132957" y="117"/>
                  </a:cubicBezTo>
                  <a:cubicBezTo>
                    <a:pt x="132530" y="0"/>
                    <a:pt x="132163" y="132"/>
                    <a:pt x="132067" y="559"/>
                  </a:cubicBezTo>
                  <a:cubicBezTo>
                    <a:pt x="131942" y="1122"/>
                    <a:pt x="131554" y="1429"/>
                    <a:pt x="131126" y="1724"/>
                  </a:cubicBezTo>
                  <a:cubicBezTo>
                    <a:pt x="130781" y="1963"/>
                    <a:pt x="130413" y="2199"/>
                    <a:pt x="130022" y="2362"/>
                  </a:cubicBezTo>
                  <a:cubicBezTo>
                    <a:pt x="126826" y="3733"/>
                    <a:pt x="123772" y="5380"/>
                    <a:pt x="120679" y="6944"/>
                  </a:cubicBezTo>
                  <a:cubicBezTo>
                    <a:pt x="120640" y="6966"/>
                    <a:pt x="120597" y="6987"/>
                    <a:pt x="120551" y="7004"/>
                  </a:cubicBezTo>
                  <a:cubicBezTo>
                    <a:pt x="118788" y="7739"/>
                    <a:pt x="117095" y="8597"/>
                    <a:pt x="115463" y="9570"/>
                  </a:cubicBezTo>
                  <a:cubicBezTo>
                    <a:pt x="112360" y="11419"/>
                    <a:pt x="108964" y="12723"/>
                    <a:pt x="105807" y="14470"/>
                  </a:cubicBezTo>
                  <a:cubicBezTo>
                    <a:pt x="105722" y="14516"/>
                    <a:pt x="105636" y="14555"/>
                    <a:pt x="105544" y="14583"/>
                  </a:cubicBezTo>
                  <a:cubicBezTo>
                    <a:pt x="104144" y="15011"/>
                    <a:pt x="103032" y="15905"/>
                    <a:pt x="101860" y="16700"/>
                  </a:cubicBezTo>
                  <a:cubicBezTo>
                    <a:pt x="101329" y="17060"/>
                    <a:pt x="100997" y="17555"/>
                    <a:pt x="100865" y="18171"/>
                  </a:cubicBezTo>
                  <a:cubicBezTo>
                    <a:pt x="100816" y="18395"/>
                    <a:pt x="100759" y="18620"/>
                    <a:pt x="100712" y="18848"/>
                  </a:cubicBezTo>
                  <a:cubicBezTo>
                    <a:pt x="100139" y="21748"/>
                    <a:pt x="99355" y="24592"/>
                    <a:pt x="98372" y="27396"/>
                  </a:cubicBezTo>
                  <a:cubicBezTo>
                    <a:pt x="97726" y="29227"/>
                    <a:pt x="97142" y="31087"/>
                    <a:pt x="96708" y="32972"/>
                  </a:cubicBezTo>
                  <a:cubicBezTo>
                    <a:pt x="96084" y="35677"/>
                    <a:pt x="95229" y="38316"/>
                    <a:pt x="94463" y="40978"/>
                  </a:cubicBezTo>
                  <a:cubicBezTo>
                    <a:pt x="93975" y="42667"/>
                    <a:pt x="93412" y="44335"/>
                    <a:pt x="93062" y="46055"/>
                  </a:cubicBezTo>
                  <a:cubicBezTo>
                    <a:pt x="92878" y="46975"/>
                    <a:pt x="92525" y="47815"/>
                    <a:pt x="91852" y="48713"/>
                  </a:cubicBezTo>
                  <a:cubicBezTo>
                    <a:pt x="91566" y="48236"/>
                    <a:pt x="91349" y="47879"/>
                    <a:pt x="91146" y="47520"/>
                  </a:cubicBezTo>
                  <a:cubicBezTo>
                    <a:pt x="90241" y="45930"/>
                    <a:pt x="89150" y="44463"/>
                    <a:pt x="87786" y="43227"/>
                  </a:cubicBezTo>
                  <a:cubicBezTo>
                    <a:pt x="87226" y="42720"/>
                    <a:pt x="86892" y="42182"/>
                    <a:pt x="86728" y="41498"/>
                  </a:cubicBezTo>
                  <a:cubicBezTo>
                    <a:pt x="86657" y="41185"/>
                    <a:pt x="86596" y="40864"/>
                    <a:pt x="86499" y="40558"/>
                  </a:cubicBezTo>
                  <a:cubicBezTo>
                    <a:pt x="86090" y="39236"/>
                    <a:pt x="85673" y="37910"/>
                    <a:pt x="85246" y="36592"/>
                  </a:cubicBezTo>
                  <a:cubicBezTo>
                    <a:pt x="85160" y="36332"/>
                    <a:pt x="85024" y="36079"/>
                    <a:pt x="84882" y="35843"/>
                  </a:cubicBezTo>
                  <a:cubicBezTo>
                    <a:pt x="84629" y="35427"/>
                    <a:pt x="84262" y="35228"/>
                    <a:pt x="83963" y="35327"/>
                  </a:cubicBezTo>
                  <a:cubicBezTo>
                    <a:pt x="83595" y="35452"/>
                    <a:pt x="83478" y="35758"/>
                    <a:pt x="83457" y="36090"/>
                  </a:cubicBezTo>
                  <a:cubicBezTo>
                    <a:pt x="83418" y="36734"/>
                    <a:pt x="83378" y="37379"/>
                    <a:pt x="83389" y="38024"/>
                  </a:cubicBezTo>
                  <a:cubicBezTo>
                    <a:pt x="83407" y="39129"/>
                    <a:pt x="83457" y="40237"/>
                    <a:pt x="83500" y="41345"/>
                  </a:cubicBezTo>
                  <a:cubicBezTo>
                    <a:pt x="83528" y="41997"/>
                    <a:pt x="83457" y="42599"/>
                    <a:pt x="83054" y="43184"/>
                  </a:cubicBezTo>
                  <a:cubicBezTo>
                    <a:pt x="82691" y="43715"/>
                    <a:pt x="82467" y="44345"/>
                    <a:pt x="82235" y="44947"/>
                  </a:cubicBezTo>
                  <a:cubicBezTo>
                    <a:pt x="81508" y="46861"/>
                    <a:pt x="80607" y="48688"/>
                    <a:pt x="79388" y="50363"/>
                  </a:cubicBezTo>
                  <a:cubicBezTo>
                    <a:pt x="79063" y="50808"/>
                    <a:pt x="78971" y="51250"/>
                    <a:pt x="79110" y="51792"/>
                  </a:cubicBezTo>
                  <a:cubicBezTo>
                    <a:pt x="79245" y="52323"/>
                    <a:pt x="79316" y="52882"/>
                    <a:pt x="79334" y="53431"/>
                  </a:cubicBezTo>
                  <a:cubicBezTo>
                    <a:pt x="79441" y="56580"/>
                    <a:pt x="79252" y="59695"/>
                    <a:pt x="78241" y="62727"/>
                  </a:cubicBezTo>
                  <a:cubicBezTo>
                    <a:pt x="77870" y="63839"/>
                    <a:pt x="77407" y="64886"/>
                    <a:pt x="76673" y="65816"/>
                  </a:cubicBezTo>
                  <a:cubicBezTo>
                    <a:pt x="76035" y="66621"/>
                    <a:pt x="75344" y="67391"/>
                    <a:pt x="74728" y="68214"/>
                  </a:cubicBezTo>
                  <a:cubicBezTo>
                    <a:pt x="73972" y="69222"/>
                    <a:pt x="73178" y="70219"/>
                    <a:pt x="72572" y="71306"/>
                  </a:cubicBezTo>
                  <a:cubicBezTo>
                    <a:pt x="71489" y="73255"/>
                    <a:pt x="70533" y="75272"/>
                    <a:pt x="69522" y="77261"/>
                  </a:cubicBezTo>
                  <a:cubicBezTo>
                    <a:pt x="69269" y="77756"/>
                    <a:pt x="68987" y="78241"/>
                    <a:pt x="68734" y="78732"/>
                  </a:cubicBezTo>
                  <a:cubicBezTo>
                    <a:pt x="68481" y="79216"/>
                    <a:pt x="68250" y="79711"/>
                    <a:pt x="68050" y="80122"/>
                  </a:cubicBezTo>
                  <a:cubicBezTo>
                    <a:pt x="66593" y="80211"/>
                    <a:pt x="65268" y="80289"/>
                    <a:pt x="63878" y="80371"/>
                  </a:cubicBezTo>
                  <a:cubicBezTo>
                    <a:pt x="63811" y="80253"/>
                    <a:pt x="63697" y="80107"/>
                    <a:pt x="63640" y="79940"/>
                  </a:cubicBezTo>
                  <a:cubicBezTo>
                    <a:pt x="62859" y="77762"/>
                    <a:pt x="62104" y="75575"/>
                    <a:pt x="61306" y="73405"/>
                  </a:cubicBezTo>
                  <a:cubicBezTo>
                    <a:pt x="60600" y="71485"/>
                    <a:pt x="59631" y="69682"/>
                    <a:pt x="58558" y="67936"/>
                  </a:cubicBezTo>
                  <a:cubicBezTo>
                    <a:pt x="57044" y="65467"/>
                    <a:pt x="55152" y="63254"/>
                    <a:pt x="53378" y="60967"/>
                  </a:cubicBezTo>
                  <a:cubicBezTo>
                    <a:pt x="53089" y="60599"/>
                    <a:pt x="52779" y="60244"/>
                    <a:pt x="52459" y="59902"/>
                  </a:cubicBezTo>
                  <a:cubicBezTo>
                    <a:pt x="50962" y="58284"/>
                    <a:pt x="49438" y="56691"/>
                    <a:pt x="47963" y="55049"/>
                  </a:cubicBezTo>
                  <a:cubicBezTo>
                    <a:pt x="46537" y="53463"/>
                    <a:pt x="44855" y="52166"/>
                    <a:pt x="43010" y="51086"/>
                  </a:cubicBezTo>
                  <a:cubicBezTo>
                    <a:pt x="40519" y="49622"/>
                    <a:pt x="37982" y="48221"/>
                    <a:pt x="35417" y="46886"/>
                  </a:cubicBezTo>
                  <a:cubicBezTo>
                    <a:pt x="33863" y="46077"/>
                    <a:pt x="32253" y="45322"/>
                    <a:pt x="30593" y="44755"/>
                  </a:cubicBezTo>
                  <a:cubicBezTo>
                    <a:pt x="27618" y="43736"/>
                    <a:pt x="24578" y="42888"/>
                    <a:pt x="21745" y="41509"/>
                  </a:cubicBezTo>
                  <a:cubicBezTo>
                    <a:pt x="20566" y="40936"/>
                    <a:pt x="19305" y="40686"/>
                    <a:pt x="18001" y="40647"/>
                  </a:cubicBezTo>
                  <a:cubicBezTo>
                    <a:pt x="16708" y="40607"/>
                    <a:pt x="15411" y="40632"/>
                    <a:pt x="14117" y="40597"/>
                  </a:cubicBezTo>
                  <a:cubicBezTo>
                    <a:pt x="13291" y="40572"/>
                    <a:pt x="12507" y="40743"/>
                    <a:pt x="11723" y="40967"/>
                  </a:cubicBezTo>
                  <a:cubicBezTo>
                    <a:pt x="9303" y="41648"/>
                    <a:pt x="7159" y="42838"/>
                    <a:pt x="5067" y="44171"/>
                  </a:cubicBezTo>
                  <a:cubicBezTo>
                    <a:pt x="2737" y="45656"/>
                    <a:pt x="1461" y="47805"/>
                    <a:pt x="578" y="50245"/>
                  </a:cubicBezTo>
                  <a:cubicBezTo>
                    <a:pt x="407" y="50723"/>
                    <a:pt x="343" y="51232"/>
                    <a:pt x="257" y="51732"/>
                  </a:cubicBezTo>
                  <a:cubicBezTo>
                    <a:pt x="1" y="53288"/>
                    <a:pt x="29" y="54860"/>
                    <a:pt x="25" y="56427"/>
                  </a:cubicBezTo>
                  <a:cubicBezTo>
                    <a:pt x="22" y="57318"/>
                    <a:pt x="226" y="58159"/>
                    <a:pt x="550" y="58986"/>
                  </a:cubicBezTo>
                  <a:cubicBezTo>
                    <a:pt x="1234" y="60728"/>
                    <a:pt x="2345" y="62153"/>
                    <a:pt x="4013" y="63101"/>
                  </a:cubicBezTo>
                  <a:cubicBezTo>
                    <a:pt x="5827" y="64134"/>
                    <a:pt x="7651" y="65157"/>
                    <a:pt x="9542" y="66040"/>
                  </a:cubicBezTo>
                  <a:cubicBezTo>
                    <a:pt x="11214" y="66825"/>
                    <a:pt x="13069" y="67109"/>
                    <a:pt x="14873" y="66664"/>
                  </a:cubicBezTo>
                  <a:cubicBezTo>
                    <a:pt x="17452" y="66022"/>
                    <a:pt x="19854" y="64982"/>
                    <a:pt x="21428" y="62727"/>
                  </a:cubicBezTo>
                  <a:cubicBezTo>
                    <a:pt x="21479" y="62652"/>
                    <a:pt x="21543" y="62581"/>
                    <a:pt x="21610" y="62516"/>
                  </a:cubicBezTo>
                  <a:cubicBezTo>
                    <a:pt x="22801" y="61426"/>
                    <a:pt x="23303" y="59969"/>
                    <a:pt x="23852" y="58547"/>
                  </a:cubicBezTo>
                  <a:cubicBezTo>
                    <a:pt x="24347" y="57269"/>
                    <a:pt x="24286" y="55917"/>
                    <a:pt x="24233" y="54578"/>
                  </a:cubicBezTo>
                  <a:cubicBezTo>
                    <a:pt x="24218" y="54218"/>
                    <a:pt x="24233" y="53862"/>
                    <a:pt x="24233" y="53438"/>
                  </a:cubicBezTo>
                  <a:cubicBezTo>
                    <a:pt x="24525" y="53424"/>
                    <a:pt x="24760" y="53373"/>
                    <a:pt x="24977" y="53406"/>
                  </a:cubicBezTo>
                  <a:cubicBezTo>
                    <a:pt x="26349" y="53616"/>
                    <a:pt x="27746" y="53751"/>
                    <a:pt x="29082" y="54094"/>
                  </a:cubicBezTo>
                  <a:cubicBezTo>
                    <a:pt x="31206" y="54639"/>
                    <a:pt x="33311" y="55276"/>
                    <a:pt x="35385" y="55982"/>
                  </a:cubicBezTo>
                  <a:cubicBezTo>
                    <a:pt x="37787" y="56794"/>
                    <a:pt x="39995" y="58017"/>
                    <a:pt x="42258" y="59128"/>
                  </a:cubicBezTo>
                  <a:cubicBezTo>
                    <a:pt x="42597" y="59292"/>
                    <a:pt x="42899" y="59527"/>
                    <a:pt x="43217" y="59730"/>
                  </a:cubicBezTo>
                  <a:cubicBezTo>
                    <a:pt x="43697" y="60037"/>
                    <a:pt x="44186" y="60329"/>
                    <a:pt x="44652" y="60646"/>
                  </a:cubicBezTo>
                  <a:cubicBezTo>
                    <a:pt x="45240" y="61045"/>
                    <a:pt x="45825" y="61444"/>
                    <a:pt x="46381" y="61879"/>
                  </a:cubicBezTo>
                  <a:cubicBezTo>
                    <a:pt x="47420" y="62691"/>
                    <a:pt x="48415" y="63564"/>
                    <a:pt x="49473" y="64355"/>
                  </a:cubicBezTo>
                  <a:cubicBezTo>
                    <a:pt x="51101" y="65567"/>
                    <a:pt x="52773" y="66731"/>
                    <a:pt x="54077" y="68295"/>
                  </a:cubicBezTo>
                  <a:cubicBezTo>
                    <a:pt x="54735" y="69086"/>
                    <a:pt x="55448" y="69839"/>
                    <a:pt x="56103" y="70633"/>
                  </a:cubicBezTo>
                  <a:cubicBezTo>
                    <a:pt x="57205" y="71969"/>
                    <a:pt x="58327" y="73294"/>
                    <a:pt x="59079" y="74858"/>
                  </a:cubicBezTo>
                  <a:cubicBezTo>
                    <a:pt x="59189" y="75083"/>
                    <a:pt x="59189" y="75354"/>
                    <a:pt x="59246" y="75618"/>
                  </a:cubicBezTo>
                  <a:cubicBezTo>
                    <a:pt x="57590" y="75832"/>
                    <a:pt x="56026" y="76024"/>
                    <a:pt x="54462" y="76234"/>
                  </a:cubicBezTo>
                  <a:cubicBezTo>
                    <a:pt x="52324" y="76526"/>
                    <a:pt x="50214" y="76972"/>
                    <a:pt x="48172" y="77642"/>
                  </a:cubicBezTo>
                  <a:cubicBezTo>
                    <a:pt x="47047" y="78012"/>
                    <a:pt x="45963" y="78536"/>
                    <a:pt x="44927" y="79106"/>
                  </a:cubicBezTo>
                  <a:cubicBezTo>
                    <a:pt x="44321" y="79438"/>
                    <a:pt x="43730" y="79918"/>
                    <a:pt x="43327" y="80464"/>
                  </a:cubicBezTo>
                  <a:cubicBezTo>
                    <a:pt x="41784" y="82573"/>
                    <a:pt x="40152" y="84628"/>
                    <a:pt x="38998" y="86980"/>
                  </a:cubicBezTo>
                  <a:cubicBezTo>
                    <a:pt x="38542" y="87899"/>
                    <a:pt x="38043" y="88787"/>
                    <a:pt x="38214" y="89813"/>
                  </a:cubicBezTo>
                  <a:cubicBezTo>
                    <a:pt x="38071" y="89902"/>
                    <a:pt x="37996" y="89984"/>
                    <a:pt x="37915" y="89994"/>
                  </a:cubicBezTo>
                  <a:cubicBezTo>
                    <a:pt x="37534" y="90048"/>
                    <a:pt x="37152" y="90084"/>
                    <a:pt x="36771" y="90112"/>
                  </a:cubicBezTo>
                  <a:cubicBezTo>
                    <a:pt x="32367" y="90433"/>
                    <a:pt x="28002" y="90982"/>
                    <a:pt x="23791" y="92339"/>
                  </a:cubicBezTo>
                  <a:cubicBezTo>
                    <a:pt x="21745" y="92998"/>
                    <a:pt x="19708" y="93668"/>
                    <a:pt x="17670" y="94348"/>
                  </a:cubicBezTo>
                  <a:cubicBezTo>
                    <a:pt x="16868" y="94616"/>
                    <a:pt x="16080" y="94919"/>
                    <a:pt x="15136" y="95264"/>
                  </a:cubicBezTo>
                  <a:cubicBezTo>
                    <a:pt x="14727" y="95735"/>
                    <a:pt x="14570" y="96450"/>
                    <a:pt x="14545" y="97195"/>
                  </a:cubicBezTo>
                  <a:cubicBezTo>
                    <a:pt x="14509" y="98215"/>
                    <a:pt x="14459" y="99230"/>
                    <a:pt x="14523" y="100239"/>
                  </a:cubicBezTo>
                  <a:cubicBezTo>
                    <a:pt x="14566" y="100923"/>
                    <a:pt x="14413" y="101500"/>
                    <a:pt x="14085" y="102084"/>
                  </a:cubicBezTo>
                  <a:cubicBezTo>
                    <a:pt x="13423" y="103263"/>
                    <a:pt x="12916" y="104514"/>
                    <a:pt x="12578" y="105814"/>
                  </a:cubicBezTo>
                  <a:cubicBezTo>
                    <a:pt x="12008" y="108009"/>
                    <a:pt x="12186" y="110030"/>
                    <a:pt x="14153" y="111594"/>
                  </a:cubicBezTo>
                  <a:cubicBezTo>
                    <a:pt x="14559" y="111918"/>
                    <a:pt x="14951" y="112260"/>
                    <a:pt x="15375" y="112552"/>
                  </a:cubicBezTo>
                  <a:cubicBezTo>
                    <a:pt x="17520" y="114027"/>
                    <a:pt x="19668" y="115491"/>
                    <a:pt x="21824" y="116952"/>
                  </a:cubicBezTo>
                  <a:cubicBezTo>
                    <a:pt x="22255" y="117244"/>
                    <a:pt x="22690" y="117540"/>
                    <a:pt x="23160" y="117761"/>
                  </a:cubicBezTo>
                  <a:cubicBezTo>
                    <a:pt x="25209" y="118741"/>
                    <a:pt x="26580" y="120377"/>
                    <a:pt x="27853" y="122108"/>
                  </a:cubicBezTo>
                  <a:cubicBezTo>
                    <a:pt x="27749" y="122290"/>
                    <a:pt x="27703" y="122429"/>
                    <a:pt x="27611" y="122521"/>
                  </a:cubicBezTo>
                  <a:cubicBezTo>
                    <a:pt x="27087" y="123038"/>
                    <a:pt x="26863" y="123654"/>
                    <a:pt x="26723" y="124363"/>
                  </a:cubicBezTo>
                  <a:cubicBezTo>
                    <a:pt x="26367" y="126138"/>
                    <a:pt x="26264" y="127930"/>
                    <a:pt x="26210" y="129726"/>
                  </a:cubicBezTo>
                  <a:cubicBezTo>
                    <a:pt x="26185" y="130463"/>
                    <a:pt x="26178" y="131208"/>
                    <a:pt x="26078" y="131935"/>
                  </a:cubicBezTo>
                  <a:cubicBezTo>
                    <a:pt x="25794" y="133948"/>
                    <a:pt x="25605" y="135965"/>
                    <a:pt x="25597" y="137996"/>
                  </a:cubicBezTo>
                  <a:cubicBezTo>
                    <a:pt x="25594" y="139335"/>
                    <a:pt x="25511" y="140671"/>
                    <a:pt x="25483" y="142007"/>
                  </a:cubicBezTo>
                  <a:cubicBezTo>
                    <a:pt x="25440" y="143853"/>
                    <a:pt x="25401" y="145695"/>
                    <a:pt x="25398" y="147541"/>
                  </a:cubicBezTo>
                  <a:cubicBezTo>
                    <a:pt x="25398" y="147990"/>
                    <a:pt x="25458" y="148478"/>
                    <a:pt x="25647" y="148877"/>
                  </a:cubicBezTo>
                  <a:cubicBezTo>
                    <a:pt x="25858" y="149323"/>
                    <a:pt x="25871" y="149761"/>
                    <a:pt x="25901" y="150216"/>
                  </a:cubicBezTo>
                  <a:cubicBezTo>
                    <a:pt x="25939" y="150908"/>
                    <a:pt x="26007" y="151592"/>
                    <a:pt x="26064" y="152280"/>
                  </a:cubicBezTo>
                  <a:cubicBezTo>
                    <a:pt x="26114" y="152878"/>
                    <a:pt x="26153" y="153462"/>
                    <a:pt x="25918" y="154051"/>
                  </a:cubicBezTo>
                  <a:cubicBezTo>
                    <a:pt x="25751" y="154475"/>
                    <a:pt x="25676" y="154941"/>
                    <a:pt x="25626" y="155398"/>
                  </a:cubicBezTo>
                  <a:cubicBezTo>
                    <a:pt x="25447" y="157001"/>
                    <a:pt x="25345" y="158615"/>
                    <a:pt x="25127" y="160214"/>
                  </a:cubicBezTo>
                  <a:cubicBezTo>
                    <a:pt x="24507" y="164747"/>
                    <a:pt x="24265" y="169300"/>
                    <a:pt x="24161" y="173865"/>
                  </a:cubicBezTo>
                  <a:cubicBezTo>
                    <a:pt x="24097" y="176861"/>
                    <a:pt x="24140" y="179861"/>
                    <a:pt x="24130" y="182857"/>
                  </a:cubicBezTo>
                  <a:cubicBezTo>
                    <a:pt x="24115" y="187077"/>
                    <a:pt x="24532" y="191234"/>
                    <a:pt x="25825" y="195393"/>
                  </a:cubicBezTo>
                  <a:cubicBezTo>
                    <a:pt x="24998" y="196700"/>
                    <a:pt x="24682" y="199187"/>
                    <a:pt x="25141" y="200805"/>
                  </a:cubicBezTo>
                  <a:cubicBezTo>
                    <a:pt x="25978" y="200634"/>
                    <a:pt x="24924" y="199461"/>
                    <a:pt x="25465" y="198756"/>
                  </a:cubicBezTo>
                  <a:cubicBezTo>
                    <a:pt x="25426" y="197851"/>
                    <a:pt x="26057" y="197270"/>
                    <a:pt x="26467" y="196465"/>
                  </a:cubicBezTo>
                  <a:cubicBezTo>
                    <a:pt x="26674" y="196059"/>
                    <a:pt x="26716" y="195581"/>
                    <a:pt x="26873" y="195146"/>
                  </a:cubicBezTo>
                  <a:cubicBezTo>
                    <a:pt x="27026" y="194733"/>
                    <a:pt x="26983" y="194341"/>
                    <a:pt x="26873" y="193928"/>
                  </a:cubicBezTo>
                  <a:cubicBezTo>
                    <a:pt x="25868" y="190247"/>
                    <a:pt x="25529" y="186488"/>
                    <a:pt x="25526" y="182694"/>
                  </a:cubicBezTo>
                  <a:cubicBezTo>
                    <a:pt x="25523" y="180616"/>
                    <a:pt x="25533" y="178542"/>
                    <a:pt x="25516" y="176465"/>
                  </a:cubicBezTo>
                  <a:cubicBezTo>
                    <a:pt x="25483" y="172728"/>
                    <a:pt x="25651" y="168994"/>
                    <a:pt x="25918" y="165267"/>
                  </a:cubicBezTo>
                  <a:cubicBezTo>
                    <a:pt x="26110" y="162599"/>
                    <a:pt x="26409" y="159940"/>
                    <a:pt x="26641" y="157275"/>
                  </a:cubicBezTo>
                  <a:cubicBezTo>
                    <a:pt x="26738" y="156177"/>
                    <a:pt x="26784" y="155073"/>
                    <a:pt x="26863" y="153862"/>
                  </a:cubicBezTo>
                  <a:cubicBezTo>
                    <a:pt x="27012" y="153733"/>
                    <a:pt x="27258" y="153523"/>
                    <a:pt x="27507" y="153324"/>
                  </a:cubicBezTo>
                  <a:cubicBezTo>
                    <a:pt x="27535" y="153302"/>
                    <a:pt x="27603" y="153324"/>
                    <a:pt x="27707" y="153334"/>
                  </a:cubicBezTo>
                  <a:cubicBezTo>
                    <a:pt x="27910" y="153444"/>
                    <a:pt x="28149" y="153602"/>
                    <a:pt x="28409" y="153712"/>
                  </a:cubicBezTo>
                  <a:cubicBezTo>
                    <a:pt x="29813" y="154300"/>
                    <a:pt x="31177" y="155034"/>
                    <a:pt x="32638" y="155422"/>
                  </a:cubicBezTo>
                  <a:cubicBezTo>
                    <a:pt x="35128" y="156082"/>
                    <a:pt x="37680" y="156544"/>
                    <a:pt x="40209" y="157047"/>
                  </a:cubicBezTo>
                  <a:cubicBezTo>
                    <a:pt x="41392" y="157286"/>
                    <a:pt x="42586" y="157468"/>
                    <a:pt x="43773" y="157674"/>
                  </a:cubicBezTo>
                  <a:cubicBezTo>
                    <a:pt x="43797" y="157297"/>
                    <a:pt x="43847" y="156919"/>
                    <a:pt x="43922" y="156544"/>
                  </a:cubicBezTo>
                  <a:cubicBezTo>
                    <a:pt x="41374" y="156067"/>
                    <a:pt x="38834" y="155565"/>
                    <a:pt x="36286" y="155091"/>
                  </a:cubicBezTo>
                  <a:cubicBezTo>
                    <a:pt x="33450" y="154556"/>
                    <a:pt x="30732" y="153694"/>
                    <a:pt x="28120" y="152508"/>
                  </a:cubicBezTo>
                  <a:cubicBezTo>
                    <a:pt x="27910" y="152408"/>
                    <a:pt x="27703" y="152308"/>
                    <a:pt x="27489" y="152205"/>
                  </a:cubicBezTo>
                  <a:cubicBezTo>
                    <a:pt x="27440" y="151563"/>
                    <a:pt x="27465" y="150951"/>
                    <a:pt x="27322" y="150381"/>
                  </a:cubicBezTo>
                  <a:cubicBezTo>
                    <a:pt x="27115" y="149561"/>
                    <a:pt x="27108" y="148738"/>
                    <a:pt x="27101" y="147908"/>
                  </a:cubicBezTo>
                  <a:cubicBezTo>
                    <a:pt x="27083" y="146529"/>
                    <a:pt x="27140" y="145139"/>
                    <a:pt x="26812" y="143775"/>
                  </a:cubicBezTo>
                  <a:cubicBezTo>
                    <a:pt x="26738" y="143469"/>
                    <a:pt x="26766" y="143133"/>
                    <a:pt x="26773" y="142813"/>
                  </a:cubicBezTo>
                  <a:cubicBezTo>
                    <a:pt x="26787" y="141982"/>
                    <a:pt x="26815" y="141152"/>
                    <a:pt x="26848" y="140323"/>
                  </a:cubicBezTo>
                  <a:cubicBezTo>
                    <a:pt x="26962" y="137511"/>
                    <a:pt x="26958" y="134696"/>
                    <a:pt x="27389" y="131903"/>
                  </a:cubicBezTo>
                  <a:cubicBezTo>
                    <a:pt x="27529" y="130997"/>
                    <a:pt x="27535" y="130064"/>
                    <a:pt x="27571" y="129145"/>
                  </a:cubicBezTo>
                  <a:cubicBezTo>
                    <a:pt x="27628" y="127670"/>
                    <a:pt x="27721" y="126205"/>
                    <a:pt x="27991" y="124745"/>
                  </a:cubicBezTo>
                  <a:cubicBezTo>
                    <a:pt x="28159" y="123847"/>
                    <a:pt x="28611" y="123199"/>
                    <a:pt x="29431" y="122806"/>
                  </a:cubicBezTo>
                  <a:cubicBezTo>
                    <a:pt x="31708" y="121724"/>
                    <a:pt x="33963" y="120576"/>
                    <a:pt x="36471" y="120060"/>
                  </a:cubicBezTo>
                  <a:cubicBezTo>
                    <a:pt x="38249" y="119693"/>
                    <a:pt x="40048" y="119422"/>
                    <a:pt x="41844" y="119133"/>
                  </a:cubicBezTo>
                  <a:cubicBezTo>
                    <a:pt x="43733" y="118830"/>
                    <a:pt x="45628" y="118563"/>
                    <a:pt x="47517" y="118264"/>
                  </a:cubicBezTo>
                  <a:cubicBezTo>
                    <a:pt x="47820" y="118218"/>
                    <a:pt x="48116" y="118089"/>
                    <a:pt x="48412" y="118000"/>
                  </a:cubicBezTo>
                  <a:cubicBezTo>
                    <a:pt x="47624" y="117800"/>
                    <a:pt x="46865" y="117726"/>
                    <a:pt x="46103" y="117672"/>
                  </a:cubicBezTo>
                  <a:cubicBezTo>
                    <a:pt x="45817" y="117651"/>
                    <a:pt x="45529" y="117651"/>
                    <a:pt x="45240" y="117669"/>
                  </a:cubicBezTo>
                  <a:cubicBezTo>
                    <a:pt x="40298" y="117982"/>
                    <a:pt x="35399" y="118491"/>
                    <a:pt x="30885" y="120697"/>
                  </a:cubicBezTo>
                  <a:cubicBezTo>
                    <a:pt x="30689" y="120793"/>
                    <a:pt x="30464" y="120933"/>
                    <a:pt x="30236" y="120722"/>
                  </a:cubicBezTo>
                  <a:cubicBezTo>
                    <a:pt x="30115" y="119286"/>
                    <a:pt x="30767" y="118353"/>
                    <a:pt x="32175" y="117886"/>
                  </a:cubicBezTo>
                  <a:cubicBezTo>
                    <a:pt x="32806" y="117679"/>
                    <a:pt x="33426" y="117422"/>
                    <a:pt x="34067" y="117238"/>
                  </a:cubicBezTo>
                  <a:cubicBezTo>
                    <a:pt x="35075" y="116942"/>
                    <a:pt x="36090" y="116667"/>
                    <a:pt x="37109" y="116418"/>
                  </a:cubicBezTo>
                  <a:cubicBezTo>
                    <a:pt x="41246" y="115406"/>
                    <a:pt x="45440" y="114676"/>
                    <a:pt x="49634" y="113924"/>
                  </a:cubicBezTo>
                  <a:cubicBezTo>
                    <a:pt x="53275" y="113268"/>
                    <a:pt x="56941" y="112987"/>
                    <a:pt x="60640" y="112941"/>
                  </a:cubicBezTo>
                  <a:cubicBezTo>
                    <a:pt x="61405" y="112933"/>
                    <a:pt x="62171" y="112912"/>
                    <a:pt x="62937" y="112880"/>
                  </a:cubicBezTo>
                  <a:cubicBezTo>
                    <a:pt x="63337" y="112862"/>
                    <a:pt x="63732" y="112801"/>
                    <a:pt x="64128" y="112762"/>
                  </a:cubicBezTo>
                  <a:cubicBezTo>
                    <a:pt x="62542" y="112563"/>
                    <a:pt x="60967" y="112552"/>
                    <a:pt x="59389" y="112513"/>
                  </a:cubicBezTo>
                  <a:cubicBezTo>
                    <a:pt x="54390" y="112385"/>
                    <a:pt x="49430" y="112766"/>
                    <a:pt x="44516" y="113664"/>
                  </a:cubicBezTo>
                  <a:cubicBezTo>
                    <a:pt x="40986" y="114312"/>
                    <a:pt x="37480" y="115075"/>
                    <a:pt x="34041" y="116090"/>
                  </a:cubicBezTo>
                  <a:cubicBezTo>
                    <a:pt x="32895" y="116429"/>
                    <a:pt x="31779" y="116838"/>
                    <a:pt x="30724" y="117405"/>
                  </a:cubicBezTo>
                  <a:cubicBezTo>
                    <a:pt x="29926" y="117836"/>
                    <a:pt x="29385" y="118410"/>
                    <a:pt x="29288" y="119340"/>
                  </a:cubicBezTo>
                  <a:cubicBezTo>
                    <a:pt x="29239" y="119821"/>
                    <a:pt x="29142" y="120323"/>
                    <a:pt x="28787" y="120818"/>
                  </a:cubicBezTo>
                  <a:cubicBezTo>
                    <a:pt x="28580" y="120637"/>
                    <a:pt x="28423" y="120540"/>
                    <a:pt x="28323" y="120405"/>
                  </a:cubicBezTo>
                  <a:cubicBezTo>
                    <a:pt x="26994" y="118670"/>
                    <a:pt x="25426" y="117213"/>
                    <a:pt x="23367" y="116297"/>
                  </a:cubicBezTo>
                  <a:cubicBezTo>
                    <a:pt x="23281" y="116254"/>
                    <a:pt x="23203" y="116200"/>
                    <a:pt x="23125" y="116147"/>
                  </a:cubicBezTo>
                  <a:cubicBezTo>
                    <a:pt x="20659" y="114469"/>
                    <a:pt x="18183" y="112809"/>
                    <a:pt x="15746" y="111094"/>
                  </a:cubicBezTo>
                  <a:cubicBezTo>
                    <a:pt x="15140" y="110667"/>
                    <a:pt x="14638" y="110079"/>
                    <a:pt x="14160" y="109509"/>
                  </a:cubicBezTo>
                  <a:cubicBezTo>
                    <a:pt x="13936" y="109239"/>
                    <a:pt x="13796" y="108846"/>
                    <a:pt x="13771" y="108501"/>
                  </a:cubicBezTo>
                  <a:cubicBezTo>
                    <a:pt x="13697" y="107532"/>
                    <a:pt x="13758" y="106577"/>
                    <a:pt x="14078" y="105633"/>
                  </a:cubicBezTo>
                  <a:cubicBezTo>
                    <a:pt x="14620" y="104044"/>
                    <a:pt x="15393" y="102569"/>
                    <a:pt x="16223" y="101111"/>
                  </a:cubicBezTo>
                  <a:cubicBezTo>
                    <a:pt x="17331" y="99159"/>
                    <a:pt x="18938" y="97787"/>
                    <a:pt x="21112" y="97057"/>
                  </a:cubicBezTo>
                  <a:cubicBezTo>
                    <a:pt x="23870" y="96134"/>
                    <a:pt x="26631" y="95210"/>
                    <a:pt x="29413" y="94360"/>
                  </a:cubicBezTo>
                  <a:cubicBezTo>
                    <a:pt x="30920" y="93903"/>
                    <a:pt x="32456" y="93500"/>
                    <a:pt x="34010" y="93251"/>
                  </a:cubicBezTo>
                  <a:cubicBezTo>
                    <a:pt x="36657" y="92831"/>
                    <a:pt x="39322" y="92535"/>
                    <a:pt x="42020" y="92620"/>
                  </a:cubicBezTo>
                  <a:cubicBezTo>
                    <a:pt x="43505" y="92663"/>
                    <a:pt x="44991" y="92653"/>
                    <a:pt x="46476" y="92638"/>
                  </a:cubicBezTo>
                  <a:cubicBezTo>
                    <a:pt x="50232" y="92607"/>
                    <a:pt x="53937" y="93062"/>
                    <a:pt x="57632" y="93622"/>
                  </a:cubicBezTo>
                  <a:cubicBezTo>
                    <a:pt x="60704" y="94085"/>
                    <a:pt x="63757" y="94684"/>
                    <a:pt x="66828" y="95179"/>
                  </a:cubicBezTo>
                  <a:cubicBezTo>
                    <a:pt x="69811" y="95667"/>
                    <a:pt x="72747" y="96315"/>
                    <a:pt x="75575" y="97366"/>
                  </a:cubicBezTo>
                  <a:cubicBezTo>
                    <a:pt x="75711" y="97420"/>
                    <a:pt x="75843" y="97477"/>
                    <a:pt x="75981" y="97506"/>
                  </a:cubicBezTo>
                  <a:cubicBezTo>
                    <a:pt x="77703" y="97844"/>
                    <a:pt x="79203" y="98674"/>
                    <a:pt x="80685" y="99519"/>
                  </a:cubicBezTo>
                  <a:cubicBezTo>
                    <a:pt x="81554" y="100010"/>
                    <a:pt x="82445" y="100434"/>
                    <a:pt x="83407" y="100734"/>
                  </a:cubicBezTo>
                  <a:cubicBezTo>
                    <a:pt x="83856" y="100872"/>
                    <a:pt x="84312" y="101065"/>
                    <a:pt x="84686" y="101339"/>
                  </a:cubicBezTo>
                  <a:cubicBezTo>
                    <a:pt x="87063" y="103064"/>
                    <a:pt x="89308" y="104942"/>
                    <a:pt x="91217" y="107144"/>
                  </a:cubicBezTo>
                  <a:cubicBezTo>
                    <a:pt x="93123" y="109341"/>
                    <a:pt x="94652" y="111804"/>
                    <a:pt x="96355" y="114145"/>
                  </a:cubicBezTo>
                  <a:cubicBezTo>
                    <a:pt x="96686" y="114600"/>
                    <a:pt x="96868" y="115113"/>
                    <a:pt x="97004" y="115666"/>
                  </a:cubicBezTo>
                  <a:cubicBezTo>
                    <a:pt x="97213" y="116514"/>
                    <a:pt x="97506" y="117345"/>
                    <a:pt x="97802" y="118171"/>
                  </a:cubicBezTo>
                  <a:cubicBezTo>
                    <a:pt x="98222" y="119351"/>
                    <a:pt x="98693" y="120508"/>
                    <a:pt x="99106" y="121688"/>
                  </a:cubicBezTo>
                  <a:cubicBezTo>
                    <a:pt x="99832" y="123740"/>
                    <a:pt x="100424" y="125821"/>
                    <a:pt x="100694" y="127991"/>
                  </a:cubicBezTo>
                  <a:cubicBezTo>
                    <a:pt x="101036" y="130698"/>
                    <a:pt x="101130" y="133413"/>
                    <a:pt x="101147" y="136136"/>
                  </a:cubicBezTo>
                  <a:cubicBezTo>
                    <a:pt x="101179" y="141716"/>
                    <a:pt x="101151" y="147295"/>
                    <a:pt x="101158" y="152875"/>
                  </a:cubicBezTo>
                  <a:cubicBezTo>
                    <a:pt x="101158" y="153377"/>
                    <a:pt x="101201" y="153887"/>
                    <a:pt x="101272" y="154382"/>
                  </a:cubicBezTo>
                  <a:cubicBezTo>
                    <a:pt x="101290" y="154518"/>
                    <a:pt x="101479" y="154625"/>
                    <a:pt x="101625" y="154784"/>
                  </a:cubicBezTo>
                  <a:cubicBezTo>
                    <a:pt x="101949" y="154176"/>
                    <a:pt x="101931" y="153620"/>
                    <a:pt x="101910" y="153074"/>
                  </a:cubicBezTo>
                  <a:cubicBezTo>
                    <a:pt x="101796" y="150210"/>
                    <a:pt x="101860" y="147359"/>
                    <a:pt x="102263" y="144513"/>
                  </a:cubicBezTo>
                  <a:cubicBezTo>
                    <a:pt x="102330" y="144056"/>
                    <a:pt x="102334" y="143593"/>
                    <a:pt x="102334" y="143130"/>
                  </a:cubicBezTo>
                  <a:cubicBezTo>
                    <a:pt x="102334" y="138662"/>
                    <a:pt x="102376" y="134190"/>
                    <a:pt x="102113" y="129719"/>
                  </a:cubicBezTo>
                  <a:cubicBezTo>
                    <a:pt x="101878" y="125753"/>
                    <a:pt x="100752" y="122012"/>
                    <a:pt x="99380" y="118310"/>
                  </a:cubicBezTo>
                  <a:cubicBezTo>
                    <a:pt x="99077" y="117486"/>
                    <a:pt x="98788" y="116657"/>
                    <a:pt x="98539" y="115816"/>
                  </a:cubicBezTo>
                  <a:cubicBezTo>
                    <a:pt x="98122" y="114429"/>
                    <a:pt x="97491" y="113147"/>
                    <a:pt x="96565" y="112007"/>
                  </a:cubicBezTo>
                  <a:cubicBezTo>
                    <a:pt x="95682" y="110920"/>
                    <a:pt x="94730" y="109880"/>
                    <a:pt x="93893" y="108761"/>
                  </a:cubicBezTo>
                  <a:cubicBezTo>
                    <a:pt x="91574" y="105672"/>
                    <a:pt x="88884" y="102939"/>
                    <a:pt x="85677" y="100694"/>
                  </a:cubicBezTo>
                  <a:cubicBezTo>
                    <a:pt x="85488" y="100563"/>
                    <a:pt x="85292" y="100399"/>
                    <a:pt x="85075" y="100345"/>
                  </a:cubicBezTo>
                  <a:cubicBezTo>
                    <a:pt x="83949" y="100060"/>
                    <a:pt x="82929" y="99597"/>
                    <a:pt x="82074" y="98820"/>
                  </a:cubicBezTo>
                  <a:cubicBezTo>
                    <a:pt x="82007" y="98756"/>
                    <a:pt x="81914" y="98721"/>
                    <a:pt x="81832" y="98674"/>
                  </a:cubicBezTo>
                  <a:cubicBezTo>
                    <a:pt x="80132" y="97730"/>
                    <a:pt x="78448" y="96757"/>
                    <a:pt x="76516" y="96276"/>
                  </a:cubicBezTo>
                  <a:cubicBezTo>
                    <a:pt x="75960" y="96141"/>
                    <a:pt x="75437" y="95899"/>
                    <a:pt x="74888" y="95738"/>
                  </a:cubicBezTo>
                  <a:cubicBezTo>
                    <a:pt x="73284" y="95268"/>
                    <a:pt x="71702" y="94702"/>
                    <a:pt x="70067" y="94377"/>
                  </a:cubicBezTo>
                  <a:cubicBezTo>
                    <a:pt x="66455" y="93668"/>
                    <a:pt x="62824" y="93044"/>
                    <a:pt x="59186" y="92460"/>
                  </a:cubicBezTo>
                  <a:cubicBezTo>
                    <a:pt x="54643" y="91726"/>
                    <a:pt x="50079" y="91178"/>
                    <a:pt x="45457" y="91260"/>
                  </a:cubicBezTo>
                  <a:cubicBezTo>
                    <a:pt x="44072" y="91285"/>
                    <a:pt x="42678" y="91291"/>
                    <a:pt x="41288" y="91242"/>
                  </a:cubicBezTo>
                  <a:cubicBezTo>
                    <a:pt x="39315" y="91174"/>
                    <a:pt x="37369" y="91444"/>
                    <a:pt x="35417" y="91651"/>
                  </a:cubicBezTo>
                  <a:cubicBezTo>
                    <a:pt x="33796" y="91822"/>
                    <a:pt x="32196" y="92122"/>
                    <a:pt x="30639" y="92599"/>
                  </a:cubicBezTo>
                  <a:cubicBezTo>
                    <a:pt x="27628" y="93518"/>
                    <a:pt x="24621" y="94452"/>
                    <a:pt x="21610" y="95381"/>
                  </a:cubicBezTo>
                  <a:cubicBezTo>
                    <a:pt x="19565" y="96013"/>
                    <a:pt x="17755" y="97003"/>
                    <a:pt x="16287" y="98539"/>
                  </a:cubicBezTo>
                  <a:cubicBezTo>
                    <a:pt x="16209" y="98624"/>
                    <a:pt x="16059" y="98649"/>
                    <a:pt x="15849" y="98742"/>
                  </a:cubicBezTo>
                  <a:cubicBezTo>
                    <a:pt x="15742" y="97766"/>
                    <a:pt x="15678" y="96868"/>
                    <a:pt x="15867" y="95937"/>
                  </a:cubicBezTo>
                  <a:cubicBezTo>
                    <a:pt x="16230" y="95766"/>
                    <a:pt x="16558" y="95574"/>
                    <a:pt x="16914" y="95450"/>
                  </a:cubicBezTo>
                  <a:cubicBezTo>
                    <a:pt x="19295" y="94602"/>
                    <a:pt x="21685" y="93786"/>
                    <a:pt x="24065" y="92931"/>
                  </a:cubicBezTo>
                  <a:cubicBezTo>
                    <a:pt x="26007" y="92235"/>
                    <a:pt x="28042" y="91923"/>
                    <a:pt x="30065" y="91555"/>
                  </a:cubicBezTo>
                  <a:cubicBezTo>
                    <a:pt x="30817" y="91416"/>
                    <a:pt x="31576" y="91303"/>
                    <a:pt x="32339" y="91242"/>
                  </a:cubicBezTo>
                  <a:cubicBezTo>
                    <a:pt x="35350" y="91014"/>
                    <a:pt x="38360" y="90800"/>
                    <a:pt x="41374" y="90607"/>
                  </a:cubicBezTo>
                  <a:cubicBezTo>
                    <a:pt x="42375" y="90543"/>
                    <a:pt x="43380" y="90576"/>
                    <a:pt x="44385" y="90525"/>
                  </a:cubicBezTo>
                  <a:cubicBezTo>
                    <a:pt x="48272" y="90333"/>
                    <a:pt x="52142" y="90369"/>
                    <a:pt x="55958" y="91277"/>
                  </a:cubicBezTo>
                  <a:cubicBezTo>
                    <a:pt x="57397" y="91619"/>
                    <a:pt x="58861" y="91862"/>
                    <a:pt x="60319" y="92132"/>
                  </a:cubicBezTo>
                  <a:cubicBezTo>
                    <a:pt x="63329" y="92696"/>
                    <a:pt x="66337" y="93251"/>
                    <a:pt x="69347" y="93807"/>
                  </a:cubicBezTo>
                  <a:cubicBezTo>
                    <a:pt x="72839" y="94452"/>
                    <a:pt x="76142" y="95738"/>
                    <a:pt x="79570" y="96600"/>
                  </a:cubicBezTo>
                  <a:cubicBezTo>
                    <a:pt x="79798" y="96657"/>
                    <a:pt x="80015" y="96768"/>
                    <a:pt x="80229" y="96868"/>
                  </a:cubicBezTo>
                  <a:cubicBezTo>
                    <a:pt x="81180" y="97299"/>
                    <a:pt x="82107" y="97790"/>
                    <a:pt x="83087" y="98147"/>
                  </a:cubicBezTo>
                  <a:cubicBezTo>
                    <a:pt x="83998" y="98474"/>
                    <a:pt x="84818" y="98913"/>
                    <a:pt x="85580" y="99486"/>
                  </a:cubicBezTo>
                  <a:cubicBezTo>
                    <a:pt x="85955" y="99768"/>
                    <a:pt x="86382" y="99989"/>
                    <a:pt x="86785" y="100231"/>
                  </a:cubicBezTo>
                  <a:cubicBezTo>
                    <a:pt x="87679" y="100769"/>
                    <a:pt x="88588" y="101278"/>
                    <a:pt x="89457" y="101849"/>
                  </a:cubicBezTo>
                  <a:cubicBezTo>
                    <a:pt x="89881" y="102130"/>
                    <a:pt x="90176" y="102622"/>
                    <a:pt x="90625" y="102839"/>
                  </a:cubicBezTo>
                  <a:cubicBezTo>
                    <a:pt x="91805" y="103413"/>
                    <a:pt x="92510" y="104386"/>
                    <a:pt x="93173" y="105394"/>
                  </a:cubicBezTo>
                  <a:cubicBezTo>
                    <a:pt x="94406" y="107268"/>
                    <a:pt x="95731" y="109068"/>
                    <a:pt x="97149" y="110816"/>
                  </a:cubicBezTo>
                  <a:cubicBezTo>
                    <a:pt x="98175" y="112082"/>
                    <a:pt x="99180" y="113368"/>
                    <a:pt x="99936" y="114832"/>
                  </a:cubicBezTo>
                  <a:cubicBezTo>
                    <a:pt x="101237" y="117362"/>
                    <a:pt x="102187" y="120017"/>
                    <a:pt x="103253" y="122635"/>
                  </a:cubicBezTo>
                  <a:cubicBezTo>
                    <a:pt x="103306" y="122760"/>
                    <a:pt x="103363" y="122910"/>
                    <a:pt x="103338" y="123035"/>
                  </a:cubicBezTo>
                  <a:cubicBezTo>
                    <a:pt x="103238" y="123569"/>
                    <a:pt x="103367" y="124003"/>
                    <a:pt x="103741" y="124431"/>
                  </a:cubicBezTo>
                  <a:cubicBezTo>
                    <a:pt x="103937" y="124656"/>
                    <a:pt x="103962" y="125033"/>
                    <a:pt x="104026" y="125347"/>
                  </a:cubicBezTo>
                  <a:cubicBezTo>
                    <a:pt x="104514" y="127795"/>
                    <a:pt x="104824" y="130267"/>
                    <a:pt x="104838" y="132765"/>
                  </a:cubicBezTo>
                  <a:cubicBezTo>
                    <a:pt x="104874" y="138391"/>
                    <a:pt x="104863" y="144017"/>
                    <a:pt x="104917" y="149643"/>
                  </a:cubicBezTo>
                  <a:cubicBezTo>
                    <a:pt x="104935" y="151592"/>
                    <a:pt x="104603" y="153484"/>
                    <a:pt x="104254" y="155365"/>
                  </a:cubicBezTo>
                  <a:cubicBezTo>
                    <a:pt x="103738" y="155786"/>
                    <a:pt x="102954" y="155679"/>
                    <a:pt x="102480" y="156277"/>
                  </a:cubicBezTo>
                  <a:cubicBezTo>
                    <a:pt x="103054" y="156634"/>
                    <a:pt x="103577" y="156495"/>
                    <a:pt x="104083" y="156463"/>
                  </a:cubicBezTo>
                  <a:cubicBezTo>
                    <a:pt x="106438" y="156302"/>
                    <a:pt x="108726" y="155796"/>
                    <a:pt x="110959" y="155087"/>
                  </a:cubicBezTo>
                  <a:cubicBezTo>
                    <a:pt x="113051" y="154421"/>
                    <a:pt x="115128" y="153722"/>
                    <a:pt x="117081" y="152707"/>
                  </a:cubicBezTo>
                  <a:cubicBezTo>
                    <a:pt x="118499" y="151966"/>
                    <a:pt x="119611" y="150894"/>
                    <a:pt x="120744" y="149836"/>
                  </a:cubicBezTo>
                  <a:cubicBezTo>
                    <a:pt x="120911" y="149678"/>
                    <a:pt x="121036" y="149472"/>
                    <a:pt x="121153" y="149269"/>
                  </a:cubicBezTo>
                  <a:cubicBezTo>
                    <a:pt x="121485" y="148713"/>
                    <a:pt x="121452" y="148549"/>
                    <a:pt x="120929" y="147965"/>
                  </a:cubicBezTo>
                  <a:cubicBezTo>
                    <a:pt x="120587" y="147583"/>
                    <a:pt x="120587" y="147583"/>
                    <a:pt x="120939" y="146889"/>
                  </a:cubicBezTo>
                  <a:cubicBezTo>
                    <a:pt x="121186" y="147031"/>
                    <a:pt x="121413" y="147195"/>
                    <a:pt x="121663" y="147313"/>
                  </a:cubicBezTo>
                  <a:cubicBezTo>
                    <a:pt x="122778" y="147833"/>
                    <a:pt x="123259" y="148713"/>
                    <a:pt x="123277" y="149871"/>
                  </a:cubicBezTo>
                  <a:cubicBezTo>
                    <a:pt x="123284" y="150288"/>
                    <a:pt x="123284" y="150705"/>
                    <a:pt x="123330" y="151119"/>
                  </a:cubicBezTo>
                  <a:cubicBezTo>
                    <a:pt x="123416" y="151809"/>
                    <a:pt x="123156" y="152358"/>
                    <a:pt x="122696" y="152878"/>
                  </a:cubicBezTo>
                  <a:cubicBezTo>
                    <a:pt x="121332" y="154439"/>
                    <a:pt x="119903" y="155929"/>
                    <a:pt x="118129" y="157062"/>
                  </a:cubicBezTo>
                  <a:cubicBezTo>
                    <a:pt x="116771" y="157924"/>
                    <a:pt x="115371" y="158729"/>
                    <a:pt x="113995" y="159563"/>
                  </a:cubicBezTo>
                  <a:cubicBezTo>
                    <a:pt x="113550" y="159830"/>
                    <a:pt x="113101" y="160097"/>
                    <a:pt x="112677" y="160392"/>
                  </a:cubicBezTo>
                  <a:cubicBezTo>
                    <a:pt x="112520" y="160499"/>
                    <a:pt x="112274" y="160621"/>
                    <a:pt x="112413" y="160927"/>
                  </a:cubicBezTo>
                  <a:cubicBezTo>
                    <a:pt x="113166" y="160884"/>
                    <a:pt x="113807" y="160578"/>
                    <a:pt x="114437" y="160264"/>
                  </a:cubicBezTo>
                  <a:cubicBezTo>
                    <a:pt x="117441" y="158772"/>
                    <a:pt x="120216" y="156986"/>
                    <a:pt x="122454" y="154510"/>
                  </a:cubicBezTo>
                  <a:cubicBezTo>
                    <a:pt x="122625" y="154325"/>
                    <a:pt x="122760" y="154018"/>
                    <a:pt x="123199" y="154164"/>
                  </a:cubicBezTo>
                  <a:cubicBezTo>
                    <a:pt x="123370" y="154577"/>
                    <a:pt x="123259" y="155031"/>
                    <a:pt x="123235" y="155480"/>
                  </a:cubicBezTo>
                  <a:cubicBezTo>
                    <a:pt x="123159" y="156862"/>
                    <a:pt x="123049" y="158241"/>
                    <a:pt x="123024" y="159623"/>
                  </a:cubicBezTo>
                  <a:cubicBezTo>
                    <a:pt x="122946" y="164419"/>
                    <a:pt x="122928" y="169218"/>
                    <a:pt x="122824" y="174010"/>
                  </a:cubicBezTo>
                  <a:cubicBezTo>
                    <a:pt x="122768" y="176868"/>
                    <a:pt x="122881" y="179729"/>
                    <a:pt x="122518" y="182579"/>
                  </a:cubicBezTo>
                  <a:cubicBezTo>
                    <a:pt x="122411" y="183449"/>
                    <a:pt x="122365" y="184322"/>
                    <a:pt x="122286" y="185195"/>
                  </a:cubicBezTo>
                  <a:cubicBezTo>
                    <a:pt x="122108" y="187215"/>
                    <a:pt x="121916" y="189236"/>
                    <a:pt x="121759" y="191259"/>
                  </a:cubicBezTo>
                  <a:cubicBezTo>
                    <a:pt x="121709" y="191900"/>
                    <a:pt x="121435" y="192392"/>
                    <a:pt x="120957" y="192820"/>
                  </a:cubicBezTo>
                  <a:cubicBezTo>
                    <a:pt x="119518" y="194106"/>
                    <a:pt x="118135" y="195457"/>
                    <a:pt x="116642" y="196679"/>
                  </a:cubicBezTo>
                  <a:cubicBezTo>
                    <a:pt x="114972" y="198054"/>
                    <a:pt x="113411" y="199561"/>
                    <a:pt x="111515" y="200680"/>
                  </a:cubicBezTo>
                  <a:cubicBezTo>
                    <a:pt x="110211" y="201453"/>
                    <a:pt x="108954" y="202301"/>
                    <a:pt x="107667" y="203102"/>
                  </a:cubicBezTo>
                  <a:cubicBezTo>
                    <a:pt x="105248" y="204599"/>
                    <a:pt x="102829" y="206088"/>
                    <a:pt x="100403" y="207574"/>
                  </a:cubicBezTo>
                  <a:cubicBezTo>
                    <a:pt x="100303" y="207635"/>
                    <a:pt x="100146" y="207606"/>
                    <a:pt x="99957" y="207628"/>
                  </a:cubicBezTo>
                  <a:cubicBezTo>
                    <a:pt x="99815" y="206858"/>
                    <a:pt x="99900" y="206131"/>
                    <a:pt x="99957" y="205401"/>
                  </a:cubicBezTo>
                  <a:cubicBezTo>
                    <a:pt x="100224" y="202137"/>
                    <a:pt x="100374" y="198870"/>
                    <a:pt x="100370" y="195592"/>
                  </a:cubicBezTo>
                  <a:cubicBezTo>
                    <a:pt x="100370" y="191719"/>
                    <a:pt x="100410" y="187842"/>
                    <a:pt x="100481" y="183972"/>
                  </a:cubicBezTo>
                  <a:cubicBezTo>
                    <a:pt x="100513" y="182219"/>
                    <a:pt x="100676" y="180471"/>
                    <a:pt x="100737" y="178721"/>
                  </a:cubicBezTo>
                  <a:cubicBezTo>
                    <a:pt x="100852" y="175450"/>
                    <a:pt x="100852" y="172172"/>
                    <a:pt x="101051" y="168909"/>
                  </a:cubicBezTo>
                  <a:cubicBezTo>
                    <a:pt x="101219" y="166140"/>
                    <a:pt x="101194" y="163375"/>
                    <a:pt x="101147" y="160610"/>
                  </a:cubicBezTo>
                  <a:cubicBezTo>
                    <a:pt x="101133" y="159876"/>
                    <a:pt x="101026" y="159139"/>
                    <a:pt x="100916" y="158412"/>
                  </a:cubicBezTo>
                  <a:cubicBezTo>
                    <a:pt x="100877" y="158159"/>
                    <a:pt x="100702" y="157927"/>
                    <a:pt x="100520" y="157539"/>
                  </a:cubicBezTo>
                  <a:cubicBezTo>
                    <a:pt x="100324" y="158126"/>
                    <a:pt x="100132" y="158550"/>
                    <a:pt x="100046" y="158996"/>
                  </a:cubicBezTo>
                  <a:cubicBezTo>
                    <a:pt x="99943" y="159537"/>
                    <a:pt x="99907" y="160097"/>
                    <a:pt x="99893" y="160645"/>
                  </a:cubicBezTo>
                  <a:cubicBezTo>
                    <a:pt x="99843" y="163043"/>
                    <a:pt x="99839" y="165445"/>
                    <a:pt x="99768" y="167840"/>
                  </a:cubicBezTo>
                  <a:cubicBezTo>
                    <a:pt x="99655" y="171759"/>
                    <a:pt x="99497" y="175674"/>
                    <a:pt x="99362" y="179590"/>
                  </a:cubicBezTo>
                  <a:cubicBezTo>
                    <a:pt x="99344" y="180007"/>
                    <a:pt x="99337" y="180420"/>
                    <a:pt x="99305" y="180834"/>
                  </a:cubicBezTo>
                  <a:cubicBezTo>
                    <a:pt x="99041" y="183870"/>
                    <a:pt x="98966" y="186912"/>
                    <a:pt x="98959" y="189955"/>
                  </a:cubicBezTo>
                  <a:cubicBezTo>
                    <a:pt x="98956" y="192681"/>
                    <a:pt x="99017" y="195403"/>
                    <a:pt x="98931" y="198121"/>
                  </a:cubicBezTo>
                  <a:cubicBezTo>
                    <a:pt x="98838" y="201300"/>
                    <a:pt x="98617" y="204474"/>
                    <a:pt x="98446" y="207653"/>
                  </a:cubicBezTo>
                  <a:cubicBezTo>
                    <a:pt x="98439" y="207781"/>
                    <a:pt x="98361" y="207909"/>
                    <a:pt x="98318" y="208041"/>
                  </a:cubicBezTo>
                  <a:cubicBezTo>
                    <a:pt x="97826" y="208333"/>
                    <a:pt x="97285" y="208258"/>
                    <a:pt x="96772" y="208255"/>
                  </a:cubicBezTo>
                  <a:cubicBezTo>
                    <a:pt x="93511" y="208215"/>
                    <a:pt x="90255" y="208148"/>
                    <a:pt x="86995" y="208119"/>
                  </a:cubicBezTo>
                  <a:cubicBezTo>
                    <a:pt x="83258" y="208087"/>
                    <a:pt x="79520" y="208095"/>
                    <a:pt x="75782" y="208070"/>
                  </a:cubicBezTo>
                  <a:cubicBezTo>
                    <a:pt x="74439" y="208059"/>
                    <a:pt x="73095" y="208044"/>
                    <a:pt x="71760" y="207963"/>
                  </a:cubicBezTo>
                  <a:cubicBezTo>
                    <a:pt x="67024" y="207674"/>
                    <a:pt x="62293" y="207353"/>
                    <a:pt x="57561" y="207051"/>
                  </a:cubicBezTo>
                  <a:cubicBezTo>
                    <a:pt x="56271" y="206965"/>
                    <a:pt x="54978" y="206926"/>
                    <a:pt x="53688" y="206840"/>
                  </a:cubicBezTo>
                  <a:cubicBezTo>
                    <a:pt x="51443" y="206687"/>
                    <a:pt x="49198" y="206516"/>
                    <a:pt x="46958" y="206348"/>
                  </a:cubicBezTo>
                  <a:cubicBezTo>
                    <a:pt x="45094" y="206210"/>
                    <a:pt x="43227" y="206120"/>
                    <a:pt x="41374" y="205900"/>
                  </a:cubicBezTo>
                  <a:cubicBezTo>
                    <a:pt x="39714" y="205704"/>
                    <a:pt x="38075" y="205344"/>
                    <a:pt x="36418" y="205084"/>
                  </a:cubicBezTo>
                  <a:cubicBezTo>
                    <a:pt x="36111" y="205038"/>
                    <a:pt x="27596" y="202978"/>
                    <a:pt x="25141" y="201571"/>
                  </a:cubicBezTo>
                  <a:cubicBezTo>
                    <a:pt x="28113" y="204706"/>
                    <a:pt x="35463" y="205807"/>
                    <a:pt x="35503" y="206153"/>
                  </a:cubicBezTo>
                  <a:cubicBezTo>
                    <a:pt x="36614" y="206317"/>
                    <a:pt x="37654" y="206473"/>
                    <a:pt x="38691" y="206630"/>
                  </a:cubicBezTo>
                  <a:cubicBezTo>
                    <a:pt x="39069" y="206687"/>
                    <a:pt x="39454" y="206733"/>
                    <a:pt x="39824" y="206822"/>
                  </a:cubicBezTo>
                  <a:cubicBezTo>
                    <a:pt x="40897" y="207082"/>
                    <a:pt x="41984" y="207197"/>
                    <a:pt x="43088" y="207264"/>
                  </a:cubicBezTo>
                  <a:cubicBezTo>
                    <a:pt x="45194" y="207389"/>
                    <a:pt x="47292" y="207582"/>
                    <a:pt x="49395" y="207735"/>
                  </a:cubicBezTo>
                  <a:cubicBezTo>
                    <a:pt x="51258" y="207873"/>
                    <a:pt x="53122" y="208001"/>
                    <a:pt x="54985" y="208130"/>
                  </a:cubicBezTo>
                  <a:cubicBezTo>
                    <a:pt x="57372" y="208294"/>
                    <a:pt x="59763" y="208455"/>
                    <a:pt x="62153" y="208611"/>
                  </a:cubicBezTo>
                  <a:cubicBezTo>
                    <a:pt x="66169" y="208868"/>
                    <a:pt x="70181" y="209259"/>
                    <a:pt x="74204" y="209345"/>
                  </a:cubicBezTo>
                  <a:cubicBezTo>
                    <a:pt x="81579" y="209506"/>
                    <a:pt x="88961" y="209476"/>
                    <a:pt x="96344" y="209548"/>
                  </a:cubicBezTo>
                  <a:cubicBezTo>
                    <a:pt x="97292" y="209555"/>
                    <a:pt x="98244" y="209366"/>
                    <a:pt x="99201" y="209591"/>
                  </a:cubicBezTo>
                  <a:cubicBezTo>
                    <a:pt x="99487" y="209659"/>
                    <a:pt x="99861" y="209512"/>
                    <a:pt x="100157" y="209384"/>
                  </a:cubicBezTo>
                  <a:cubicBezTo>
                    <a:pt x="102220" y="208493"/>
                    <a:pt x="104129" y="207357"/>
                    <a:pt x="105943" y="206053"/>
                  </a:cubicBezTo>
                  <a:cubicBezTo>
                    <a:pt x="107282" y="205087"/>
                    <a:pt x="108655" y="204161"/>
                    <a:pt x="110005" y="203206"/>
                  </a:cubicBezTo>
                  <a:cubicBezTo>
                    <a:pt x="112199" y="201652"/>
                    <a:pt x="114594" y="200356"/>
                    <a:pt x="116422" y="198356"/>
                  </a:cubicBezTo>
                  <a:cubicBezTo>
                    <a:pt x="116547" y="198218"/>
                    <a:pt x="116718" y="198118"/>
                    <a:pt x="116864" y="198001"/>
                  </a:cubicBezTo>
                  <a:cubicBezTo>
                    <a:pt x="118802" y="196419"/>
                    <a:pt x="120669" y="194768"/>
                    <a:pt x="122265" y="192855"/>
                  </a:cubicBezTo>
                  <a:cubicBezTo>
                    <a:pt x="122757" y="192260"/>
                    <a:pt x="123117" y="191662"/>
                    <a:pt x="123138" y="190867"/>
                  </a:cubicBezTo>
                  <a:cubicBezTo>
                    <a:pt x="123159" y="189994"/>
                    <a:pt x="123316" y="189125"/>
                    <a:pt x="123384" y="188252"/>
                  </a:cubicBezTo>
                  <a:cubicBezTo>
                    <a:pt x="123537" y="186324"/>
                    <a:pt x="123683" y="184393"/>
                    <a:pt x="123815" y="182462"/>
                  </a:cubicBezTo>
                  <a:cubicBezTo>
                    <a:pt x="123904" y="181129"/>
                    <a:pt x="123972" y="179793"/>
                    <a:pt x="124026" y="178457"/>
                  </a:cubicBezTo>
                  <a:cubicBezTo>
                    <a:pt x="124057" y="177580"/>
                    <a:pt x="124011" y="176704"/>
                    <a:pt x="124054" y="175827"/>
                  </a:cubicBezTo>
                  <a:cubicBezTo>
                    <a:pt x="124342" y="170201"/>
                    <a:pt x="124167" y="164576"/>
                    <a:pt x="124179" y="158950"/>
                  </a:cubicBezTo>
                  <a:cubicBezTo>
                    <a:pt x="124179" y="158444"/>
                    <a:pt x="124139" y="157934"/>
                    <a:pt x="124150" y="157432"/>
                  </a:cubicBezTo>
                  <a:cubicBezTo>
                    <a:pt x="124154" y="157233"/>
                    <a:pt x="124114" y="156950"/>
                    <a:pt x="124556" y="156940"/>
                  </a:cubicBezTo>
                  <a:cubicBezTo>
                    <a:pt x="124752" y="157585"/>
                    <a:pt x="124966" y="158237"/>
                    <a:pt x="125147" y="158900"/>
                  </a:cubicBezTo>
                  <a:cubicBezTo>
                    <a:pt x="125600" y="160550"/>
                    <a:pt x="126088" y="162185"/>
                    <a:pt x="126772" y="163767"/>
                  </a:cubicBezTo>
                  <a:cubicBezTo>
                    <a:pt x="127136" y="164612"/>
                    <a:pt x="127349" y="165523"/>
                    <a:pt x="127549" y="166421"/>
                  </a:cubicBezTo>
                  <a:cubicBezTo>
                    <a:pt x="127791" y="167501"/>
                    <a:pt x="127933" y="168602"/>
                    <a:pt x="128147" y="169688"/>
                  </a:cubicBezTo>
                  <a:cubicBezTo>
                    <a:pt x="128411" y="171046"/>
                    <a:pt x="128653" y="172403"/>
                    <a:pt x="128607" y="173801"/>
                  </a:cubicBezTo>
                  <a:cubicBezTo>
                    <a:pt x="128579" y="174538"/>
                    <a:pt x="128625" y="175279"/>
                    <a:pt x="128714" y="176009"/>
                  </a:cubicBezTo>
                  <a:cubicBezTo>
                    <a:pt x="129017" y="178547"/>
                    <a:pt x="128489" y="180962"/>
                    <a:pt x="127585" y="183321"/>
                  </a:cubicBezTo>
                  <a:cubicBezTo>
                    <a:pt x="127154" y="184443"/>
                    <a:pt x="126644" y="185537"/>
                    <a:pt x="126202" y="186659"/>
                  </a:cubicBezTo>
                  <a:cubicBezTo>
                    <a:pt x="125967" y="187254"/>
                    <a:pt x="126234" y="187679"/>
                    <a:pt x="126865" y="187767"/>
                  </a:cubicBezTo>
                  <a:cubicBezTo>
                    <a:pt x="127624" y="187878"/>
                    <a:pt x="128382" y="187970"/>
                    <a:pt x="129145" y="188039"/>
                  </a:cubicBezTo>
                  <a:cubicBezTo>
                    <a:pt x="129691" y="188081"/>
                    <a:pt x="130178" y="188220"/>
                    <a:pt x="130606" y="188552"/>
                  </a:cubicBezTo>
                  <a:cubicBezTo>
                    <a:pt x="130717" y="188641"/>
                    <a:pt x="130816" y="188740"/>
                    <a:pt x="130937" y="188815"/>
                  </a:cubicBezTo>
                  <a:cubicBezTo>
                    <a:pt x="131404" y="189103"/>
                    <a:pt x="131875" y="189001"/>
                    <a:pt x="132159" y="188544"/>
                  </a:cubicBezTo>
                  <a:cubicBezTo>
                    <a:pt x="132256" y="188387"/>
                    <a:pt x="132330" y="188213"/>
                    <a:pt x="132391" y="188039"/>
                  </a:cubicBezTo>
                  <a:cubicBezTo>
                    <a:pt x="132779" y="186952"/>
                    <a:pt x="133157" y="185858"/>
                    <a:pt x="133546" y="184768"/>
                  </a:cubicBezTo>
                  <a:cubicBezTo>
                    <a:pt x="133877" y="183841"/>
                    <a:pt x="134034" y="182893"/>
                    <a:pt x="133995" y="181913"/>
                  </a:cubicBezTo>
                  <a:cubicBezTo>
                    <a:pt x="133924" y="180025"/>
                    <a:pt x="133859" y="178136"/>
                    <a:pt x="133812" y="176245"/>
                  </a:cubicBezTo>
                  <a:cubicBezTo>
                    <a:pt x="133756" y="174125"/>
                    <a:pt x="133763" y="172001"/>
                    <a:pt x="133670" y="169884"/>
                  </a:cubicBezTo>
                  <a:close/>
                  <a:moveTo>
                    <a:pt x="62457" y="81101"/>
                  </a:moveTo>
                  <a:cubicBezTo>
                    <a:pt x="62000" y="80827"/>
                    <a:pt x="62296" y="80510"/>
                    <a:pt x="62046" y="79982"/>
                  </a:cubicBezTo>
                  <a:cubicBezTo>
                    <a:pt x="62482" y="80481"/>
                    <a:pt x="62688" y="80716"/>
                    <a:pt x="62457" y="81101"/>
                  </a:cubicBezTo>
                  <a:close/>
                  <a:moveTo>
                    <a:pt x="58744" y="71916"/>
                  </a:moveTo>
                  <a:cubicBezTo>
                    <a:pt x="57201" y="69913"/>
                    <a:pt x="55616" y="67943"/>
                    <a:pt x="53812" y="66154"/>
                  </a:cubicBezTo>
                  <a:cubicBezTo>
                    <a:pt x="53217" y="65559"/>
                    <a:pt x="52537" y="65043"/>
                    <a:pt x="51875" y="64516"/>
                  </a:cubicBezTo>
                  <a:cubicBezTo>
                    <a:pt x="50360" y="63314"/>
                    <a:pt x="48835" y="62121"/>
                    <a:pt x="47307" y="60938"/>
                  </a:cubicBezTo>
                  <a:cubicBezTo>
                    <a:pt x="46708" y="60479"/>
                    <a:pt x="46092" y="60043"/>
                    <a:pt x="45472" y="59620"/>
                  </a:cubicBezTo>
                  <a:cubicBezTo>
                    <a:pt x="44962" y="59270"/>
                    <a:pt x="44435" y="58957"/>
                    <a:pt x="43914" y="58626"/>
                  </a:cubicBezTo>
                  <a:cubicBezTo>
                    <a:pt x="43637" y="58448"/>
                    <a:pt x="43377" y="58234"/>
                    <a:pt x="43081" y="58091"/>
                  </a:cubicBezTo>
                  <a:cubicBezTo>
                    <a:pt x="39971" y="56555"/>
                    <a:pt x="36885" y="54998"/>
                    <a:pt x="33525" y="53980"/>
                  </a:cubicBezTo>
                  <a:cubicBezTo>
                    <a:pt x="31138" y="53260"/>
                    <a:pt x="28754" y="52594"/>
                    <a:pt x="26278" y="52298"/>
                  </a:cubicBezTo>
                  <a:cubicBezTo>
                    <a:pt x="24760" y="52120"/>
                    <a:pt x="23228" y="52091"/>
                    <a:pt x="21699" y="51995"/>
                  </a:cubicBezTo>
                  <a:cubicBezTo>
                    <a:pt x="21510" y="51984"/>
                    <a:pt x="21314" y="52013"/>
                    <a:pt x="21126" y="51998"/>
                  </a:cubicBezTo>
                  <a:cubicBezTo>
                    <a:pt x="18828" y="51788"/>
                    <a:pt x="16665" y="52376"/>
                    <a:pt x="14516" y="53046"/>
                  </a:cubicBezTo>
                  <a:cubicBezTo>
                    <a:pt x="13441" y="53385"/>
                    <a:pt x="12543" y="53962"/>
                    <a:pt x="11755" y="54731"/>
                  </a:cubicBezTo>
                  <a:cubicBezTo>
                    <a:pt x="11081" y="55387"/>
                    <a:pt x="10743" y="56174"/>
                    <a:pt x="10672" y="57080"/>
                  </a:cubicBezTo>
                  <a:cubicBezTo>
                    <a:pt x="10579" y="58316"/>
                    <a:pt x="11145" y="59221"/>
                    <a:pt x="12321" y="59723"/>
                  </a:cubicBezTo>
                  <a:cubicBezTo>
                    <a:pt x="13052" y="60033"/>
                    <a:pt x="13825" y="60061"/>
                    <a:pt x="14577" y="59894"/>
                  </a:cubicBezTo>
                  <a:cubicBezTo>
                    <a:pt x="14926" y="59819"/>
                    <a:pt x="15311" y="59599"/>
                    <a:pt x="15528" y="59328"/>
                  </a:cubicBezTo>
                  <a:cubicBezTo>
                    <a:pt x="16141" y="58551"/>
                    <a:pt x="16580" y="57682"/>
                    <a:pt x="16675" y="56687"/>
                  </a:cubicBezTo>
                  <a:cubicBezTo>
                    <a:pt x="16687" y="56552"/>
                    <a:pt x="16704" y="56388"/>
                    <a:pt x="16640" y="56281"/>
                  </a:cubicBezTo>
                  <a:cubicBezTo>
                    <a:pt x="16522" y="56103"/>
                    <a:pt x="16362" y="55864"/>
                    <a:pt x="16184" y="55832"/>
                  </a:cubicBezTo>
                  <a:cubicBezTo>
                    <a:pt x="16013" y="55800"/>
                    <a:pt x="15735" y="55953"/>
                    <a:pt x="15610" y="56106"/>
                  </a:cubicBezTo>
                  <a:cubicBezTo>
                    <a:pt x="15471" y="56274"/>
                    <a:pt x="15460" y="56534"/>
                    <a:pt x="15375" y="56751"/>
                  </a:cubicBezTo>
                  <a:cubicBezTo>
                    <a:pt x="15182" y="57222"/>
                    <a:pt x="14993" y="57692"/>
                    <a:pt x="14773" y="58152"/>
                  </a:cubicBezTo>
                  <a:cubicBezTo>
                    <a:pt x="14698" y="58312"/>
                    <a:pt x="14559" y="58466"/>
                    <a:pt x="14409" y="58565"/>
                  </a:cubicBezTo>
                  <a:cubicBezTo>
                    <a:pt x="13625" y="59078"/>
                    <a:pt x="12140" y="58423"/>
                    <a:pt x="12030" y="57517"/>
                  </a:cubicBezTo>
                  <a:cubicBezTo>
                    <a:pt x="11954" y="56897"/>
                    <a:pt x="12079" y="56313"/>
                    <a:pt x="12532" y="55840"/>
                  </a:cubicBezTo>
                  <a:cubicBezTo>
                    <a:pt x="13152" y="55187"/>
                    <a:pt x="13854" y="54649"/>
                    <a:pt x="14733" y="54336"/>
                  </a:cubicBezTo>
                  <a:cubicBezTo>
                    <a:pt x="16868" y="53577"/>
                    <a:pt x="19045" y="53128"/>
                    <a:pt x="21339" y="53303"/>
                  </a:cubicBezTo>
                  <a:cubicBezTo>
                    <a:pt x="22319" y="53381"/>
                    <a:pt x="22725" y="53666"/>
                    <a:pt x="22861" y="54607"/>
                  </a:cubicBezTo>
                  <a:cubicBezTo>
                    <a:pt x="23028" y="55761"/>
                    <a:pt x="22943" y="56922"/>
                    <a:pt x="22540" y="58020"/>
                  </a:cubicBezTo>
                  <a:cubicBezTo>
                    <a:pt x="22070" y="59321"/>
                    <a:pt x="21604" y="60639"/>
                    <a:pt x="20527" y="61637"/>
                  </a:cubicBezTo>
                  <a:cubicBezTo>
                    <a:pt x="20423" y="61732"/>
                    <a:pt x="20335" y="61843"/>
                    <a:pt x="20252" y="61957"/>
                  </a:cubicBezTo>
                  <a:cubicBezTo>
                    <a:pt x="18913" y="63885"/>
                    <a:pt x="16871" y="64858"/>
                    <a:pt x="14656" y="65310"/>
                  </a:cubicBezTo>
                  <a:cubicBezTo>
                    <a:pt x="12561" y="65738"/>
                    <a:pt x="10458" y="65445"/>
                    <a:pt x="8802" y="63863"/>
                  </a:cubicBezTo>
                  <a:cubicBezTo>
                    <a:pt x="9375" y="64191"/>
                    <a:pt x="9991" y="64387"/>
                    <a:pt x="10672" y="64544"/>
                  </a:cubicBezTo>
                  <a:cubicBezTo>
                    <a:pt x="10637" y="64370"/>
                    <a:pt x="10654" y="64255"/>
                    <a:pt x="10601" y="64212"/>
                  </a:cubicBezTo>
                  <a:cubicBezTo>
                    <a:pt x="9713" y="63443"/>
                    <a:pt x="8869" y="62613"/>
                    <a:pt x="7907" y="61939"/>
                  </a:cubicBezTo>
                  <a:cubicBezTo>
                    <a:pt x="5990" y="60599"/>
                    <a:pt x="4654" y="58857"/>
                    <a:pt x="3660" y="56820"/>
                  </a:cubicBezTo>
                  <a:cubicBezTo>
                    <a:pt x="3286" y="56050"/>
                    <a:pt x="3036" y="55280"/>
                    <a:pt x="3100" y="54429"/>
                  </a:cubicBezTo>
                  <a:cubicBezTo>
                    <a:pt x="3179" y="53421"/>
                    <a:pt x="3265" y="52416"/>
                    <a:pt x="3350" y="51407"/>
                  </a:cubicBezTo>
                  <a:cubicBezTo>
                    <a:pt x="3368" y="51168"/>
                    <a:pt x="3339" y="50947"/>
                    <a:pt x="3082" y="50826"/>
                  </a:cubicBezTo>
                  <a:cubicBezTo>
                    <a:pt x="2847" y="50716"/>
                    <a:pt x="2487" y="50851"/>
                    <a:pt x="2392" y="51143"/>
                  </a:cubicBezTo>
                  <a:cubicBezTo>
                    <a:pt x="2242" y="51578"/>
                    <a:pt x="2089" y="52023"/>
                    <a:pt x="2049" y="52472"/>
                  </a:cubicBezTo>
                  <a:cubicBezTo>
                    <a:pt x="1985" y="53299"/>
                    <a:pt x="2007" y="54129"/>
                    <a:pt x="1982" y="54960"/>
                  </a:cubicBezTo>
                  <a:cubicBezTo>
                    <a:pt x="1964" y="55618"/>
                    <a:pt x="2145" y="56231"/>
                    <a:pt x="2420" y="56826"/>
                  </a:cubicBezTo>
                  <a:cubicBezTo>
                    <a:pt x="3528" y="59224"/>
                    <a:pt x="4996" y="61344"/>
                    <a:pt x="7315" y="62830"/>
                  </a:cubicBezTo>
                  <a:cubicBezTo>
                    <a:pt x="7604" y="63015"/>
                    <a:pt x="7981" y="63165"/>
                    <a:pt x="8064" y="63561"/>
                  </a:cubicBezTo>
                  <a:cubicBezTo>
                    <a:pt x="8302" y="63661"/>
                    <a:pt x="8542" y="63756"/>
                    <a:pt x="8784" y="63856"/>
                  </a:cubicBezTo>
                  <a:cubicBezTo>
                    <a:pt x="8545" y="63763"/>
                    <a:pt x="8235" y="63835"/>
                    <a:pt x="8067" y="63589"/>
                  </a:cubicBezTo>
                  <a:cubicBezTo>
                    <a:pt x="6318" y="63030"/>
                    <a:pt x="4747" y="62146"/>
                    <a:pt x="3460" y="60895"/>
                  </a:cubicBezTo>
                  <a:cubicBezTo>
                    <a:pt x="2181" y="59645"/>
                    <a:pt x="1433" y="58102"/>
                    <a:pt x="1426" y="56307"/>
                  </a:cubicBezTo>
                  <a:cubicBezTo>
                    <a:pt x="1415" y="54738"/>
                    <a:pt x="1312" y="53160"/>
                    <a:pt x="1679" y="51620"/>
                  </a:cubicBezTo>
                  <a:cubicBezTo>
                    <a:pt x="2274" y="49127"/>
                    <a:pt x="3425" y="46957"/>
                    <a:pt x="5677" y="45435"/>
                  </a:cubicBezTo>
                  <a:cubicBezTo>
                    <a:pt x="7651" y="44103"/>
                    <a:pt x="9706" y="42945"/>
                    <a:pt x="12036" y="42289"/>
                  </a:cubicBezTo>
                  <a:cubicBezTo>
                    <a:pt x="12732" y="42094"/>
                    <a:pt x="13423" y="41954"/>
                    <a:pt x="14153" y="41972"/>
                  </a:cubicBezTo>
                  <a:cubicBezTo>
                    <a:pt x="15396" y="42008"/>
                    <a:pt x="16644" y="41990"/>
                    <a:pt x="17887" y="42026"/>
                  </a:cubicBezTo>
                  <a:cubicBezTo>
                    <a:pt x="19002" y="42058"/>
                    <a:pt x="20075" y="42261"/>
                    <a:pt x="21076" y="42760"/>
                  </a:cubicBezTo>
                  <a:cubicBezTo>
                    <a:pt x="23855" y="44131"/>
                    <a:pt x="26858" y="44962"/>
                    <a:pt x="29773" y="45998"/>
                  </a:cubicBezTo>
                  <a:cubicBezTo>
                    <a:pt x="30981" y="46430"/>
                    <a:pt x="32186" y="46904"/>
                    <a:pt x="33336" y="47456"/>
                  </a:cubicBezTo>
                  <a:cubicBezTo>
                    <a:pt x="35307" y="48404"/>
                    <a:pt x="37298" y="49308"/>
                    <a:pt x="39126" y="50513"/>
                  </a:cubicBezTo>
                  <a:cubicBezTo>
                    <a:pt x="39835" y="50979"/>
                    <a:pt x="40594" y="51385"/>
                    <a:pt x="41349" y="51781"/>
                  </a:cubicBezTo>
                  <a:cubicBezTo>
                    <a:pt x="43523" y="52911"/>
                    <a:pt x="45419" y="54353"/>
                    <a:pt x="47039" y="56153"/>
                  </a:cubicBezTo>
                  <a:cubicBezTo>
                    <a:pt x="48450" y="57718"/>
                    <a:pt x="49922" y="59239"/>
                    <a:pt x="51362" y="60781"/>
                  </a:cubicBezTo>
                  <a:cubicBezTo>
                    <a:pt x="51650" y="61088"/>
                    <a:pt x="51939" y="61398"/>
                    <a:pt x="52199" y="61729"/>
                  </a:cubicBezTo>
                  <a:cubicBezTo>
                    <a:pt x="54034" y="64034"/>
                    <a:pt x="55911" y="66307"/>
                    <a:pt x="57504" y="68784"/>
                  </a:cubicBezTo>
                  <a:cubicBezTo>
                    <a:pt x="58045" y="69629"/>
                    <a:pt x="59136" y="71752"/>
                    <a:pt x="59438" y="72763"/>
                  </a:cubicBezTo>
                  <a:cubicBezTo>
                    <a:pt x="59136" y="72393"/>
                    <a:pt x="58933" y="72161"/>
                    <a:pt x="58744" y="71916"/>
                  </a:cubicBezTo>
                  <a:close/>
                  <a:moveTo>
                    <a:pt x="42290" y="83859"/>
                  </a:moveTo>
                  <a:cubicBezTo>
                    <a:pt x="42910" y="82982"/>
                    <a:pt x="43537" y="82110"/>
                    <a:pt x="44174" y="81247"/>
                  </a:cubicBezTo>
                  <a:cubicBezTo>
                    <a:pt x="44595" y="80673"/>
                    <a:pt x="45126" y="80214"/>
                    <a:pt x="45774" y="79882"/>
                  </a:cubicBezTo>
                  <a:cubicBezTo>
                    <a:pt x="47004" y="79256"/>
                    <a:pt x="48254" y="78689"/>
                    <a:pt x="49622" y="78382"/>
                  </a:cubicBezTo>
                  <a:cubicBezTo>
                    <a:pt x="51910" y="77866"/>
                    <a:pt x="54197" y="77389"/>
                    <a:pt x="56535" y="77136"/>
                  </a:cubicBezTo>
                  <a:cubicBezTo>
                    <a:pt x="57575" y="77025"/>
                    <a:pt x="58609" y="76815"/>
                    <a:pt x="59806" y="76623"/>
                  </a:cubicBezTo>
                  <a:cubicBezTo>
                    <a:pt x="59956" y="76947"/>
                    <a:pt x="60101" y="77231"/>
                    <a:pt x="60216" y="77527"/>
                  </a:cubicBezTo>
                  <a:cubicBezTo>
                    <a:pt x="60311" y="77780"/>
                    <a:pt x="60372" y="78048"/>
                    <a:pt x="60476" y="78394"/>
                  </a:cubicBezTo>
                  <a:cubicBezTo>
                    <a:pt x="60169" y="78479"/>
                    <a:pt x="59916" y="78583"/>
                    <a:pt x="59656" y="78618"/>
                  </a:cubicBezTo>
                  <a:cubicBezTo>
                    <a:pt x="57950" y="78864"/>
                    <a:pt x="56243" y="79088"/>
                    <a:pt x="54539" y="79331"/>
                  </a:cubicBezTo>
                  <a:cubicBezTo>
                    <a:pt x="52541" y="79622"/>
                    <a:pt x="50620" y="80193"/>
                    <a:pt x="48754" y="80934"/>
                  </a:cubicBezTo>
                  <a:cubicBezTo>
                    <a:pt x="48001" y="81233"/>
                    <a:pt x="47249" y="81536"/>
                    <a:pt x="46476" y="81775"/>
                  </a:cubicBezTo>
                  <a:cubicBezTo>
                    <a:pt x="45315" y="82135"/>
                    <a:pt x="44289" y="82697"/>
                    <a:pt x="43388" y="83485"/>
                  </a:cubicBezTo>
                  <a:cubicBezTo>
                    <a:pt x="43041" y="83791"/>
                    <a:pt x="42657" y="84062"/>
                    <a:pt x="42304" y="84340"/>
                  </a:cubicBezTo>
                  <a:cubicBezTo>
                    <a:pt x="41984" y="84130"/>
                    <a:pt x="42204" y="83973"/>
                    <a:pt x="42290" y="83859"/>
                  </a:cubicBezTo>
                  <a:close/>
                  <a:moveTo>
                    <a:pt x="55434" y="89994"/>
                  </a:moveTo>
                  <a:cubicBezTo>
                    <a:pt x="51507" y="89221"/>
                    <a:pt x="47560" y="89114"/>
                    <a:pt x="43587" y="89528"/>
                  </a:cubicBezTo>
                  <a:cubicBezTo>
                    <a:pt x="42443" y="89645"/>
                    <a:pt x="41300" y="89721"/>
                    <a:pt x="40155" y="89809"/>
                  </a:cubicBezTo>
                  <a:cubicBezTo>
                    <a:pt x="39984" y="89820"/>
                    <a:pt x="39810" y="89777"/>
                    <a:pt x="39529" y="89752"/>
                  </a:cubicBezTo>
                  <a:cubicBezTo>
                    <a:pt x="39650" y="89507"/>
                    <a:pt x="39711" y="89339"/>
                    <a:pt x="39810" y="89196"/>
                  </a:cubicBezTo>
                  <a:cubicBezTo>
                    <a:pt x="40209" y="88623"/>
                    <a:pt x="40601" y="88045"/>
                    <a:pt x="41028" y="87493"/>
                  </a:cubicBezTo>
                  <a:cubicBezTo>
                    <a:pt x="41400" y="87016"/>
                    <a:pt x="41770" y="86524"/>
                    <a:pt x="42222" y="86121"/>
                  </a:cubicBezTo>
                  <a:cubicBezTo>
                    <a:pt x="43099" y="85341"/>
                    <a:pt x="44021" y="84607"/>
                    <a:pt x="44948" y="83880"/>
                  </a:cubicBezTo>
                  <a:cubicBezTo>
                    <a:pt x="45279" y="83620"/>
                    <a:pt x="45657" y="83396"/>
                    <a:pt x="46052" y="83250"/>
                  </a:cubicBezTo>
                  <a:cubicBezTo>
                    <a:pt x="47656" y="82640"/>
                    <a:pt x="49270" y="82067"/>
                    <a:pt x="50880" y="81482"/>
                  </a:cubicBezTo>
                  <a:cubicBezTo>
                    <a:pt x="52865" y="80763"/>
                    <a:pt x="54953" y="80489"/>
                    <a:pt x="57030" y="80160"/>
                  </a:cubicBezTo>
                  <a:cubicBezTo>
                    <a:pt x="58252" y="79964"/>
                    <a:pt x="59471" y="79733"/>
                    <a:pt x="60742" y="79708"/>
                  </a:cubicBezTo>
                  <a:cubicBezTo>
                    <a:pt x="61153" y="80464"/>
                    <a:pt x="60999" y="81255"/>
                    <a:pt x="61102" y="82031"/>
                  </a:cubicBezTo>
                  <a:cubicBezTo>
                    <a:pt x="60811" y="82245"/>
                    <a:pt x="60561" y="82459"/>
                    <a:pt x="60283" y="82626"/>
                  </a:cubicBezTo>
                  <a:cubicBezTo>
                    <a:pt x="59229" y="83246"/>
                    <a:pt x="58469" y="84108"/>
                    <a:pt x="57932" y="85170"/>
                  </a:cubicBezTo>
                  <a:cubicBezTo>
                    <a:pt x="57330" y="86371"/>
                    <a:pt x="56723" y="87575"/>
                    <a:pt x="56082" y="88759"/>
                  </a:cubicBezTo>
                  <a:cubicBezTo>
                    <a:pt x="55851" y="89178"/>
                    <a:pt x="55975" y="89553"/>
                    <a:pt x="56118" y="90041"/>
                  </a:cubicBezTo>
                  <a:cubicBezTo>
                    <a:pt x="55861" y="90023"/>
                    <a:pt x="55641" y="90037"/>
                    <a:pt x="55434" y="89994"/>
                  </a:cubicBezTo>
                  <a:close/>
                  <a:moveTo>
                    <a:pt x="66928" y="91979"/>
                  </a:moveTo>
                  <a:cubicBezTo>
                    <a:pt x="65973" y="92161"/>
                    <a:pt x="65168" y="91808"/>
                    <a:pt x="64355" y="91598"/>
                  </a:cubicBezTo>
                  <a:cubicBezTo>
                    <a:pt x="64159" y="91017"/>
                    <a:pt x="64306" y="90525"/>
                    <a:pt x="64552" y="90091"/>
                  </a:cubicBezTo>
                  <a:cubicBezTo>
                    <a:pt x="65072" y="89160"/>
                    <a:pt x="65856" y="88463"/>
                    <a:pt x="66928" y="87707"/>
                  </a:cubicBezTo>
                  <a:close/>
                  <a:moveTo>
                    <a:pt x="67003" y="86296"/>
                  </a:moveTo>
                  <a:cubicBezTo>
                    <a:pt x="64901" y="87507"/>
                    <a:pt x="63255" y="88876"/>
                    <a:pt x="62927" y="91320"/>
                  </a:cubicBezTo>
                  <a:cubicBezTo>
                    <a:pt x="62168" y="91295"/>
                    <a:pt x="61477" y="91263"/>
                    <a:pt x="60832" y="90949"/>
                  </a:cubicBezTo>
                  <a:cubicBezTo>
                    <a:pt x="61355" y="88683"/>
                    <a:pt x="62834" y="87091"/>
                    <a:pt x="64541" y="85669"/>
                  </a:cubicBezTo>
                  <a:cubicBezTo>
                    <a:pt x="64929" y="85341"/>
                    <a:pt x="65410" y="85099"/>
                    <a:pt x="65891" y="84903"/>
                  </a:cubicBezTo>
                  <a:cubicBezTo>
                    <a:pt x="66177" y="84786"/>
                    <a:pt x="66540" y="84839"/>
                    <a:pt x="67003" y="84804"/>
                  </a:cubicBezTo>
                  <a:close/>
                  <a:moveTo>
                    <a:pt x="67259" y="83524"/>
                  </a:moveTo>
                  <a:cubicBezTo>
                    <a:pt x="65386" y="83317"/>
                    <a:pt x="64077" y="84201"/>
                    <a:pt x="62906" y="85345"/>
                  </a:cubicBezTo>
                  <a:cubicBezTo>
                    <a:pt x="62431" y="85801"/>
                    <a:pt x="61982" y="86279"/>
                    <a:pt x="61538" y="86756"/>
                  </a:cubicBezTo>
                  <a:cubicBezTo>
                    <a:pt x="60497" y="87878"/>
                    <a:pt x="59834" y="89168"/>
                    <a:pt x="59699" y="90760"/>
                  </a:cubicBezTo>
                  <a:cubicBezTo>
                    <a:pt x="58711" y="90707"/>
                    <a:pt x="57810" y="90458"/>
                    <a:pt x="56930" y="90293"/>
                  </a:cubicBezTo>
                  <a:cubicBezTo>
                    <a:pt x="56756" y="89934"/>
                    <a:pt x="57076" y="89859"/>
                    <a:pt x="57187" y="89685"/>
                  </a:cubicBezTo>
                  <a:cubicBezTo>
                    <a:pt x="57483" y="89214"/>
                    <a:pt x="57785" y="88747"/>
                    <a:pt x="58045" y="88263"/>
                  </a:cubicBezTo>
                  <a:cubicBezTo>
                    <a:pt x="58530" y="87365"/>
                    <a:pt x="58965" y="86442"/>
                    <a:pt x="59467" y="85559"/>
                  </a:cubicBezTo>
                  <a:cubicBezTo>
                    <a:pt x="59691" y="85159"/>
                    <a:pt x="59963" y="84743"/>
                    <a:pt x="60323" y="84468"/>
                  </a:cubicBezTo>
                  <a:cubicBezTo>
                    <a:pt x="61587" y="83495"/>
                    <a:pt x="62880" y="82544"/>
                    <a:pt x="64391" y="81931"/>
                  </a:cubicBezTo>
                  <a:cubicBezTo>
                    <a:pt x="65403" y="81522"/>
                    <a:pt x="65995" y="81486"/>
                    <a:pt x="67534" y="81699"/>
                  </a:cubicBezTo>
                  <a:cubicBezTo>
                    <a:pt x="67701" y="82281"/>
                    <a:pt x="67548" y="82837"/>
                    <a:pt x="67259" y="83524"/>
                  </a:cubicBezTo>
                  <a:close/>
                  <a:moveTo>
                    <a:pt x="129113" y="133809"/>
                  </a:moveTo>
                  <a:cubicBezTo>
                    <a:pt x="128971" y="133987"/>
                    <a:pt x="128807" y="134173"/>
                    <a:pt x="128607" y="134286"/>
                  </a:cubicBezTo>
                  <a:cubicBezTo>
                    <a:pt x="127720" y="134807"/>
                    <a:pt x="126829" y="135330"/>
                    <a:pt x="125907" y="135797"/>
                  </a:cubicBezTo>
                  <a:cubicBezTo>
                    <a:pt x="125603" y="135950"/>
                    <a:pt x="125215" y="136114"/>
                    <a:pt x="124845" y="135855"/>
                  </a:cubicBezTo>
                  <a:cubicBezTo>
                    <a:pt x="125301" y="135306"/>
                    <a:pt x="127933" y="133268"/>
                    <a:pt x="129288" y="132426"/>
                  </a:cubicBezTo>
                  <a:cubicBezTo>
                    <a:pt x="129498" y="132939"/>
                    <a:pt x="129448" y="133392"/>
                    <a:pt x="129113" y="133809"/>
                  </a:cubicBezTo>
                  <a:close/>
                  <a:moveTo>
                    <a:pt x="123697" y="135901"/>
                  </a:moveTo>
                  <a:cubicBezTo>
                    <a:pt x="123330" y="136175"/>
                    <a:pt x="122881" y="136072"/>
                    <a:pt x="122414" y="135986"/>
                  </a:cubicBezTo>
                  <a:cubicBezTo>
                    <a:pt x="122414" y="135833"/>
                    <a:pt x="122397" y="135779"/>
                    <a:pt x="122414" y="135748"/>
                  </a:cubicBezTo>
                  <a:cubicBezTo>
                    <a:pt x="122461" y="135666"/>
                    <a:pt x="122511" y="135583"/>
                    <a:pt x="122582" y="135526"/>
                  </a:cubicBezTo>
                  <a:cubicBezTo>
                    <a:pt x="124720" y="133916"/>
                    <a:pt x="126858" y="132309"/>
                    <a:pt x="129002" y="130702"/>
                  </a:cubicBezTo>
                  <a:cubicBezTo>
                    <a:pt x="129071" y="130652"/>
                    <a:pt x="129184" y="130663"/>
                    <a:pt x="129277" y="130642"/>
                  </a:cubicBezTo>
                  <a:cubicBezTo>
                    <a:pt x="129477" y="130955"/>
                    <a:pt x="129426" y="131265"/>
                    <a:pt x="129199" y="131532"/>
                  </a:cubicBezTo>
                  <a:cubicBezTo>
                    <a:pt x="128985" y="131778"/>
                    <a:pt x="128757" y="132020"/>
                    <a:pt x="128500" y="132220"/>
                  </a:cubicBezTo>
                  <a:cubicBezTo>
                    <a:pt x="126907" y="133456"/>
                    <a:pt x="125308" y="134689"/>
                    <a:pt x="123697" y="135901"/>
                  </a:cubicBezTo>
                  <a:close/>
                  <a:moveTo>
                    <a:pt x="130004" y="116439"/>
                  </a:moveTo>
                  <a:cubicBezTo>
                    <a:pt x="129940" y="116674"/>
                    <a:pt x="129686" y="116896"/>
                    <a:pt x="129466" y="117049"/>
                  </a:cubicBezTo>
                  <a:cubicBezTo>
                    <a:pt x="128622" y="117654"/>
                    <a:pt x="127767" y="118246"/>
                    <a:pt x="126890" y="118808"/>
                  </a:cubicBezTo>
                  <a:cubicBezTo>
                    <a:pt x="125810" y="119500"/>
                    <a:pt x="124774" y="120231"/>
                    <a:pt x="123833" y="121089"/>
                  </a:cubicBezTo>
                  <a:cubicBezTo>
                    <a:pt x="122952" y="121890"/>
                    <a:pt x="120242" y="123701"/>
                    <a:pt x="119254" y="124178"/>
                  </a:cubicBezTo>
                  <a:cubicBezTo>
                    <a:pt x="119229" y="123719"/>
                    <a:pt x="119208" y="123401"/>
                    <a:pt x="119198" y="123081"/>
                  </a:cubicBezTo>
                  <a:cubicBezTo>
                    <a:pt x="119183" y="122735"/>
                    <a:pt x="119347" y="122479"/>
                    <a:pt x="119622" y="122250"/>
                  </a:cubicBezTo>
                  <a:cubicBezTo>
                    <a:pt x="120555" y="121467"/>
                    <a:pt x="121417" y="120597"/>
                    <a:pt x="122486" y="119959"/>
                  </a:cubicBezTo>
                  <a:cubicBezTo>
                    <a:pt x="122970" y="119671"/>
                    <a:pt x="123388" y="119275"/>
                    <a:pt x="123843" y="118940"/>
                  </a:cubicBezTo>
                  <a:cubicBezTo>
                    <a:pt x="124799" y="118246"/>
                    <a:pt x="125757" y="117562"/>
                    <a:pt x="126715" y="116871"/>
                  </a:cubicBezTo>
                  <a:cubicBezTo>
                    <a:pt x="126829" y="116789"/>
                    <a:pt x="126947" y="116703"/>
                    <a:pt x="127065" y="116621"/>
                  </a:cubicBezTo>
                  <a:cubicBezTo>
                    <a:pt x="127071" y="116631"/>
                    <a:pt x="127078" y="116646"/>
                    <a:pt x="127086" y="116657"/>
                  </a:cubicBezTo>
                  <a:cubicBezTo>
                    <a:pt x="127175" y="116764"/>
                    <a:pt x="127349" y="116802"/>
                    <a:pt x="127499" y="116881"/>
                  </a:cubicBezTo>
                  <a:cubicBezTo>
                    <a:pt x="127609" y="116781"/>
                    <a:pt x="127713" y="116721"/>
                    <a:pt x="127770" y="116631"/>
                  </a:cubicBezTo>
                  <a:cubicBezTo>
                    <a:pt x="127802" y="116578"/>
                    <a:pt x="127798" y="116453"/>
                    <a:pt x="127756" y="116411"/>
                  </a:cubicBezTo>
                  <a:cubicBezTo>
                    <a:pt x="127706" y="116353"/>
                    <a:pt x="127649" y="116294"/>
                    <a:pt x="127591" y="116240"/>
                  </a:cubicBezTo>
                  <a:cubicBezTo>
                    <a:pt x="128180" y="115816"/>
                    <a:pt x="128767" y="115391"/>
                    <a:pt x="129355" y="114968"/>
                  </a:cubicBezTo>
                  <a:cubicBezTo>
                    <a:pt x="129573" y="114814"/>
                    <a:pt x="129801" y="114665"/>
                    <a:pt x="130122" y="114444"/>
                  </a:cubicBezTo>
                  <a:cubicBezTo>
                    <a:pt x="130321" y="115220"/>
                    <a:pt x="130175" y="115840"/>
                    <a:pt x="130004" y="116439"/>
                  </a:cubicBezTo>
                  <a:close/>
                  <a:moveTo>
                    <a:pt x="130199" y="113543"/>
                  </a:moveTo>
                  <a:cubicBezTo>
                    <a:pt x="126741" y="116361"/>
                    <a:pt x="122821" y="118655"/>
                    <a:pt x="119422" y="121612"/>
                  </a:cubicBezTo>
                  <a:cubicBezTo>
                    <a:pt x="119333" y="121553"/>
                    <a:pt x="119240" y="121492"/>
                    <a:pt x="119151" y="121431"/>
                  </a:cubicBezTo>
                  <a:lnTo>
                    <a:pt x="119151" y="119543"/>
                  </a:lnTo>
                  <a:cubicBezTo>
                    <a:pt x="122589" y="116906"/>
                    <a:pt x="126473" y="114736"/>
                    <a:pt x="130104" y="112192"/>
                  </a:cubicBezTo>
                  <a:cubicBezTo>
                    <a:pt x="130318" y="112780"/>
                    <a:pt x="130324" y="112780"/>
                    <a:pt x="130199" y="113543"/>
                  </a:cubicBezTo>
                  <a:close/>
                  <a:moveTo>
                    <a:pt x="129630" y="111775"/>
                  </a:moveTo>
                  <a:cubicBezTo>
                    <a:pt x="129007" y="112203"/>
                    <a:pt x="128418" y="112676"/>
                    <a:pt x="127784" y="113090"/>
                  </a:cubicBezTo>
                  <a:cubicBezTo>
                    <a:pt x="125761" y="114405"/>
                    <a:pt x="123719" y="115695"/>
                    <a:pt x="121695" y="117009"/>
                  </a:cubicBezTo>
                  <a:cubicBezTo>
                    <a:pt x="121182" y="117345"/>
                    <a:pt x="120708" y="117740"/>
                    <a:pt x="120202" y="118085"/>
                  </a:cubicBezTo>
                  <a:cubicBezTo>
                    <a:pt x="119903" y="118292"/>
                    <a:pt x="119579" y="118460"/>
                    <a:pt x="119247" y="118655"/>
                  </a:cubicBezTo>
                  <a:cubicBezTo>
                    <a:pt x="118831" y="117366"/>
                    <a:pt x="118880" y="117177"/>
                    <a:pt x="119746" y="116610"/>
                  </a:cubicBezTo>
                  <a:cubicBezTo>
                    <a:pt x="121210" y="115659"/>
                    <a:pt x="122679" y="114704"/>
                    <a:pt x="124146" y="113753"/>
                  </a:cubicBezTo>
                  <a:cubicBezTo>
                    <a:pt x="124342" y="113621"/>
                    <a:pt x="124560" y="113507"/>
                    <a:pt x="124734" y="113354"/>
                  </a:cubicBezTo>
                  <a:cubicBezTo>
                    <a:pt x="126469" y="111818"/>
                    <a:pt x="128558" y="110742"/>
                    <a:pt x="130403" y="109349"/>
                  </a:cubicBezTo>
                  <a:cubicBezTo>
                    <a:pt x="130495" y="109277"/>
                    <a:pt x="130645" y="109277"/>
                    <a:pt x="130862" y="109217"/>
                  </a:cubicBezTo>
                  <a:cubicBezTo>
                    <a:pt x="130798" y="110282"/>
                    <a:pt x="130535" y="111159"/>
                    <a:pt x="129630" y="111775"/>
                  </a:cubicBezTo>
                  <a:close/>
                  <a:moveTo>
                    <a:pt x="131191" y="107624"/>
                  </a:moveTo>
                  <a:cubicBezTo>
                    <a:pt x="131051" y="107948"/>
                    <a:pt x="130791" y="108259"/>
                    <a:pt x="130506" y="108483"/>
                  </a:cubicBezTo>
                  <a:cubicBezTo>
                    <a:pt x="129772" y="109068"/>
                    <a:pt x="129002" y="109609"/>
                    <a:pt x="128237" y="110158"/>
                  </a:cubicBezTo>
                  <a:cubicBezTo>
                    <a:pt x="127089" y="110974"/>
                    <a:pt x="125932" y="111786"/>
                    <a:pt x="124781" y="112602"/>
                  </a:cubicBezTo>
                  <a:cubicBezTo>
                    <a:pt x="124549" y="112762"/>
                    <a:pt x="124328" y="112944"/>
                    <a:pt x="124093" y="113097"/>
                  </a:cubicBezTo>
                  <a:cubicBezTo>
                    <a:pt x="122717" y="114010"/>
                    <a:pt x="121339" y="114914"/>
                    <a:pt x="119953" y="115812"/>
                  </a:cubicBezTo>
                  <a:cubicBezTo>
                    <a:pt x="119732" y="115958"/>
                    <a:pt x="119464" y="116040"/>
                    <a:pt x="119168" y="116176"/>
                  </a:cubicBezTo>
                  <a:cubicBezTo>
                    <a:pt x="118880" y="115570"/>
                    <a:pt x="118951" y="115014"/>
                    <a:pt x="119030" y="114494"/>
                  </a:cubicBezTo>
                  <a:cubicBezTo>
                    <a:pt x="119066" y="114258"/>
                    <a:pt x="119304" y="114020"/>
                    <a:pt x="119515" y="113856"/>
                  </a:cubicBezTo>
                  <a:cubicBezTo>
                    <a:pt x="120434" y="113125"/>
                    <a:pt x="121353" y="112388"/>
                    <a:pt x="122319" y="111714"/>
                  </a:cubicBezTo>
                  <a:cubicBezTo>
                    <a:pt x="124560" y="110158"/>
                    <a:pt x="126829" y="108632"/>
                    <a:pt x="129084" y="107090"/>
                  </a:cubicBezTo>
                  <a:cubicBezTo>
                    <a:pt x="129630" y="106720"/>
                    <a:pt x="130168" y="106342"/>
                    <a:pt x="130717" y="105971"/>
                  </a:cubicBezTo>
                  <a:cubicBezTo>
                    <a:pt x="130941" y="105822"/>
                    <a:pt x="131176" y="105690"/>
                    <a:pt x="131561" y="105455"/>
                  </a:cubicBezTo>
                  <a:cubicBezTo>
                    <a:pt x="131525" y="106320"/>
                    <a:pt x="131461" y="106997"/>
                    <a:pt x="131191" y="107624"/>
                  </a:cubicBezTo>
                  <a:close/>
                  <a:moveTo>
                    <a:pt x="131803" y="103944"/>
                  </a:moveTo>
                  <a:cubicBezTo>
                    <a:pt x="131760" y="104347"/>
                    <a:pt x="131554" y="104631"/>
                    <a:pt x="131240" y="104863"/>
                  </a:cubicBezTo>
                  <a:cubicBezTo>
                    <a:pt x="130517" y="105394"/>
                    <a:pt x="129801" y="105935"/>
                    <a:pt x="129060" y="106442"/>
                  </a:cubicBezTo>
                  <a:cubicBezTo>
                    <a:pt x="126715" y="108042"/>
                    <a:pt x="124353" y="109616"/>
                    <a:pt x="122016" y="111223"/>
                  </a:cubicBezTo>
                  <a:cubicBezTo>
                    <a:pt x="121278" y="111732"/>
                    <a:pt x="120601" y="112324"/>
                    <a:pt x="119882" y="112862"/>
                  </a:cubicBezTo>
                  <a:cubicBezTo>
                    <a:pt x="119668" y="113015"/>
                    <a:pt x="119400" y="113101"/>
                    <a:pt x="119115" y="113240"/>
                  </a:cubicBezTo>
                  <a:cubicBezTo>
                    <a:pt x="118884" y="112563"/>
                    <a:pt x="119002" y="111975"/>
                    <a:pt x="118991" y="111426"/>
                  </a:cubicBezTo>
                  <a:cubicBezTo>
                    <a:pt x="120608" y="110097"/>
                    <a:pt x="122148" y="108786"/>
                    <a:pt x="123733" y="107532"/>
                  </a:cubicBezTo>
                  <a:cubicBezTo>
                    <a:pt x="124695" y="106776"/>
                    <a:pt x="125700" y="106057"/>
                    <a:pt x="126741" y="105401"/>
                  </a:cubicBezTo>
                  <a:cubicBezTo>
                    <a:pt x="128262" y="104436"/>
                    <a:pt x="129762" y="103449"/>
                    <a:pt x="131123" y="102273"/>
                  </a:cubicBezTo>
                  <a:cubicBezTo>
                    <a:pt x="131326" y="102094"/>
                    <a:pt x="131568" y="101956"/>
                    <a:pt x="132110" y="101578"/>
                  </a:cubicBezTo>
                  <a:cubicBezTo>
                    <a:pt x="131974" y="102582"/>
                    <a:pt x="131867" y="103263"/>
                    <a:pt x="131803" y="103944"/>
                  </a:cubicBezTo>
                  <a:close/>
                  <a:moveTo>
                    <a:pt x="132256" y="100673"/>
                  </a:moveTo>
                  <a:cubicBezTo>
                    <a:pt x="130278" y="102219"/>
                    <a:pt x="128344" y="103791"/>
                    <a:pt x="126177" y="105077"/>
                  </a:cubicBezTo>
                  <a:cubicBezTo>
                    <a:pt x="124090" y="106320"/>
                    <a:pt x="122315" y="107948"/>
                    <a:pt x="120451" y="109466"/>
                  </a:cubicBezTo>
                  <a:cubicBezTo>
                    <a:pt x="120063" y="109787"/>
                    <a:pt x="119739" y="110201"/>
                    <a:pt x="119229" y="110386"/>
                  </a:cubicBezTo>
                  <a:cubicBezTo>
                    <a:pt x="118767" y="109224"/>
                    <a:pt x="118831" y="108704"/>
                    <a:pt x="119593" y="108024"/>
                  </a:cubicBezTo>
                  <a:cubicBezTo>
                    <a:pt x="120576" y="107151"/>
                    <a:pt x="121528" y="106238"/>
                    <a:pt x="122689" y="105565"/>
                  </a:cubicBezTo>
                  <a:cubicBezTo>
                    <a:pt x="123220" y="105255"/>
                    <a:pt x="123708" y="104873"/>
                    <a:pt x="124182" y="104489"/>
                  </a:cubicBezTo>
                  <a:cubicBezTo>
                    <a:pt x="126751" y="102411"/>
                    <a:pt x="129306" y="100328"/>
                    <a:pt x="131867" y="98246"/>
                  </a:cubicBezTo>
                  <a:cubicBezTo>
                    <a:pt x="132042" y="98104"/>
                    <a:pt x="132220" y="97968"/>
                    <a:pt x="132587" y="97680"/>
                  </a:cubicBezTo>
                  <a:cubicBezTo>
                    <a:pt x="132658" y="98877"/>
                    <a:pt x="132398" y="99764"/>
                    <a:pt x="132256" y="100673"/>
                  </a:cubicBezTo>
                  <a:close/>
                  <a:moveTo>
                    <a:pt x="132826" y="96479"/>
                  </a:moveTo>
                  <a:cubicBezTo>
                    <a:pt x="132751" y="96757"/>
                    <a:pt x="132444" y="96999"/>
                    <a:pt x="132202" y="97206"/>
                  </a:cubicBezTo>
                  <a:cubicBezTo>
                    <a:pt x="130880" y="98343"/>
                    <a:pt x="129566" y="99472"/>
                    <a:pt x="128216" y="100573"/>
                  </a:cubicBezTo>
                  <a:cubicBezTo>
                    <a:pt x="126869" y="101678"/>
                    <a:pt x="125489" y="102743"/>
                    <a:pt x="124121" y="103819"/>
                  </a:cubicBezTo>
                  <a:cubicBezTo>
                    <a:pt x="123715" y="104140"/>
                    <a:pt x="123312" y="104471"/>
                    <a:pt x="122878" y="104749"/>
                  </a:cubicBezTo>
                  <a:cubicBezTo>
                    <a:pt x="121759" y="105462"/>
                    <a:pt x="120701" y="106242"/>
                    <a:pt x="119717" y="107122"/>
                  </a:cubicBezTo>
                  <a:cubicBezTo>
                    <a:pt x="119561" y="107264"/>
                    <a:pt x="119339" y="107343"/>
                    <a:pt x="119073" y="107493"/>
                  </a:cubicBezTo>
                  <a:cubicBezTo>
                    <a:pt x="118887" y="106573"/>
                    <a:pt x="118902" y="105758"/>
                    <a:pt x="119012" y="104873"/>
                  </a:cubicBezTo>
                  <a:cubicBezTo>
                    <a:pt x="119949" y="104136"/>
                    <a:pt x="120872" y="103331"/>
                    <a:pt x="121877" y="102636"/>
                  </a:cubicBezTo>
                  <a:cubicBezTo>
                    <a:pt x="123052" y="101834"/>
                    <a:pt x="124100" y="100905"/>
                    <a:pt x="125141" y="99950"/>
                  </a:cubicBezTo>
                  <a:cubicBezTo>
                    <a:pt x="126138" y="99030"/>
                    <a:pt x="127189" y="98161"/>
                    <a:pt x="128247" y="97302"/>
                  </a:cubicBezTo>
                  <a:cubicBezTo>
                    <a:pt x="129630" y="96169"/>
                    <a:pt x="131041" y="95072"/>
                    <a:pt x="132437" y="93953"/>
                  </a:cubicBezTo>
                  <a:cubicBezTo>
                    <a:pt x="132615" y="93811"/>
                    <a:pt x="132776" y="93650"/>
                    <a:pt x="133086" y="93586"/>
                  </a:cubicBezTo>
                  <a:cubicBezTo>
                    <a:pt x="133278" y="94626"/>
                    <a:pt x="133075" y="95564"/>
                    <a:pt x="132826" y="96479"/>
                  </a:cubicBezTo>
                  <a:close/>
                  <a:moveTo>
                    <a:pt x="133321" y="92553"/>
                  </a:moveTo>
                  <a:cubicBezTo>
                    <a:pt x="133228" y="92749"/>
                    <a:pt x="133054" y="92927"/>
                    <a:pt x="132872" y="93062"/>
                  </a:cubicBezTo>
                  <a:cubicBezTo>
                    <a:pt x="130931" y="94555"/>
                    <a:pt x="128967" y="96031"/>
                    <a:pt x="127029" y="97530"/>
                  </a:cubicBezTo>
                  <a:cubicBezTo>
                    <a:pt x="126359" y="98050"/>
                    <a:pt x="125718" y="98610"/>
                    <a:pt x="125112" y="99194"/>
                  </a:cubicBezTo>
                  <a:cubicBezTo>
                    <a:pt x="123929" y="100338"/>
                    <a:pt x="122721" y="101449"/>
                    <a:pt x="121317" y="102355"/>
                  </a:cubicBezTo>
                  <a:cubicBezTo>
                    <a:pt x="120762" y="102711"/>
                    <a:pt x="120288" y="103178"/>
                    <a:pt x="119757" y="103574"/>
                  </a:cubicBezTo>
                  <a:cubicBezTo>
                    <a:pt x="119553" y="103730"/>
                    <a:pt x="119304" y="103834"/>
                    <a:pt x="118976" y="104018"/>
                  </a:cubicBezTo>
                  <a:cubicBezTo>
                    <a:pt x="118759" y="103327"/>
                    <a:pt x="118749" y="102732"/>
                    <a:pt x="118762" y="102152"/>
                  </a:cubicBezTo>
                  <a:cubicBezTo>
                    <a:pt x="118770" y="101906"/>
                    <a:pt x="118941" y="101635"/>
                    <a:pt x="119109" y="101431"/>
                  </a:cubicBezTo>
                  <a:cubicBezTo>
                    <a:pt x="119678" y="100747"/>
                    <a:pt x="120242" y="100060"/>
                    <a:pt x="120875" y="99433"/>
                  </a:cubicBezTo>
                  <a:cubicBezTo>
                    <a:pt x="121470" y="98845"/>
                    <a:pt x="122130" y="98307"/>
                    <a:pt x="122803" y="97794"/>
                  </a:cubicBezTo>
                  <a:cubicBezTo>
                    <a:pt x="124114" y="96797"/>
                    <a:pt x="125458" y="95830"/>
                    <a:pt x="126783" y="94851"/>
                  </a:cubicBezTo>
                  <a:cubicBezTo>
                    <a:pt x="128867" y="93304"/>
                    <a:pt x="130952" y="91755"/>
                    <a:pt x="133039" y="90216"/>
                  </a:cubicBezTo>
                  <a:cubicBezTo>
                    <a:pt x="133103" y="90165"/>
                    <a:pt x="133214" y="90180"/>
                    <a:pt x="133307" y="90162"/>
                  </a:cubicBezTo>
                  <a:cubicBezTo>
                    <a:pt x="133481" y="90878"/>
                    <a:pt x="133517" y="92140"/>
                    <a:pt x="133321" y="92553"/>
                  </a:cubicBezTo>
                  <a:close/>
                  <a:moveTo>
                    <a:pt x="133521" y="89011"/>
                  </a:moveTo>
                  <a:cubicBezTo>
                    <a:pt x="133453" y="89207"/>
                    <a:pt x="133228" y="89371"/>
                    <a:pt x="133043" y="89507"/>
                  </a:cubicBezTo>
                  <a:cubicBezTo>
                    <a:pt x="132288" y="90069"/>
                    <a:pt x="131511" y="90604"/>
                    <a:pt x="130755" y="91167"/>
                  </a:cubicBezTo>
                  <a:cubicBezTo>
                    <a:pt x="129138" y="92382"/>
                    <a:pt x="127532" y="93611"/>
                    <a:pt x="125914" y="94826"/>
                  </a:cubicBezTo>
                  <a:cubicBezTo>
                    <a:pt x="124894" y="95588"/>
                    <a:pt x="123901" y="96383"/>
                    <a:pt x="122832" y="97075"/>
                  </a:cubicBezTo>
                  <a:cubicBezTo>
                    <a:pt x="121712" y="97805"/>
                    <a:pt x="120715" y="98635"/>
                    <a:pt x="119888" y="99668"/>
                  </a:cubicBezTo>
                  <a:cubicBezTo>
                    <a:pt x="119571" y="100060"/>
                    <a:pt x="119308" y="100512"/>
                    <a:pt x="118634" y="100841"/>
                  </a:cubicBezTo>
                  <a:cubicBezTo>
                    <a:pt x="118495" y="100188"/>
                    <a:pt x="118360" y="99661"/>
                    <a:pt x="118282" y="99127"/>
                  </a:cubicBezTo>
                  <a:cubicBezTo>
                    <a:pt x="118253" y="98917"/>
                    <a:pt x="118296" y="98649"/>
                    <a:pt x="118420" y="98481"/>
                  </a:cubicBezTo>
                  <a:cubicBezTo>
                    <a:pt x="118826" y="97925"/>
                    <a:pt x="119130" y="97320"/>
                    <a:pt x="119675" y="96832"/>
                  </a:cubicBezTo>
                  <a:cubicBezTo>
                    <a:pt x="120900" y="95731"/>
                    <a:pt x="122112" y="94630"/>
                    <a:pt x="123530" y="93757"/>
                  </a:cubicBezTo>
                  <a:cubicBezTo>
                    <a:pt x="123890" y="93536"/>
                    <a:pt x="124243" y="93283"/>
                    <a:pt x="124542" y="92991"/>
                  </a:cubicBezTo>
                  <a:cubicBezTo>
                    <a:pt x="125703" y="91880"/>
                    <a:pt x="127057" y="91028"/>
                    <a:pt x="128422" y="90176"/>
                  </a:cubicBezTo>
                  <a:cubicBezTo>
                    <a:pt x="129744" y="89349"/>
                    <a:pt x="131002" y="88434"/>
                    <a:pt x="132295" y="87565"/>
                  </a:cubicBezTo>
                  <a:cubicBezTo>
                    <a:pt x="132598" y="87358"/>
                    <a:pt x="132915" y="87165"/>
                    <a:pt x="133232" y="86966"/>
                  </a:cubicBezTo>
                  <a:cubicBezTo>
                    <a:pt x="133393" y="87094"/>
                    <a:pt x="133556" y="87159"/>
                    <a:pt x="133592" y="87262"/>
                  </a:cubicBezTo>
                  <a:cubicBezTo>
                    <a:pt x="133788" y="87846"/>
                    <a:pt x="133723" y="88445"/>
                    <a:pt x="133521" y="89011"/>
                  </a:cubicBezTo>
                  <a:close/>
                  <a:moveTo>
                    <a:pt x="122183" y="75539"/>
                  </a:moveTo>
                  <a:cubicBezTo>
                    <a:pt x="121966" y="75675"/>
                    <a:pt x="121798" y="75935"/>
                    <a:pt x="121396" y="75825"/>
                  </a:cubicBezTo>
                  <a:cubicBezTo>
                    <a:pt x="121531" y="75283"/>
                    <a:pt x="122044" y="75012"/>
                    <a:pt x="122329" y="74599"/>
                  </a:cubicBezTo>
                  <a:cubicBezTo>
                    <a:pt x="122326" y="74592"/>
                    <a:pt x="122322" y="74588"/>
                    <a:pt x="122322" y="74581"/>
                  </a:cubicBezTo>
                  <a:lnTo>
                    <a:pt x="122322" y="74581"/>
                  </a:lnTo>
                  <a:cubicBezTo>
                    <a:pt x="121959" y="74705"/>
                    <a:pt x="121588" y="74834"/>
                    <a:pt x="121164" y="74983"/>
                  </a:cubicBezTo>
                  <a:cubicBezTo>
                    <a:pt x="121039" y="74723"/>
                    <a:pt x="120951" y="74542"/>
                    <a:pt x="120829" y="74296"/>
                  </a:cubicBezTo>
                  <a:cubicBezTo>
                    <a:pt x="121456" y="74093"/>
                    <a:pt x="121966" y="73954"/>
                    <a:pt x="122322" y="74581"/>
                  </a:cubicBezTo>
                  <a:cubicBezTo>
                    <a:pt x="122329" y="74577"/>
                    <a:pt x="122340" y="74574"/>
                    <a:pt x="122350" y="74570"/>
                  </a:cubicBezTo>
                  <a:cubicBezTo>
                    <a:pt x="122344" y="74581"/>
                    <a:pt x="122337" y="74588"/>
                    <a:pt x="122329" y="74599"/>
                  </a:cubicBezTo>
                  <a:cubicBezTo>
                    <a:pt x="122497" y="74944"/>
                    <a:pt x="122600" y="75279"/>
                    <a:pt x="122183" y="75539"/>
                  </a:cubicBezTo>
                  <a:close/>
                  <a:moveTo>
                    <a:pt x="124838" y="80211"/>
                  </a:moveTo>
                  <a:cubicBezTo>
                    <a:pt x="123783" y="81066"/>
                    <a:pt x="122781" y="81964"/>
                    <a:pt x="121520" y="82747"/>
                  </a:cubicBezTo>
                  <a:lnTo>
                    <a:pt x="121520" y="80862"/>
                  </a:lnTo>
                  <a:cubicBezTo>
                    <a:pt x="122493" y="80007"/>
                    <a:pt x="123683" y="79744"/>
                    <a:pt x="124332" y="78689"/>
                  </a:cubicBezTo>
                  <a:cubicBezTo>
                    <a:pt x="124777" y="79198"/>
                    <a:pt x="124769" y="79690"/>
                    <a:pt x="124838" y="80211"/>
                  </a:cubicBezTo>
                  <a:close/>
                  <a:moveTo>
                    <a:pt x="126480" y="77096"/>
                  </a:moveTo>
                  <a:cubicBezTo>
                    <a:pt x="127018" y="78040"/>
                    <a:pt x="127011" y="78390"/>
                    <a:pt x="126252" y="79032"/>
                  </a:cubicBezTo>
                  <a:cubicBezTo>
                    <a:pt x="126338" y="78219"/>
                    <a:pt x="125682" y="77616"/>
                    <a:pt x="126480" y="77096"/>
                  </a:cubicBezTo>
                  <a:close/>
                  <a:moveTo>
                    <a:pt x="126106" y="76576"/>
                  </a:moveTo>
                  <a:cubicBezTo>
                    <a:pt x="125843" y="76363"/>
                    <a:pt x="125646" y="76202"/>
                    <a:pt x="125461" y="76045"/>
                  </a:cubicBezTo>
                  <a:cubicBezTo>
                    <a:pt x="125101" y="76373"/>
                    <a:pt x="125632" y="76904"/>
                    <a:pt x="125030" y="77200"/>
                  </a:cubicBezTo>
                  <a:cubicBezTo>
                    <a:pt x="124734" y="76769"/>
                    <a:pt x="124812" y="76330"/>
                    <a:pt x="124802" y="75939"/>
                  </a:cubicBezTo>
                  <a:cubicBezTo>
                    <a:pt x="125853" y="74944"/>
                    <a:pt x="125853" y="74944"/>
                    <a:pt x="127147" y="75685"/>
                  </a:cubicBezTo>
                  <a:cubicBezTo>
                    <a:pt x="126790" y="75992"/>
                    <a:pt x="126452" y="76281"/>
                    <a:pt x="126106" y="76576"/>
                  </a:cubicBezTo>
                  <a:close/>
                  <a:moveTo>
                    <a:pt x="125593" y="79655"/>
                  </a:moveTo>
                  <a:cubicBezTo>
                    <a:pt x="125419" y="79459"/>
                    <a:pt x="125244" y="79356"/>
                    <a:pt x="125223" y="79224"/>
                  </a:cubicBezTo>
                  <a:cubicBezTo>
                    <a:pt x="125151" y="78831"/>
                    <a:pt x="124988" y="78422"/>
                    <a:pt x="125422" y="77834"/>
                  </a:cubicBezTo>
                  <a:cubicBezTo>
                    <a:pt x="125749" y="78500"/>
                    <a:pt x="125814" y="78992"/>
                    <a:pt x="125593" y="79655"/>
                  </a:cubicBezTo>
                  <a:close/>
                  <a:moveTo>
                    <a:pt x="123779" y="78254"/>
                  </a:moveTo>
                  <a:cubicBezTo>
                    <a:pt x="123740" y="77560"/>
                    <a:pt x="123330" y="77025"/>
                    <a:pt x="124032" y="76626"/>
                  </a:cubicBezTo>
                  <a:cubicBezTo>
                    <a:pt x="124513" y="77624"/>
                    <a:pt x="124513" y="77624"/>
                    <a:pt x="123779" y="78254"/>
                  </a:cubicBezTo>
                  <a:close/>
                  <a:moveTo>
                    <a:pt x="123580" y="76074"/>
                  </a:moveTo>
                  <a:cubicBezTo>
                    <a:pt x="123256" y="75483"/>
                    <a:pt x="123256" y="75483"/>
                    <a:pt x="123865" y="75105"/>
                  </a:cubicBezTo>
                  <a:cubicBezTo>
                    <a:pt x="124164" y="75543"/>
                    <a:pt x="123996" y="75832"/>
                    <a:pt x="123580" y="76074"/>
                  </a:cubicBezTo>
                  <a:close/>
                  <a:moveTo>
                    <a:pt x="123252" y="74628"/>
                  </a:moveTo>
                  <a:cubicBezTo>
                    <a:pt x="123170" y="74623"/>
                    <a:pt x="123099" y="74474"/>
                    <a:pt x="123024" y="74385"/>
                  </a:cubicBezTo>
                  <a:cubicBezTo>
                    <a:pt x="123117" y="74317"/>
                    <a:pt x="123213" y="74196"/>
                    <a:pt x="123312" y="74192"/>
                  </a:cubicBezTo>
                  <a:cubicBezTo>
                    <a:pt x="123398" y="74189"/>
                    <a:pt x="123491" y="74317"/>
                    <a:pt x="123623" y="74417"/>
                  </a:cubicBezTo>
                  <a:cubicBezTo>
                    <a:pt x="123459" y="74521"/>
                    <a:pt x="123352" y="74634"/>
                    <a:pt x="123252" y="74628"/>
                  </a:cubicBezTo>
                  <a:close/>
                  <a:moveTo>
                    <a:pt x="121541" y="79858"/>
                  </a:moveTo>
                  <a:cubicBezTo>
                    <a:pt x="121763" y="79152"/>
                    <a:pt x="121934" y="78611"/>
                    <a:pt x="122140" y="77966"/>
                  </a:cubicBezTo>
                  <a:cubicBezTo>
                    <a:pt x="122337" y="77856"/>
                    <a:pt x="122618" y="77698"/>
                    <a:pt x="122910" y="77535"/>
                  </a:cubicBezTo>
                  <a:cubicBezTo>
                    <a:pt x="123430" y="78974"/>
                    <a:pt x="123252" y="79284"/>
                    <a:pt x="121541" y="79858"/>
                  </a:cubicBezTo>
                  <a:close/>
                  <a:moveTo>
                    <a:pt x="122643" y="76879"/>
                  </a:moveTo>
                  <a:cubicBezTo>
                    <a:pt x="122414" y="77086"/>
                    <a:pt x="122115" y="77218"/>
                    <a:pt x="121830" y="77396"/>
                  </a:cubicBezTo>
                  <a:cubicBezTo>
                    <a:pt x="121595" y="76647"/>
                    <a:pt x="121595" y="76647"/>
                    <a:pt x="122582" y="76092"/>
                  </a:cubicBezTo>
                  <a:cubicBezTo>
                    <a:pt x="122910" y="76330"/>
                    <a:pt x="122914" y="76626"/>
                    <a:pt x="122643" y="76879"/>
                  </a:cubicBezTo>
                  <a:close/>
                  <a:moveTo>
                    <a:pt x="121110" y="84707"/>
                  </a:moveTo>
                  <a:cubicBezTo>
                    <a:pt x="121207" y="84187"/>
                    <a:pt x="121413" y="83745"/>
                    <a:pt x="121830" y="83399"/>
                  </a:cubicBezTo>
                  <a:cubicBezTo>
                    <a:pt x="123088" y="82345"/>
                    <a:pt x="124360" y="81311"/>
                    <a:pt x="125757" y="80328"/>
                  </a:cubicBezTo>
                  <a:cubicBezTo>
                    <a:pt x="126124" y="80749"/>
                    <a:pt x="125878" y="81290"/>
                    <a:pt x="126394" y="81493"/>
                  </a:cubicBezTo>
                  <a:cubicBezTo>
                    <a:pt x="126858" y="80941"/>
                    <a:pt x="126103" y="80165"/>
                    <a:pt x="126765" y="79594"/>
                  </a:cubicBezTo>
                  <a:cubicBezTo>
                    <a:pt x="126890" y="79733"/>
                    <a:pt x="127029" y="79815"/>
                    <a:pt x="127047" y="79922"/>
                  </a:cubicBezTo>
                  <a:cubicBezTo>
                    <a:pt x="127111" y="80236"/>
                    <a:pt x="127093" y="80566"/>
                    <a:pt x="127172" y="80877"/>
                  </a:cubicBezTo>
                  <a:cubicBezTo>
                    <a:pt x="127385" y="81739"/>
                    <a:pt x="127043" y="82324"/>
                    <a:pt x="126373" y="82915"/>
                  </a:cubicBezTo>
                  <a:cubicBezTo>
                    <a:pt x="124723" y="84376"/>
                    <a:pt x="123163" y="85926"/>
                    <a:pt x="121556" y="87429"/>
                  </a:cubicBezTo>
                  <a:cubicBezTo>
                    <a:pt x="121293" y="87679"/>
                    <a:pt x="120975" y="87874"/>
                    <a:pt x="120548" y="88195"/>
                  </a:cubicBezTo>
                  <a:cubicBezTo>
                    <a:pt x="120548" y="87818"/>
                    <a:pt x="120515" y="87608"/>
                    <a:pt x="120555" y="87407"/>
                  </a:cubicBezTo>
                  <a:cubicBezTo>
                    <a:pt x="120729" y="86506"/>
                    <a:pt x="120947" y="85612"/>
                    <a:pt x="121110" y="84707"/>
                  </a:cubicBezTo>
                  <a:close/>
                  <a:moveTo>
                    <a:pt x="130931" y="78928"/>
                  </a:moveTo>
                  <a:cubicBezTo>
                    <a:pt x="130727" y="78800"/>
                    <a:pt x="130549" y="78685"/>
                    <a:pt x="130364" y="78571"/>
                  </a:cubicBezTo>
                  <a:cubicBezTo>
                    <a:pt x="130303" y="78629"/>
                    <a:pt x="130186" y="78682"/>
                    <a:pt x="130182" y="78742"/>
                  </a:cubicBezTo>
                  <a:cubicBezTo>
                    <a:pt x="130175" y="78971"/>
                    <a:pt x="130278" y="79224"/>
                    <a:pt x="130199" y="79420"/>
                  </a:cubicBezTo>
                  <a:cubicBezTo>
                    <a:pt x="130111" y="79637"/>
                    <a:pt x="129872" y="79797"/>
                    <a:pt x="129558" y="80139"/>
                  </a:cubicBezTo>
                  <a:cubicBezTo>
                    <a:pt x="129402" y="79331"/>
                    <a:pt x="129245" y="78725"/>
                    <a:pt x="129178" y="78108"/>
                  </a:cubicBezTo>
                  <a:cubicBezTo>
                    <a:pt x="129117" y="77552"/>
                    <a:pt x="129615" y="77356"/>
                    <a:pt x="130118" y="77029"/>
                  </a:cubicBezTo>
                  <a:cubicBezTo>
                    <a:pt x="130424" y="77249"/>
                    <a:pt x="130670" y="77389"/>
                    <a:pt x="130877" y="77570"/>
                  </a:cubicBezTo>
                  <a:cubicBezTo>
                    <a:pt x="131119" y="77784"/>
                    <a:pt x="131329" y="78030"/>
                    <a:pt x="131607" y="78318"/>
                  </a:cubicBezTo>
                  <a:cubicBezTo>
                    <a:pt x="131372" y="78529"/>
                    <a:pt x="131176" y="78707"/>
                    <a:pt x="130931" y="78928"/>
                  </a:cubicBezTo>
                  <a:close/>
                  <a:moveTo>
                    <a:pt x="131268" y="83075"/>
                  </a:moveTo>
                  <a:cubicBezTo>
                    <a:pt x="130926" y="81878"/>
                    <a:pt x="130849" y="80905"/>
                    <a:pt x="130937" y="79758"/>
                  </a:cubicBezTo>
                  <a:cubicBezTo>
                    <a:pt x="131358" y="80984"/>
                    <a:pt x="131418" y="81579"/>
                    <a:pt x="131268" y="83075"/>
                  </a:cubicBezTo>
                  <a:close/>
                  <a:moveTo>
                    <a:pt x="130517" y="83524"/>
                  </a:moveTo>
                  <a:cubicBezTo>
                    <a:pt x="130499" y="83870"/>
                    <a:pt x="130278" y="84105"/>
                    <a:pt x="129790" y="84123"/>
                  </a:cubicBezTo>
                  <a:cubicBezTo>
                    <a:pt x="129612" y="83110"/>
                    <a:pt x="129627" y="82084"/>
                    <a:pt x="129630" y="81062"/>
                  </a:cubicBezTo>
                  <a:cubicBezTo>
                    <a:pt x="129633" y="80763"/>
                    <a:pt x="129890" y="80613"/>
                    <a:pt x="130293" y="80517"/>
                  </a:cubicBezTo>
                  <a:cubicBezTo>
                    <a:pt x="130471" y="81550"/>
                    <a:pt x="130574" y="82533"/>
                    <a:pt x="130517" y="83524"/>
                  </a:cubicBezTo>
                  <a:close/>
                  <a:moveTo>
                    <a:pt x="128586" y="77445"/>
                  </a:moveTo>
                  <a:cubicBezTo>
                    <a:pt x="128369" y="77218"/>
                    <a:pt x="128198" y="77039"/>
                    <a:pt x="128037" y="76868"/>
                  </a:cubicBezTo>
                  <a:cubicBezTo>
                    <a:pt x="127941" y="76943"/>
                    <a:pt x="127844" y="76983"/>
                    <a:pt x="127813" y="77047"/>
                  </a:cubicBezTo>
                  <a:cubicBezTo>
                    <a:pt x="127656" y="77353"/>
                    <a:pt x="128048" y="77774"/>
                    <a:pt x="127428" y="78147"/>
                  </a:cubicBezTo>
                  <a:cubicBezTo>
                    <a:pt x="127364" y="77264"/>
                    <a:pt x="126762" y="76476"/>
                    <a:pt x="127862" y="75856"/>
                  </a:cubicBezTo>
                  <a:cubicBezTo>
                    <a:pt x="128408" y="75935"/>
                    <a:pt x="128942" y="76159"/>
                    <a:pt x="129469" y="76651"/>
                  </a:cubicBezTo>
                  <a:cubicBezTo>
                    <a:pt x="129163" y="76925"/>
                    <a:pt x="128907" y="77160"/>
                    <a:pt x="128586" y="77445"/>
                  </a:cubicBezTo>
                  <a:close/>
                  <a:moveTo>
                    <a:pt x="128767" y="80321"/>
                  </a:moveTo>
                  <a:cubicBezTo>
                    <a:pt x="128561" y="79780"/>
                    <a:pt x="128589" y="79216"/>
                    <a:pt x="128665" y="78650"/>
                  </a:cubicBezTo>
                  <a:cubicBezTo>
                    <a:pt x="128839" y="79198"/>
                    <a:pt x="128953" y="79751"/>
                    <a:pt x="128767" y="80321"/>
                  </a:cubicBezTo>
                  <a:close/>
                  <a:moveTo>
                    <a:pt x="127862" y="81212"/>
                  </a:moveTo>
                  <a:cubicBezTo>
                    <a:pt x="127745" y="80467"/>
                    <a:pt x="127438" y="79729"/>
                    <a:pt x="127709" y="78885"/>
                  </a:cubicBezTo>
                  <a:cubicBezTo>
                    <a:pt x="128144" y="79726"/>
                    <a:pt x="128208" y="80407"/>
                    <a:pt x="127862" y="81212"/>
                  </a:cubicBezTo>
                  <a:close/>
                  <a:moveTo>
                    <a:pt x="120833" y="88769"/>
                  </a:moveTo>
                  <a:cubicBezTo>
                    <a:pt x="122564" y="87190"/>
                    <a:pt x="124292" y="85605"/>
                    <a:pt x="126021" y="84019"/>
                  </a:cubicBezTo>
                  <a:cubicBezTo>
                    <a:pt x="126608" y="83478"/>
                    <a:pt x="127185" y="82933"/>
                    <a:pt x="127777" y="82395"/>
                  </a:cubicBezTo>
                  <a:cubicBezTo>
                    <a:pt x="127838" y="82341"/>
                    <a:pt x="127948" y="82345"/>
                    <a:pt x="128144" y="82291"/>
                  </a:cubicBezTo>
                  <a:cubicBezTo>
                    <a:pt x="128415" y="82908"/>
                    <a:pt x="128112" y="83613"/>
                    <a:pt x="128700" y="84283"/>
                  </a:cubicBezTo>
                  <a:cubicBezTo>
                    <a:pt x="128992" y="83360"/>
                    <a:pt x="128703" y="82576"/>
                    <a:pt x="128910" y="81771"/>
                  </a:cubicBezTo>
                  <a:cubicBezTo>
                    <a:pt x="129013" y="81921"/>
                    <a:pt x="129092" y="81982"/>
                    <a:pt x="129092" y="82046"/>
                  </a:cubicBezTo>
                  <a:cubicBezTo>
                    <a:pt x="129102" y="82961"/>
                    <a:pt x="129099" y="83880"/>
                    <a:pt x="129099" y="84871"/>
                  </a:cubicBezTo>
                  <a:cubicBezTo>
                    <a:pt x="128910" y="85024"/>
                    <a:pt x="128653" y="85227"/>
                    <a:pt x="128397" y="85430"/>
                  </a:cubicBezTo>
                  <a:cubicBezTo>
                    <a:pt x="127221" y="86371"/>
                    <a:pt x="126052" y="87315"/>
                    <a:pt x="124876" y="88252"/>
                  </a:cubicBezTo>
                  <a:cubicBezTo>
                    <a:pt x="124325" y="88690"/>
                    <a:pt x="123786" y="89147"/>
                    <a:pt x="123209" y="89550"/>
                  </a:cubicBezTo>
                  <a:cubicBezTo>
                    <a:pt x="122664" y="89923"/>
                    <a:pt x="122072" y="90226"/>
                    <a:pt x="121513" y="90579"/>
                  </a:cubicBezTo>
                  <a:cubicBezTo>
                    <a:pt x="121000" y="90900"/>
                    <a:pt x="120508" y="91245"/>
                    <a:pt x="119985" y="91594"/>
                  </a:cubicBezTo>
                  <a:cubicBezTo>
                    <a:pt x="119842" y="90971"/>
                    <a:pt x="119924" y="90212"/>
                    <a:pt x="120092" y="89563"/>
                  </a:cubicBezTo>
                  <a:cubicBezTo>
                    <a:pt x="120199" y="89143"/>
                    <a:pt x="120562" y="89015"/>
                    <a:pt x="120833" y="88769"/>
                  </a:cubicBezTo>
                  <a:close/>
                  <a:moveTo>
                    <a:pt x="119247" y="86877"/>
                  </a:moveTo>
                  <a:cubicBezTo>
                    <a:pt x="118773" y="89086"/>
                    <a:pt x="118382" y="91306"/>
                    <a:pt x="117950" y="93522"/>
                  </a:cubicBezTo>
                  <a:cubicBezTo>
                    <a:pt x="117836" y="94106"/>
                    <a:pt x="117719" y="94691"/>
                    <a:pt x="117558" y="95503"/>
                  </a:cubicBezTo>
                  <a:cubicBezTo>
                    <a:pt x="117327" y="95097"/>
                    <a:pt x="117163" y="94897"/>
                    <a:pt x="117099" y="94669"/>
                  </a:cubicBezTo>
                  <a:cubicBezTo>
                    <a:pt x="116372" y="92186"/>
                    <a:pt x="115521" y="89749"/>
                    <a:pt x="114476" y="87369"/>
                  </a:cubicBezTo>
                  <a:cubicBezTo>
                    <a:pt x="114095" y="86503"/>
                    <a:pt x="113621" y="85726"/>
                    <a:pt x="112859" y="85131"/>
                  </a:cubicBezTo>
                  <a:cubicBezTo>
                    <a:pt x="111893" y="84383"/>
                    <a:pt x="110917" y="83641"/>
                    <a:pt x="109941" y="82901"/>
                  </a:cubicBezTo>
                  <a:cubicBezTo>
                    <a:pt x="109831" y="82815"/>
                    <a:pt x="109713" y="82712"/>
                    <a:pt x="109584" y="82673"/>
                  </a:cubicBezTo>
                  <a:cubicBezTo>
                    <a:pt x="108202" y="82260"/>
                    <a:pt x="107062" y="81379"/>
                    <a:pt x="105743" y="80841"/>
                  </a:cubicBezTo>
                  <a:cubicBezTo>
                    <a:pt x="105223" y="80631"/>
                    <a:pt x="104731" y="80349"/>
                    <a:pt x="104154" y="80064"/>
                  </a:cubicBezTo>
                  <a:cubicBezTo>
                    <a:pt x="104289" y="79826"/>
                    <a:pt x="104315" y="79716"/>
                    <a:pt x="104383" y="79680"/>
                  </a:cubicBezTo>
                  <a:cubicBezTo>
                    <a:pt x="106588" y="78479"/>
                    <a:pt x="108754" y="77203"/>
                    <a:pt x="111017" y="76113"/>
                  </a:cubicBezTo>
                  <a:cubicBezTo>
                    <a:pt x="113482" y="74930"/>
                    <a:pt x="116180" y="74485"/>
                    <a:pt x="118916" y="74292"/>
                  </a:cubicBezTo>
                  <a:cubicBezTo>
                    <a:pt x="119051" y="74281"/>
                    <a:pt x="119194" y="74339"/>
                    <a:pt x="119375" y="74371"/>
                  </a:cubicBezTo>
                  <a:cubicBezTo>
                    <a:pt x="120020" y="75735"/>
                    <a:pt x="120074" y="77207"/>
                    <a:pt x="120160" y="78671"/>
                  </a:cubicBezTo>
                  <a:cubicBezTo>
                    <a:pt x="120319" y="81454"/>
                    <a:pt x="119835" y="84169"/>
                    <a:pt x="119247" y="86877"/>
                  </a:cubicBezTo>
                  <a:close/>
                  <a:moveTo>
                    <a:pt x="133207" y="85441"/>
                  </a:moveTo>
                  <a:lnTo>
                    <a:pt x="133207" y="83303"/>
                  </a:lnTo>
                  <a:cubicBezTo>
                    <a:pt x="133243" y="83299"/>
                    <a:pt x="133282" y="83296"/>
                    <a:pt x="133314" y="83289"/>
                  </a:cubicBezTo>
                  <a:cubicBezTo>
                    <a:pt x="133332" y="83635"/>
                    <a:pt x="133353" y="83977"/>
                    <a:pt x="133363" y="84322"/>
                  </a:cubicBezTo>
                  <a:cubicBezTo>
                    <a:pt x="133371" y="84679"/>
                    <a:pt x="133363" y="85039"/>
                    <a:pt x="133363" y="85394"/>
                  </a:cubicBezTo>
                  <a:cubicBezTo>
                    <a:pt x="133314" y="85412"/>
                    <a:pt x="133261" y="85427"/>
                    <a:pt x="133207" y="85441"/>
                  </a:cubicBezTo>
                  <a:close/>
                  <a:moveTo>
                    <a:pt x="133513" y="80635"/>
                  </a:moveTo>
                  <a:cubicBezTo>
                    <a:pt x="133574" y="80777"/>
                    <a:pt x="133556" y="81002"/>
                    <a:pt x="133481" y="81140"/>
                  </a:cubicBezTo>
                  <a:cubicBezTo>
                    <a:pt x="133406" y="81276"/>
                    <a:pt x="133214" y="81344"/>
                    <a:pt x="132990" y="81504"/>
                  </a:cubicBezTo>
                  <a:cubicBezTo>
                    <a:pt x="132858" y="80930"/>
                    <a:pt x="132755" y="80467"/>
                    <a:pt x="132637" y="79958"/>
                  </a:cubicBezTo>
                  <a:cubicBezTo>
                    <a:pt x="133157" y="80018"/>
                    <a:pt x="133375" y="80306"/>
                    <a:pt x="133513" y="80635"/>
                  </a:cubicBezTo>
                  <a:close/>
                  <a:moveTo>
                    <a:pt x="132580" y="84725"/>
                  </a:moveTo>
                  <a:cubicBezTo>
                    <a:pt x="132619" y="85274"/>
                    <a:pt x="132644" y="85819"/>
                    <a:pt x="132684" y="86478"/>
                  </a:cubicBezTo>
                  <a:cubicBezTo>
                    <a:pt x="132505" y="86628"/>
                    <a:pt x="132281" y="86859"/>
                    <a:pt x="132017" y="87041"/>
                  </a:cubicBezTo>
                  <a:cubicBezTo>
                    <a:pt x="130371" y="88145"/>
                    <a:pt x="128703" y="89225"/>
                    <a:pt x="127065" y="90341"/>
                  </a:cubicBezTo>
                  <a:cubicBezTo>
                    <a:pt x="126213" y="90925"/>
                    <a:pt x="125397" y="91566"/>
                    <a:pt x="124570" y="92186"/>
                  </a:cubicBezTo>
                  <a:cubicBezTo>
                    <a:pt x="124043" y="92585"/>
                    <a:pt x="123559" y="93038"/>
                    <a:pt x="123006" y="93393"/>
                  </a:cubicBezTo>
                  <a:cubicBezTo>
                    <a:pt x="121806" y="94163"/>
                    <a:pt x="120701" y="95036"/>
                    <a:pt x="119689" y="96023"/>
                  </a:cubicBezTo>
                  <a:cubicBezTo>
                    <a:pt x="119536" y="96177"/>
                    <a:pt x="119351" y="96305"/>
                    <a:pt x="119062" y="96544"/>
                  </a:cubicBezTo>
                  <a:cubicBezTo>
                    <a:pt x="119015" y="96220"/>
                    <a:pt x="118951" y="96052"/>
                    <a:pt x="118976" y="95895"/>
                  </a:cubicBezTo>
                  <a:cubicBezTo>
                    <a:pt x="119051" y="95396"/>
                    <a:pt x="119247" y="94897"/>
                    <a:pt x="119237" y="94402"/>
                  </a:cubicBezTo>
                  <a:cubicBezTo>
                    <a:pt x="119204" y="93038"/>
                    <a:pt x="119967" y="92189"/>
                    <a:pt x="121082" y="91530"/>
                  </a:cubicBezTo>
                  <a:cubicBezTo>
                    <a:pt x="121285" y="91413"/>
                    <a:pt x="121460" y="91238"/>
                    <a:pt x="121670" y="91135"/>
                  </a:cubicBezTo>
                  <a:cubicBezTo>
                    <a:pt x="123551" y="90180"/>
                    <a:pt x="125090" y="88801"/>
                    <a:pt x="126669" y="87461"/>
                  </a:cubicBezTo>
                  <a:cubicBezTo>
                    <a:pt x="127813" y="86492"/>
                    <a:pt x="129063" y="85644"/>
                    <a:pt x="130406" y="84636"/>
                  </a:cubicBezTo>
                  <a:cubicBezTo>
                    <a:pt x="130538" y="85128"/>
                    <a:pt x="130620" y="85427"/>
                    <a:pt x="130713" y="85772"/>
                  </a:cubicBezTo>
                  <a:cubicBezTo>
                    <a:pt x="131386" y="85427"/>
                    <a:pt x="130955" y="84789"/>
                    <a:pt x="131319" y="84315"/>
                  </a:cubicBezTo>
                  <a:cubicBezTo>
                    <a:pt x="131393" y="84871"/>
                    <a:pt x="131461" y="85359"/>
                    <a:pt x="131525" y="85843"/>
                  </a:cubicBezTo>
                  <a:cubicBezTo>
                    <a:pt x="131582" y="85851"/>
                    <a:pt x="131640" y="85858"/>
                    <a:pt x="131696" y="85865"/>
                  </a:cubicBezTo>
                  <a:cubicBezTo>
                    <a:pt x="131771" y="85669"/>
                    <a:pt x="131893" y="85473"/>
                    <a:pt x="131906" y="85274"/>
                  </a:cubicBezTo>
                  <a:cubicBezTo>
                    <a:pt x="131942" y="84722"/>
                    <a:pt x="131921" y="84169"/>
                    <a:pt x="131946" y="83617"/>
                  </a:cubicBezTo>
                  <a:cubicBezTo>
                    <a:pt x="131952" y="83375"/>
                    <a:pt x="132081" y="83182"/>
                    <a:pt x="132444" y="83153"/>
                  </a:cubicBezTo>
                  <a:cubicBezTo>
                    <a:pt x="132687" y="83653"/>
                    <a:pt x="132541" y="84201"/>
                    <a:pt x="132580" y="84725"/>
                  </a:cubicBezTo>
                  <a:close/>
                  <a:moveTo>
                    <a:pt x="132184" y="79035"/>
                  </a:moveTo>
                  <a:cubicBezTo>
                    <a:pt x="132263" y="79145"/>
                    <a:pt x="132345" y="79277"/>
                    <a:pt x="132348" y="79402"/>
                  </a:cubicBezTo>
                  <a:cubicBezTo>
                    <a:pt x="132388" y="80221"/>
                    <a:pt x="132419" y="81041"/>
                    <a:pt x="132419" y="81860"/>
                  </a:cubicBezTo>
                  <a:cubicBezTo>
                    <a:pt x="132419" y="82010"/>
                    <a:pt x="132277" y="82156"/>
                    <a:pt x="132124" y="82441"/>
                  </a:cubicBezTo>
                  <a:cubicBezTo>
                    <a:pt x="131985" y="82142"/>
                    <a:pt x="131878" y="81999"/>
                    <a:pt x="131846" y="81842"/>
                  </a:cubicBezTo>
                  <a:cubicBezTo>
                    <a:pt x="131710" y="81122"/>
                    <a:pt x="131575" y="80407"/>
                    <a:pt x="131482" y="79683"/>
                  </a:cubicBezTo>
                  <a:cubicBezTo>
                    <a:pt x="131454" y="79476"/>
                    <a:pt x="131536" y="79241"/>
                    <a:pt x="131625" y="79045"/>
                  </a:cubicBezTo>
                  <a:cubicBezTo>
                    <a:pt x="131664" y="78956"/>
                    <a:pt x="131842" y="78899"/>
                    <a:pt x="131967" y="78882"/>
                  </a:cubicBezTo>
                  <a:cubicBezTo>
                    <a:pt x="132035" y="78874"/>
                    <a:pt x="132138" y="78963"/>
                    <a:pt x="132184" y="79035"/>
                  </a:cubicBezTo>
                  <a:close/>
                  <a:moveTo>
                    <a:pt x="101396" y="73530"/>
                  </a:moveTo>
                  <a:cubicBezTo>
                    <a:pt x="101425" y="73519"/>
                    <a:pt x="101457" y="73523"/>
                    <a:pt x="101493" y="73526"/>
                  </a:cubicBezTo>
                  <a:cubicBezTo>
                    <a:pt x="101497" y="73516"/>
                    <a:pt x="101503" y="73505"/>
                    <a:pt x="101507" y="73498"/>
                  </a:cubicBezTo>
                  <a:cubicBezTo>
                    <a:pt x="101543" y="73487"/>
                    <a:pt x="101579" y="73477"/>
                    <a:pt x="101610" y="73469"/>
                  </a:cubicBezTo>
                  <a:cubicBezTo>
                    <a:pt x="102487" y="72632"/>
                    <a:pt x="103598" y="72155"/>
                    <a:pt x="104707" y="71720"/>
                  </a:cubicBezTo>
                  <a:cubicBezTo>
                    <a:pt x="105722" y="71324"/>
                    <a:pt x="106795" y="71071"/>
                    <a:pt x="107902" y="70954"/>
                  </a:cubicBezTo>
                  <a:cubicBezTo>
                    <a:pt x="110379" y="70697"/>
                    <a:pt x="112841" y="70273"/>
                    <a:pt x="115320" y="70134"/>
                  </a:cubicBezTo>
                  <a:cubicBezTo>
                    <a:pt x="118040" y="69981"/>
                    <a:pt x="120776" y="70060"/>
                    <a:pt x="123501" y="70066"/>
                  </a:cubicBezTo>
                  <a:cubicBezTo>
                    <a:pt x="124268" y="70066"/>
                    <a:pt x="125030" y="70166"/>
                    <a:pt x="125796" y="70231"/>
                  </a:cubicBezTo>
                  <a:cubicBezTo>
                    <a:pt x="128137" y="70420"/>
                    <a:pt x="129847" y="71513"/>
                    <a:pt x="130866" y="73554"/>
                  </a:cubicBezTo>
                  <a:cubicBezTo>
                    <a:pt x="131240" y="74303"/>
                    <a:pt x="131568" y="75072"/>
                    <a:pt x="131888" y="75842"/>
                  </a:cubicBezTo>
                  <a:cubicBezTo>
                    <a:pt x="131974" y="76039"/>
                    <a:pt x="131970" y="76266"/>
                    <a:pt x="132035" y="76633"/>
                  </a:cubicBezTo>
                  <a:cubicBezTo>
                    <a:pt x="131693" y="76437"/>
                    <a:pt x="131475" y="76352"/>
                    <a:pt x="131304" y="76210"/>
                  </a:cubicBezTo>
                  <a:cubicBezTo>
                    <a:pt x="129900" y="75030"/>
                    <a:pt x="128211" y="74385"/>
                    <a:pt x="126484" y="73826"/>
                  </a:cubicBezTo>
                  <a:cubicBezTo>
                    <a:pt x="126345" y="73779"/>
                    <a:pt x="126195" y="73772"/>
                    <a:pt x="126067" y="73715"/>
                  </a:cubicBezTo>
                  <a:cubicBezTo>
                    <a:pt x="123605" y="72628"/>
                    <a:pt x="121004" y="72870"/>
                    <a:pt x="118431" y="73059"/>
                  </a:cubicBezTo>
                  <a:cubicBezTo>
                    <a:pt x="116618" y="73195"/>
                    <a:pt x="114836" y="73554"/>
                    <a:pt x="113076" y="74039"/>
                  </a:cubicBezTo>
                  <a:cubicBezTo>
                    <a:pt x="111729" y="74406"/>
                    <a:pt x="110461" y="74930"/>
                    <a:pt x="109235" y="75564"/>
                  </a:cubicBezTo>
                  <a:cubicBezTo>
                    <a:pt x="108394" y="75999"/>
                    <a:pt x="107571" y="76473"/>
                    <a:pt x="106738" y="76922"/>
                  </a:cubicBezTo>
                  <a:cubicBezTo>
                    <a:pt x="105437" y="77624"/>
                    <a:pt x="104154" y="78343"/>
                    <a:pt x="103232" y="79573"/>
                  </a:cubicBezTo>
                  <a:cubicBezTo>
                    <a:pt x="102519" y="79380"/>
                    <a:pt x="101863" y="79167"/>
                    <a:pt x="101229" y="78714"/>
                  </a:cubicBezTo>
                  <a:cubicBezTo>
                    <a:pt x="102648" y="77278"/>
                    <a:pt x="104472" y="76569"/>
                    <a:pt x="106106" y="75575"/>
                  </a:cubicBezTo>
                  <a:cubicBezTo>
                    <a:pt x="105305" y="75539"/>
                    <a:pt x="104589" y="75792"/>
                    <a:pt x="103944" y="76177"/>
                  </a:cubicBezTo>
                  <a:cubicBezTo>
                    <a:pt x="102972" y="76754"/>
                    <a:pt x="102010" y="77367"/>
                    <a:pt x="101087" y="78019"/>
                  </a:cubicBezTo>
                  <a:cubicBezTo>
                    <a:pt x="100128" y="78693"/>
                    <a:pt x="100150" y="78718"/>
                    <a:pt x="98892" y="78001"/>
                  </a:cubicBezTo>
                  <a:cubicBezTo>
                    <a:pt x="99081" y="77792"/>
                    <a:pt x="99230" y="77560"/>
                    <a:pt x="99444" y="77407"/>
                  </a:cubicBezTo>
                  <a:cubicBezTo>
                    <a:pt x="100449" y="76697"/>
                    <a:pt x="101472" y="76021"/>
                    <a:pt x="102480" y="75319"/>
                  </a:cubicBezTo>
                  <a:cubicBezTo>
                    <a:pt x="102725" y="75144"/>
                    <a:pt x="103114" y="75072"/>
                    <a:pt x="103103" y="74663"/>
                  </a:cubicBezTo>
                  <a:cubicBezTo>
                    <a:pt x="102719" y="74478"/>
                    <a:pt x="102451" y="74735"/>
                    <a:pt x="102177" y="74891"/>
                  </a:cubicBezTo>
                  <a:cubicBezTo>
                    <a:pt x="100905" y="75628"/>
                    <a:pt x="99690" y="76445"/>
                    <a:pt x="98581" y="77407"/>
                  </a:cubicBezTo>
                  <a:cubicBezTo>
                    <a:pt x="98375" y="77588"/>
                    <a:pt x="98137" y="77741"/>
                    <a:pt x="97887" y="77863"/>
                  </a:cubicBezTo>
                  <a:cubicBezTo>
                    <a:pt x="97820" y="77898"/>
                    <a:pt x="97670" y="77762"/>
                    <a:pt x="97456" y="77652"/>
                  </a:cubicBezTo>
                  <a:cubicBezTo>
                    <a:pt x="97890" y="77146"/>
                    <a:pt x="98400" y="76812"/>
                    <a:pt x="98859" y="76434"/>
                  </a:cubicBezTo>
                  <a:cubicBezTo>
                    <a:pt x="99337" y="76049"/>
                    <a:pt x="99826" y="75679"/>
                    <a:pt x="100317" y="75307"/>
                  </a:cubicBezTo>
                  <a:cubicBezTo>
                    <a:pt x="100770" y="74970"/>
                    <a:pt x="101243" y="74649"/>
                    <a:pt x="101686" y="74303"/>
                  </a:cubicBezTo>
                  <a:cubicBezTo>
                    <a:pt x="102134" y="73947"/>
                    <a:pt x="102768" y="73786"/>
                    <a:pt x="103128" y="73052"/>
                  </a:cubicBezTo>
                  <a:cubicBezTo>
                    <a:pt x="102515" y="73220"/>
                    <a:pt x="102059" y="73345"/>
                    <a:pt x="101610" y="73469"/>
                  </a:cubicBezTo>
                  <a:cubicBezTo>
                    <a:pt x="101585" y="73490"/>
                    <a:pt x="101561" y="73505"/>
                    <a:pt x="101539" y="73526"/>
                  </a:cubicBezTo>
                  <a:lnTo>
                    <a:pt x="101493" y="73526"/>
                  </a:lnTo>
                  <a:cubicBezTo>
                    <a:pt x="101403" y="73666"/>
                    <a:pt x="101339" y="73829"/>
                    <a:pt x="101215" y="73926"/>
                  </a:cubicBezTo>
                  <a:cubicBezTo>
                    <a:pt x="99732" y="75094"/>
                    <a:pt x="98233" y="76241"/>
                    <a:pt x="96757" y="77420"/>
                  </a:cubicBezTo>
                  <a:cubicBezTo>
                    <a:pt x="96422" y="77692"/>
                    <a:pt x="96134" y="77738"/>
                    <a:pt x="95738" y="77563"/>
                  </a:cubicBezTo>
                  <a:cubicBezTo>
                    <a:pt x="96772" y="76434"/>
                    <a:pt x="100007" y="74139"/>
                    <a:pt x="101396" y="73530"/>
                  </a:cubicBezTo>
                  <a:close/>
                  <a:moveTo>
                    <a:pt x="130068" y="49632"/>
                  </a:moveTo>
                  <a:cubicBezTo>
                    <a:pt x="130079" y="50227"/>
                    <a:pt x="130025" y="50829"/>
                    <a:pt x="129943" y="51421"/>
                  </a:cubicBezTo>
                  <a:cubicBezTo>
                    <a:pt x="129857" y="52023"/>
                    <a:pt x="129573" y="52547"/>
                    <a:pt x="129145" y="53014"/>
                  </a:cubicBezTo>
                  <a:cubicBezTo>
                    <a:pt x="127599" y="54699"/>
                    <a:pt x="125782" y="56042"/>
                    <a:pt x="123608" y="56866"/>
                  </a:cubicBezTo>
                  <a:cubicBezTo>
                    <a:pt x="120982" y="57856"/>
                    <a:pt x="118313" y="58747"/>
                    <a:pt x="115667" y="59698"/>
                  </a:cubicBezTo>
                  <a:cubicBezTo>
                    <a:pt x="114769" y="60015"/>
                    <a:pt x="113863" y="60329"/>
                    <a:pt x="113008" y="60735"/>
                  </a:cubicBezTo>
                  <a:cubicBezTo>
                    <a:pt x="110515" y="61908"/>
                    <a:pt x="108038" y="63118"/>
                    <a:pt x="105569" y="64340"/>
                  </a:cubicBezTo>
                  <a:cubicBezTo>
                    <a:pt x="104931" y="64658"/>
                    <a:pt x="104336" y="65046"/>
                    <a:pt x="103745" y="65438"/>
                  </a:cubicBezTo>
                  <a:cubicBezTo>
                    <a:pt x="102878" y="66016"/>
                    <a:pt x="102045" y="66639"/>
                    <a:pt x="101183" y="67216"/>
                  </a:cubicBezTo>
                  <a:cubicBezTo>
                    <a:pt x="100224" y="67858"/>
                    <a:pt x="99501" y="68713"/>
                    <a:pt x="98774" y="69575"/>
                  </a:cubicBezTo>
                  <a:cubicBezTo>
                    <a:pt x="97991" y="70502"/>
                    <a:pt x="97170" y="71403"/>
                    <a:pt x="96384" y="72329"/>
                  </a:cubicBezTo>
                  <a:cubicBezTo>
                    <a:pt x="95660" y="73188"/>
                    <a:pt x="94958" y="74061"/>
                    <a:pt x="94246" y="74927"/>
                  </a:cubicBezTo>
                  <a:cubicBezTo>
                    <a:pt x="94110" y="75090"/>
                    <a:pt x="93971" y="75261"/>
                    <a:pt x="93761" y="75521"/>
                  </a:cubicBezTo>
                  <a:cubicBezTo>
                    <a:pt x="93422" y="74613"/>
                    <a:pt x="93455" y="73843"/>
                    <a:pt x="93900" y="73170"/>
                  </a:cubicBezTo>
                  <a:cubicBezTo>
                    <a:pt x="95105" y="71352"/>
                    <a:pt x="95999" y="69322"/>
                    <a:pt x="97795" y="67907"/>
                  </a:cubicBezTo>
                  <a:cubicBezTo>
                    <a:pt x="98162" y="67616"/>
                    <a:pt x="98514" y="67287"/>
                    <a:pt x="98810" y="66931"/>
                  </a:cubicBezTo>
                  <a:cubicBezTo>
                    <a:pt x="99821" y="65727"/>
                    <a:pt x="101112" y="64886"/>
                    <a:pt x="102462" y="64070"/>
                  </a:cubicBezTo>
                  <a:cubicBezTo>
                    <a:pt x="106124" y="61854"/>
                    <a:pt x="109984" y="60030"/>
                    <a:pt x="113949" y="58394"/>
                  </a:cubicBezTo>
                  <a:cubicBezTo>
                    <a:pt x="115182" y="57884"/>
                    <a:pt x="116372" y="57293"/>
                    <a:pt x="117583" y="56744"/>
                  </a:cubicBezTo>
                  <a:cubicBezTo>
                    <a:pt x="118666" y="56253"/>
                    <a:pt x="119739" y="55743"/>
                    <a:pt x="120836" y="55284"/>
                  </a:cubicBezTo>
                  <a:cubicBezTo>
                    <a:pt x="121998" y="54796"/>
                    <a:pt x="123010" y="54115"/>
                    <a:pt x="123940" y="53309"/>
                  </a:cubicBezTo>
                  <a:cubicBezTo>
                    <a:pt x="124787" y="52572"/>
                    <a:pt x="125283" y="51632"/>
                    <a:pt x="125440" y="50548"/>
                  </a:cubicBezTo>
                  <a:cubicBezTo>
                    <a:pt x="125593" y="49501"/>
                    <a:pt x="125693" y="48446"/>
                    <a:pt x="125835" y="47228"/>
                  </a:cubicBezTo>
                  <a:cubicBezTo>
                    <a:pt x="126210" y="47057"/>
                    <a:pt x="126591" y="46886"/>
                    <a:pt x="126954" y="46721"/>
                  </a:cubicBezTo>
                  <a:cubicBezTo>
                    <a:pt x="127325" y="46828"/>
                    <a:pt x="127645" y="46914"/>
                    <a:pt x="127963" y="47007"/>
                  </a:cubicBezTo>
                  <a:cubicBezTo>
                    <a:pt x="129285" y="47399"/>
                    <a:pt x="130036" y="48303"/>
                    <a:pt x="130068" y="49632"/>
                  </a:cubicBezTo>
                  <a:close/>
                  <a:moveTo>
                    <a:pt x="87397" y="79665"/>
                  </a:moveTo>
                  <a:cubicBezTo>
                    <a:pt x="88798" y="78732"/>
                    <a:pt x="89949" y="77570"/>
                    <a:pt x="90693" y="76085"/>
                  </a:cubicBezTo>
                  <a:cubicBezTo>
                    <a:pt x="91492" y="74492"/>
                    <a:pt x="91278" y="72981"/>
                    <a:pt x="90120" y="71421"/>
                  </a:cubicBezTo>
                  <a:cubicBezTo>
                    <a:pt x="90398" y="70951"/>
                    <a:pt x="90679" y="70469"/>
                    <a:pt x="90971" y="69995"/>
                  </a:cubicBezTo>
                  <a:cubicBezTo>
                    <a:pt x="91014" y="69931"/>
                    <a:pt x="91132" y="69913"/>
                    <a:pt x="91217" y="69874"/>
                  </a:cubicBezTo>
                  <a:cubicBezTo>
                    <a:pt x="91477" y="69882"/>
                    <a:pt x="91481" y="70099"/>
                    <a:pt x="91538" y="70255"/>
                  </a:cubicBezTo>
                  <a:cubicBezTo>
                    <a:pt x="92026" y="71666"/>
                    <a:pt x="92279" y="73110"/>
                    <a:pt x="92304" y="74599"/>
                  </a:cubicBezTo>
                  <a:cubicBezTo>
                    <a:pt x="92343" y="76865"/>
                    <a:pt x="91534" y="78785"/>
                    <a:pt x="89992" y="80510"/>
                  </a:cubicBezTo>
                  <a:cubicBezTo>
                    <a:pt x="88837" y="81800"/>
                    <a:pt x="87348" y="82434"/>
                    <a:pt x="85769" y="82975"/>
                  </a:cubicBezTo>
                  <a:cubicBezTo>
                    <a:pt x="85238" y="83157"/>
                    <a:pt x="84672" y="83243"/>
                    <a:pt x="84020" y="83093"/>
                  </a:cubicBezTo>
                  <a:cubicBezTo>
                    <a:pt x="83920" y="82160"/>
                    <a:pt x="84187" y="81354"/>
                    <a:pt x="84557" y="80524"/>
                  </a:cubicBezTo>
                  <a:cubicBezTo>
                    <a:pt x="84804" y="80489"/>
                    <a:pt x="85035" y="80446"/>
                    <a:pt x="85271" y="80421"/>
                  </a:cubicBezTo>
                  <a:cubicBezTo>
                    <a:pt x="86051" y="80357"/>
                    <a:pt x="86764" y="80089"/>
                    <a:pt x="87397" y="79665"/>
                  </a:cubicBezTo>
                  <a:close/>
                  <a:moveTo>
                    <a:pt x="85384" y="78500"/>
                  </a:moveTo>
                  <a:cubicBezTo>
                    <a:pt x="85830" y="77802"/>
                    <a:pt x="86225" y="77047"/>
                    <a:pt x="86795" y="76452"/>
                  </a:cubicBezTo>
                  <a:cubicBezTo>
                    <a:pt x="87644" y="75564"/>
                    <a:pt x="88324" y="74585"/>
                    <a:pt x="88958" y="73562"/>
                  </a:cubicBezTo>
                  <a:cubicBezTo>
                    <a:pt x="89094" y="73341"/>
                    <a:pt x="89257" y="73135"/>
                    <a:pt x="89546" y="72728"/>
                  </a:cubicBezTo>
                  <a:cubicBezTo>
                    <a:pt x="90027" y="74182"/>
                    <a:pt x="89849" y="75286"/>
                    <a:pt x="89058" y="76234"/>
                  </a:cubicBezTo>
                  <a:cubicBezTo>
                    <a:pt x="88435" y="76975"/>
                    <a:pt x="87708" y="77638"/>
                    <a:pt x="86995" y="78308"/>
                  </a:cubicBezTo>
                  <a:cubicBezTo>
                    <a:pt x="86764" y="78525"/>
                    <a:pt x="86446" y="78664"/>
                    <a:pt x="86151" y="78807"/>
                  </a:cubicBezTo>
                  <a:cubicBezTo>
                    <a:pt x="85944" y="78903"/>
                    <a:pt x="85712" y="78949"/>
                    <a:pt x="85374" y="79053"/>
                  </a:cubicBezTo>
                  <a:cubicBezTo>
                    <a:pt x="85374" y="78810"/>
                    <a:pt x="85310" y="78614"/>
                    <a:pt x="85384" y="78500"/>
                  </a:cubicBezTo>
                  <a:close/>
                  <a:moveTo>
                    <a:pt x="91740" y="68826"/>
                  </a:moveTo>
                  <a:cubicBezTo>
                    <a:pt x="92040" y="68118"/>
                    <a:pt x="92350" y="67451"/>
                    <a:pt x="92603" y="66767"/>
                  </a:cubicBezTo>
                  <a:cubicBezTo>
                    <a:pt x="92860" y="66076"/>
                    <a:pt x="93056" y="65363"/>
                    <a:pt x="93287" y="64665"/>
                  </a:cubicBezTo>
                  <a:cubicBezTo>
                    <a:pt x="93511" y="63974"/>
                    <a:pt x="93429" y="63215"/>
                    <a:pt x="93754" y="62438"/>
                  </a:cubicBezTo>
                  <a:cubicBezTo>
                    <a:pt x="94698" y="63048"/>
                    <a:pt x="95550" y="63600"/>
                    <a:pt x="96565" y="64255"/>
                  </a:cubicBezTo>
                  <a:cubicBezTo>
                    <a:pt x="94798" y="65709"/>
                    <a:pt x="93515" y="67402"/>
                    <a:pt x="92390" y="69311"/>
                  </a:cubicBezTo>
                  <a:cubicBezTo>
                    <a:pt x="92140" y="69126"/>
                    <a:pt x="91962" y="68994"/>
                    <a:pt x="91740" y="68826"/>
                  </a:cubicBezTo>
                  <a:close/>
                  <a:moveTo>
                    <a:pt x="93551" y="69535"/>
                  </a:moveTo>
                  <a:cubicBezTo>
                    <a:pt x="94652" y="67611"/>
                    <a:pt x="96042" y="65940"/>
                    <a:pt x="97919" y="64665"/>
                  </a:cubicBezTo>
                  <a:cubicBezTo>
                    <a:pt x="98308" y="64401"/>
                    <a:pt x="98685" y="64113"/>
                    <a:pt x="99027" y="63796"/>
                  </a:cubicBezTo>
                  <a:cubicBezTo>
                    <a:pt x="99134" y="63696"/>
                    <a:pt x="99170" y="63443"/>
                    <a:pt x="99124" y="63293"/>
                  </a:cubicBezTo>
                  <a:cubicBezTo>
                    <a:pt x="99038" y="63033"/>
                    <a:pt x="98785" y="63012"/>
                    <a:pt x="98532" y="63079"/>
                  </a:cubicBezTo>
                  <a:cubicBezTo>
                    <a:pt x="98361" y="63130"/>
                    <a:pt x="98190" y="63183"/>
                    <a:pt x="97894" y="63268"/>
                  </a:cubicBezTo>
                  <a:cubicBezTo>
                    <a:pt x="98468" y="62634"/>
                    <a:pt x="98635" y="62467"/>
                    <a:pt x="99291" y="62327"/>
                  </a:cubicBezTo>
                  <a:cubicBezTo>
                    <a:pt x="99879" y="62203"/>
                    <a:pt x="100331" y="61900"/>
                    <a:pt x="100819" y="61608"/>
                  </a:cubicBezTo>
                  <a:cubicBezTo>
                    <a:pt x="102117" y="60828"/>
                    <a:pt x="103363" y="59969"/>
                    <a:pt x="104774" y="59364"/>
                  </a:cubicBezTo>
                  <a:cubicBezTo>
                    <a:pt x="105551" y="59028"/>
                    <a:pt x="106260" y="58522"/>
                    <a:pt x="106951" y="58038"/>
                  </a:cubicBezTo>
                  <a:cubicBezTo>
                    <a:pt x="107960" y="57325"/>
                    <a:pt x="109004" y="56769"/>
                    <a:pt x="110229" y="56406"/>
                  </a:cubicBezTo>
                  <a:cubicBezTo>
                    <a:pt x="112235" y="55815"/>
                    <a:pt x="114152" y="54942"/>
                    <a:pt x="116126" y="54236"/>
                  </a:cubicBezTo>
                  <a:cubicBezTo>
                    <a:pt x="117402" y="53780"/>
                    <a:pt x="118527" y="53128"/>
                    <a:pt x="119558" y="52270"/>
                  </a:cubicBezTo>
                  <a:cubicBezTo>
                    <a:pt x="120548" y="51443"/>
                    <a:pt x="121289" y="50548"/>
                    <a:pt x="121054" y="49209"/>
                  </a:cubicBezTo>
                  <a:cubicBezTo>
                    <a:pt x="122151" y="48525"/>
                    <a:pt x="123230" y="47979"/>
                    <a:pt x="124534" y="47713"/>
                  </a:cubicBezTo>
                  <a:cubicBezTo>
                    <a:pt x="124545" y="48767"/>
                    <a:pt x="124478" y="49722"/>
                    <a:pt x="124261" y="50663"/>
                  </a:cubicBezTo>
                  <a:cubicBezTo>
                    <a:pt x="124075" y="51443"/>
                    <a:pt x="123676" y="52116"/>
                    <a:pt x="123024" y="52640"/>
                  </a:cubicBezTo>
                  <a:cubicBezTo>
                    <a:pt x="122062" y="53409"/>
                    <a:pt x="121057" y="54087"/>
                    <a:pt x="119892" y="54567"/>
                  </a:cubicBezTo>
                  <a:cubicBezTo>
                    <a:pt x="118313" y="55227"/>
                    <a:pt x="116782" y="55993"/>
                    <a:pt x="115221" y="56698"/>
                  </a:cubicBezTo>
                  <a:cubicBezTo>
                    <a:pt x="113921" y="57286"/>
                    <a:pt x="112620" y="57874"/>
                    <a:pt x="111306" y="58419"/>
                  </a:cubicBezTo>
                  <a:cubicBezTo>
                    <a:pt x="108394" y="59630"/>
                    <a:pt x="105608" y="61059"/>
                    <a:pt x="102911" y="62648"/>
                  </a:cubicBezTo>
                  <a:cubicBezTo>
                    <a:pt x="102337" y="62983"/>
                    <a:pt x="101756" y="63307"/>
                    <a:pt x="101186" y="63650"/>
                  </a:cubicBezTo>
                  <a:cubicBezTo>
                    <a:pt x="100783" y="63896"/>
                    <a:pt x="100349" y="64120"/>
                    <a:pt x="100003" y="64430"/>
                  </a:cubicBezTo>
                  <a:cubicBezTo>
                    <a:pt x="97808" y="66418"/>
                    <a:pt x="95550" y="68356"/>
                    <a:pt x="94317" y="71110"/>
                  </a:cubicBezTo>
                  <a:cubicBezTo>
                    <a:pt x="94113" y="71566"/>
                    <a:pt x="93861" y="72002"/>
                    <a:pt x="93579" y="72539"/>
                  </a:cubicBezTo>
                  <a:cubicBezTo>
                    <a:pt x="93405" y="72350"/>
                    <a:pt x="93362" y="72322"/>
                    <a:pt x="93344" y="72283"/>
                  </a:cubicBezTo>
                  <a:cubicBezTo>
                    <a:pt x="92863" y="71328"/>
                    <a:pt x="93034" y="70433"/>
                    <a:pt x="93551" y="69535"/>
                  </a:cubicBezTo>
                  <a:close/>
                  <a:moveTo>
                    <a:pt x="113735" y="53798"/>
                  </a:moveTo>
                  <a:cubicBezTo>
                    <a:pt x="113978" y="53574"/>
                    <a:pt x="114113" y="53409"/>
                    <a:pt x="114277" y="53288"/>
                  </a:cubicBezTo>
                  <a:cubicBezTo>
                    <a:pt x="115927" y="52077"/>
                    <a:pt x="118716" y="50363"/>
                    <a:pt x="119682" y="49950"/>
                  </a:cubicBezTo>
                  <a:cubicBezTo>
                    <a:pt x="119971" y="50153"/>
                    <a:pt x="119800" y="50392"/>
                    <a:pt x="119660" y="50527"/>
                  </a:cubicBezTo>
                  <a:cubicBezTo>
                    <a:pt x="119015" y="51133"/>
                    <a:pt x="118371" y="51749"/>
                    <a:pt x="117669" y="52291"/>
                  </a:cubicBezTo>
                  <a:cubicBezTo>
                    <a:pt x="116907" y="52875"/>
                    <a:pt x="114986" y="53577"/>
                    <a:pt x="113735" y="53798"/>
                  </a:cubicBezTo>
                  <a:close/>
                  <a:moveTo>
                    <a:pt x="144359" y="3962"/>
                  </a:moveTo>
                  <a:cubicBezTo>
                    <a:pt x="144459" y="4233"/>
                    <a:pt x="144623" y="4482"/>
                    <a:pt x="144623" y="4728"/>
                  </a:cubicBezTo>
                  <a:cubicBezTo>
                    <a:pt x="144601" y="6431"/>
                    <a:pt x="144466" y="8099"/>
                    <a:pt x="143761" y="9713"/>
                  </a:cubicBezTo>
                  <a:cubicBezTo>
                    <a:pt x="142004" y="13750"/>
                    <a:pt x="140472" y="17869"/>
                    <a:pt x="139147" y="22059"/>
                  </a:cubicBezTo>
                  <a:cubicBezTo>
                    <a:pt x="138509" y="24082"/>
                    <a:pt x="137686" y="26052"/>
                    <a:pt x="136930" y="28040"/>
                  </a:cubicBezTo>
                  <a:cubicBezTo>
                    <a:pt x="136506" y="29167"/>
                    <a:pt x="136036" y="30275"/>
                    <a:pt x="135608" y="31401"/>
                  </a:cubicBezTo>
                  <a:cubicBezTo>
                    <a:pt x="134611" y="34041"/>
                    <a:pt x="133631" y="36688"/>
                    <a:pt x="132633" y="39328"/>
                  </a:cubicBezTo>
                  <a:cubicBezTo>
                    <a:pt x="132437" y="39845"/>
                    <a:pt x="132181" y="40344"/>
                    <a:pt x="131982" y="40860"/>
                  </a:cubicBezTo>
                  <a:cubicBezTo>
                    <a:pt x="131158" y="42998"/>
                    <a:pt x="129537" y="44327"/>
                    <a:pt x="127371" y="45122"/>
                  </a:cubicBezTo>
                  <a:cubicBezTo>
                    <a:pt x="125807" y="45695"/>
                    <a:pt x="124214" y="46208"/>
                    <a:pt x="122692" y="46875"/>
                  </a:cubicBezTo>
                  <a:cubicBezTo>
                    <a:pt x="121082" y="47580"/>
                    <a:pt x="119500" y="48361"/>
                    <a:pt x="117986" y="49237"/>
                  </a:cubicBezTo>
                  <a:cubicBezTo>
                    <a:pt x="116347" y="50181"/>
                    <a:pt x="114807" y="51293"/>
                    <a:pt x="113212" y="52309"/>
                  </a:cubicBezTo>
                  <a:cubicBezTo>
                    <a:pt x="110817" y="53830"/>
                    <a:pt x="108408" y="55333"/>
                    <a:pt x="106004" y="56844"/>
                  </a:cubicBezTo>
                  <a:cubicBezTo>
                    <a:pt x="105843" y="56948"/>
                    <a:pt x="105687" y="57058"/>
                    <a:pt x="105516" y="57133"/>
                  </a:cubicBezTo>
                  <a:cubicBezTo>
                    <a:pt x="103220" y="58106"/>
                    <a:pt x="101190" y="59499"/>
                    <a:pt x="99120" y="60828"/>
                  </a:cubicBezTo>
                  <a:cubicBezTo>
                    <a:pt x="98681" y="61109"/>
                    <a:pt x="98226" y="61365"/>
                    <a:pt x="97759" y="61597"/>
                  </a:cubicBezTo>
                  <a:cubicBezTo>
                    <a:pt x="97563" y="61697"/>
                    <a:pt x="97320" y="61711"/>
                    <a:pt x="97071" y="61772"/>
                  </a:cubicBezTo>
                  <a:cubicBezTo>
                    <a:pt x="96822" y="61163"/>
                    <a:pt x="96925" y="60614"/>
                    <a:pt x="97017" y="60079"/>
                  </a:cubicBezTo>
                  <a:cubicBezTo>
                    <a:pt x="97317" y="58402"/>
                    <a:pt x="97591" y="56716"/>
                    <a:pt x="97976" y="55052"/>
                  </a:cubicBezTo>
                  <a:cubicBezTo>
                    <a:pt x="98439" y="53074"/>
                    <a:pt x="98995" y="51122"/>
                    <a:pt x="99530" y="49162"/>
                  </a:cubicBezTo>
                  <a:cubicBezTo>
                    <a:pt x="99726" y="48450"/>
                    <a:pt x="99928" y="47734"/>
                    <a:pt x="100224" y="47057"/>
                  </a:cubicBezTo>
                  <a:cubicBezTo>
                    <a:pt x="101339" y="44491"/>
                    <a:pt x="101970" y="41794"/>
                    <a:pt x="102719" y="39125"/>
                  </a:cubicBezTo>
                  <a:cubicBezTo>
                    <a:pt x="103873" y="34988"/>
                    <a:pt x="105080" y="30867"/>
                    <a:pt x="106823" y="26907"/>
                  </a:cubicBezTo>
                  <a:cubicBezTo>
                    <a:pt x="107436" y="25511"/>
                    <a:pt x="107892" y="24050"/>
                    <a:pt x="108433" y="22621"/>
                  </a:cubicBezTo>
                  <a:cubicBezTo>
                    <a:pt x="108775" y="21712"/>
                    <a:pt x="109157" y="20815"/>
                    <a:pt x="109492" y="19903"/>
                  </a:cubicBezTo>
                  <a:cubicBezTo>
                    <a:pt x="109648" y="19486"/>
                    <a:pt x="109908" y="19201"/>
                    <a:pt x="110311" y="18997"/>
                  </a:cubicBezTo>
                  <a:cubicBezTo>
                    <a:pt x="111288" y="18502"/>
                    <a:pt x="112246" y="17986"/>
                    <a:pt x="113212" y="17476"/>
                  </a:cubicBezTo>
                  <a:cubicBezTo>
                    <a:pt x="115182" y="16432"/>
                    <a:pt x="117159" y="15396"/>
                    <a:pt x="119122" y="14341"/>
                  </a:cubicBezTo>
                  <a:cubicBezTo>
                    <a:pt x="121553" y="13037"/>
                    <a:pt x="124128" y="12043"/>
                    <a:pt x="126715" y="11074"/>
                  </a:cubicBezTo>
                  <a:cubicBezTo>
                    <a:pt x="128543" y="10386"/>
                    <a:pt x="130321" y="9591"/>
                    <a:pt x="132120" y="8833"/>
                  </a:cubicBezTo>
                  <a:cubicBezTo>
                    <a:pt x="133827" y="8116"/>
                    <a:pt x="135534" y="7386"/>
                    <a:pt x="137237" y="6652"/>
                  </a:cubicBezTo>
                  <a:cubicBezTo>
                    <a:pt x="138242" y="6221"/>
                    <a:pt x="139247" y="5790"/>
                    <a:pt x="140237" y="5330"/>
                  </a:cubicBezTo>
                  <a:cubicBezTo>
                    <a:pt x="141534" y="4735"/>
                    <a:pt x="142848" y="4212"/>
                    <a:pt x="144359" y="3962"/>
                  </a:cubicBezTo>
                  <a:close/>
                  <a:moveTo>
                    <a:pt x="94314" y="47050"/>
                  </a:moveTo>
                  <a:cubicBezTo>
                    <a:pt x="95204" y="43084"/>
                    <a:pt x="96598" y="39247"/>
                    <a:pt x="97598" y="35313"/>
                  </a:cubicBezTo>
                  <a:cubicBezTo>
                    <a:pt x="98226" y="32850"/>
                    <a:pt x="98806" y="30375"/>
                    <a:pt x="99640" y="27973"/>
                  </a:cubicBezTo>
                  <a:cubicBezTo>
                    <a:pt x="100292" y="26092"/>
                    <a:pt x="100848" y="24189"/>
                    <a:pt x="101339" y="22265"/>
                  </a:cubicBezTo>
                  <a:cubicBezTo>
                    <a:pt x="101628" y="21146"/>
                    <a:pt x="101860" y="20017"/>
                    <a:pt x="102066" y="18880"/>
                  </a:cubicBezTo>
                  <a:cubicBezTo>
                    <a:pt x="102173" y="18300"/>
                    <a:pt x="102434" y="17869"/>
                    <a:pt x="102943" y="17527"/>
                  </a:cubicBezTo>
                  <a:cubicBezTo>
                    <a:pt x="103962" y="16835"/>
                    <a:pt x="104942" y="16090"/>
                    <a:pt x="106146" y="15713"/>
                  </a:cubicBezTo>
                  <a:cubicBezTo>
                    <a:pt x="106239" y="15680"/>
                    <a:pt x="106328" y="15649"/>
                    <a:pt x="106413" y="15603"/>
                  </a:cubicBezTo>
                  <a:cubicBezTo>
                    <a:pt x="109602" y="13824"/>
                    <a:pt x="113026" y="12467"/>
                    <a:pt x="116190" y="10628"/>
                  </a:cubicBezTo>
                  <a:cubicBezTo>
                    <a:pt x="117783" y="9702"/>
                    <a:pt x="119486" y="8946"/>
                    <a:pt x="121140" y="8113"/>
                  </a:cubicBezTo>
                  <a:cubicBezTo>
                    <a:pt x="122115" y="7621"/>
                    <a:pt x="123085" y="7119"/>
                    <a:pt x="124064" y="6638"/>
                  </a:cubicBezTo>
                  <a:cubicBezTo>
                    <a:pt x="125600" y="5882"/>
                    <a:pt x="127129" y="5116"/>
                    <a:pt x="128682" y="4404"/>
                  </a:cubicBezTo>
                  <a:cubicBezTo>
                    <a:pt x="130064" y="3763"/>
                    <a:pt x="131472" y="3164"/>
                    <a:pt x="132605" y="2138"/>
                  </a:cubicBezTo>
                  <a:cubicBezTo>
                    <a:pt x="132957" y="1817"/>
                    <a:pt x="133328" y="1732"/>
                    <a:pt x="133788" y="1845"/>
                  </a:cubicBezTo>
                  <a:cubicBezTo>
                    <a:pt x="134251" y="1959"/>
                    <a:pt x="134725" y="2038"/>
                    <a:pt x="135188" y="2145"/>
                  </a:cubicBezTo>
                  <a:cubicBezTo>
                    <a:pt x="136677" y="2483"/>
                    <a:pt x="138167" y="2825"/>
                    <a:pt x="139653" y="3178"/>
                  </a:cubicBezTo>
                  <a:cubicBezTo>
                    <a:pt x="139916" y="3242"/>
                    <a:pt x="140166" y="3356"/>
                    <a:pt x="140711" y="3552"/>
                  </a:cubicBezTo>
                  <a:cubicBezTo>
                    <a:pt x="139938" y="3934"/>
                    <a:pt x="139478" y="4182"/>
                    <a:pt x="139004" y="4389"/>
                  </a:cubicBezTo>
                  <a:cubicBezTo>
                    <a:pt x="136955" y="5284"/>
                    <a:pt x="134899" y="6164"/>
                    <a:pt x="132850" y="7058"/>
                  </a:cubicBezTo>
                  <a:cubicBezTo>
                    <a:pt x="131935" y="7458"/>
                    <a:pt x="131044" y="7910"/>
                    <a:pt x="130118" y="8284"/>
                  </a:cubicBezTo>
                  <a:cubicBezTo>
                    <a:pt x="128176" y="9071"/>
                    <a:pt x="126234" y="9855"/>
                    <a:pt x="124268" y="10582"/>
                  </a:cubicBezTo>
                  <a:cubicBezTo>
                    <a:pt x="121934" y="11444"/>
                    <a:pt x="119717" y="12524"/>
                    <a:pt x="117555" y="13717"/>
                  </a:cubicBezTo>
                  <a:cubicBezTo>
                    <a:pt x="115143" y="15047"/>
                    <a:pt x="112712" y="16336"/>
                    <a:pt x="110275" y="17619"/>
                  </a:cubicBezTo>
                  <a:cubicBezTo>
                    <a:pt x="109869" y="17833"/>
                    <a:pt x="109388" y="17922"/>
                    <a:pt x="108890" y="18082"/>
                  </a:cubicBezTo>
                  <a:cubicBezTo>
                    <a:pt x="108487" y="19094"/>
                    <a:pt x="108070" y="20120"/>
                    <a:pt x="107667" y="21150"/>
                  </a:cubicBezTo>
                  <a:cubicBezTo>
                    <a:pt x="106488" y="24168"/>
                    <a:pt x="105238" y="27164"/>
                    <a:pt x="104158" y="30218"/>
                  </a:cubicBezTo>
                  <a:cubicBezTo>
                    <a:pt x="103189" y="32962"/>
                    <a:pt x="102376" y="35758"/>
                    <a:pt x="101546" y="38548"/>
                  </a:cubicBezTo>
                  <a:cubicBezTo>
                    <a:pt x="100745" y="41249"/>
                    <a:pt x="100039" y="43967"/>
                    <a:pt x="99017" y="46611"/>
                  </a:cubicBezTo>
                  <a:cubicBezTo>
                    <a:pt x="98183" y="48767"/>
                    <a:pt x="97584" y="51012"/>
                    <a:pt x="97014" y="53245"/>
                  </a:cubicBezTo>
                  <a:cubicBezTo>
                    <a:pt x="96330" y="55929"/>
                    <a:pt x="95728" y="58633"/>
                    <a:pt x="95507" y="61401"/>
                  </a:cubicBezTo>
                  <a:cubicBezTo>
                    <a:pt x="95500" y="61480"/>
                    <a:pt x="95417" y="61558"/>
                    <a:pt x="95368" y="61640"/>
                  </a:cubicBezTo>
                  <a:cubicBezTo>
                    <a:pt x="94823" y="61526"/>
                    <a:pt x="94278" y="61412"/>
                    <a:pt x="93679" y="61288"/>
                  </a:cubicBezTo>
                  <a:cubicBezTo>
                    <a:pt x="93651" y="61010"/>
                    <a:pt x="93611" y="60742"/>
                    <a:pt x="93600" y="60471"/>
                  </a:cubicBezTo>
                  <a:cubicBezTo>
                    <a:pt x="93526" y="58491"/>
                    <a:pt x="93455" y="56509"/>
                    <a:pt x="93369" y="54528"/>
                  </a:cubicBezTo>
                  <a:cubicBezTo>
                    <a:pt x="93355" y="54197"/>
                    <a:pt x="93322" y="53883"/>
                    <a:pt x="93605" y="53634"/>
                  </a:cubicBezTo>
                  <a:cubicBezTo>
                    <a:pt x="94018" y="53260"/>
                    <a:pt x="93939" y="52825"/>
                    <a:pt x="93822" y="52355"/>
                  </a:cubicBezTo>
                  <a:cubicBezTo>
                    <a:pt x="93583" y="51400"/>
                    <a:pt x="93109" y="50556"/>
                    <a:pt x="92460" y="49696"/>
                  </a:cubicBezTo>
                  <a:cubicBezTo>
                    <a:pt x="93615" y="49124"/>
                    <a:pt x="94075" y="48126"/>
                    <a:pt x="94314" y="47050"/>
                  </a:cubicBezTo>
                  <a:close/>
                  <a:moveTo>
                    <a:pt x="82260" y="89272"/>
                  </a:moveTo>
                  <a:cubicBezTo>
                    <a:pt x="82178" y="91174"/>
                    <a:pt x="82431" y="93044"/>
                    <a:pt x="82745" y="94911"/>
                  </a:cubicBezTo>
                  <a:cubicBezTo>
                    <a:pt x="82834" y="95450"/>
                    <a:pt x="82873" y="95991"/>
                    <a:pt x="82951" y="96664"/>
                  </a:cubicBezTo>
                  <a:cubicBezTo>
                    <a:pt x="82462" y="96486"/>
                    <a:pt x="82117" y="96373"/>
                    <a:pt x="81775" y="96237"/>
                  </a:cubicBezTo>
                  <a:cubicBezTo>
                    <a:pt x="80051" y="95531"/>
                    <a:pt x="78226" y="95129"/>
                    <a:pt x="76442" y="94605"/>
                  </a:cubicBezTo>
                  <a:cubicBezTo>
                    <a:pt x="76032" y="94484"/>
                    <a:pt x="75611" y="94384"/>
                    <a:pt x="75212" y="94227"/>
                  </a:cubicBezTo>
                  <a:cubicBezTo>
                    <a:pt x="73516" y="93569"/>
                    <a:pt x="71752" y="93151"/>
                    <a:pt x="69967" y="92784"/>
                  </a:cubicBezTo>
                  <a:cubicBezTo>
                    <a:pt x="69640" y="92717"/>
                    <a:pt x="69315" y="92642"/>
                    <a:pt x="68987" y="92578"/>
                  </a:cubicBezTo>
                  <a:cubicBezTo>
                    <a:pt x="68542" y="92492"/>
                    <a:pt x="68343" y="92207"/>
                    <a:pt x="68307" y="91801"/>
                  </a:cubicBezTo>
                  <a:cubicBezTo>
                    <a:pt x="68282" y="91527"/>
                    <a:pt x="68264" y="91249"/>
                    <a:pt x="68272" y="90974"/>
                  </a:cubicBezTo>
                  <a:cubicBezTo>
                    <a:pt x="68310" y="89175"/>
                    <a:pt x="68282" y="87372"/>
                    <a:pt x="68428" y="85583"/>
                  </a:cubicBezTo>
                  <a:cubicBezTo>
                    <a:pt x="68539" y="84162"/>
                    <a:pt x="68831" y="82751"/>
                    <a:pt x="69112" y="81351"/>
                  </a:cubicBezTo>
                  <a:cubicBezTo>
                    <a:pt x="69241" y="80727"/>
                    <a:pt x="69483" y="80107"/>
                    <a:pt x="69768" y="79527"/>
                  </a:cubicBezTo>
                  <a:cubicBezTo>
                    <a:pt x="70587" y="77859"/>
                    <a:pt x="71453" y="76216"/>
                    <a:pt x="72301" y="74563"/>
                  </a:cubicBezTo>
                  <a:cubicBezTo>
                    <a:pt x="72600" y="73982"/>
                    <a:pt x="72914" y="73412"/>
                    <a:pt x="73174" y="72817"/>
                  </a:cubicBezTo>
                  <a:cubicBezTo>
                    <a:pt x="73855" y="71278"/>
                    <a:pt x="74781" y="69889"/>
                    <a:pt x="75907" y="68613"/>
                  </a:cubicBezTo>
                  <a:cubicBezTo>
                    <a:pt x="75971" y="68545"/>
                    <a:pt x="76024" y="68471"/>
                    <a:pt x="76088" y="68402"/>
                  </a:cubicBezTo>
                  <a:cubicBezTo>
                    <a:pt x="78693" y="65730"/>
                    <a:pt x="79865" y="62474"/>
                    <a:pt x="80272" y="58900"/>
                  </a:cubicBezTo>
                  <a:cubicBezTo>
                    <a:pt x="80485" y="57015"/>
                    <a:pt x="80449" y="55126"/>
                    <a:pt x="80425" y="53235"/>
                  </a:cubicBezTo>
                  <a:cubicBezTo>
                    <a:pt x="80421" y="53028"/>
                    <a:pt x="80439" y="52822"/>
                    <a:pt x="80464" y="52301"/>
                  </a:cubicBezTo>
                  <a:cubicBezTo>
                    <a:pt x="80827" y="52860"/>
                    <a:pt x="81016" y="53156"/>
                    <a:pt x="81216" y="53449"/>
                  </a:cubicBezTo>
                  <a:cubicBezTo>
                    <a:pt x="81665" y="54097"/>
                    <a:pt x="82114" y="54753"/>
                    <a:pt x="82587" y="55391"/>
                  </a:cubicBezTo>
                  <a:cubicBezTo>
                    <a:pt x="82758" y="55626"/>
                    <a:pt x="83218" y="55544"/>
                    <a:pt x="83289" y="55269"/>
                  </a:cubicBezTo>
                  <a:cubicBezTo>
                    <a:pt x="83553" y="54250"/>
                    <a:pt x="83863" y="53224"/>
                    <a:pt x="83279" y="52194"/>
                  </a:cubicBezTo>
                  <a:cubicBezTo>
                    <a:pt x="82755" y="52643"/>
                    <a:pt x="82755" y="52643"/>
                    <a:pt x="82381" y="53506"/>
                  </a:cubicBezTo>
                  <a:cubicBezTo>
                    <a:pt x="82206" y="53335"/>
                    <a:pt x="82035" y="53210"/>
                    <a:pt x="81928" y="53049"/>
                  </a:cubicBezTo>
                  <a:cubicBezTo>
                    <a:pt x="81476" y="52405"/>
                    <a:pt x="81048" y="51742"/>
                    <a:pt x="80543" y="50979"/>
                  </a:cubicBezTo>
                  <a:cubicBezTo>
                    <a:pt x="81857" y="48931"/>
                    <a:pt x="82975" y="46700"/>
                    <a:pt x="83824" y="44302"/>
                  </a:cubicBezTo>
                  <a:cubicBezTo>
                    <a:pt x="84853" y="44242"/>
                    <a:pt x="85844" y="44181"/>
                    <a:pt x="86856" y="44121"/>
                  </a:cubicBezTo>
                  <a:cubicBezTo>
                    <a:pt x="88206" y="45275"/>
                    <a:pt x="89201" y="46679"/>
                    <a:pt x="90063" y="48175"/>
                  </a:cubicBezTo>
                  <a:cubicBezTo>
                    <a:pt x="90640" y="49180"/>
                    <a:pt x="91138" y="50231"/>
                    <a:pt x="91923" y="51122"/>
                  </a:cubicBezTo>
                  <a:cubicBezTo>
                    <a:pt x="92125" y="51350"/>
                    <a:pt x="92197" y="51685"/>
                    <a:pt x="92372" y="52059"/>
                  </a:cubicBezTo>
                  <a:cubicBezTo>
                    <a:pt x="91684" y="52240"/>
                    <a:pt x="91224" y="52600"/>
                    <a:pt x="90875" y="53117"/>
                  </a:cubicBezTo>
                  <a:cubicBezTo>
                    <a:pt x="90543" y="53605"/>
                    <a:pt x="90472" y="54243"/>
                    <a:pt x="89892" y="54710"/>
                  </a:cubicBezTo>
                  <a:cubicBezTo>
                    <a:pt x="89268" y="53623"/>
                    <a:pt x="89012" y="52398"/>
                    <a:pt x="88039" y="51656"/>
                  </a:cubicBezTo>
                  <a:cubicBezTo>
                    <a:pt x="87672" y="51674"/>
                    <a:pt x="87693" y="51903"/>
                    <a:pt x="87704" y="52063"/>
                  </a:cubicBezTo>
                  <a:cubicBezTo>
                    <a:pt x="87718" y="52337"/>
                    <a:pt x="87750" y="52622"/>
                    <a:pt x="87843" y="52875"/>
                  </a:cubicBezTo>
                  <a:cubicBezTo>
                    <a:pt x="88252" y="53958"/>
                    <a:pt x="88688" y="55034"/>
                    <a:pt x="89115" y="56106"/>
                  </a:cubicBezTo>
                  <a:cubicBezTo>
                    <a:pt x="89254" y="56466"/>
                    <a:pt x="89457" y="56769"/>
                    <a:pt x="89949" y="56837"/>
                  </a:cubicBezTo>
                  <a:cubicBezTo>
                    <a:pt x="91196" y="56118"/>
                    <a:pt x="91232" y="54582"/>
                    <a:pt x="92033" y="53598"/>
                  </a:cubicBezTo>
                  <a:cubicBezTo>
                    <a:pt x="92421" y="53673"/>
                    <a:pt x="92378" y="53894"/>
                    <a:pt x="92378" y="54058"/>
                  </a:cubicBezTo>
                  <a:cubicBezTo>
                    <a:pt x="92375" y="56915"/>
                    <a:pt x="92425" y="59777"/>
                    <a:pt x="92329" y="62634"/>
                  </a:cubicBezTo>
                  <a:cubicBezTo>
                    <a:pt x="92261" y="64644"/>
                    <a:pt x="91505" y="66507"/>
                    <a:pt x="90519" y="68271"/>
                  </a:cubicBezTo>
                  <a:cubicBezTo>
                    <a:pt x="89657" y="69813"/>
                    <a:pt x="88798" y="71357"/>
                    <a:pt x="87886" y="72875"/>
                  </a:cubicBezTo>
                  <a:cubicBezTo>
                    <a:pt x="87408" y="73666"/>
                    <a:pt x="86899" y="74470"/>
                    <a:pt x="86261" y="75144"/>
                  </a:cubicBezTo>
                  <a:cubicBezTo>
                    <a:pt x="84187" y="77328"/>
                    <a:pt x="82993" y="79872"/>
                    <a:pt x="82566" y="82786"/>
                  </a:cubicBezTo>
                  <a:cubicBezTo>
                    <a:pt x="82349" y="84251"/>
                    <a:pt x="82224" y="85719"/>
                    <a:pt x="82263" y="87198"/>
                  </a:cubicBezTo>
                  <a:cubicBezTo>
                    <a:pt x="82278" y="87889"/>
                    <a:pt x="82288" y="88583"/>
                    <a:pt x="82260" y="89272"/>
                  </a:cubicBezTo>
                  <a:close/>
                  <a:moveTo>
                    <a:pt x="91452" y="99832"/>
                  </a:moveTo>
                  <a:cubicBezTo>
                    <a:pt x="91245" y="100239"/>
                    <a:pt x="90971" y="100612"/>
                    <a:pt x="90714" y="101022"/>
                  </a:cubicBezTo>
                  <a:cubicBezTo>
                    <a:pt x="89410" y="100798"/>
                    <a:pt x="88517" y="99982"/>
                    <a:pt x="87529" y="99376"/>
                  </a:cubicBezTo>
                  <a:cubicBezTo>
                    <a:pt x="86529" y="98759"/>
                    <a:pt x="85623" y="97997"/>
                    <a:pt x="84647" y="97281"/>
                  </a:cubicBezTo>
                  <a:cubicBezTo>
                    <a:pt x="83702" y="94018"/>
                    <a:pt x="83265" y="87743"/>
                    <a:pt x="83799" y="84633"/>
                  </a:cubicBezTo>
                  <a:cubicBezTo>
                    <a:pt x="84408" y="84550"/>
                    <a:pt x="85064" y="84504"/>
                    <a:pt x="85698" y="84361"/>
                  </a:cubicBezTo>
                  <a:cubicBezTo>
                    <a:pt x="86300" y="84230"/>
                    <a:pt x="86892" y="84034"/>
                    <a:pt x="87461" y="83795"/>
                  </a:cubicBezTo>
                  <a:cubicBezTo>
                    <a:pt x="88068" y="83538"/>
                    <a:pt x="88655" y="83222"/>
                    <a:pt x="89229" y="82886"/>
                  </a:cubicBezTo>
                  <a:cubicBezTo>
                    <a:pt x="89757" y="82580"/>
                    <a:pt x="90248" y="82213"/>
                    <a:pt x="90793" y="81849"/>
                  </a:cubicBezTo>
                  <a:cubicBezTo>
                    <a:pt x="90893" y="81864"/>
                    <a:pt x="91046" y="81853"/>
                    <a:pt x="91160" y="81906"/>
                  </a:cubicBezTo>
                  <a:cubicBezTo>
                    <a:pt x="92069" y="82355"/>
                    <a:pt x="93031" y="82597"/>
                    <a:pt x="94028" y="82768"/>
                  </a:cubicBezTo>
                  <a:cubicBezTo>
                    <a:pt x="94588" y="82865"/>
                    <a:pt x="95161" y="83011"/>
                    <a:pt x="95664" y="83260"/>
                  </a:cubicBezTo>
                  <a:cubicBezTo>
                    <a:pt x="97659" y="84255"/>
                    <a:pt x="99744" y="85113"/>
                    <a:pt x="101557" y="86392"/>
                  </a:cubicBezTo>
                  <a:cubicBezTo>
                    <a:pt x="103588" y="87825"/>
                    <a:pt x="105230" y="89614"/>
                    <a:pt x="105847" y="92076"/>
                  </a:cubicBezTo>
                  <a:cubicBezTo>
                    <a:pt x="105900" y="92289"/>
                    <a:pt x="105918" y="92513"/>
                    <a:pt x="105961" y="92791"/>
                  </a:cubicBezTo>
                  <a:cubicBezTo>
                    <a:pt x="105572" y="92791"/>
                    <a:pt x="105245" y="92827"/>
                    <a:pt x="104931" y="92784"/>
                  </a:cubicBezTo>
                  <a:cubicBezTo>
                    <a:pt x="102530" y="92467"/>
                    <a:pt x="100263" y="92962"/>
                    <a:pt x="98079" y="93875"/>
                  </a:cubicBezTo>
                  <a:cubicBezTo>
                    <a:pt x="97602" y="94071"/>
                    <a:pt x="97139" y="94342"/>
                    <a:pt x="96729" y="94651"/>
                  </a:cubicBezTo>
                  <a:cubicBezTo>
                    <a:pt x="95682" y="95453"/>
                    <a:pt x="94659" y="96284"/>
                    <a:pt x="93643" y="97131"/>
                  </a:cubicBezTo>
                  <a:cubicBezTo>
                    <a:pt x="92738" y="97890"/>
                    <a:pt x="91987" y="98781"/>
                    <a:pt x="91452" y="99832"/>
                  </a:cubicBezTo>
                  <a:close/>
                  <a:moveTo>
                    <a:pt x="93789" y="103997"/>
                  </a:moveTo>
                  <a:cubicBezTo>
                    <a:pt x="93212" y="103385"/>
                    <a:pt x="92643" y="102765"/>
                    <a:pt x="92023" y="102094"/>
                  </a:cubicBezTo>
                  <a:cubicBezTo>
                    <a:pt x="92603" y="100933"/>
                    <a:pt x="93109" y="99732"/>
                    <a:pt x="94118" y="98849"/>
                  </a:cubicBezTo>
                  <a:cubicBezTo>
                    <a:pt x="95322" y="97794"/>
                    <a:pt x="96529" y="96736"/>
                    <a:pt x="97830" y="95795"/>
                  </a:cubicBezTo>
                  <a:cubicBezTo>
                    <a:pt x="99116" y="94862"/>
                    <a:pt x="100670" y="94452"/>
                    <a:pt x="102248" y="94291"/>
                  </a:cubicBezTo>
                  <a:cubicBezTo>
                    <a:pt x="103289" y="94184"/>
                    <a:pt x="104358" y="94256"/>
                    <a:pt x="105401" y="94352"/>
                  </a:cubicBezTo>
                  <a:cubicBezTo>
                    <a:pt x="106363" y="94441"/>
                    <a:pt x="106573" y="94662"/>
                    <a:pt x="106662" y="95560"/>
                  </a:cubicBezTo>
                  <a:cubicBezTo>
                    <a:pt x="106769" y="96600"/>
                    <a:pt x="107047" y="97637"/>
                    <a:pt x="106951" y="98660"/>
                  </a:cubicBezTo>
                  <a:cubicBezTo>
                    <a:pt x="106502" y="98935"/>
                    <a:pt x="106121" y="98756"/>
                    <a:pt x="105761" y="98713"/>
                  </a:cubicBezTo>
                  <a:cubicBezTo>
                    <a:pt x="103128" y="98414"/>
                    <a:pt x="100745" y="99165"/>
                    <a:pt x="98450" y="100298"/>
                  </a:cubicBezTo>
                  <a:cubicBezTo>
                    <a:pt x="97239" y="100897"/>
                    <a:pt x="96187" y="101667"/>
                    <a:pt x="95393" y="102754"/>
                  </a:cubicBezTo>
                  <a:cubicBezTo>
                    <a:pt x="95037" y="103242"/>
                    <a:pt x="94602" y="103676"/>
                    <a:pt x="94160" y="104182"/>
                  </a:cubicBezTo>
                  <a:cubicBezTo>
                    <a:pt x="93950" y="104079"/>
                    <a:pt x="93847" y="104058"/>
                    <a:pt x="93789" y="103997"/>
                  </a:cubicBezTo>
                  <a:close/>
                  <a:moveTo>
                    <a:pt x="96840" y="108184"/>
                  </a:moveTo>
                  <a:cubicBezTo>
                    <a:pt x="95973" y="107404"/>
                    <a:pt x="95457" y="106488"/>
                    <a:pt x="94962" y="105600"/>
                  </a:cubicBezTo>
                  <a:cubicBezTo>
                    <a:pt x="95646" y="104838"/>
                    <a:pt x="96320" y="104133"/>
                    <a:pt x="96932" y="103385"/>
                  </a:cubicBezTo>
                  <a:cubicBezTo>
                    <a:pt x="97666" y="102483"/>
                    <a:pt x="98632" y="101898"/>
                    <a:pt x="99683" y="101443"/>
                  </a:cubicBezTo>
                  <a:cubicBezTo>
                    <a:pt x="100595" y="101047"/>
                    <a:pt x="101532" y="100673"/>
                    <a:pt x="102494" y="100420"/>
                  </a:cubicBezTo>
                  <a:cubicBezTo>
                    <a:pt x="103940" y="100035"/>
                    <a:pt x="105416" y="100071"/>
                    <a:pt x="106919" y="100469"/>
                  </a:cubicBezTo>
                  <a:cubicBezTo>
                    <a:pt x="107197" y="101528"/>
                    <a:pt x="107012" y="102586"/>
                    <a:pt x="107144" y="103694"/>
                  </a:cubicBezTo>
                  <a:cubicBezTo>
                    <a:pt x="106132" y="103694"/>
                    <a:pt x="105277" y="103666"/>
                    <a:pt x="104425" y="103698"/>
                  </a:cubicBezTo>
                  <a:cubicBezTo>
                    <a:pt x="102447" y="103776"/>
                    <a:pt x="100688" y="104396"/>
                    <a:pt x="99252" y="105750"/>
                  </a:cubicBezTo>
                  <a:cubicBezTo>
                    <a:pt x="98842" y="106139"/>
                    <a:pt x="98425" y="106516"/>
                    <a:pt x="98026" y="106912"/>
                  </a:cubicBezTo>
                  <a:cubicBezTo>
                    <a:pt x="97634" y="107307"/>
                    <a:pt x="97267" y="107724"/>
                    <a:pt x="96840" y="108184"/>
                  </a:cubicBezTo>
                  <a:close/>
                  <a:moveTo>
                    <a:pt x="99708" y="111558"/>
                  </a:moveTo>
                  <a:cubicBezTo>
                    <a:pt x="99009" y="111081"/>
                    <a:pt x="98693" y="110699"/>
                    <a:pt x="97848" y="109277"/>
                  </a:cubicBezTo>
                  <a:cubicBezTo>
                    <a:pt x="98664" y="108473"/>
                    <a:pt x="99487" y="107642"/>
                    <a:pt x="100328" y="106830"/>
                  </a:cubicBezTo>
                  <a:cubicBezTo>
                    <a:pt x="101461" y="105736"/>
                    <a:pt x="102890" y="105251"/>
                    <a:pt x="104450" y="105130"/>
                  </a:cubicBezTo>
                  <a:cubicBezTo>
                    <a:pt x="105348" y="105066"/>
                    <a:pt x="106253" y="105120"/>
                    <a:pt x="107265" y="105120"/>
                  </a:cubicBezTo>
                  <a:cubicBezTo>
                    <a:pt x="107432" y="106199"/>
                    <a:pt x="107400" y="107101"/>
                    <a:pt x="107300" y="108013"/>
                  </a:cubicBezTo>
                  <a:cubicBezTo>
                    <a:pt x="106271" y="108123"/>
                    <a:pt x="105323" y="108166"/>
                    <a:pt x="104401" y="108337"/>
                  </a:cubicBezTo>
                  <a:cubicBezTo>
                    <a:pt x="103403" y="108519"/>
                    <a:pt x="102494" y="108975"/>
                    <a:pt x="101724" y="109609"/>
                  </a:cubicBezTo>
                  <a:cubicBezTo>
                    <a:pt x="101008" y="110201"/>
                    <a:pt x="100385" y="110899"/>
                    <a:pt x="99708" y="111558"/>
                  </a:cubicBezTo>
                  <a:close/>
                  <a:moveTo>
                    <a:pt x="100698" y="113332"/>
                  </a:moveTo>
                  <a:cubicBezTo>
                    <a:pt x="101903" y="110581"/>
                    <a:pt x="104072" y="109317"/>
                    <a:pt x="107069" y="109588"/>
                  </a:cubicBezTo>
                  <a:cubicBezTo>
                    <a:pt x="107475" y="110058"/>
                    <a:pt x="107290" y="110632"/>
                    <a:pt x="107279" y="111159"/>
                  </a:cubicBezTo>
                  <a:cubicBezTo>
                    <a:pt x="107269" y="111697"/>
                    <a:pt x="107389" y="112263"/>
                    <a:pt x="107098" y="112762"/>
                  </a:cubicBezTo>
                  <a:cubicBezTo>
                    <a:pt x="103840" y="112947"/>
                    <a:pt x="103840" y="112947"/>
                    <a:pt x="101329" y="114312"/>
                  </a:cubicBezTo>
                  <a:cubicBezTo>
                    <a:pt x="101112" y="113977"/>
                    <a:pt x="100895" y="113635"/>
                    <a:pt x="100698" y="113332"/>
                  </a:cubicBezTo>
                  <a:close/>
                  <a:moveTo>
                    <a:pt x="103174" y="117957"/>
                  </a:moveTo>
                  <a:cubicBezTo>
                    <a:pt x="102704" y="117726"/>
                    <a:pt x="102672" y="117273"/>
                    <a:pt x="102487" y="116917"/>
                  </a:cubicBezTo>
                  <a:cubicBezTo>
                    <a:pt x="102323" y="116596"/>
                    <a:pt x="102209" y="116247"/>
                    <a:pt x="102063" y="115891"/>
                  </a:cubicBezTo>
                  <a:cubicBezTo>
                    <a:pt x="103338" y="114181"/>
                    <a:pt x="105177" y="114092"/>
                    <a:pt x="107051" y="114095"/>
                  </a:cubicBezTo>
                  <a:cubicBezTo>
                    <a:pt x="107293" y="115143"/>
                    <a:pt x="107282" y="115388"/>
                    <a:pt x="106948" y="116692"/>
                  </a:cubicBezTo>
                  <a:cubicBezTo>
                    <a:pt x="105580" y="116760"/>
                    <a:pt x="104258" y="117070"/>
                    <a:pt x="103174" y="117957"/>
                  </a:cubicBezTo>
                  <a:close/>
                  <a:moveTo>
                    <a:pt x="104781" y="122122"/>
                  </a:moveTo>
                  <a:cubicBezTo>
                    <a:pt x="104187" y="121588"/>
                    <a:pt x="103923" y="120797"/>
                    <a:pt x="103816" y="120002"/>
                  </a:cubicBezTo>
                  <a:cubicBezTo>
                    <a:pt x="103727" y="119361"/>
                    <a:pt x="104225" y="118887"/>
                    <a:pt x="104792" y="118595"/>
                  </a:cubicBezTo>
                  <a:cubicBezTo>
                    <a:pt x="105422" y="118271"/>
                    <a:pt x="106093" y="118017"/>
                    <a:pt x="106838" y="118164"/>
                  </a:cubicBezTo>
                  <a:cubicBezTo>
                    <a:pt x="107169" y="119037"/>
                    <a:pt x="107190" y="120148"/>
                    <a:pt x="106902" y="121492"/>
                  </a:cubicBezTo>
                  <a:cubicBezTo>
                    <a:pt x="106224" y="121695"/>
                    <a:pt x="105551" y="121895"/>
                    <a:pt x="104781" y="122122"/>
                  </a:cubicBezTo>
                  <a:close/>
                  <a:moveTo>
                    <a:pt x="119326" y="149254"/>
                  </a:moveTo>
                  <a:cubicBezTo>
                    <a:pt x="118029" y="150841"/>
                    <a:pt x="116251" y="151824"/>
                    <a:pt x="114316" y="152554"/>
                  </a:cubicBezTo>
                  <a:cubicBezTo>
                    <a:pt x="112225" y="153338"/>
                    <a:pt x="110161" y="154214"/>
                    <a:pt x="107917" y="154589"/>
                  </a:cubicBezTo>
                  <a:cubicBezTo>
                    <a:pt x="107287" y="154695"/>
                    <a:pt x="106705" y="155091"/>
                    <a:pt x="105947" y="154988"/>
                  </a:cubicBezTo>
                  <a:cubicBezTo>
                    <a:pt x="105947" y="154689"/>
                    <a:pt x="105889" y="154411"/>
                    <a:pt x="105957" y="154164"/>
                  </a:cubicBezTo>
                  <a:cubicBezTo>
                    <a:pt x="106299" y="152854"/>
                    <a:pt x="106378" y="151525"/>
                    <a:pt x="106367" y="150185"/>
                  </a:cubicBezTo>
                  <a:cubicBezTo>
                    <a:pt x="106338" y="144373"/>
                    <a:pt x="106328" y="138562"/>
                    <a:pt x="106285" y="132750"/>
                  </a:cubicBezTo>
                  <a:cubicBezTo>
                    <a:pt x="106267" y="130206"/>
                    <a:pt x="105953" y="127692"/>
                    <a:pt x="105448" y="125194"/>
                  </a:cubicBezTo>
                  <a:cubicBezTo>
                    <a:pt x="105376" y="124834"/>
                    <a:pt x="105323" y="124467"/>
                    <a:pt x="105277" y="124103"/>
                  </a:cubicBezTo>
                  <a:cubicBezTo>
                    <a:pt x="105266" y="124018"/>
                    <a:pt x="105316" y="123926"/>
                    <a:pt x="105358" y="123755"/>
                  </a:cubicBezTo>
                  <a:cubicBezTo>
                    <a:pt x="105747" y="123448"/>
                    <a:pt x="106224" y="123184"/>
                    <a:pt x="106705" y="123063"/>
                  </a:cubicBezTo>
                  <a:cubicBezTo>
                    <a:pt x="107108" y="123309"/>
                    <a:pt x="107044" y="123605"/>
                    <a:pt x="107044" y="123865"/>
                  </a:cubicBezTo>
                  <a:cubicBezTo>
                    <a:pt x="107012" y="127506"/>
                    <a:pt x="106980" y="131151"/>
                    <a:pt x="106933" y="134792"/>
                  </a:cubicBezTo>
                  <a:cubicBezTo>
                    <a:pt x="106909" y="136545"/>
                    <a:pt x="106816" y="138298"/>
                    <a:pt x="106827" y="140048"/>
                  </a:cubicBezTo>
                  <a:cubicBezTo>
                    <a:pt x="106830" y="141199"/>
                    <a:pt x="106866" y="142364"/>
                    <a:pt x="107055" y="143493"/>
                  </a:cubicBezTo>
                  <a:cubicBezTo>
                    <a:pt x="107482" y="146066"/>
                    <a:pt x="107404" y="148642"/>
                    <a:pt x="107318" y="151225"/>
                  </a:cubicBezTo>
                  <a:cubicBezTo>
                    <a:pt x="107293" y="152051"/>
                    <a:pt x="107183" y="152875"/>
                    <a:pt x="107119" y="153698"/>
                  </a:cubicBezTo>
                  <a:cubicBezTo>
                    <a:pt x="107094" y="154043"/>
                    <a:pt x="107333" y="154318"/>
                    <a:pt x="107696" y="154371"/>
                  </a:cubicBezTo>
                  <a:cubicBezTo>
                    <a:pt x="108048" y="154424"/>
                    <a:pt x="108237" y="154207"/>
                    <a:pt x="108337" y="153944"/>
                  </a:cubicBezTo>
                  <a:cubicBezTo>
                    <a:pt x="108437" y="153687"/>
                    <a:pt x="108509" y="153409"/>
                    <a:pt x="108512" y="153138"/>
                  </a:cubicBezTo>
                  <a:cubicBezTo>
                    <a:pt x="108576" y="150833"/>
                    <a:pt x="108662" y="148527"/>
                    <a:pt x="108650" y="146226"/>
                  </a:cubicBezTo>
                  <a:cubicBezTo>
                    <a:pt x="108647" y="145264"/>
                    <a:pt x="108415" y="144302"/>
                    <a:pt x="108313" y="143344"/>
                  </a:cubicBezTo>
                  <a:cubicBezTo>
                    <a:pt x="108223" y="142517"/>
                    <a:pt x="108109" y="141691"/>
                    <a:pt x="108116" y="140864"/>
                  </a:cubicBezTo>
                  <a:cubicBezTo>
                    <a:pt x="108163" y="132933"/>
                    <a:pt x="108223" y="124998"/>
                    <a:pt x="108298" y="117067"/>
                  </a:cubicBezTo>
                  <a:cubicBezTo>
                    <a:pt x="108320" y="114854"/>
                    <a:pt x="108326" y="112634"/>
                    <a:pt x="108479" y="110428"/>
                  </a:cubicBezTo>
                  <a:cubicBezTo>
                    <a:pt x="108597" y="108726"/>
                    <a:pt x="108644" y="107022"/>
                    <a:pt x="108633" y="105315"/>
                  </a:cubicBezTo>
                  <a:cubicBezTo>
                    <a:pt x="108608" y="101624"/>
                    <a:pt x="108334" y="97943"/>
                    <a:pt x="107774" y="94295"/>
                  </a:cubicBezTo>
                  <a:cubicBezTo>
                    <a:pt x="107614" y="93251"/>
                    <a:pt x="107226" y="92247"/>
                    <a:pt x="106915" y="91227"/>
                  </a:cubicBezTo>
                  <a:cubicBezTo>
                    <a:pt x="106809" y="90878"/>
                    <a:pt x="106563" y="90554"/>
                    <a:pt x="106502" y="90201"/>
                  </a:cubicBezTo>
                  <a:cubicBezTo>
                    <a:pt x="106320" y="89139"/>
                    <a:pt x="105687" y="88359"/>
                    <a:pt x="104935" y="87626"/>
                  </a:cubicBezTo>
                  <a:cubicBezTo>
                    <a:pt x="103862" y="86570"/>
                    <a:pt x="102854" y="85441"/>
                    <a:pt x="101507" y="84700"/>
                  </a:cubicBezTo>
                  <a:cubicBezTo>
                    <a:pt x="99800" y="83766"/>
                    <a:pt x="98083" y="82847"/>
                    <a:pt x="96320" y="82024"/>
                  </a:cubicBezTo>
                  <a:cubicBezTo>
                    <a:pt x="95514" y="81650"/>
                    <a:pt x="94584" y="81518"/>
                    <a:pt x="93704" y="81304"/>
                  </a:cubicBezTo>
                  <a:cubicBezTo>
                    <a:pt x="93059" y="81148"/>
                    <a:pt x="92393" y="81055"/>
                    <a:pt x="91776" y="80602"/>
                  </a:cubicBezTo>
                  <a:cubicBezTo>
                    <a:pt x="92125" y="79982"/>
                    <a:pt x="92464" y="79391"/>
                    <a:pt x="92763" y="78853"/>
                  </a:cubicBezTo>
                  <a:cubicBezTo>
                    <a:pt x="92942" y="78789"/>
                    <a:pt x="93034" y="78725"/>
                    <a:pt x="93120" y="78736"/>
                  </a:cubicBezTo>
                  <a:cubicBezTo>
                    <a:pt x="94498" y="78871"/>
                    <a:pt x="95906" y="78892"/>
                    <a:pt x="97249" y="79188"/>
                  </a:cubicBezTo>
                  <a:cubicBezTo>
                    <a:pt x="99583" y="79704"/>
                    <a:pt x="101839" y="80460"/>
                    <a:pt x="103998" y="81500"/>
                  </a:cubicBezTo>
                  <a:cubicBezTo>
                    <a:pt x="105444" y="82199"/>
                    <a:pt x="106844" y="82986"/>
                    <a:pt x="108341" y="83606"/>
                  </a:cubicBezTo>
                  <a:cubicBezTo>
                    <a:pt x="109798" y="84208"/>
                    <a:pt x="111109" y="85141"/>
                    <a:pt x="112156" y="86271"/>
                  </a:cubicBezTo>
                  <a:cubicBezTo>
                    <a:pt x="113072" y="87254"/>
                    <a:pt x="113725" y="88481"/>
                    <a:pt x="114174" y="89752"/>
                  </a:cubicBezTo>
                  <a:cubicBezTo>
                    <a:pt x="114776" y="91452"/>
                    <a:pt x="115378" y="93158"/>
                    <a:pt x="115881" y="94886"/>
                  </a:cubicBezTo>
                  <a:cubicBezTo>
                    <a:pt x="116389" y="96615"/>
                    <a:pt x="116792" y="98371"/>
                    <a:pt x="117216" y="100121"/>
                  </a:cubicBezTo>
                  <a:cubicBezTo>
                    <a:pt x="117369" y="100747"/>
                    <a:pt x="117476" y="101385"/>
                    <a:pt x="117356" y="101970"/>
                  </a:cubicBezTo>
                  <a:cubicBezTo>
                    <a:pt x="116999" y="102543"/>
                    <a:pt x="116247" y="102640"/>
                    <a:pt x="116019" y="103249"/>
                  </a:cubicBezTo>
                  <a:cubicBezTo>
                    <a:pt x="116269" y="103449"/>
                    <a:pt x="116475" y="103320"/>
                    <a:pt x="116689" y="103214"/>
                  </a:cubicBezTo>
                  <a:cubicBezTo>
                    <a:pt x="116896" y="103110"/>
                    <a:pt x="117109" y="103013"/>
                    <a:pt x="117415" y="102868"/>
                  </a:cubicBezTo>
                  <a:cubicBezTo>
                    <a:pt x="117498" y="103131"/>
                    <a:pt x="117608" y="103331"/>
                    <a:pt x="117612" y="103534"/>
                  </a:cubicBezTo>
                  <a:cubicBezTo>
                    <a:pt x="117651" y="105059"/>
                    <a:pt x="117751" y="106584"/>
                    <a:pt x="117662" y="108098"/>
                  </a:cubicBezTo>
                  <a:cubicBezTo>
                    <a:pt x="117616" y="108868"/>
                    <a:pt x="117651" y="109616"/>
                    <a:pt x="117680" y="110375"/>
                  </a:cubicBezTo>
                  <a:cubicBezTo>
                    <a:pt x="117719" y="111341"/>
                    <a:pt x="117680" y="112313"/>
                    <a:pt x="117680" y="113279"/>
                  </a:cubicBezTo>
                  <a:cubicBezTo>
                    <a:pt x="117687" y="115955"/>
                    <a:pt x="117662" y="118627"/>
                    <a:pt x="117836" y="121303"/>
                  </a:cubicBezTo>
                  <a:cubicBezTo>
                    <a:pt x="117933" y="122714"/>
                    <a:pt x="118114" y="124153"/>
                    <a:pt x="117733" y="125564"/>
                  </a:cubicBezTo>
                  <a:cubicBezTo>
                    <a:pt x="117711" y="125643"/>
                    <a:pt x="117708" y="125750"/>
                    <a:pt x="117747" y="125821"/>
                  </a:cubicBezTo>
                  <a:cubicBezTo>
                    <a:pt x="118125" y="126558"/>
                    <a:pt x="118029" y="127360"/>
                    <a:pt x="118053" y="128133"/>
                  </a:cubicBezTo>
                  <a:cubicBezTo>
                    <a:pt x="118175" y="132002"/>
                    <a:pt x="118596" y="135861"/>
                    <a:pt x="118574" y="139738"/>
                  </a:cubicBezTo>
                  <a:cubicBezTo>
                    <a:pt x="118570" y="140379"/>
                    <a:pt x="118660" y="141028"/>
                    <a:pt x="118791" y="141658"/>
                  </a:cubicBezTo>
                  <a:cubicBezTo>
                    <a:pt x="119315" y="144160"/>
                    <a:pt x="119454" y="146686"/>
                    <a:pt x="119326" y="149254"/>
                  </a:cubicBezTo>
                  <a:close/>
                  <a:moveTo>
                    <a:pt x="119379" y="127969"/>
                  </a:moveTo>
                  <a:cubicBezTo>
                    <a:pt x="119785" y="127606"/>
                    <a:pt x="120166" y="127264"/>
                    <a:pt x="120544" y="126925"/>
                  </a:cubicBezTo>
                  <a:cubicBezTo>
                    <a:pt x="120220" y="126986"/>
                    <a:pt x="119895" y="127050"/>
                    <a:pt x="119475" y="127132"/>
                  </a:cubicBezTo>
                  <a:cubicBezTo>
                    <a:pt x="119222" y="126583"/>
                    <a:pt x="119240" y="125992"/>
                    <a:pt x="119308" y="125422"/>
                  </a:cubicBezTo>
                  <a:cubicBezTo>
                    <a:pt x="119336" y="125190"/>
                    <a:pt x="119561" y="124926"/>
                    <a:pt x="119767" y="124766"/>
                  </a:cubicBezTo>
                  <a:cubicBezTo>
                    <a:pt x="120597" y="124143"/>
                    <a:pt x="121464" y="123562"/>
                    <a:pt x="122301" y="122952"/>
                  </a:cubicBezTo>
                  <a:cubicBezTo>
                    <a:pt x="122988" y="122454"/>
                    <a:pt x="123662" y="121937"/>
                    <a:pt x="124339" y="121424"/>
                  </a:cubicBezTo>
                  <a:cubicBezTo>
                    <a:pt x="125201" y="120768"/>
                    <a:pt x="126049" y="120095"/>
                    <a:pt x="126929" y="119461"/>
                  </a:cubicBezTo>
                  <a:cubicBezTo>
                    <a:pt x="127652" y="118933"/>
                    <a:pt x="128408" y="118445"/>
                    <a:pt x="129156" y="117947"/>
                  </a:cubicBezTo>
                  <a:cubicBezTo>
                    <a:pt x="129341" y="117822"/>
                    <a:pt x="129544" y="117729"/>
                    <a:pt x="129819" y="117583"/>
                  </a:cubicBezTo>
                  <a:cubicBezTo>
                    <a:pt x="129997" y="118524"/>
                    <a:pt x="129793" y="119133"/>
                    <a:pt x="129045" y="119700"/>
                  </a:cubicBezTo>
                  <a:cubicBezTo>
                    <a:pt x="127132" y="121153"/>
                    <a:pt x="125283" y="122686"/>
                    <a:pt x="123434" y="124217"/>
                  </a:cubicBezTo>
                  <a:cubicBezTo>
                    <a:pt x="122603" y="124905"/>
                    <a:pt x="121845" y="125671"/>
                    <a:pt x="121050" y="126405"/>
                  </a:cubicBezTo>
                  <a:cubicBezTo>
                    <a:pt x="121623" y="126085"/>
                    <a:pt x="122258" y="125838"/>
                    <a:pt x="122764" y="125439"/>
                  </a:cubicBezTo>
                  <a:cubicBezTo>
                    <a:pt x="124613" y="123993"/>
                    <a:pt x="126423" y="122493"/>
                    <a:pt x="128247" y="121014"/>
                  </a:cubicBezTo>
                  <a:cubicBezTo>
                    <a:pt x="128639" y="120701"/>
                    <a:pt x="128989" y="120323"/>
                    <a:pt x="129594" y="120145"/>
                  </a:cubicBezTo>
                  <a:cubicBezTo>
                    <a:pt x="129712" y="120868"/>
                    <a:pt x="129587" y="121484"/>
                    <a:pt x="129498" y="122126"/>
                  </a:cubicBezTo>
                  <a:cubicBezTo>
                    <a:pt x="129277" y="122301"/>
                    <a:pt x="129071" y="122500"/>
                    <a:pt x="128836" y="122646"/>
                  </a:cubicBezTo>
                  <a:cubicBezTo>
                    <a:pt x="125586" y="124677"/>
                    <a:pt x="122839" y="127325"/>
                    <a:pt x="119764" y="129565"/>
                  </a:cubicBezTo>
                  <a:cubicBezTo>
                    <a:pt x="119739" y="129583"/>
                    <a:pt x="119678" y="129555"/>
                    <a:pt x="119532" y="129537"/>
                  </a:cubicBezTo>
                  <a:cubicBezTo>
                    <a:pt x="119318" y="129056"/>
                    <a:pt x="119446" y="128511"/>
                    <a:pt x="119379" y="127969"/>
                  </a:cubicBezTo>
                  <a:close/>
                  <a:moveTo>
                    <a:pt x="120270" y="129719"/>
                  </a:moveTo>
                  <a:cubicBezTo>
                    <a:pt x="121349" y="128885"/>
                    <a:pt x="122450" y="128076"/>
                    <a:pt x="123534" y="127243"/>
                  </a:cubicBezTo>
                  <a:cubicBezTo>
                    <a:pt x="124581" y="126437"/>
                    <a:pt x="125621" y="125628"/>
                    <a:pt x="126640" y="124794"/>
                  </a:cubicBezTo>
                  <a:cubicBezTo>
                    <a:pt x="127442" y="124143"/>
                    <a:pt x="128344" y="123643"/>
                    <a:pt x="129444" y="122964"/>
                  </a:cubicBezTo>
                  <a:lnTo>
                    <a:pt x="129444" y="125329"/>
                  </a:lnTo>
                  <a:cubicBezTo>
                    <a:pt x="128504" y="126131"/>
                    <a:pt x="127510" y="126904"/>
                    <a:pt x="126484" y="127656"/>
                  </a:cubicBezTo>
                  <a:cubicBezTo>
                    <a:pt x="125419" y="128429"/>
                    <a:pt x="124360" y="129220"/>
                    <a:pt x="123370" y="130082"/>
                  </a:cubicBezTo>
                  <a:cubicBezTo>
                    <a:pt x="122297" y="131019"/>
                    <a:pt x="121075" y="131707"/>
                    <a:pt x="119764" y="132441"/>
                  </a:cubicBezTo>
                  <a:cubicBezTo>
                    <a:pt x="119425" y="131782"/>
                    <a:pt x="119546" y="131144"/>
                    <a:pt x="119482" y="130467"/>
                  </a:cubicBezTo>
                  <a:cubicBezTo>
                    <a:pt x="119735" y="130224"/>
                    <a:pt x="119977" y="129946"/>
                    <a:pt x="120270" y="129719"/>
                  </a:cubicBezTo>
                  <a:close/>
                  <a:moveTo>
                    <a:pt x="121271" y="132170"/>
                  </a:moveTo>
                  <a:cubicBezTo>
                    <a:pt x="122265" y="131614"/>
                    <a:pt x="123152" y="130938"/>
                    <a:pt x="124004" y="130196"/>
                  </a:cubicBezTo>
                  <a:cubicBezTo>
                    <a:pt x="124781" y="129527"/>
                    <a:pt x="125614" y="128917"/>
                    <a:pt x="126434" y="128294"/>
                  </a:cubicBezTo>
                  <a:cubicBezTo>
                    <a:pt x="126882" y="127955"/>
                    <a:pt x="127356" y="127645"/>
                    <a:pt x="127809" y="127310"/>
                  </a:cubicBezTo>
                  <a:cubicBezTo>
                    <a:pt x="128254" y="126983"/>
                    <a:pt x="128686" y="126641"/>
                    <a:pt x="129152" y="126284"/>
                  </a:cubicBezTo>
                  <a:cubicBezTo>
                    <a:pt x="129584" y="127527"/>
                    <a:pt x="129515" y="127820"/>
                    <a:pt x="128721" y="128632"/>
                  </a:cubicBezTo>
                  <a:cubicBezTo>
                    <a:pt x="128497" y="128860"/>
                    <a:pt x="128326" y="129131"/>
                    <a:pt x="128134" y="129384"/>
                  </a:cubicBezTo>
                  <a:cubicBezTo>
                    <a:pt x="128482" y="129152"/>
                    <a:pt x="128828" y="128920"/>
                    <a:pt x="129242" y="128650"/>
                  </a:cubicBezTo>
                  <a:cubicBezTo>
                    <a:pt x="129512" y="129220"/>
                    <a:pt x="129459" y="129644"/>
                    <a:pt x="128985" y="130014"/>
                  </a:cubicBezTo>
                  <a:cubicBezTo>
                    <a:pt x="127869" y="130880"/>
                    <a:pt x="126769" y="131764"/>
                    <a:pt x="125646" y="132626"/>
                  </a:cubicBezTo>
                  <a:cubicBezTo>
                    <a:pt x="124531" y="133492"/>
                    <a:pt x="123401" y="134340"/>
                    <a:pt x="122273" y="135192"/>
                  </a:cubicBezTo>
                  <a:cubicBezTo>
                    <a:pt x="122048" y="135363"/>
                    <a:pt x="121827" y="135541"/>
                    <a:pt x="121581" y="135684"/>
                  </a:cubicBezTo>
                  <a:cubicBezTo>
                    <a:pt x="121260" y="135879"/>
                    <a:pt x="121057" y="135754"/>
                    <a:pt x="120822" y="135248"/>
                  </a:cubicBezTo>
                  <a:cubicBezTo>
                    <a:pt x="121246" y="135166"/>
                    <a:pt x="121570" y="134970"/>
                    <a:pt x="121677" y="134529"/>
                  </a:cubicBezTo>
                  <a:cubicBezTo>
                    <a:pt x="121392" y="134764"/>
                    <a:pt x="121100" y="134995"/>
                    <a:pt x="120811" y="135230"/>
                  </a:cubicBezTo>
                  <a:cubicBezTo>
                    <a:pt x="120811" y="135223"/>
                    <a:pt x="120808" y="135223"/>
                    <a:pt x="120804" y="135217"/>
                  </a:cubicBezTo>
                  <a:cubicBezTo>
                    <a:pt x="120541" y="135277"/>
                    <a:pt x="120273" y="135334"/>
                    <a:pt x="119981" y="135394"/>
                  </a:cubicBezTo>
                  <a:cubicBezTo>
                    <a:pt x="119596" y="134696"/>
                    <a:pt x="119699" y="134008"/>
                    <a:pt x="119625" y="133275"/>
                  </a:cubicBezTo>
                  <a:cubicBezTo>
                    <a:pt x="120191" y="132893"/>
                    <a:pt x="120704" y="132484"/>
                    <a:pt x="121271" y="132170"/>
                  </a:cubicBezTo>
                  <a:close/>
                  <a:moveTo>
                    <a:pt x="123309" y="147544"/>
                  </a:moveTo>
                  <a:cubicBezTo>
                    <a:pt x="122337" y="147017"/>
                    <a:pt x="121553" y="146590"/>
                    <a:pt x="120765" y="146159"/>
                  </a:cubicBezTo>
                  <a:cubicBezTo>
                    <a:pt x="120591" y="144855"/>
                    <a:pt x="120480" y="143572"/>
                    <a:pt x="120227" y="142318"/>
                  </a:cubicBezTo>
                  <a:cubicBezTo>
                    <a:pt x="119931" y="140857"/>
                    <a:pt x="119885" y="139396"/>
                    <a:pt x="119878" y="137921"/>
                  </a:cubicBezTo>
                  <a:cubicBezTo>
                    <a:pt x="119874" y="137650"/>
                    <a:pt x="119913" y="137379"/>
                    <a:pt x="119942" y="137001"/>
                  </a:cubicBezTo>
                  <a:cubicBezTo>
                    <a:pt x="120309" y="137083"/>
                    <a:pt x="120601" y="137147"/>
                    <a:pt x="120921" y="137215"/>
                  </a:cubicBezTo>
                  <a:cubicBezTo>
                    <a:pt x="121089" y="138088"/>
                    <a:pt x="121004" y="138915"/>
                    <a:pt x="121046" y="139734"/>
                  </a:cubicBezTo>
                  <a:cubicBezTo>
                    <a:pt x="121068" y="140194"/>
                    <a:pt x="121064" y="140657"/>
                    <a:pt x="121110" y="141114"/>
                  </a:cubicBezTo>
                  <a:cubicBezTo>
                    <a:pt x="121189" y="141887"/>
                    <a:pt x="121442" y="142143"/>
                    <a:pt x="122258" y="142300"/>
                  </a:cubicBezTo>
                  <a:cubicBezTo>
                    <a:pt x="122582" y="142360"/>
                    <a:pt x="122914" y="142382"/>
                    <a:pt x="123309" y="142431"/>
                  </a:cubicBezTo>
                  <a:close/>
                  <a:moveTo>
                    <a:pt x="126006" y="140472"/>
                  </a:moveTo>
                  <a:cubicBezTo>
                    <a:pt x="125796" y="140575"/>
                    <a:pt x="125572" y="140686"/>
                    <a:pt x="125343" y="140711"/>
                  </a:cubicBezTo>
                  <a:cubicBezTo>
                    <a:pt x="124453" y="140814"/>
                    <a:pt x="123559" y="140885"/>
                    <a:pt x="122539" y="140981"/>
                  </a:cubicBezTo>
                  <a:cubicBezTo>
                    <a:pt x="122243" y="139788"/>
                    <a:pt x="122276" y="138747"/>
                    <a:pt x="122326" y="137728"/>
                  </a:cubicBezTo>
                  <a:cubicBezTo>
                    <a:pt x="122426" y="137636"/>
                    <a:pt x="122486" y="137557"/>
                    <a:pt x="122564" y="137518"/>
                  </a:cubicBezTo>
                  <a:cubicBezTo>
                    <a:pt x="122646" y="137475"/>
                    <a:pt x="122746" y="137458"/>
                    <a:pt x="122839" y="137454"/>
                  </a:cubicBezTo>
                  <a:cubicBezTo>
                    <a:pt x="124018" y="137389"/>
                    <a:pt x="125197" y="137333"/>
                    <a:pt x="126416" y="137272"/>
                  </a:cubicBezTo>
                  <a:cubicBezTo>
                    <a:pt x="126715" y="138088"/>
                    <a:pt x="126598" y="138915"/>
                    <a:pt x="126562" y="139727"/>
                  </a:cubicBezTo>
                  <a:cubicBezTo>
                    <a:pt x="126548" y="140080"/>
                    <a:pt x="126320" y="140318"/>
                    <a:pt x="126006" y="1404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016;p45">
            <a:extLst>
              <a:ext uri="{FF2B5EF4-FFF2-40B4-BE49-F238E27FC236}">
                <a16:creationId xmlns:a16="http://schemas.microsoft.com/office/drawing/2014/main" id="{9A71C52D-B5F1-254D-20C3-79C6640E78A6}"/>
              </a:ext>
            </a:extLst>
          </p:cNvPr>
          <p:cNvSpPr txBox="1"/>
          <p:nvPr/>
        </p:nvSpPr>
        <p:spPr>
          <a:xfrm>
            <a:off x="536421" y="2393165"/>
            <a:ext cx="322500" cy="258900"/>
          </a:xfrm>
          <a:prstGeom prst="rect">
            <a:avLst/>
          </a:prstGeom>
          <a:noFill/>
          <a:ln>
            <a:noFill/>
          </a:ln>
        </p:spPr>
        <p:txBody>
          <a:bodyPr spcFirstLastPara="1" wrap="square" lIns="0" tIns="0" rIns="0" bIns="91425" anchor="ctr" anchorCtr="0">
            <a:noAutofit/>
          </a:bodyPr>
          <a:lstStyle/>
          <a:p>
            <a:pPr marL="12700" marR="0" lvl="0" indent="0" algn="ctr" rtl="0">
              <a:lnSpc>
                <a:spcPct val="100000"/>
              </a:lnSpc>
              <a:spcBef>
                <a:spcPts val="800"/>
              </a:spcBef>
              <a:spcAft>
                <a:spcPts val="0"/>
              </a:spcAft>
              <a:buNone/>
            </a:pPr>
            <a:r>
              <a:rPr lang="en" sz="1600" dirty="0">
                <a:solidFill>
                  <a:schemeClr val="lt1"/>
                </a:solidFill>
                <a:latin typeface="Sue Ellen Francisco"/>
                <a:ea typeface="Sue Ellen Francisco"/>
                <a:cs typeface="Sue Ellen Francisco"/>
                <a:sym typeface="Sue Ellen Francisco"/>
              </a:rPr>
              <a:t>05</a:t>
            </a:r>
            <a:endParaRPr sz="1600" dirty="0">
              <a:solidFill>
                <a:schemeClr val="lt1"/>
              </a:solidFill>
              <a:latin typeface="Sue Ellen Francisco"/>
              <a:ea typeface="Sue Ellen Francisco"/>
              <a:cs typeface="Sue Ellen Francisco"/>
              <a:sym typeface="Sue Ellen Francisco"/>
            </a:endParaRPr>
          </a:p>
        </p:txBody>
      </p:sp>
      <p:sp>
        <p:nvSpPr>
          <p:cNvPr id="135" name="Google Shape;2016;p45">
            <a:extLst>
              <a:ext uri="{FF2B5EF4-FFF2-40B4-BE49-F238E27FC236}">
                <a16:creationId xmlns:a16="http://schemas.microsoft.com/office/drawing/2014/main" id="{DDF82ED7-E542-261A-702E-00879B33828D}"/>
              </a:ext>
            </a:extLst>
          </p:cNvPr>
          <p:cNvSpPr txBox="1"/>
          <p:nvPr/>
        </p:nvSpPr>
        <p:spPr>
          <a:xfrm>
            <a:off x="579213" y="946882"/>
            <a:ext cx="322500" cy="258900"/>
          </a:xfrm>
          <a:prstGeom prst="rect">
            <a:avLst/>
          </a:prstGeom>
          <a:noFill/>
          <a:ln>
            <a:noFill/>
          </a:ln>
        </p:spPr>
        <p:txBody>
          <a:bodyPr spcFirstLastPara="1" wrap="square" lIns="0" tIns="0" rIns="0" bIns="91425" anchor="ctr" anchorCtr="0">
            <a:noAutofit/>
          </a:bodyPr>
          <a:lstStyle/>
          <a:p>
            <a:pPr marL="12700" marR="0" lvl="0" indent="0" algn="ctr" rtl="0">
              <a:lnSpc>
                <a:spcPct val="100000"/>
              </a:lnSpc>
              <a:spcBef>
                <a:spcPts val="800"/>
              </a:spcBef>
              <a:spcAft>
                <a:spcPts val="0"/>
              </a:spcAft>
              <a:buNone/>
            </a:pPr>
            <a:r>
              <a:rPr lang="en" sz="1600" dirty="0">
                <a:solidFill>
                  <a:schemeClr val="lt1"/>
                </a:solidFill>
                <a:latin typeface="Sue Ellen Francisco"/>
                <a:ea typeface="Sue Ellen Francisco"/>
                <a:cs typeface="Sue Ellen Francisco"/>
                <a:sym typeface="Sue Ellen Francisco"/>
              </a:rPr>
              <a:t>04</a:t>
            </a:r>
            <a:endParaRPr sz="1600" dirty="0">
              <a:solidFill>
                <a:schemeClr val="lt1"/>
              </a:solidFill>
              <a:latin typeface="Sue Ellen Francisco"/>
              <a:ea typeface="Sue Ellen Francisco"/>
              <a:cs typeface="Sue Ellen Francisco"/>
              <a:sym typeface="Sue Ellen Francisco"/>
            </a:endParaRPr>
          </a:p>
        </p:txBody>
      </p:sp>
      <p:sp>
        <p:nvSpPr>
          <p:cNvPr id="136" name="Google Shape;2016;p45">
            <a:extLst>
              <a:ext uri="{FF2B5EF4-FFF2-40B4-BE49-F238E27FC236}">
                <a16:creationId xmlns:a16="http://schemas.microsoft.com/office/drawing/2014/main" id="{A45EC931-D90D-7D30-9B83-8F0196C8B047}"/>
              </a:ext>
            </a:extLst>
          </p:cNvPr>
          <p:cNvSpPr txBox="1"/>
          <p:nvPr/>
        </p:nvSpPr>
        <p:spPr>
          <a:xfrm>
            <a:off x="524343" y="3512680"/>
            <a:ext cx="322500" cy="258900"/>
          </a:xfrm>
          <a:prstGeom prst="rect">
            <a:avLst/>
          </a:prstGeom>
          <a:noFill/>
          <a:ln>
            <a:noFill/>
          </a:ln>
        </p:spPr>
        <p:txBody>
          <a:bodyPr spcFirstLastPara="1" wrap="square" lIns="0" tIns="0" rIns="0" bIns="91425" anchor="ctr" anchorCtr="0">
            <a:noAutofit/>
          </a:bodyPr>
          <a:lstStyle/>
          <a:p>
            <a:pPr marL="12700" marR="0" lvl="0" indent="0" algn="ctr" rtl="0">
              <a:lnSpc>
                <a:spcPct val="100000"/>
              </a:lnSpc>
              <a:spcBef>
                <a:spcPts val="800"/>
              </a:spcBef>
              <a:spcAft>
                <a:spcPts val="0"/>
              </a:spcAft>
              <a:buNone/>
            </a:pPr>
            <a:r>
              <a:rPr lang="en" sz="1600" dirty="0">
                <a:solidFill>
                  <a:schemeClr val="lt1"/>
                </a:solidFill>
                <a:latin typeface="Sue Ellen Francisco"/>
                <a:ea typeface="Sue Ellen Francisco"/>
                <a:cs typeface="Sue Ellen Francisco"/>
                <a:sym typeface="Sue Ellen Francisco"/>
              </a:rPr>
              <a:t>06</a:t>
            </a:r>
            <a:endParaRPr sz="1600" dirty="0">
              <a:solidFill>
                <a:schemeClr val="lt1"/>
              </a:solidFill>
              <a:latin typeface="Sue Ellen Francisco"/>
              <a:ea typeface="Sue Ellen Francisco"/>
              <a:cs typeface="Sue Ellen Francisco"/>
              <a:sym typeface="Sue Ellen Francisco"/>
            </a:endParaRPr>
          </a:p>
        </p:txBody>
      </p:sp>
      <p:sp>
        <p:nvSpPr>
          <p:cNvPr id="137" name="Google Shape;1974;p45">
            <a:extLst>
              <a:ext uri="{FF2B5EF4-FFF2-40B4-BE49-F238E27FC236}">
                <a16:creationId xmlns:a16="http://schemas.microsoft.com/office/drawing/2014/main" id="{319F9363-AB9D-F137-C2E6-3711DA65BE5C}"/>
              </a:ext>
            </a:extLst>
          </p:cNvPr>
          <p:cNvSpPr/>
          <p:nvPr/>
        </p:nvSpPr>
        <p:spPr>
          <a:xfrm>
            <a:off x="509950" y="887371"/>
            <a:ext cx="391763" cy="405918"/>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74;p45">
            <a:extLst>
              <a:ext uri="{FF2B5EF4-FFF2-40B4-BE49-F238E27FC236}">
                <a16:creationId xmlns:a16="http://schemas.microsoft.com/office/drawing/2014/main" id="{08B06A26-6BD8-1944-F4CE-08EC375EC672}"/>
              </a:ext>
            </a:extLst>
          </p:cNvPr>
          <p:cNvSpPr/>
          <p:nvPr/>
        </p:nvSpPr>
        <p:spPr>
          <a:xfrm>
            <a:off x="492406" y="2342030"/>
            <a:ext cx="391763" cy="405918"/>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74;p45">
            <a:extLst>
              <a:ext uri="{FF2B5EF4-FFF2-40B4-BE49-F238E27FC236}">
                <a16:creationId xmlns:a16="http://schemas.microsoft.com/office/drawing/2014/main" id="{C56C7EDB-833C-8801-A0EC-7EA3EB83781D}"/>
              </a:ext>
            </a:extLst>
          </p:cNvPr>
          <p:cNvSpPr/>
          <p:nvPr/>
        </p:nvSpPr>
        <p:spPr>
          <a:xfrm>
            <a:off x="495347" y="3453169"/>
            <a:ext cx="391763" cy="405918"/>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816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linds(horizont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BF43-7247-61E9-1F73-6BB683B4A330}"/>
              </a:ext>
            </a:extLst>
          </p:cNvPr>
          <p:cNvSpPr>
            <a:spLocks noGrp="1"/>
          </p:cNvSpPr>
          <p:nvPr>
            <p:ph type="title"/>
          </p:nvPr>
        </p:nvSpPr>
        <p:spPr>
          <a:xfrm>
            <a:off x="1621330" y="173826"/>
            <a:ext cx="5698294" cy="531000"/>
          </a:xfrm>
        </p:spPr>
        <p:txBody>
          <a:bodyPr/>
          <a:lstStyle/>
          <a:p>
            <a:r>
              <a:rPr lang="en-US" sz="4000" dirty="0"/>
              <a:t>LITERATURE REVIEW</a:t>
            </a:r>
            <a:endParaRPr lang="en-IN" sz="4000" dirty="0"/>
          </a:p>
        </p:txBody>
      </p:sp>
      <p:grpSp>
        <p:nvGrpSpPr>
          <p:cNvPr id="82" name="Group 81">
            <a:extLst>
              <a:ext uri="{FF2B5EF4-FFF2-40B4-BE49-F238E27FC236}">
                <a16:creationId xmlns:a16="http://schemas.microsoft.com/office/drawing/2014/main" id="{5814DB2D-E2AC-3AAD-D97D-6C5431C44EDF}"/>
              </a:ext>
            </a:extLst>
          </p:cNvPr>
          <p:cNvGrpSpPr/>
          <p:nvPr/>
        </p:nvGrpSpPr>
        <p:grpSpPr>
          <a:xfrm>
            <a:off x="445674" y="1482579"/>
            <a:ext cx="8246272" cy="1584590"/>
            <a:chOff x="445674" y="1481339"/>
            <a:chExt cx="8246272" cy="1584590"/>
          </a:xfrm>
        </p:grpSpPr>
        <p:sp>
          <p:nvSpPr>
            <p:cNvPr id="33" name="Google Shape;10699;p67">
              <a:extLst>
                <a:ext uri="{FF2B5EF4-FFF2-40B4-BE49-F238E27FC236}">
                  <a16:creationId xmlns:a16="http://schemas.microsoft.com/office/drawing/2014/main" id="{4BF1F2A5-2226-40B6-0F63-8EF00755D0DA}"/>
                </a:ext>
              </a:extLst>
            </p:cNvPr>
            <p:cNvSpPr/>
            <p:nvPr/>
          </p:nvSpPr>
          <p:spPr>
            <a:xfrm>
              <a:off x="445674" y="1498387"/>
              <a:ext cx="1375442" cy="1567542"/>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00;p67">
              <a:extLst>
                <a:ext uri="{FF2B5EF4-FFF2-40B4-BE49-F238E27FC236}">
                  <a16:creationId xmlns:a16="http://schemas.microsoft.com/office/drawing/2014/main" id="{C2DFE78D-9ECD-35FB-2B53-2018EAEAD8BD}"/>
                </a:ext>
              </a:extLst>
            </p:cNvPr>
            <p:cNvSpPr/>
            <p:nvPr/>
          </p:nvSpPr>
          <p:spPr>
            <a:xfrm>
              <a:off x="1966911" y="1498387"/>
              <a:ext cx="1583113" cy="1567542"/>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01;p67">
              <a:extLst>
                <a:ext uri="{FF2B5EF4-FFF2-40B4-BE49-F238E27FC236}">
                  <a16:creationId xmlns:a16="http://schemas.microsoft.com/office/drawing/2014/main" id="{F881A4C3-391E-0ABB-75D6-FCAEF0219687}"/>
                </a:ext>
              </a:extLst>
            </p:cNvPr>
            <p:cNvSpPr/>
            <p:nvPr/>
          </p:nvSpPr>
          <p:spPr>
            <a:xfrm>
              <a:off x="3649916" y="1481339"/>
              <a:ext cx="2574151" cy="1567542"/>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02;p67">
              <a:extLst>
                <a:ext uri="{FF2B5EF4-FFF2-40B4-BE49-F238E27FC236}">
                  <a16:creationId xmlns:a16="http://schemas.microsoft.com/office/drawing/2014/main" id="{9B458D84-D53E-77A4-1944-6DDD9CC38761}"/>
                </a:ext>
              </a:extLst>
            </p:cNvPr>
            <p:cNvSpPr/>
            <p:nvPr/>
          </p:nvSpPr>
          <p:spPr>
            <a:xfrm>
              <a:off x="6323959" y="1498387"/>
              <a:ext cx="2367987" cy="1567542"/>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2B101E65-546B-F34A-AF00-814B647D3B9C}"/>
              </a:ext>
            </a:extLst>
          </p:cNvPr>
          <p:cNvGrpSpPr/>
          <p:nvPr/>
        </p:nvGrpSpPr>
        <p:grpSpPr>
          <a:xfrm>
            <a:off x="476022" y="3170311"/>
            <a:ext cx="8215924" cy="1797362"/>
            <a:chOff x="476022" y="3170311"/>
            <a:chExt cx="8215924" cy="1797362"/>
          </a:xfrm>
        </p:grpSpPr>
        <p:sp>
          <p:nvSpPr>
            <p:cNvPr id="28" name="Google Shape;10705;p67">
              <a:extLst>
                <a:ext uri="{FF2B5EF4-FFF2-40B4-BE49-F238E27FC236}">
                  <a16:creationId xmlns:a16="http://schemas.microsoft.com/office/drawing/2014/main" id="{7F9631B7-35CE-7533-12A7-89BCC7AB893E}"/>
                </a:ext>
              </a:extLst>
            </p:cNvPr>
            <p:cNvSpPr/>
            <p:nvPr/>
          </p:nvSpPr>
          <p:spPr>
            <a:xfrm>
              <a:off x="476022" y="3170311"/>
              <a:ext cx="1345093" cy="1797361"/>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706;p67">
              <a:extLst>
                <a:ext uri="{FF2B5EF4-FFF2-40B4-BE49-F238E27FC236}">
                  <a16:creationId xmlns:a16="http://schemas.microsoft.com/office/drawing/2014/main" id="{2EFC39C0-CDEC-F32B-E1D8-6088B06566F4}"/>
                </a:ext>
              </a:extLst>
            </p:cNvPr>
            <p:cNvSpPr/>
            <p:nvPr/>
          </p:nvSpPr>
          <p:spPr>
            <a:xfrm>
              <a:off x="1993083" y="3170312"/>
              <a:ext cx="1583114" cy="1797361"/>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707;p67">
              <a:extLst>
                <a:ext uri="{FF2B5EF4-FFF2-40B4-BE49-F238E27FC236}">
                  <a16:creationId xmlns:a16="http://schemas.microsoft.com/office/drawing/2014/main" id="{BADD5572-42F2-BC1C-DBDC-DF666804F97B}"/>
                </a:ext>
              </a:extLst>
            </p:cNvPr>
            <p:cNvSpPr/>
            <p:nvPr/>
          </p:nvSpPr>
          <p:spPr>
            <a:xfrm>
              <a:off x="3667050" y="3170311"/>
              <a:ext cx="2548954" cy="1797361"/>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708;p67">
              <a:extLst>
                <a:ext uri="{FF2B5EF4-FFF2-40B4-BE49-F238E27FC236}">
                  <a16:creationId xmlns:a16="http://schemas.microsoft.com/office/drawing/2014/main" id="{41275A3C-6985-D62A-FCE1-A5DA1BF31AC8}"/>
                </a:ext>
              </a:extLst>
            </p:cNvPr>
            <p:cNvSpPr/>
            <p:nvPr/>
          </p:nvSpPr>
          <p:spPr>
            <a:xfrm>
              <a:off x="6316747" y="3170312"/>
              <a:ext cx="2375199" cy="1797361"/>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a:extLst>
              <a:ext uri="{FF2B5EF4-FFF2-40B4-BE49-F238E27FC236}">
                <a16:creationId xmlns:a16="http://schemas.microsoft.com/office/drawing/2014/main" id="{E919A109-9710-200A-6AB7-B7905D01CE1B}"/>
              </a:ext>
            </a:extLst>
          </p:cNvPr>
          <p:cNvGrpSpPr/>
          <p:nvPr/>
        </p:nvGrpSpPr>
        <p:grpSpPr>
          <a:xfrm>
            <a:off x="445674" y="704826"/>
            <a:ext cx="8217360" cy="701491"/>
            <a:chOff x="445675" y="704825"/>
            <a:chExt cx="8217360" cy="701491"/>
          </a:xfrm>
        </p:grpSpPr>
        <p:sp>
          <p:nvSpPr>
            <p:cNvPr id="44" name="Google Shape;10723;p67">
              <a:extLst>
                <a:ext uri="{FF2B5EF4-FFF2-40B4-BE49-F238E27FC236}">
                  <a16:creationId xmlns:a16="http://schemas.microsoft.com/office/drawing/2014/main" id="{49C67595-90DA-D9E5-8DAD-30C7D45CFD36}"/>
                </a:ext>
              </a:extLst>
            </p:cNvPr>
            <p:cNvSpPr/>
            <p:nvPr/>
          </p:nvSpPr>
          <p:spPr>
            <a:xfrm>
              <a:off x="445675" y="704828"/>
              <a:ext cx="1375441"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724;p67">
              <a:extLst>
                <a:ext uri="{FF2B5EF4-FFF2-40B4-BE49-F238E27FC236}">
                  <a16:creationId xmlns:a16="http://schemas.microsoft.com/office/drawing/2014/main" id="{9D9627C9-E88B-AD28-DA84-A80B36612C9B}"/>
                </a:ext>
              </a:extLst>
            </p:cNvPr>
            <p:cNvSpPr/>
            <p:nvPr/>
          </p:nvSpPr>
          <p:spPr>
            <a:xfrm>
              <a:off x="1966911" y="719139"/>
              <a:ext cx="1569804"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725;p67">
              <a:extLst>
                <a:ext uri="{FF2B5EF4-FFF2-40B4-BE49-F238E27FC236}">
                  <a16:creationId xmlns:a16="http://schemas.microsoft.com/office/drawing/2014/main" id="{E26D3D7B-D345-21DB-3AFB-FEDF5257F3DC}"/>
                </a:ext>
              </a:extLst>
            </p:cNvPr>
            <p:cNvSpPr/>
            <p:nvPr/>
          </p:nvSpPr>
          <p:spPr>
            <a:xfrm>
              <a:off x="3649916" y="704825"/>
              <a:ext cx="2574151"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726;p67">
              <a:extLst>
                <a:ext uri="{FF2B5EF4-FFF2-40B4-BE49-F238E27FC236}">
                  <a16:creationId xmlns:a16="http://schemas.microsoft.com/office/drawing/2014/main" id="{3CB1CE21-3F57-9902-2369-82D59699B1A5}"/>
                </a:ext>
              </a:extLst>
            </p:cNvPr>
            <p:cNvSpPr/>
            <p:nvPr/>
          </p:nvSpPr>
          <p:spPr>
            <a:xfrm>
              <a:off x="6323959" y="704825"/>
              <a:ext cx="2339076"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a:extLst>
              <a:ext uri="{FF2B5EF4-FFF2-40B4-BE49-F238E27FC236}">
                <a16:creationId xmlns:a16="http://schemas.microsoft.com/office/drawing/2014/main" id="{C17C5215-6793-0A6D-2087-5DD3099117E9}"/>
              </a:ext>
            </a:extLst>
          </p:cNvPr>
          <p:cNvSpPr txBox="1"/>
          <p:nvPr/>
        </p:nvSpPr>
        <p:spPr>
          <a:xfrm>
            <a:off x="445674" y="1572612"/>
            <a:ext cx="1456124" cy="1384995"/>
          </a:xfrm>
          <a:prstGeom prst="rect">
            <a:avLst/>
          </a:prstGeom>
          <a:noFill/>
        </p:spPr>
        <p:txBody>
          <a:bodyPr wrap="square">
            <a:spAutoFit/>
          </a:bodyPr>
          <a:lstStyle/>
          <a:p>
            <a:r>
              <a:rPr lang="en-IN" dirty="0" err="1">
                <a:solidFill>
                  <a:schemeClr val="bg1"/>
                </a:solidFill>
              </a:rPr>
              <a:t>Mahmuda</a:t>
            </a:r>
            <a:r>
              <a:rPr lang="en-IN" dirty="0">
                <a:solidFill>
                  <a:schemeClr val="bg1"/>
                </a:solidFill>
              </a:rPr>
              <a:t> Akhtar</a:t>
            </a:r>
          </a:p>
          <a:p>
            <a:r>
              <a:rPr lang="en-IN" dirty="0">
                <a:solidFill>
                  <a:schemeClr val="bg1"/>
                </a:solidFill>
              </a:rPr>
              <a:t>Sara </a:t>
            </a:r>
            <a:r>
              <a:rPr lang="en-IN" dirty="0" err="1">
                <a:solidFill>
                  <a:schemeClr val="bg1"/>
                </a:solidFill>
              </a:rPr>
              <a:t>Moridpour</a:t>
            </a:r>
            <a:endParaRPr lang="en-IN" dirty="0">
              <a:solidFill>
                <a:schemeClr val="bg1"/>
              </a:solidFill>
            </a:endParaRPr>
          </a:p>
          <a:p>
            <a:endParaRPr lang="en-IN" dirty="0">
              <a:solidFill>
                <a:schemeClr val="bg1"/>
              </a:solidFill>
            </a:endParaRPr>
          </a:p>
          <a:p>
            <a:r>
              <a:rPr lang="en-IN" dirty="0">
                <a:solidFill>
                  <a:schemeClr val="bg1"/>
                </a:solidFill>
              </a:rPr>
              <a:t>January 2021</a:t>
            </a:r>
            <a:br>
              <a:rPr lang="en-IN" dirty="0"/>
            </a:br>
            <a:endParaRPr lang="en-IN" dirty="0"/>
          </a:p>
        </p:txBody>
      </p:sp>
      <p:sp>
        <p:nvSpPr>
          <p:cNvPr id="58" name="TextBox 57">
            <a:extLst>
              <a:ext uri="{FF2B5EF4-FFF2-40B4-BE49-F238E27FC236}">
                <a16:creationId xmlns:a16="http://schemas.microsoft.com/office/drawing/2014/main" id="{29484616-CD6F-3528-2680-9D97EF2DCC34}"/>
              </a:ext>
            </a:extLst>
          </p:cNvPr>
          <p:cNvSpPr txBox="1"/>
          <p:nvPr/>
        </p:nvSpPr>
        <p:spPr>
          <a:xfrm>
            <a:off x="521371" y="3338530"/>
            <a:ext cx="1387220" cy="1384995"/>
          </a:xfrm>
          <a:prstGeom prst="rect">
            <a:avLst/>
          </a:prstGeom>
          <a:noFill/>
        </p:spPr>
        <p:txBody>
          <a:bodyPr wrap="square">
            <a:spAutoFit/>
          </a:bodyPr>
          <a:lstStyle/>
          <a:p>
            <a:r>
              <a:rPr lang="en-IN" dirty="0" err="1">
                <a:solidFill>
                  <a:schemeClr val="bg1"/>
                </a:solidFill>
              </a:rPr>
              <a:t>B.Karthika</a:t>
            </a:r>
            <a:endParaRPr lang="en-IN" dirty="0">
              <a:solidFill>
                <a:schemeClr val="bg1"/>
              </a:solidFill>
            </a:endParaRPr>
          </a:p>
          <a:p>
            <a:r>
              <a:rPr lang="en-IN" dirty="0" err="1">
                <a:solidFill>
                  <a:schemeClr val="bg1"/>
                </a:solidFill>
              </a:rPr>
              <a:t>N.Uma</a:t>
            </a:r>
            <a:r>
              <a:rPr lang="en-IN" dirty="0">
                <a:solidFill>
                  <a:schemeClr val="bg1"/>
                </a:solidFill>
              </a:rPr>
              <a:t> </a:t>
            </a:r>
            <a:r>
              <a:rPr lang="en-IN" dirty="0" err="1">
                <a:solidFill>
                  <a:schemeClr val="bg1"/>
                </a:solidFill>
              </a:rPr>
              <a:t>Maheswari</a:t>
            </a:r>
            <a:endParaRPr lang="en-IN" dirty="0">
              <a:solidFill>
                <a:schemeClr val="bg1"/>
              </a:solidFill>
            </a:endParaRPr>
          </a:p>
          <a:p>
            <a:r>
              <a:rPr lang="en-IN" dirty="0" err="1">
                <a:solidFill>
                  <a:schemeClr val="bg1"/>
                </a:solidFill>
              </a:rPr>
              <a:t>R.Venkatesh</a:t>
            </a:r>
            <a:endParaRPr lang="en-IN" dirty="0">
              <a:solidFill>
                <a:schemeClr val="bg1"/>
              </a:solidFill>
            </a:endParaRPr>
          </a:p>
          <a:p>
            <a:endParaRPr lang="en-IN" dirty="0">
              <a:solidFill>
                <a:schemeClr val="bg1"/>
              </a:solidFill>
            </a:endParaRPr>
          </a:p>
          <a:p>
            <a:r>
              <a:rPr lang="en-IN" dirty="0">
                <a:solidFill>
                  <a:schemeClr val="bg1"/>
                </a:solidFill>
              </a:rPr>
              <a:t>July 2019</a:t>
            </a:r>
          </a:p>
        </p:txBody>
      </p:sp>
      <p:sp>
        <p:nvSpPr>
          <p:cNvPr id="60" name="TextBox 59">
            <a:extLst>
              <a:ext uri="{FF2B5EF4-FFF2-40B4-BE49-F238E27FC236}">
                <a16:creationId xmlns:a16="http://schemas.microsoft.com/office/drawing/2014/main" id="{AF3D54F3-82F2-B0C8-57A6-C27E461E4812}"/>
              </a:ext>
            </a:extLst>
          </p:cNvPr>
          <p:cNvSpPr txBox="1"/>
          <p:nvPr/>
        </p:nvSpPr>
        <p:spPr>
          <a:xfrm>
            <a:off x="6509012" y="1562686"/>
            <a:ext cx="2236911" cy="1569660"/>
          </a:xfrm>
          <a:prstGeom prst="rect">
            <a:avLst/>
          </a:prstGeom>
          <a:noFill/>
        </p:spPr>
        <p:txBody>
          <a:bodyPr wrap="square">
            <a:spAutoFit/>
          </a:bodyPr>
          <a:lstStyle/>
          <a:p>
            <a:r>
              <a:rPr lang="en-US" sz="1200" dirty="0">
                <a:solidFill>
                  <a:schemeClr val="bg1"/>
                </a:solidFill>
              </a:rPr>
              <a:t>Sensor data cannot capture the dynamic traffic change, frequent change in source makes it complicated to evaluate the flow patterns for probe data and sensor operation may interrupt anytime.</a:t>
            </a:r>
          </a:p>
        </p:txBody>
      </p:sp>
      <p:sp>
        <p:nvSpPr>
          <p:cNvPr id="62" name="TextBox 61">
            <a:extLst>
              <a:ext uri="{FF2B5EF4-FFF2-40B4-BE49-F238E27FC236}">
                <a16:creationId xmlns:a16="http://schemas.microsoft.com/office/drawing/2014/main" id="{DBB6517F-FEA1-33C2-E955-85F985F3FB7D}"/>
              </a:ext>
            </a:extLst>
          </p:cNvPr>
          <p:cNvSpPr txBox="1"/>
          <p:nvPr/>
        </p:nvSpPr>
        <p:spPr>
          <a:xfrm>
            <a:off x="3676089" y="3286162"/>
            <a:ext cx="2325987" cy="1615827"/>
          </a:xfrm>
          <a:prstGeom prst="rect">
            <a:avLst/>
          </a:prstGeom>
          <a:noFill/>
        </p:spPr>
        <p:txBody>
          <a:bodyPr wrap="square">
            <a:spAutoFit/>
          </a:bodyPr>
          <a:lstStyle/>
          <a:p>
            <a:r>
              <a:rPr lang="en-US" sz="1100" dirty="0">
                <a:solidFill>
                  <a:schemeClr val="bg1"/>
                </a:solidFill>
              </a:rPr>
              <a:t>Data are collected from different sources and parameter selection is done. The evaluations of the proposed algorithm against metrics (i.e., RMSE, RMS) are used. A prediction is implemented to each data source using a deep learning algorithm. All predictions are fused together to obtain result.</a:t>
            </a:r>
          </a:p>
        </p:txBody>
      </p:sp>
      <p:sp>
        <p:nvSpPr>
          <p:cNvPr id="64" name="TextBox 63">
            <a:extLst>
              <a:ext uri="{FF2B5EF4-FFF2-40B4-BE49-F238E27FC236}">
                <a16:creationId xmlns:a16="http://schemas.microsoft.com/office/drawing/2014/main" id="{5A830E77-1579-FD2E-BDC8-C84DE15DC8AF}"/>
              </a:ext>
            </a:extLst>
          </p:cNvPr>
          <p:cNvSpPr txBox="1"/>
          <p:nvPr/>
        </p:nvSpPr>
        <p:spPr>
          <a:xfrm>
            <a:off x="2066803" y="1665126"/>
            <a:ext cx="1583113" cy="1384995"/>
          </a:xfrm>
          <a:prstGeom prst="rect">
            <a:avLst/>
          </a:prstGeom>
          <a:noFill/>
        </p:spPr>
        <p:txBody>
          <a:bodyPr wrap="square">
            <a:spAutoFit/>
          </a:bodyPr>
          <a:lstStyle/>
          <a:p>
            <a:r>
              <a:rPr lang="en-US" dirty="0">
                <a:solidFill>
                  <a:schemeClr val="bg1"/>
                </a:solidFill>
              </a:rPr>
              <a:t>A Review of Traffic Congestion Prediction Using Artificial Intelligence</a:t>
            </a:r>
          </a:p>
        </p:txBody>
      </p:sp>
      <p:sp>
        <p:nvSpPr>
          <p:cNvPr id="68" name="TextBox 67">
            <a:extLst>
              <a:ext uri="{FF2B5EF4-FFF2-40B4-BE49-F238E27FC236}">
                <a16:creationId xmlns:a16="http://schemas.microsoft.com/office/drawing/2014/main" id="{4856B51F-A89A-9584-0ACD-DE0B3B94E02E}"/>
              </a:ext>
            </a:extLst>
          </p:cNvPr>
          <p:cNvSpPr txBox="1"/>
          <p:nvPr/>
        </p:nvSpPr>
        <p:spPr>
          <a:xfrm>
            <a:off x="2066803" y="3378495"/>
            <a:ext cx="1143739" cy="1384995"/>
          </a:xfrm>
          <a:prstGeom prst="rect">
            <a:avLst/>
          </a:prstGeom>
          <a:noFill/>
        </p:spPr>
        <p:txBody>
          <a:bodyPr wrap="square">
            <a:spAutoFit/>
          </a:bodyPr>
          <a:lstStyle/>
          <a:p>
            <a:r>
              <a:rPr lang="en-US" dirty="0">
                <a:solidFill>
                  <a:schemeClr val="bg1">
                    <a:lumMod val="95000"/>
                  </a:schemeClr>
                </a:solidFill>
              </a:rPr>
              <a:t>A Research of Traffic Prediction using Deep Learning Techniques</a:t>
            </a:r>
          </a:p>
        </p:txBody>
      </p:sp>
      <p:sp>
        <p:nvSpPr>
          <p:cNvPr id="70" name="TextBox 69">
            <a:extLst>
              <a:ext uri="{FF2B5EF4-FFF2-40B4-BE49-F238E27FC236}">
                <a16:creationId xmlns:a16="http://schemas.microsoft.com/office/drawing/2014/main" id="{D64E3D52-CA8F-81CB-A40D-7FF5FE616058}"/>
              </a:ext>
            </a:extLst>
          </p:cNvPr>
          <p:cNvSpPr txBox="1"/>
          <p:nvPr/>
        </p:nvSpPr>
        <p:spPr>
          <a:xfrm>
            <a:off x="3704848" y="1572612"/>
            <a:ext cx="2061495" cy="1384995"/>
          </a:xfrm>
          <a:prstGeom prst="rect">
            <a:avLst/>
          </a:prstGeom>
          <a:noFill/>
        </p:spPr>
        <p:txBody>
          <a:bodyPr wrap="square">
            <a:spAutoFit/>
          </a:bodyPr>
          <a:lstStyle/>
          <a:p>
            <a:r>
              <a:rPr lang="en-US" dirty="0">
                <a:solidFill>
                  <a:schemeClr val="bg1"/>
                </a:solidFill>
              </a:rPr>
              <a:t>Using various clustering methods on different datasets mainly collected from stationary and probe sensors</a:t>
            </a:r>
            <a:endParaRPr lang="en-IN" dirty="0">
              <a:solidFill>
                <a:schemeClr val="bg1"/>
              </a:solidFill>
            </a:endParaRPr>
          </a:p>
        </p:txBody>
      </p:sp>
      <p:sp>
        <p:nvSpPr>
          <p:cNvPr id="72" name="TextBox 71">
            <a:extLst>
              <a:ext uri="{FF2B5EF4-FFF2-40B4-BE49-F238E27FC236}">
                <a16:creationId xmlns:a16="http://schemas.microsoft.com/office/drawing/2014/main" id="{7627166E-375A-79A9-6430-3153E5B9875A}"/>
              </a:ext>
            </a:extLst>
          </p:cNvPr>
          <p:cNvSpPr txBox="1"/>
          <p:nvPr/>
        </p:nvSpPr>
        <p:spPr>
          <a:xfrm>
            <a:off x="6509012" y="3286162"/>
            <a:ext cx="2283677" cy="1600438"/>
          </a:xfrm>
          <a:prstGeom prst="rect">
            <a:avLst/>
          </a:prstGeom>
          <a:noFill/>
        </p:spPr>
        <p:txBody>
          <a:bodyPr wrap="square">
            <a:spAutoFit/>
          </a:bodyPr>
          <a:lstStyle/>
          <a:p>
            <a:r>
              <a:rPr lang="en-US" dirty="0">
                <a:solidFill>
                  <a:schemeClr val="bg1"/>
                </a:solidFill>
              </a:rPr>
              <a:t>The prediction of traffic data is a challenge owing to short-term (e.g. accidents, constructions) and long-term (e.g. peak, - hour, seasonal or weather) pattern</a:t>
            </a:r>
          </a:p>
        </p:txBody>
      </p:sp>
      <p:sp>
        <p:nvSpPr>
          <p:cNvPr id="74" name="TextBox 73">
            <a:extLst>
              <a:ext uri="{FF2B5EF4-FFF2-40B4-BE49-F238E27FC236}">
                <a16:creationId xmlns:a16="http://schemas.microsoft.com/office/drawing/2014/main" id="{94A4E70B-465F-2FF0-85F6-19C902D02AA4}"/>
              </a:ext>
            </a:extLst>
          </p:cNvPr>
          <p:cNvSpPr txBox="1"/>
          <p:nvPr/>
        </p:nvSpPr>
        <p:spPr>
          <a:xfrm>
            <a:off x="617356" y="824139"/>
            <a:ext cx="1032076" cy="523220"/>
          </a:xfrm>
          <a:prstGeom prst="rect">
            <a:avLst/>
          </a:prstGeom>
          <a:noFill/>
        </p:spPr>
        <p:txBody>
          <a:bodyPr wrap="square">
            <a:spAutoFit/>
          </a:bodyPr>
          <a:lstStyle/>
          <a:p>
            <a:r>
              <a:rPr lang="en-US" dirty="0">
                <a:solidFill>
                  <a:schemeClr val="bg2">
                    <a:lumMod val="60000"/>
                    <a:lumOff val="40000"/>
                  </a:schemeClr>
                </a:solidFill>
              </a:rPr>
              <a:t>A</a:t>
            </a:r>
            <a:r>
              <a:rPr lang="en-IN" dirty="0">
                <a:solidFill>
                  <a:schemeClr val="bg2">
                    <a:lumMod val="60000"/>
                    <a:lumOff val="40000"/>
                  </a:schemeClr>
                </a:solidFill>
              </a:rPr>
              <a:t>UTHOR &amp;YEAR</a:t>
            </a:r>
          </a:p>
        </p:txBody>
      </p:sp>
      <p:sp>
        <p:nvSpPr>
          <p:cNvPr id="76" name="TextBox 75">
            <a:extLst>
              <a:ext uri="{FF2B5EF4-FFF2-40B4-BE49-F238E27FC236}">
                <a16:creationId xmlns:a16="http://schemas.microsoft.com/office/drawing/2014/main" id="{A573E6EB-4890-16C5-F4B9-9FB303E2D421}"/>
              </a:ext>
            </a:extLst>
          </p:cNvPr>
          <p:cNvSpPr txBox="1"/>
          <p:nvPr/>
        </p:nvSpPr>
        <p:spPr>
          <a:xfrm>
            <a:off x="2073667" y="894524"/>
            <a:ext cx="1463048" cy="307777"/>
          </a:xfrm>
          <a:prstGeom prst="rect">
            <a:avLst/>
          </a:prstGeom>
          <a:noFill/>
        </p:spPr>
        <p:txBody>
          <a:bodyPr wrap="square">
            <a:spAutoFit/>
          </a:bodyPr>
          <a:lstStyle/>
          <a:p>
            <a:r>
              <a:rPr lang="en-US" dirty="0">
                <a:solidFill>
                  <a:schemeClr val="tx1">
                    <a:lumMod val="50000"/>
                    <a:lumOff val="50000"/>
                  </a:schemeClr>
                </a:solidFill>
              </a:rPr>
              <a:t>PAPER TITLE</a:t>
            </a:r>
            <a:endParaRPr lang="en-IN" dirty="0">
              <a:solidFill>
                <a:schemeClr val="tx1">
                  <a:lumMod val="50000"/>
                  <a:lumOff val="50000"/>
                </a:schemeClr>
              </a:solidFill>
            </a:endParaRPr>
          </a:p>
        </p:txBody>
      </p:sp>
      <p:sp>
        <p:nvSpPr>
          <p:cNvPr id="78" name="TextBox 77">
            <a:extLst>
              <a:ext uri="{FF2B5EF4-FFF2-40B4-BE49-F238E27FC236}">
                <a16:creationId xmlns:a16="http://schemas.microsoft.com/office/drawing/2014/main" id="{8770CB91-901F-E861-56E3-23B6044CE9D7}"/>
              </a:ext>
            </a:extLst>
          </p:cNvPr>
          <p:cNvSpPr txBox="1"/>
          <p:nvPr/>
        </p:nvSpPr>
        <p:spPr>
          <a:xfrm>
            <a:off x="3816623" y="894524"/>
            <a:ext cx="2185453" cy="307777"/>
          </a:xfrm>
          <a:prstGeom prst="rect">
            <a:avLst/>
          </a:prstGeom>
          <a:noFill/>
        </p:spPr>
        <p:txBody>
          <a:bodyPr wrap="square">
            <a:spAutoFit/>
          </a:bodyPr>
          <a:lstStyle/>
          <a:p>
            <a:r>
              <a:rPr lang="en-US" dirty="0">
                <a:solidFill>
                  <a:schemeClr val="accent3">
                    <a:lumMod val="75000"/>
                  </a:schemeClr>
                </a:solidFill>
              </a:rPr>
              <a:t>PROPOSED METHOD</a:t>
            </a:r>
            <a:endParaRPr lang="en-IN" dirty="0">
              <a:solidFill>
                <a:schemeClr val="accent3">
                  <a:lumMod val="75000"/>
                </a:schemeClr>
              </a:solidFill>
            </a:endParaRPr>
          </a:p>
        </p:txBody>
      </p:sp>
      <p:sp>
        <p:nvSpPr>
          <p:cNvPr id="80" name="TextBox 79">
            <a:extLst>
              <a:ext uri="{FF2B5EF4-FFF2-40B4-BE49-F238E27FC236}">
                <a16:creationId xmlns:a16="http://schemas.microsoft.com/office/drawing/2014/main" id="{4CBEDBA7-4E0C-FDA3-C037-8614D9BA86BE}"/>
              </a:ext>
            </a:extLst>
          </p:cNvPr>
          <p:cNvSpPr txBox="1"/>
          <p:nvPr/>
        </p:nvSpPr>
        <p:spPr>
          <a:xfrm>
            <a:off x="6831578" y="887409"/>
            <a:ext cx="1352747" cy="307777"/>
          </a:xfrm>
          <a:prstGeom prst="rect">
            <a:avLst/>
          </a:prstGeom>
          <a:noFill/>
        </p:spPr>
        <p:txBody>
          <a:bodyPr wrap="square">
            <a:spAutoFit/>
          </a:bodyPr>
          <a:lstStyle/>
          <a:p>
            <a:r>
              <a:rPr lang="en-US" dirty="0">
                <a:solidFill>
                  <a:srgbClr val="FFFF00"/>
                </a:solidFill>
              </a:rPr>
              <a:t>L</a:t>
            </a:r>
            <a:r>
              <a:rPr lang="en-IN" dirty="0">
                <a:solidFill>
                  <a:srgbClr val="FFFF00"/>
                </a:solidFill>
              </a:rPr>
              <a:t>IMITATIONS</a:t>
            </a:r>
          </a:p>
        </p:txBody>
      </p:sp>
    </p:spTree>
    <p:extLst>
      <p:ext uri="{BB962C8B-B14F-4D97-AF65-F5344CB8AC3E}">
        <p14:creationId xmlns:p14="http://schemas.microsoft.com/office/powerpoint/2010/main" val="554641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wipe(down)">
                                      <p:cBhvr>
                                        <p:cTn id="14" dur="145">
                                          <p:stCondLst>
                                            <p:cond delay="0"/>
                                          </p:stCondLst>
                                        </p:cTn>
                                        <p:tgtEl>
                                          <p:spTgt spid="81"/>
                                        </p:tgtEl>
                                      </p:cBhvr>
                                    </p:animEffect>
                                    <p:anim calcmode="lin" valueType="num">
                                      <p:cBhvr>
                                        <p:cTn id="15" dur="456"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16" dur="166"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17" dur="166" tmFilter="0, 0; 0.125,0.2665; 0.25,0.4; 0.375,0.465; 0.5,0.5;  0.625,0.535; 0.75,0.6; 0.875,0.7335; 1,1">
                                          <p:stCondLst>
                                            <p:cond delay="166"/>
                                          </p:stCondLst>
                                        </p:cTn>
                                        <p:tgtEl>
                                          <p:spTgt spid="81"/>
                                        </p:tgtEl>
                                        <p:attrNameLst>
                                          <p:attrName>ppt_y</p:attrName>
                                        </p:attrNameLst>
                                      </p:cBhvr>
                                      <p:tavLst>
                                        <p:tav tm="0" fmla="#ppt_y-sin(pi*$)/9">
                                          <p:val>
                                            <p:fltVal val="0"/>
                                          </p:val>
                                        </p:tav>
                                        <p:tav tm="100000">
                                          <p:val>
                                            <p:fltVal val="1"/>
                                          </p:val>
                                        </p:tav>
                                      </p:tavLst>
                                    </p:anim>
                                    <p:anim calcmode="lin" valueType="num">
                                      <p:cBhvr>
                                        <p:cTn id="18" dur="83" tmFilter="0, 0; 0.125,0.2665; 0.25,0.4; 0.375,0.465; 0.5,0.5;  0.625,0.535; 0.75,0.6; 0.875,0.7335; 1,1">
                                          <p:stCondLst>
                                            <p:cond delay="331"/>
                                          </p:stCondLst>
                                        </p:cTn>
                                        <p:tgtEl>
                                          <p:spTgt spid="81"/>
                                        </p:tgtEl>
                                        <p:attrNameLst>
                                          <p:attrName>ppt_y</p:attrName>
                                        </p:attrNameLst>
                                      </p:cBhvr>
                                      <p:tavLst>
                                        <p:tav tm="0" fmla="#ppt_y-sin(pi*$)/27">
                                          <p:val>
                                            <p:fltVal val="0"/>
                                          </p:val>
                                        </p:tav>
                                        <p:tav tm="100000">
                                          <p:val>
                                            <p:fltVal val="1"/>
                                          </p:val>
                                        </p:tav>
                                      </p:tavLst>
                                    </p:anim>
                                    <p:anim calcmode="lin" valueType="num">
                                      <p:cBhvr>
                                        <p:cTn id="19" dur="41" tmFilter="0, 0; 0.125,0.2665; 0.25,0.4; 0.375,0.465; 0.5,0.5;  0.625,0.535; 0.75,0.6; 0.875,0.7335; 1,1">
                                          <p:stCondLst>
                                            <p:cond delay="414"/>
                                          </p:stCondLst>
                                        </p:cTn>
                                        <p:tgtEl>
                                          <p:spTgt spid="81"/>
                                        </p:tgtEl>
                                        <p:attrNameLst>
                                          <p:attrName>ppt_y</p:attrName>
                                        </p:attrNameLst>
                                      </p:cBhvr>
                                      <p:tavLst>
                                        <p:tav tm="0" fmla="#ppt_y-sin(pi*$)/81">
                                          <p:val>
                                            <p:fltVal val="0"/>
                                          </p:val>
                                        </p:tav>
                                        <p:tav tm="100000">
                                          <p:val>
                                            <p:fltVal val="1"/>
                                          </p:val>
                                        </p:tav>
                                      </p:tavLst>
                                    </p:anim>
                                    <p:animScale>
                                      <p:cBhvr>
                                        <p:cTn id="20" dur="7">
                                          <p:stCondLst>
                                            <p:cond delay="162"/>
                                          </p:stCondLst>
                                        </p:cTn>
                                        <p:tgtEl>
                                          <p:spTgt spid="81"/>
                                        </p:tgtEl>
                                      </p:cBhvr>
                                      <p:to x="100000" y="60000"/>
                                    </p:animScale>
                                    <p:animScale>
                                      <p:cBhvr>
                                        <p:cTn id="21" dur="41" decel="50000">
                                          <p:stCondLst>
                                            <p:cond delay="169"/>
                                          </p:stCondLst>
                                        </p:cTn>
                                        <p:tgtEl>
                                          <p:spTgt spid="81"/>
                                        </p:tgtEl>
                                      </p:cBhvr>
                                      <p:to x="100000" y="100000"/>
                                    </p:animScale>
                                    <p:animScale>
                                      <p:cBhvr>
                                        <p:cTn id="22" dur="7">
                                          <p:stCondLst>
                                            <p:cond delay="328"/>
                                          </p:stCondLst>
                                        </p:cTn>
                                        <p:tgtEl>
                                          <p:spTgt spid="81"/>
                                        </p:tgtEl>
                                      </p:cBhvr>
                                      <p:to x="100000" y="80000"/>
                                    </p:animScale>
                                    <p:animScale>
                                      <p:cBhvr>
                                        <p:cTn id="23" dur="41" decel="50000">
                                          <p:stCondLst>
                                            <p:cond delay="335"/>
                                          </p:stCondLst>
                                        </p:cTn>
                                        <p:tgtEl>
                                          <p:spTgt spid="81"/>
                                        </p:tgtEl>
                                      </p:cBhvr>
                                      <p:to x="100000" y="100000"/>
                                    </p:animScale>
                                    <p:animScale>
                                      <p:cBhvr>
                                        <p:cTn id="24" dur="7">
                                          <p:stCondLst>
                                            <p:cond delay="410"/>
                                          </p:stCondLst>
                                        </p:cTn>
                                        <p:tgtEl>
                                          <p:spTgt spid="81"/>
                                        </p:tgtEl>
                                      </p:cBhvr>
                                      <p:to x="100000" y="90000"/>
                                    </p:animScale>
                                    <p:animScale>
                                      <p:cBhvr>
                                        <p:cTn id="25" dur="41" decel="50000">
                                          <p:stCondLst>
                                            <p:cond delay="417"/>
                                          </p:stCondLst>
                                        </p:cTn>
                                        <p:tgtEl>
                                          <p:spTgt spid="81"/>
                                        </p:tgtEl>
                                      </p:cBhvr>
                                      <p:to x="100000" y="100000"/>
                                    </p:animScale>
                                    <p:animScale>
                                      <p:cBhvr>
                                        <p:cTn id="26" dur="7">
                                          <p:stCondLst>
                                            <p:cond delay="452"/>
                                          </p:stCondLst>
                                        </p:cTn>
                                        <p:tgtEl>
                                          <p:spTgt spid="81"/>
                                        </p:tgtEl>
                                      </p:cBhvr>
                                      <p:to x="100000" y="95000"/>
                                    </p:animScale>
                                    <p:animScale>
                                      <p:cBhvr>
                                        <p:cTn id="27" dur="41" decel="50000">
                                          <p:stCondLst>
                                            <p:cond delay="459"/>
                                          </p:stCondLst>
                                        </p:cTn>
                                        <p:tgtEl>
                                          <p:spTgt spid="81"/>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down)">
                                      <p:cBhvr>
                                        <p:cTn id="32" dur="145">
                                          <p:stCondLst>
                                            <p:cond delay="0"/>
                                          </p:stCondLst>
                                        </p:cTn>
                                        <p:tgtEl>
                                          <p:spTgt spid="82"/>
                                        </p:tgtEl>
                                      </p:cBhvr>
                                    </p:animEffect>
                                    <p:anim calcmode="lin" valueType="num">
                                      <p:cBhvr>
                                        <p:cTn id="33" dur="456"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34" dur="166"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35" dur="166" tmFilter="0, 0; 0.125,0.2665; 0.25,0.4; 0.375,0.465; 0.5,0.5;  0.625,0.535; 0.75,0.6; 0.875,0.7335; 1,1">
                                          <p:stCondLst>
                                            <p:cond delay="166"/>
                                          </p:stCondLst>
                                        </p:cTn>
                                        <p:tgtEl>
                                          <p:spTgt spid="82"/>
                                        </p:tgtEl>
                                        <p:attrNameLst>
                                          <p:attrName>ppt_y</p:attrName>
                                        </p:attrNameLst>
                                      </p:cBhvr>
                                      <p:tavLst>
                                        <p:tav tm="0" fmla="#ppt_y-sin(pi*$)/9">
                                          <p:val>
                                            <p:fltVal val="0"/>
                                          </p:val>
                                        </p:tav>
                                        <p:tav tm="100000">
                                          <p:val>
                                            <p:fltVal val="1"/>
                                          </p:val>
                                        </p:tav>
                                      </p:tavLst>
                                    </p:anim>
                                    <p:anim calcmode="lin" valueType="num">
                                      <p:cBhvr>
                                        <p:cTn id="36" dur="83" tmFilter="0, 0; 0.125,0.2665; 0.25,0.4; 0.375,0.465; 0.5,0.5;  0.625,0.535; 0.75,0.6; 0.875,0.7335; 1,1">
                                          <p:stCondLst>
                                            <p:cond delay="331"/>
                                          </p:stCondLst>
                                        </p:cTn>
                                        <p:tgtEl>
                                          <p:spTgt spid="82"/>
                                        </p:tgtEl>
                                        <p:attrNameLst>
                                          <p:attrName>ppt_y</p:attrName>
                                        </p:attrNameLst>
                                      </p:cBhvr>
                                      <p:tavLst>
                                        <p:tav tm="0" fmla="#ppt_y-sin(pi*$)/27">
                                          <p:val>
                                            <p:fltVal val="0"/>
                                          </p:val>
                                        </p:tav>
                                        <p:tav tm="100000">
                                          <p:val>
                                            <p:fltVal val="1"/>
                                          </p:val>
                                        </p:tav>
                                      </p:tavLst>
                                    </p:anim>
                                    <p:anim calcmode="lin" valueType="num">
                                      <p:cBhvr>
                                        <p:cTn id="37" dur="41" tmFilter="0, 0; 0.125,0.2665; 0.25,0.4; 0.375,0.465; 0.5,0.5;  0.625,0.535; 0.75,0.6; 0.875,0.7335; 1,1">
                                          <p:stCondLst>
                                            <p:cond delay="414"/>
                                          </p:stCondLst>
                                        </p:cTn>
                                        <p:tgtEl>
                                          <p:spTgt spid="82"/>
                                        </p:tgtEl>
                                        <p:attrNameLst>
                                          <p:attrName>ppt_y</p:attrName>
                                        </p:attrNameLst>
                                      </p:cBhvr>
                                      <p:tavLst>
                                        <p:tav tm="0" fmla="#ppt_y-sin(pi*$)/81">
                                          <p:val>
                                            <p:fltVal val="0"/>
                                          </p:val>
                                        </p:tav>
                                        <p:tav tm="100000">
                                          <p:val>
                                            <p:fltVal val="1"/>
                                          </p:val>
                                        </p:tav>
                                      </p:tavLst>
                                    </p:anim>
                                    <p:animScale>
                                      <p:cBhvr>
                                        <p:cTn id="38" dur="7">
                                          <p:stCondLst>
                                            <p:cond delay="162"/>
                                          </p:stCondLst>
                                        </p:cTn>
                                        <p:tgtEl>
                                          <p:spTgt spid="82"/>
                                        </p:tgtEl>
                                      </p:cBhvr>
                                      <p:to x="100000" y="60000"/>
                                    </p:animScale>
                                    <p:animScale>
                                      <p:cBhvr>
                                        <p:cTn id="39" dur="41" decel="50000">
                                          <p:stCondLst>
                                            <p:cond delay="169"/>
                                          </p:stCondLst>
                                        </p:cTn>
                                        <p:tgtEl>
                                          <p:spTgt spid="82"/>
                                        </p:tgtEl>
                                      </p:cBhvr>
                                      <p:to x="100000" y="100000"/>
                                    </p:animScale>
                                    <p:animScale>
                                      <p:cBhvr>
                                        <p:cTn id="40" dur="7">
                                          <p:stCondLst>
                                            <p:cond delay="328"/>
                                          </p:stCondLst>
                                        </p:cTn>
                                        <p:tgtEl>
                                          <p:spTgt spid="82"/>
                                        </p:tgtEl>
                                      </p:cBhvr>
                                      <p:to x="100000" y="80000"/>
                                    </p:animScale>
                                    <p:animScale>
                                      <p:cBhvr>
                                        <p:cTn id="41" dur="41" decel="50000">
                                          <p:stCondLst>
                                            <p:cond delay="335"/>
                                          </p:stCondLst>
                                        </p:cTn>
                                        <p:tgtEl>
                                          <p:spTgt spid="82"/>
                                        </p:tgtEl>
                                      </p:cBhvr>
                                      <p:to x="100000" y="100000"/>
                                    </p:animScale>
                                    <p:animScale>
                                      <p:cBhvr>
                                        <p:cTn id="42" dur="7">
                                          <p:stCondLst>
                                            <p:cond delay="410"/>
                                          </p:stCondLst>
                                        </p:cTn>
                                        <p:tgtEl>
                                          <p:spTgt spid="82"/>
                                        </p:tgtEl>
                                      </p:cBhvr>
                                      <p:to x="100000" y="90000"/>
                                    </p:animScale>
                                    <p:animScale>
                                      <p:cBhvr>
                                        <p:cTn id="43" dur="41" decel="50000">
                                          <p:stCondLst>
                                            <p:cond delay="417"/>
                                          </p:stCondLst>
                                        </p:cTn>
                                        <p:tgtEl>
                                          <p:spTgt spid="82"/>
                                        </p:tgtEl>
                                      </p:cBhvr>
                                      <p:to x="100000" y="100000"/>
                                    </p:animScale>
                                    <p:animScale>
                                      <p:cBhvr>
                                        <p:cTn id="44" dur="7">
                                          <p:stCondLst>
                                            <p:cond delay="452"/>
                                          </p:stCondLst>
                                        </p:cTn>
                                        <p:tgtEl>
                                          <p:spTgt spid="82"/>
                                        </p:tgtEl>
                                      </p:cBhvr>
                                      <p:to x="100000" y="95000"/>
                                    </p:animScale>
                                    <p:animScale>
                                      <p:cBhvr>
                                        <p:cTn id="45" dur="41" decel="50000">
                                          <p:stCondLst>
                                            <p:cond delay="459"/>
                                          </p:stCondLst>
                                        </p:cTn>
                                        <p:tgtEl>
                                          <p:spTgt spid="82"/>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down)">
                                      <p:cBhvr>
                                        <p:cTn id="50" dur="145">
                                          <p:stCondLst>
                                            <p:cond delay="0"/>
                                          </p:stCondLst>
                                        </p:cTn>
                                        <p:tgtEl>
                                          <p:spTgt spid="3"/>
                                        </p:tgtEl>
                                      </p:cBhvr>
                                    </p:animEffect>
                                    <p:anim calcmode="lin" valueType="num">
                                      <p:cBhvr>
                                        <p:cTn id="51" dur="456"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2" dur="166"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3" dur="166" tmFilter="0, 0; 0.125,0.2665; 0.25,0.4; 0.375,0.465; 0.5,0.5;  0.625,0.535; 0.75,0.6; 0.875,0.7335; 1,1">
                                          <p:stCondLst>
                                            <p:cond delay="166"/>
                                          </p:stCondLst>
                                        </p:cTn>
                                        <p:tgtEl>
                                          <p:spTgt spid="3"/>
                                        </p:tgtEl>
                                        <p:attrNameLst>
                                          <p:attrName>ppt_y</p:attrName>
                                        </p:attrNameLst>
                                      </p:cBhvr>
                                      <p:tavLst>
                                        <p:tav tm="0" fmla="#ppt_y-sin(pi*$)/9">
                                          <p:val>
                                            <p:fltVal val="0"/>
                                          </p:val>
                                        </p:tav>
                                        <p:tav tm="100000">
                                          <p:val>
                                            <p:fltVal val="1"/>
                                          </p:val>
                                        </p:tav>
                                      </p:tavLst>
                                    </p:anim>
                                    <p:anim calcmode="lin" valueType="num">
                                      <p:cBhvr>
                                        <p:cTn id="54" dur="83" tmFilter="0, 0; 0.125,0.2665; 0.25,0.4; 0.375,0.465; 0.5,0.5;  0.625,0.535; 0.75,0.6; 0.875,0.7335; 1,1">
                                          <p:stCondLst>
                                            <p:cond delay="331"/>
                                          </p:stCondLst>
                                        </p:cTn>
                                        <p:tgtEl>
                                          <p:spTgt spid="3"/>
                                        </p:tgtEl>
                                        <p:attrNameLst>
                                          <p:attrName>ppt_y</p:attrName>
                                        </p:attrNameLst>
                                      </p:cBhvr>
                                      <p:tavLst>
                                        <p:tav tm="0" fmla="#ppt_y-sin(pi*$)/27">
                                          <p:val>
                                            <p:fltVal val="0"/>
                                          </p:val>
                                        </p:tav>
                                        <p:tav tm="100000">
                                          <p:val>
                                            <p:fltVal val="1"/>
                                          </p:val>
                                        </p:tav>
                                      </p:tavLst>
                                    </p:anim>
                                    <p:anim calcmode="lin" valueType="num">
                                      <p:cBhvr>
                                        <p:cTn id="55" dur="41" tmFilter="0, 0; 0.125,0.2665; 0.25,0.4; 0.375,0.465; 0.5,0.5;  0.625,0.535; 0.75,0.6; 0.875,0.7335; 1,1">
                                          <p:stCondLst>
                                            <p:cond delay="414"/>
                                          </p:stCondLst>
                                        </p:cTn>
                                        <p:tgtEl>
                                          <p:spTgt spid="3"/>
                                        </p:tgtEl>
                                        <p:attrNameLst>
                                          <p:attrName>ppt_y</p:attrName>
                                        </p:attrNameLst>
                                      </p:cBhvr>
                                      <p:tavLst>
                                        <p:tav tm="0" fmla="#ppt_y-sin(pi*$)/81">
                                          <p:val>
                                            <p:fltVal val="0"/>
                                          </p:val>
                                        </p:tav>
                                        <p:tav tm="100000">
                                          <p:val>
                                            <p:fltVal val="1"/>
                                          </p:val>
                                        </p:tav>
                                      </p:tavLst>
                                    </p:anim>
                                    <p:animScale>
                                      <p:cBhvr>
                                        <p:cTn id="56" dur="7">
                                          <p:stCondLst>
                                            <p:cond delay="162"/>
                                          </p:stCondLst>
                                        </p:cTn>
                                        <p:tgtEl>
                                          <p:spTgt spid="3"/>
                                        </p:tgtEl>
                                      </p:cBhvr>
                                      <p:to x="100000" y="60000"/>
                                    </p:animScale>
                                    <p:animScale>
                                      <p:cBhvr>
                                        <p:cTn id="57" dur="41" decel="50000">
                                          <p:stCondLst>
                                            <p:cond delay="169"/>
                                          </p:stCondLst>
                                        </p:cTn>
                                        <p:tgtEl>
                                          <p:spTgt spid="3"/>
                                        </p:tgtEl>
                                      </p:cBhvr>
                                      <p:to x="100000" y="100000"/>
                                    </p:animScale>
                                    <p:animScale>
                                      <p:cBhvr>
                                        <p:cTn id="58" dur="7">
                                          <p:stCondLst>
                                            <p:cond delay="328"/>
                                          </p:stCondLst>
                                        </p:cTn>
                                        <p:tgtEl>
                                          <p:spTgt spid="3"/>
                                        </p:tgtEl>
                                      </p:cBhvr>
                                      <p:to x="100000" y="80000"/>
                                    </p:animScale>
                                    <p:animScale>
                                      <p:cBhvr>
                                        <p:cTn id="59" dur="41" decel="50000">
                                          <p:stCondLst>
                                            <p:cond delay="335"/>
                                          </p:stCondLst>
                                        </p:cTn>
                                        <p:tgtEl>
                                          <p:spTgt spid="3"/>
                                        </p:tgtEl>
                                      </p:cBhvr>
                                      <p:to x="100000" y="100000"/>
                                    </p:animScale>
                                    <p:animScale>
                                      <p:cBhvr>
                                        <p:cTn id="60" dur="7">
                                          <p:stCondLst>
                                            <p:cond delay="410"/>
                                          </p:stCondLst>
                                        </p:cTn>
                                        <p:tgtEl>
                                          <p:spTgt spid="3"/>
                                        </p:tgtEl>
                                      </p:cBhvr>
                                      <p:to x="100000" y="90000"/>
                                    </p:animScale>
                                    <p:animScale>
                                      <p:cBhvr>
                                        <p:cTn id="61" dur="41" decel="50000">
                                          <p:stCondLst>
                                            <p:cond delay="417"/>
                                          </p:stCondLst>
                                        </p:cTn>
                                        <p:tgtEl>
                                          <p:spTgt spid="3"/>
                                        </p:tgtEl>
                                      </p:cBhvr>
                                      <p:to x="100000" y="100000"/>
                                    </p:animScale>
                                    <p:animScale>
                                      <p:cBhvr>
                                        <p:cTn id="62" dur="7">
                                          <p:stCondLst>
                                            <p:cond delay="452"/>
                                          </p:stCondLst>
                                        </p:cTn>
                                        <p:tgtEl>
                                          <p:spTgt spid="3"/>
                                        </p:tgtEl>
                                      </p:cBhvr>
                                      <p:to x="100000" y="95000"/>
                                    </p:animScale>
                                    <p:animScale>
                                      <p:cBhvr>
                                        <p:cTn id="63" dur="41" decel="50000">
                                          <p:stCondLst>
                                            <p:cond delay="459"/>
                                          </p:stCondLst>
                                        </p:cTn>
                                        <p:tgtEl>
                                          <p:spTgt spid="3"/>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randombar(horizontal)">
                                      <p:cBhvr>
                                        <p:cTn id="68" dur="500"/>
                                        <p:tgtEl>
                                          <p:spTgt spid="74"/>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randombar(horizontal)">
                                      <p:cBhvr>
                                        <p:cTn id="73" dur="500"/>
                                        <p:tgtEl>
                                          <p:spTgt spid="76"/>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78"/>
                                        </p:tgtEl>
                                        <p:attrNameLst>
                                          <p:attrName>style.visibility</p:attrName>
                                        </p:attrNameLst>
                                      </p:cBhvr>
                                      <p:to>
                                        <p:strVal val="visible"/>
                                      </p:to>
                                    </p:set>
                                    <p:animEffect transition="in" filter="randombar(horizontal)">
                                      <p:cBhvr>
                                        <p:cTn id="78" dur="500"/>
                                        <p:tgtEl>
                                          <p:spTgt spid="78"/>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randombar(horizontal)">
                                      <p:cBhvr>
                                        <p:cTn id="83" dur="500"/>
                                        <p:tgtEl>
                                          <p:spTgt spid="80"/>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randombar(horizontal)">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randombar(horizontal)">
                                      <p:cBhvr>
                                        <p:cTn id="93" dur="500"/>
                                        <p:tgtEl>
                                          <p:spTgt spid="64"/>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randombar(horizontal)">
                                      <p:cBhvr>
                                        <p:cTn id="98" dur="500"/>
                                        <p:tgtEl>
                                          <p:spTgt spid="70"/>
                                        </p:tgtEl>
                                      </p:cBhvr>
                                    </p:animEffect>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randombar(horizontal)">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14" presetClass="entr" presetSubtype="10" fill="hold" grpId="0" nodeType="click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randombar(horizontal)">
                                      <p:cBhvr>
                                        <p:cTn id="108" dur="500"/>
                                        <p:tgtEl>
                                          <p:spTgt spid="58"/>
                                        </p:tgtEl>
                                      </p:cBhvr>
                                    </p:animEffect>
                                  </p:childTnLst>
                                </p:cTn>
                              </p:par>
                            </p:childTnLst>
                          </p:cTn>
                        </p:par>
                      </p:childTnLst>
                    </p:cTn>
                  </p:par>
                  <p:par>
                    <p:cTn id="109" fill="hold">
                      <p:stCondLst>
                        <p:cond delay="indefinite"/>
                      </p:stCondLst>
                      <p:childTnLst>
                        <p:par>
                          <p:cTn id="110" fill="hold">
                            <p:stCondLst>
                              <p:cond delay="0"/>
                            </p:stCondLst>
                            <p:childTnLst>
                              <p:par>
                                <p:cTn id="111" presetID="14" presetClass="entr" presetSubtype="10" fill="hold" grpId="0" nodeType="click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randombar(horizontal)">
                                      <p:cBhvr>
                                        <p:cTn id="113" dur="500"/>
                                        <p:tgtEl>
                                          <p:spTgt spid="68"/>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62">
                                            <p:txEl>
                                              <p:pRg st="0" end="0"/>
                                            </p:txEl>
                                          </p:spTgt>
                                        </p:tgtEl>
                                        <p:attrNameLst>
                                          <p:attrName>style.visibility</p:attrName>
                                        </p:attrNameLst>
                                      </p:cBhvr>
                                      <p:to>
                                        <p:strVal val="visible"/>
                                      </p:to>
                                    </p:set>
                                    <p:animEffect transition="in" filter="randombar(horizontal)">
                                      <p:cBhvr>
                                        <p:cTn id="118" dur="500"/>
                                        <p:tgtEl>
                                          <p:spTgt spid="62">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4" presetClass="entr" presetSubtype="10" fill="hold" nodeType="clickEffect">
                                  <p:stCondLst>
                                    <p:cond delay="0"/>
                                  </p:stCondLst>
                                  <p:childTnLst>
                                    <p:set>
                                      <p:cBhvr>
                                        <p:cTn id="122" dur="1" fill="hold">
                                          <p:stCondLst>
                                            <p:cond delay="0"/>
                                          </p:stCondLst>
                                        </p:cTn>
                                        <p:tgtEl>
                                          <p:spTgt spid="72">
                                            <p:txEl>
                                              <p:pRg st="0" end="0"/>
                                            </p:txEl>
                                          </p:spTgt>
                                        </p:tgtEl>
                                        <p:attrNameLst>
                                          <p:attrName>style.visibility</p:attrName>
                                        </p:attrNameLst>
                                      </p:cBhvr>
                                      <p:to>
                                        <p:strVal val="visible"/>
                                      </p:to>
                                    </p:set>
                                    <p:animEffect transition="in" filter="randombar(horizontal)">
                                      <p:cBhvr>
                                        <p:cTn id="123" dur="5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3" grpId="0"/>
      <p:bldP spid="58" grpId="0"/>
      <p:bldP spid="60" grpId="0"/>
      <p:bldP spid="64" grpId="0"/>
      <p:bldP spid="68" grpId="0"/>
      <p:bldP spid="70" grpId="0"/>
      <p:bldP spid="74" grpId="0"/>
      <p:bldP spid="76" grpId="0"/>
      <p:bldP spid="78"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0699;p67">
            <a:extLst>
              <a:ext uri="{FF2B5EF4-FFF2-40B4-BE49-F238E27FC236}">
                <a16:creationId xmlns:a16="http://schemas.microsoft.com/office/drawing/2014/main" id="{9C73088F-F2BC-DBD2-A5DC-4E006B4DAA9A}"/>
              </a:ext>
            </a:extLst>
          </p:cNvPr>
          <p:cNvSpPr/>
          <p:nvPr/>
        </p:nvSpPr>
        <p:spPr>
          <a:xfrm>
            <a:off x="235062" y="899030"/>
            <a:ext cx="1838974" cy="1635236"/>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700;p67">
            <a:extLst>
              <a:ext uri="{FF2B5EF4-FFF2-40B4-BE49-F238E27FC236}">
                <a16:creationId xmlns:a16="http://schemas.microsoft.com/office/drawing/2014/main" id="{8E19EAE6-0FBB-CF5C-5815-7D72330C3B5A}"/>
              </a:ext>
            </a:extLst>
          </p:cNvPr>
          <p:cNvSpPr/>
          <p:nvPr/>
        </p:nvSpPr>
        <p:spPr>
          <a:xfrm>
            <a:off x="2161186" y="899030"/>
            <a:ext cx="1392027" cy="1635236"/>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701;p67">
            <a:extLst>
              <a:ext uri="{FF2B5EF4-FFF2-40B4-BE49-F238E27FC236}">
                <a16:creationId xmlns:a16="http://schemas.microsoft.com/office/drawing/2014/main" id="{AE8BD491-4B4B-6685-23BD-08F277BE1282}"/>
              </a:ext>
            </a:extLst>
          </p:cNvPr>
          <p:cNvSpPr/>
          <p:nvPr/>
        </p:nvSpPr>
        <p:spPr>
          <a:xfrm>
            <a:off x="3630685" y="899029"/>
            <a:ext cx="3235810" cy="1635236"/>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702;p67">
            <a:extLst>
              <a:ext uri="{FF2B5EF4-FFF2-40B4-BE49-F238E27FC236}">
                <a16:creationId xmlns:a16="http://schemas.microsoft.com/office/drawing/2014/main" id="{180CCB8C-138C-103D-01AD-66D6CE1F4A34}"/>
              </a:ext>
            </a:extLst>
          </p:cNvPr>
          <p:cNvSpPr/>
          <p:nvPr/>
        </p:nvSpPr>
        <p:spPr>
          <a:xfrm>
            <a:off x="6982814" y="899029"/>
            <a:ext cx="1864030" cy="1635236"/>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05;p67">
            <a:extLst>
              <a:ext uri="{FF2B5EF4-FFF2-40B4-BE49-F238E27FC236}">
                <a16:creationId xmlns:a16="http://schemas.microsoft.com/office/drawing/2014/main" id="{3F5F913D-9BDF-6642-B61F-7584F8D1783C}"/>
              </a:ext>
            </a:extLst>
          </p:cNvPr>
          <p:cNvSpPr/>
          <p:nvPr/>
        </p:nvSpPr>
        <p:spPr>
          <a:xfrm>
            <a:off x="251898" y="2609235"/>
            <a:ext cx="1822138" cy="2216813"/>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706;p67">
            <a:extLst>
              <a:ext uri="{FF2B5EF4-FFF2-40B4-BE49-F238E27FC236}">
                <a16:creationId xmlns:a16="http://schemas.microsoft.com/office/drawing/2014/main" id="{79F6EF95-DF2C-DB15-287F-0E0C0F8DF3CF}"/>
              </a:ext>
            </a:extLst>
          </p:cNvPr>
          <p:cNvSpPr/>
          <p:nvPr/>
        </p:nvSpPr>
        <p:spPr>
          <a:xfrm>
            <a:off x="2173930" y="2609235"/>
            <a:ext cx="1379283" cy="2216813"/>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0707;p67">
            <a:extLst>
              <a:ext uri="{FF2B5EF4-FFF2-40B4-BE49-F238E27FC236}">
                <a16:creationId xmlns:a16="http://schemas.microsoft.com/office/drawing/2014/main" id="{A9C2C103-8BF2-66DA-39A3-C219799A9235}"/>
              </a:ext>
            </a:extLst>
          </p:cNvPr>
          <p:cNvSpPr/>
          <p:nvPr/>
        </p:nvSpPr>
        <p:spPr>
          <a:xfrm>
            <a:off x="3653105" y="2609235"/>
            <a:ext cx="3235810" cy="2226445"/>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708;p67">
            <a:extLst>
              <a:ext uri="{FF2B5EF4-FFF2-40B4-BE49-F238E27FC236}">
                <a16:creationId xmlns:a16="http://schemas.microsoft.com/office/drawing/2014/main" id="{6C214835-0B1C-5EA3-E7B8-2DE903B2C469}"/>
              </a:ext>
            </a:extLst>
          </p:cNvPr>
          <p:cNvSpPr/>
          <p:nvPr/>
        </p:nvSpPr>
        <p:spPr>
          <a:xfrm>
            <a:off x="6988807" y="2618867"/>
            <a:ext cx="1864030" cy="2216813"/>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723;p67">
            <a:extLst>
              <a:ext uri="{FF2B5EF4-FFF2-40B4-BE49-F238E27FC236}">
                <a16:creationId xmlns:a16="http://schemas.microsoft.com/office/drawing/2014/main" id="{0DB79F21-4419-A18D-F768-C653D9960937}"/>
              </a:ext>
            </a:extLst>
          </p:cNvPr>
          <p:cNvSpPr/>
          <p:nvPr/>
        </p:nvSpPr>
        <p:spPr>
          <a:xfrm>
            <a:off x="251898" y="51667"/>
            <a:ext cx="1810502"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24;p67">
            <a:extLst>
              <a:ext uri="{FF2B5EF4-FFF2-40B4-BE49-F238E27FC236}">
                <a16:creationId xmlns:a16="http://schemas.microsoft.com/office/drawing/2014/main" id="{CF97FF8E-F5F6-8D85-819D-9632A1242451}"/>
              </a:ext>
            </a:extLst>
          </p:cNvPr>
          <p:cNvSpPr/>
          <p:nvPr/>
        </p:nvSpPr>
        <p:spPr>
          <a:xfrm>
            <a:off x="2166984" y="76696"/>
            <a:ext cx="1380430"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25;p67">
            <a:extLst>
              <a:ext uri="{FF2B5EF4-FFF2-40B4-BE49-F238E27FC236}">
                <a16:creationId xmlns:a16="http://schemas.microsoft.com/office/drawing/2014/main" id="{36B373B7-9A75-C294-D176-3CC0F2B66222}"/>
              </a:ext>
            </a:extLst>
          </p:cNvPr>
          <p:cNvSpPr/>
          <p:nvPr/>
        </p:nvSpPr>
        <p:spPr>
          <a:xfrm>
            <a:off x="3670679" y="58430"/>
            <a:ext cx="3182654"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26;p67">
            <a:extLst>
              <a:ext uri="{FF2B5EF4-FFF2-40B4-BE49-F238E27FC236}">
                <a16:creationId xmlns:a16="http://schemas.microsoft.com/office/drawing/2014/main" id="{3B8F9EDB-13A0-E1B4-5AAB-B90A08CCD109}"/>
              </a:ext>
            </a:extLst>
          </p:cNvPr>
          <p:cNvSpPr/>
          <p:nvPr/>
        </p:nvSpPr>
        <p:spPr>
          <a:xfrm>
            <a:off x="6982814" y="51663"/>
            <a:ext cx="1854187"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TextBox 36">
            <a:extLst>
              <a:ext uri="{FF2B5EF4-FFF2-40B4-BE49-F238E27FC236}">
                <a16:creationId xmlns:a16="http://schemas.microsoft.com/office/drawing/2014/main" id="{12E4963E-3EF5-B801-031A-436DDB9A49F1}"/>
              </a:ext>
            </a:extLst>
          </p:cNvPr>
          <p:cNvSpPr txBox="1"/>
          <p:nvPr/>
        </p:nvSpPr>
        <p:spPr>
          <a:xfrm>
            <a:off x="358168" y="169461"/>
            <a:ext cx="1608397" cy="307777"/>
          </a:xfrm>
          <a:prstGeom prst="rect">
            <a:avLst/>
          </a:prstGeom>
          <a:noFill/>
        </p:spPr>
        <p:txBody>
          <a:bodyPr wrap="square">
            <a:spAutoFit/>
          </a:bodyPr>
          <a:lstStyle/>
          <a:p>
            <a:r>
              <a:rPr lang="en-US" dirty="0">
                <a:solidFill>
                  <a:schemeClr val="bg2">
                    <a:lumMod val="60000"/>
                    <a:lumOff val="40000"/>
                  </a:schemeClr>
                </a:solidFill>
              </a:rPr>
              <a:t>A</a:t>
            </a:r>
            <a:r>
              <a:rPr lang="en-IN" dirty="0">
                <a:solidFill>
                  <a:schemeClr val="bg2">
                    <a:lumMod val="60000"/>
                    <a:lumOff val="40000"/>
                  </a:schemeClr>
                </a:solidFill>
              </a:rPr>
              <a:t>UTHOR &amp;YEAR</a:t>
            </a:r>
          </a:p>
        </p:txBody>
      </p:sp>
      <p:sp>
        <p:nvSpPr>
          <p:cNvPr id="38" name="TextBox 37">
            <a:extLst>
              <a:ext uri="{FF2B5EF4-FFF2-40B4-BE49-F238E27FC236}">
                <a16:creationId xmlns:a16="http://schemas.microsoft.com/office/drawing/2014/main" id="{6F5DA127-9D33-58BB-4995-2AD794449FBA}"/>
              </a:ext>
            </a:extLst>
          </p:cNvPr>
          <p:cNvSpPr txBox="1"/>
          <p:nvPr/>
        </p:nvSpPr>
        <p:spPr>
          <a:xfrm>
            <a:off x="2220793" y="217257"/>
            <a:ext cx="1463048" cy="307777"/>
          </a:xfrm>
          <a:prstGeom prst="rect">
            <a:avLst/>
          </a:prstGeom>
          <a:noFill/>
        </p:spPr>
        <p:txBody>
          <a:bodyPr wrap="square">
            <a:spAutoFit/>
          </a:bodyPr>
          <a:lstStyle/>
          <a:p>
            <a:r>
              <a:rPr lang="en-US" dirty="0">
                <a:solidFill>
                  <a:schemeClr val="tx1">
                    <a:lumMod val="50000"/>
                    <a:lumOff val="50000"/>
                  </a:schemeClr>
                </a:solidFill>
              </a:rPr>
              <a:t>PAPER TITLE</a:t>
            </a:r>
            <a:endParaRPr lang="en-IN" dirty="0">
              <a:solidFill>
                <a:schemeClr val="tx1">
                  <a:lumMod val="50000"/>
                  <a:lumOff val="50000"/>
                </a:schemeClr>
              </a:solidFill>
            </a:endParaRPr>
          </a:p>
        </p:txBody>
      </p:sp>
      <p:sp>
        <p:nvSpPr>
          <p:cNvPr id="39" name="TextBox 38">
            <a:extLst>
              <a:ext uri="{FF2B5EF4-FFF2-40B4-BE49-F238E27FC236}">
                <a16:creationId xmlns:a16="http://schemas.microsoft.com/office/drawing/2014/main" id="{346FB05F-8461-0032-322D-62B5FBB226AB}"/>
              </a:ext>
            </a:extLst>
          </p:cNvPr>
          <p:cNvSpPr txBox="1"/>
          <p:nvPr/>
        </p:nvSpPr>
        <p:spPr>
          <a:xfrm>
            <a:off x="4224948" y="217256"/>
            <a:ext cx="2185453" cy="307777"/>
          </a:xfrm>
          <a:prstGeom prst="rect">
            <a:avLst/>
          </a:prstGeom>
          <a:noFill/>
        </p:spPr>
        <p:txBody>
          <a:bodyPr wrap="square">
            <a:spAutoFit/>
          </a:bodyPr>
          <a:lstStyle/>
          <a:p>
            <a:r>
              <a:rPr lang="en-US" dirty="0">
                <a:solidFill>
                  <a:schemeClr val="accent3">
                    <a:lumMod val="75000"/>
                  </a:schemeClr>
                </a:solidFill>
              </a:rPr>
              <a:t>PROPOSED METHOD</a:t>
            </a:r>
            <a:endParaRPr lang="en-IN" dirty="0">
              <a:solidFill>
                <a:schemeClr val="accent3">
                  <a:lumMod val="75000"/>
                </a:schemeClr>
              </a:solidFill>
            </a:endParaRPr>
          </a:p>
        </p:txBody>
      </p:sp>
      <p:sp>
        <p:nvSpPr>
          <p:cNvPr id="40" name="TextBox 39">
            <a:extLst>
              <a:ext uri="{FF2B5EF4-FFF2-40B4-BE49-F238E27FC236}">
                <a16:creationId xmlns:a16="http://schemas.microsoft.com/office/drawing/2014/main" id="{B8853127-10E8-5087-5A77-F90BDDEA531A}"/>
              </a:ext>
            </a:extLst>
          </p:cNvPr>
          <p:cNvSpPr txBox="1"/>
          <p:nvPr/>
        </p:nvSpPr>
        <p:spPr>
          <a:xfrm>
            <a:off x="7233533" y="217255"/>
            <a:ext cx="1352747" cy="307777"/>
          </a:xfrm>
          <a:prstGeom prst="rect">
            <a:avLst/>
          </a:prstGeom>
          <a:noFill/>
        </p:spPr>
        <p:txBody>
          <a:bodyPr wrap="square">
            <a:spAutoFit/>
          </a:bodyPr>
          <a:lstStyle/>
          <a:p>
            <a:r>
              <a:rPr lang="en-US" dirty="0">
                <a:solidFill>
                  <a:srgbClr val="FFFF00"/>
                </a:solidFill>
              </a:rPr>
              <a:t>L</a:t>
            </a:r>
            <a:r>
              <a:rPr lang="en-IN" dirty="0">
                <a:solidFill>
                  <a:srgbClr val="FFFF00"/>
                </a:solidFill>
              </a:rPr>
              <a:t>IMITATIONS</a:t>
            </a:r>
          </a:p>
        </p:txBody>
      </p:sp>
      <p:sp>
        <p:nvSpPr>
          <p:cNvPr id="42" name="TextBox 41">
            <a:extLst>
              <a:ext uri="{FF2B5EF4-FFF2-40B4-BE49-F238E27FC236}">
                <a16:creationId xmlns:a16="http://schemas.microsoft.com/office/drawing/2014/main" id="{573DD6EE-AAFD-067F-B412-211E4EFD7338}"/>
              </a:ext>
            </a:extLst>
          </p:cNvPr>
          <p:cNvSpPr txBox="1"/>
          <p:nvPr/>
        </p:nvSpPr>
        <p:spPr>
          <a:xfrm>
            <a:off x="401921" y="1031986"/>
            <a:ext cx="1469326" cy="141577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IN" sz="1400" dirty="0">
                <a:solidFill>
                  <a:schemeClr val="bg1"/>
                </a:solidFill>
              </a:rPr>
              <a:t>Nishant Patil</a:t>
            </a:r>
          </a:p>
          <a:p>
            <a:pPr marR="0" lvl="0" algn="l" defTabSz="914400" rtl="0" eaLnBrk="1" fontAlgn="auto" latinLnBrk="0" hangingPunct="1">
              <a:lnSpc>
                <a:spcPct val="100000"/>
              </a:lnSpc>
              <a:spcBef>
                <a:spcPts val="0"/>
              </a:spcBef>
              <a:spcAft>
                <a:spcPts val="0"/>
              </a:spcAft>
              <a:buClrTx/>
              <a:buSzTx/>
              <a:tabLst/>
              <a:defRPr/>
            </a:pPr>
            <a:r>
              <a:rPr lang="en-IN" sz="1400" dirty="0" err="1">
                <a:solidFill>
                  <a:schemeClr val="bg1"/>
                </a:solidFill>
              </a:rPr>
              <a:t>Megha</a:t>
            </a:r>
            <a:r>
              <a:rPr lang="en-IN" sz="1400" dirty="0">
                <a:solidFill>
                  <a:schemeClr val="bg1"/>
                </a:solidFill>
              </a:rPr>
              <a:t> </a:t>
            </a:r>
            <a:r>
              <a:rPr lang="en-IN" sz="1400" dirty="0" err="1">
                <a:solidFill>
                  <a:schemeClr val="bg1"/>
                </a:solidFill>
              </a:rPr>
              <a:t>Natekar</a:t>
            </a:r>
            <a:endParaRPr lang="en-IN" sz="1400" dirty="0">
              <a:solidFill>
                <a:schemeClr val="bg1"/>
              </a:solidFill>
            </a:endParaRPr>
          </a:p>
          <a:p>
            <a:pPr marR="0" lvl="0" algn="l" defTabSz="914400" rtl="0" eaLnBrk="1" fontAlgn="auto" latinLnBrk="0" hangingPunct="1">
              <a:lnSpc>
                <a:spcPct val="100000"/>
              </a:lnSpc>
              <a:spcBef>
                <a:spcPts val="0"/>
              </a:spcBef>
              <a:spcAft>
                <a:spcPts val="0"/>
              </a:spcAft>
              <a:buClrTx/>
              <a:buSzTx/>
              <a:tabLst/>
              <a:defRPr/>
            </a:pPr>
            <a:r>
              <a:rPr lang="en-IN" sz="1400" dirty="0">
                <a:solidFill>
                  <a:schemeClr val="bg1"/>
                </a:solidFill>
              </a:rPr>
              <a:t>Ratan Gore</a:t>
            </a:r>
          </a:p>
          <a:p>
            <a:pPr marR="0" lvl="0" algn="l" defTabSz="914400" rtl="0" eaLnBrk="1" fontAlgn="auto" latinLnBrk="0" hangingPunct="1">
              <a:lnSpc>
                <a:spcPct val="100000"/>
              </a:lnSpc>
              <a:spcBef>
                <a:spcPts val="0"/>
              </a:spcBef>
              <a:spcAft>
                <a:spcPts val="0"/>
              </a:spcAft>
              <a:buClrTx/>
              <a:buSzTx/>
              <a:tabLst/>
              <a:defRPr/>
            </a:pPr>
            <a:r>
              <a:rPr lang="en-IN" sz="1400" dirty="0">
                <a:solidFill>
                  <a:schemeClr val="bg1"/>
                </a:solidFill>
              </a:rPr>
              <a:t>Chandrashekhar Raut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bg1"/>
                </a:solidFill>
                <a:effectLst/>
                <a:latin typeface="+mn-lt"/>
                <a:ea typeface="+mn-ea"/>
                <a:cs typeface="+mn-cs"/>
              </a:rPr>
              <a:t>May 2022</a:t>
            </a:r>
            <a:endParaRPr lang="en-IN" dirty="0">
              <a:solidFill>
                <a:schemeClr val="bg1"/>
              </a:solidFill>
            </a:endParaRPr>
          </a:p>
        </p:txBody>
      </p:sp>
      <p:sp>
        <p:nvSpPr>
          <p:cNvPr id="44" name="TextBox 43">
            <a:extLst>
              <a:ext uri="{FF2B5EF4-FFF2-40B4-BE49-F238E27FC236}">
                <a16:creationId xmlns:a16="http://schemas.microsoft.com/office/drawing/2014/main" id="{879C47F2-CE47-5421-6358-1C88A9D67A85}"/>
              </a:ext>
            </a:extLst>
          </p:cNvPr>
          <p:cNvSpPr txBox="1"/>
          <p:nvPr/>
        </p:nvSpPr>
        <p:spPr>
          <a:xfrm>
            <a:off x="243562" y="2837447"/>
            <a:ext cx="1930368" cy="1877437"/>
          </a:xfrm>
          <a:prstGeom prst="rect">
            <a:avLst/>
          </a:prstGeom>
          <a:noFill/>
        </p:spPr>
        <p:txBody>
          <a:bodyPr wrap="square">
            <a:spAutoFit/>
          </a:bodyPr>
          <a:lstStyle/>
          <a:p>
            <a:r>
              <a:rPr lang="en-IN" sz="1400" b="0" i="0" u="none" strike="noStrike" kern="1200" dirty="0">
                <a:solidFill>
                  <a:schemeClr val="bg1"/>
                </a:solidFill>
                <a:effectLst/>
                <a:latin typeface="+mn-lt"/>
                <a:ea typeface="+mn-ea"/>
                <a:cs typeface="+mn-cs"/>
              </a:rPr>
              <a:t>Anirudh </a:t>
            </a:r>
            <a:r>
              <a:rPr lang="en-IN" sz="1400" b="0" i="0" u="none" strike="noStrike" kern="1200" dirty="0" err="1">
                <a:solidFill>
                  <a:schemeClr val="bg1"/>
                </a:solidFill>
                <a:effectLst/>
                <a:latin typeface="+mn-lt"/>
                <a:ea typeface="+mn-ea"/>
                <a:cs typeface="+mn-cs"/>
              </a:rPr>
              <a:t>Ameya</a:t>
            </a:r>
            <a:r>
              <a:rPr lang="en-IN" sz="1400" b="0" i="0" u="none" strike="noStrike" kern="1200" dirty="0">
                <a:solidFill>
                  <a:schemeClr val="bg1"/>
                </a:solidFill>
                <a:effectLst/>
                <a:latin typeface="+mn-lt"/>
                <a:ea typeface="+mn-ea"/>
                <a:cs typeface="+mn-cs"/>
              </a:rPr>
              <a:t> Kashyap </a:t>
            </a:r>
          </a:p>
          <a:p>
            <a:r>
              <a:rPr lang="en-IN" sz="1400" b="0" i="0" u="none" strike="noStrike" kern="1200" dirty="0">
                <a:solidFill>
                  <a:schemeClr val="bg1"/>
                </a:solidFill>
                <a:effectLst/>
                <a:latin typeface="+mn-lt"/>
                <a:ea typeface="+mn-ea"/>
                <a:cs typeface="+mn-cs"/>
              </a:rPr>
              <a:t>Shravan </a:t>
            </a:r>
            <a:r>
              <a:rPr lang="en-IN" sz="1400" b="0" i="0" u="none" strike="noStrike" kern="1200" dirty="0" err="1">
                <a:solidFill>
                  <a:schemeClr val="bg1"/>
                </a:solidFill>
                <a:effectLst/>
                <a:latin typeface="+mn-lt"/>
                <a:ea typeface="+mn-ea"/>
                <a:cs typeface="+mn-cs"/>
              </a:rPr>
              <a:t>Raviraj</a:t>
            </a:r>
            <a:endParaRPr lang="en-IN" sz="1400" b="0" i="0" u="none" strike="noStrike" kern="1200" dirty="0">
              <a:solidFill>
                <a:schemeClr val="bg1"/>
              </a:solidFill>
              <a:effectLst/>
              <a:latin typeface="+mn-lt"/>
              <a:ea typeface="+mn-ea"/>
              <a:cs typeface="+mn-cs"/>
            </a:endParaRPr>
          </a:p>
          <a:p>
            <a:r>
              <a:rPr lang="en-IN" sz="1400" b="0" i="0" u="none" strike="noStrike" kern="1200" dirty="0">
                <a:solidFill>
                  <a:schemeClr val="bg1"/>
                </a:solidFill>
                <a:effectLst/>
                <a:latin typeface="+mn-lt"/>
                <a:ea typeface="+mn-ea"/>
                <a:cs typeface="+mn-cs"/>
              </a:rPr>
              <a:t>Ananya </a:t>
            </a:r>
            <a:r>
              <a:rPr lang="en-IN" sz="1400" b="0" i="0" u="none" strike="noStrike" kern="1200" dirty="0" err="1">
                <a:solidFill>
                  <a:schemeClr val="bg1"/>
                </a:solidFill>
                <a:effectLst/>
                <a:latin typeface="+mn-lt"/>
                <a:ea typeface="+mn-ea"/>
                <a:cs typeface="+mn-cs"/>
              </a:rPr>
              <a:t>Devarakonda</a:t>
            </a:r>
            <a:endParaRPr lang="en-IN" sz="1400" b="0" i="0" u="none" strike="noStrike" kern="1200" dirty="0">
              <a:solidFill>
                <a:schemeClr val="bg1"/>
              </a:solidFill>
              <a:effectLst/>
              <a:latin typeface="+mn-lt"/>
              <a:ea typeface="+mn-ea"/>
              <a:cs typeface="+mn-cs"/>
            </a:endParaRPr>
          </a:p>
          <a:p>
            <a:r>
              <a:rPr lang="en-IN" sz="1400" b="0" i="0" u="none" strike="noStrike" kern="1200" dirty="0" err="1">
                <a:solidFill>
                  <a:schemeClr val="bg1"/>
                </a:solidFill>
                <a:effectLst/>
                <a:latin typeface="+mn-lt"/>
                <a:ea typeface="+mn-ea"/>
                <a:cs typeface="+mn-cs"/>
              </a:rPr>
              <a:t>Shamanth</a:t>
            </a:r>
            <a:r>
              <a:rPr lang="en-IN" sz="1400" b="0" i="0" u="none" strike="noStrike" kern="1200" dirty="0">
                <a:solidFill>
                  <a:schemeClr val="bg1"/>
                </a:solidFill>
                <a:effectLst/>
                <a:latin typeface="+mn-lt"/>
                <a:ea typeface="+mn-ea"/>
                <a:cs typeface="+mn-cs"/>
              </a:rPr>
              <a:t> </a:t>
            </a:r>
            <a:r>
              <a:rPr lang="en-IN" sz="1400" b="0" i="0" u="none" strike="noStrike" kern="1200" dirty="0" err="1">
                <a:solidFill>
                  <a:schemeClr val="bg1"/>
                </a:solidFill>
                <a:effectLst/>
                <a:latin typeface="+mn-lt"/>
                <a:ea typeface="+mn-ea"/>
                <a:cs typeface="+mn-cs"/>
              </a:rPr>
              <a:t>RNayak</a:t>
            </a:r>
            <a:r>
              <a:rPr lang="en-IN" sz="1400" b="0" i="0" u="none" strike="noStrike" kern="1200" dirty="0">
                <a:solidFill>
                  <a:schemeClr val="bg1"/>
                </a:solidFill>
                <a:effectLst/>
                <a:latin typeface="+mn-lt"/>
                <a:ea typeface="+mn-ea"/>
                <a:cs typeface="+mn-cs"/>
              </a:rPr>
              <a:t> K</a:t>
            </a:r>
          </a:p>
          <a:p>
            <a:r>
              <a:rPr lang="en-IN" sz="1400" b="0" i="0" u="none" strike="noStrike" kern="1200" dirty="0">
                <a:solidFill>
                  <a:schemeClr val="bg1"/>
                </a:solidFill>
                <a:effectLst/>
                <a:latin typeface="+mn-lt"/>
                <a:ea typeface="+mn-ea"/>
                <a:cs typeface="+mn-cs"/>
              </a:rPr>
              <a:t>Santhosh K V</a:t>
            </a:r>
          </a:p>
          <a:p>
            <a:endParaRPr lang="en-IN" sz="1600" b="0" dirty="0">
              <a:solidFill>
                <a:schemeClr val="bg1"/>
              </a:solidFill>
            </a:endParaRPr>
          </a:p>
          <a:p>
            <a:r>
              <a:rPr lang="en-IN" sz="1600" dirty="0">
                <a:solidFill>
                  <a:schemeClr val="bg1"/>
                </a:solidFill>
              </a:rPr>
              <a:t>June 2021</a:t>
            </a:r>
          </a:p>
        </p:txBody>
      </p:sp>
      <p:sp>
        <p:nvSpPr>
          <p:cNvPr id="46" name="TextBox 45">
            <a:extLst>
              <a:ext uri="{FF2B5EF4-FFF2-40B4-BE49-F238E27FC236}">
                <a16:creationId xmlns:a16="http://schemas.microsoft.com/office/drawing/2014/main" id="{42B5F1F6-982C-4459-A0EF-F2210B82C5BA}"/>
              </a:ext>
            </a:extLst>
          </p:cNvPr>
          <p:cNvSpPr txBox="1"/>
          <p:nvPr/>
        </p:nvSpPr>
        <p:spPr>
          <a:xfrm>
            <a:off x="2351314" y="955876"/>
            <a:ext cx="1029661"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rPr>
              <a:t>Machine Learning Based Traffic Volume Count Prediction</a:t>
            </a:r>
            <a:endParaRPr lang="en-GB" sz="1400" b="0" i="0" kern="1200" dirty="0">
              <a:solidFill>
                <a:schemeClr val="bg1"/>
              </a:solidFill>
              <a:effectLst/>
              <a:latin typeface="+mn-lt"/>
              <a:ea typeface="+mn-ea"/>
              <a:cs typeface="+mn-cs"/>
            </a:endParaRPr>
          </a:p>
        </p:txBody>
      </p:sp>
      <p:sp>
        <p:nvSpPr>
          <p:cNvPr id="48" name="TextBox 47">
            <a:extLst>
              <a:ext uri="{FF2B5EF4-FFF2-40B4-BE49-F238E27FC236}">
                <a16:creationId xmlns:a16="http://schemas.microsoft.com/office/drawing/2014/main" id="{028EDD15-3665-6256-631A-EEAD7F17026A}"/>
              </a:ext>
            </a:extLst>
          </p:cNvPr>
          <p:cNvSpPr txBox="1"/>
          <p:nvPr/>
        </p:nvSpPr>
        <p:spPr>
          <a:xfrm>
            <a:off x="2246551" y="3026710"/>
            <a:ext cx="1366066" cy="1384995"/>
          </a:xfrm>
          <a:prstGeom prst="rect">
            <a:avLst/>
          </a:prstGeom>
          <a:noFill/>
        </p:spPr>
        <p:txBody>
          <a:bodyPr wrap="square">
            <a:spAutoFit/>
          </a:bodyPr>
          <a:lstStyle/>
          <a:p>
            <a:r>
              <a:rPr lang="en-US" dirty="0">
                <a:solidFill>
                  <a:schemeClr val="bg1"/>
                </a:solidFill>
              </a:rPr>
              <a:t>Traffic flow prediction models – A review of deep learning techniques</a:t>
            </a:r>
          </a:p>
        </p:txBody>
      </p:sp>
      <p:sp>
        <p:nvSpPr>
          <p:cNvPr id="50" name="TextBox 49">
            <a:extLst>
              <a:ext uri="{FF2B5EF4-FFF2-40B4-BE49-F238E27FC236}">
                <a16:creationId xmlns:a16="http://schemas.microsoft.com/office/drawing/2014/main" id="{B59F42B2-7086-7248-B6A9-5771CA3E0B01}"/>
              </a:ext>
            </a:extLst>
          </p:cNvPr>
          <p:cNvSpPr txBox="1"/>
          <p:nvPr/>
        </p:nvSpPr>
        <p:spPr>
          <a:xfrm>
            <a:off x="4337521" y="1116676"/>
            <a:ext cx="1822138" cy="1169551"/>
          </a:xfrm>
          <a:prstGeom prst="rect">
            <a:avLst/>
          </a:prstGeom>
          <a:noFill/>
        </p:spPr>
        <p:txBody>
          <a:bodyPr wrap="square">
            <a:spAutoFit/>
          </a:bodyPr>
          <a:lstStyle/>
          <a:p>
            <a:pPr algn="ctr"/>
            <a:r>
              <a:rPr lang="en-IN" sz="1400" dirty="0">
                <a:solidFill>
                  <a:schemeClr val="bg1"/>
                </a:solidFill>
              </a:rPr>
              <a:t>Using Python and its various libraries, Lasso regression and Ridge regression</a:t>
            </a:r>
            <a:endParaRPr lang="en-IN" dirty="0">
              <a:solidFill>
                <a:schemeClr val="bg1"/>
              </a:solidFill>
            </a:endParaRPr>
          </a:p>
        </p:txBody>
      </p:sp>
      <p:sp>
        <p:nvSpPr>
          <p:cNvPr id="54" name="TextBox 53">
            <a:extLst>
              <a:ext uri="{FF2B5EF4-FFF2-40B4-BE49-F238E27FC236}">
                <a16:creationId xmlns:a16="http://schemas.microsoft.com/office/drawing/2014/main" id="{8874AEFE-3BD0-3FE5-BD14-A209C4B30526}"/>
              </a:ext>
            </a:extLst>
          </p:cNvPr>
          <p:cNvSpPr txBox="1"/>
          <p:nvPr/>
        </p:nvSpPr>
        <p:spPr>
          <a:xfrm>
            <a:off x="7097634" y="905324"/>
            <a:ext cx="1749210" cy="1600438"/>
          </a:xfrm>
          <a:prstGeom prst="rect">
            <a:avLst/>
          </a:prstGeom>
          <a:noFill/>
        </p:spPr>
        <p:txBody>
          <a:bodyPr wrap="square">
            <a:spAutoFit/>
          </a:bodyPr>
          <a:lstStyle/>
          <a:p>
            <a:r>
              <a:rPr lang="en-US" dirty="0">
                <a:solidFill>
                  <a:schemeClr val="bg1"/>
                </a:solidFill>
              </a:rPr>
              <a:t>Profound learning and hereditary calculation is an vital issue in information examination for traffic prediction.</a:t>
            </a:r>
          </a:p>
        </p:txBody>
      </p:sp>
      <p:sp>
        <p:nvSpPr>
          <p:cNvPr id="56" name="TextBox 55">
            <a:extLst>
              <a:ext uri="{FF2B5EF4-FFF2-40B4-BE49-F238E27FC236}">
                <a16:creationId xmlns:a16="http://schemas.microsoft.com/office/drawing/2014/main" id="{94C30874-49FC-8094-8D57-9B0D3A87B30A}"/>
              </a:ext>
            </a:extLst>
          </p:cNvPr>
          <p:cNvSpPr txBox="1"/>
          <p:nvPr/>
        </p:nvSpPr>
        <p:spPr>
          <a:xfrm>
            <a:off x="3665281" y="2768833"/>
            <a:ext cx="3304789" cy="2031325"/>
          </a:xfrm>
          <a:prstGeom prst="rect">
            <a:avLst/>
          </a:prstGeom>
          <a:noFill/>
        </p:spPr>
        <p:txBody>
          <a:bodyPr wrap="square">
            <a:spAutoFit/>
          </a:bodyPr>
          <a:lstStyle/>
          <a:p>
            <a:r>
              <a:rPr lang="en-IN" dirty="0">
                <a:solidFill>
                  <a:schemeClr val="bg1"/>
                </a:solidFill>
              </a:rPr>
              <a:t>Deep Neural Networks (DNN) like Convolutional Neural Network (CNN), Recurrent Neural Network (RNN), Long Short-Term Memory (LSTM), Restricted Boltzmann Machines (RBM), and Stacked Auto Encoder (SAE). These deep learning models use multiple layers to extract higher level of features from raw input progressively.</a:t>
            </a:r>
          </a:p>
        </p:txBody>
      </p:sp>
      <p:sp>
        <p:nvSpPr>
          <p:cNvPr id="58" name="TextBox 57">
            <a:extLst>
              <a:ext uri="{FF2B5EF4-FFF2-40B4-BE49-F238E27FC236}">
                <a16:creationId xmlns:a16="http://schemas.microsoft.com/office/drawing/2014/main" id="{4BB0126D-7765-C2A8-F934-5624C09D1B8F}"/>
              </a:ext>
            </a:extLst>
          </p:cNvPr>
          <p:cNvSpPr txBox="1"/>
          <p:nvPr/>
        </p:nvSpPr>
        <p:spPr>
          <a:xfrm>
            <a:off x="6988807" y="2711610"/>
            <a:ext cx="1979049" cy="2031325"/>
          </a:xfrm>
          <a:prstGeom prst="rect">
            <a:avLst/>
          </a:prstGeom>
          <a:noFill/>
        </p:spPr>
        <p:txBody>
          <a:bodyPr wrap="square">
            <a:spAutoFit/>
          </a:bodyPr>
          <a:lstStyle/>
          <a:p>
            <a:r>
              <a:rPr lang="en-US" dirty="0">
                <a:solidFill>
                  <a:schemeClr val="bg1"/>
                </a:solidFill>
              </a:rPr>
              <a:t>The prediction of traffic data is a challenge owing to short-term (e.g. accidents, constructions) and long-term (e.g. peak, - hour, seasonal or weather) pattern</a:t>
            </a:r>
          </a:p>
        </p:txBody>
      </p:sp>
    </p:spTree>
    <p:extLst>
      <p:ext uri="{BB962C8B-B14F-4D97-AF65-F5344CB8AC3E}">
        <p14:creationId xmlns:p14="http://schemas.microsoft.com/office/powerpoint/2010/main" val="782775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down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strips(down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strips(downLeft)">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strips(downLeft)">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strips(downLeft)">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strips(downLeft)">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strips(downLeft)">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58">
                                            <p:txEl>
                                              <p:pRg st="0" end="0"/>
                                            </p:txEl>
                                          </p:spTgt>
                                        </p:tgtEl>
                                        <p:attrNameLst>
                                          <p:attrName>style.visibility</p:attrName>
                                        </p:attrNameLst>
                                      </p:cBhvr>
                                      <p:to>
                                        <p:strVal val="visible"/>
                                      </p:to>
                                    </p:set>
                                    <p:animEffect transition="in" filter="strips(downLeft)">
                                      <p:cBhvr>
                                        <p:cTn id="42"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46" grpId="0"/>
      <p:bldP spid="48" grpId="0"/>
      <p:bldP spid="50" grpId="0"/>
      <p:bldP spid="54"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613F609-00A2-2B0E-D450-931391196128}"/>
              </a:ext>
            </a:extLst>
          </p:cNvPr>
          <p:cNvGrpSpPr/>
          <p:nvPr/>
        </p:nvGrpSpPr>
        <p:grpSpPr>
          <a:xfrm>
            <a:off x="445674" y="712510"/>
            <a:ext cx="8217360" cy="701491"/>
            <a:chOff x="445675" y="704825"/>
            <a:chExt cx="8217360" cy="701491"/>
          </a:xfrm>
        </p:grpSpPr>
        <p:sp>
          <p:nvSpPr>
            <p:cNvPr id="3" name="Google Shape;10723;p67">
              <a:extLst>
                <a:ext uri="{FF2B5EF4-FFF2-40B4-BE49-F238E27FC236}">
                  <a16:creationId xmlns:a16="http://schemas.microsoft.com/office/drawing/2014/main" id="{B72CC128-1865-D0A0-6ADB-692B1639FC5E}"/>
                </a:ext>
              </a:extLst>
            </p:cNvPr>
            <p:cNvSpPr/>
            <p:nvPr/>
          </p:nvSpPr>
          <p:spPr>
            <a:xfrm>
              <a:off x="445675" y="704828"/>
              <a:ext cx="1375441"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724;p67">
              <a:extLst>
                <a:ext uri="{FF2B5EF4-FFF2-40B4-BE49-F238E27FC236}">
                  <a16:creationId xmlns:a16="http://schemas.microsoft.com/office/drawing/2014/main" id="{E95055BF-9E26-DB1B-6EBD-29CABB8B387E}"/>
                </a:ext>
              </a:extLst>
            </p:cNvPr>
            <p:cNvSpPr/>
            <p:nvPr/>
          </p:nvSpPr>
          <p:spPr>
            <a:xfrm>
              <a:off x="1966911" y="719139"/>
              <a:ext cx="1569804"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725;p67">
              <a:extLst>
                <a:ext uri="{FF2B5EF4-FFF2-40B4-BE49-F238E27FC236}">
                  <a16:creationId xmlns:a16="http://schemas.microsoft.com/office/drawing/2014/main" id="{C42B369B-2FB5-63B0-F601-416D636B6757}"/>
                </a:ext>
              </a:extLst>
            </p:cNvPr>
            <p:cNvSpPr/>
            <p:nvPr/>
          </p:nvSpPr>
          <p:spPr>
            <a:xfrm>
              <a:off x="3649916" y="704825"/>
              <a:ext cx="2574151"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726;p67">
              <a:extLst>
                <a:ext uri="{FF2B5EF4-FFF2-40B4-BE49-F238E27FC236}">
                  <a16:creationId xmlns:a16="http://schemas.microsoft.com/office/drawing/2014/main" id="{E13714A3-E370-AC8E-2EB3-C52C70BD339D}"/>
                </a:ext>
              </a:extLst>
            </p:cNvPr>
            <p:cNvSpPr/>
            <p:nvPr/>
          </p:nvSpPr>
          <p:spPr>
            <a:xfrm>
              <a:off x="6323959" y="704825"/>
              <a:ext cx="2339076" cy="687177"/>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6E7E46FE-25EE-9950-A18A-779CFE62E92B}"/>
              </a:ext>
            </a:extLst>
          </p:cNvPr>
          <p:cNvSpPr txBox="1"/>
          <p:nvPr/>
        </p:nvSpPr>
        <p:spPr>
          <a:xfrm>
            <a:off x="498143" y="786804"/>
            <a:ext cx="1270502" cy="523220"/>
          </a:xfrm>
          <a:prstGeom prst="rect">
            <a:avLst/>
          </a:prstGeom>
          <a:noFill/>
        </p:spPr>
        <p:txBody>
          <a:bodyPr wrap="square">
            <a:spAutoFit/>
          </a:bodyPr>
          <a:lstStyle/>
          <a:p>
            <a:pPr algn="ctr"/>
            <a:r>
              <a:rPr lang="en-US" dirty="0">
                <a:solidFill>
                  <a:schemeClr val="bg2">
                    <a:lumMod val="60000"/>
                    <a:lumOff val="40000"/>
                  </a:schemeClr>
                </a:solidFill>
              </a:rPr>
              <a:t>A</a:t>
            </a:r>
            <a:r>
              <a:rPr lang="en-IN" dirty="0">
                <a:solidFill>
                  <a:schemeClr val="bg2">
                    <a:lumMod val="60000"/>
                    <a:lumOff val="40000"/>
                  </a:schemeClr>
                </a:solidFill>
              </a:rPr>
              <a:t>UTHOR &amp;YEAR</a:t>
            </a:r>
          </a:p>
        </p:txBody>
      </p:sp>
      <p:sp>
        <p:nvSpPr>
          <p:cNvPr id="8" name="TextBox 7">
            <a:extLst>
              <a:ext uri="{FF2B5EF4-FFF2-40B4-BE49-F238E27FC236}">
                <a16:creationId xmlns:a16="http://schemas.microsoft.com/office/drawing/2014/main" id="{452B2555-B74B-BCF4-CFEB-0AEA102D555C}"/>
              </a:ext>
            </a:extLst>
          </p:cNvPr>
          <p:cNvSpPr txBox="1"/>
          <p:nvPr/>
        </p:nvSpPr>
        <p:spPr>
          <a:xfrm>
            <a:off x="2130267" y="894525"/>
            <a:ext cx="1463048" cy="307777"/>
          </a:xfrm>
          <a:prstGeom prst="rect">
            <a:avLst/>
          </a:prstGeom>
          <a:noFill/>
        </p:spPr>
        <p:txBody>
          <a:bodyPr wrap="square">
            <a:spAutoFit/>
          </a:bodyPr>
          <a:lstStyle/>
          <a:p>
            <a:r>
              <a:rPr lang="en-US" dirty="0">
                <a:solidFill>
                  <a:schemeClr val="tx1">
                    <a:lumMod val="50000"/>
                    <a:lumOff val="50000"/>
                  </a:schemeClr>
                </a:solidFill>
              </a:rPr>
              <a:t>PAPER TITLE</a:t>
            </a:r>
            <a:endParaRPr lang="en-IN" dirty="0">
              <a:solidFill>
                <a:schemeClr val="tx1">
                  <a:lumMod val="50000"/>
                  <a:lumOff val="50000"/>
                </a:schemeClr>
              </a:solidFill>
            </a:endParaRPr>
          </a:p>
        </p:txBody>
      </p:sp>
      <p:sp>
        <p:nvSpPr>
          <p:cNvPr id="9" name="TextBox 8">
            <a:extLst>
              <a:ext uri="{FF2B5EF4-FFF2-40B4-BE49-F238E27FC236}">
                <a16:creationId xmlns:a16="http://schemas.microsoft.com/office/drawing/2014/main" id="{CC31CE44-D360-86E3-64F6-8409CB58CACB}"/>
              </a:ext>
            </a:extLst>
          </p:cNvPr>
          <p:cNvSpPr txBox="1"/>
          <p:nvPr/>
        </p:nvSpPr>
        <p:spPr>
          <a:xfrm>
            <a:off x="3909903" y="894524"/>
            <a:ext cx="2185453" cy="307777"/>
          </a:xfrm>
          <a:prstGeom prst="rect">
            <a:avLst/>
          </a:prstGeom>
          <a:noFill/>
        </p:spPr>
        <p:txBody>
          <a:bodyPr wrap="square">
            <a:spAutoFit/>
          </a:bodyPr>
          <a:lstStyle/>
          <a:p>
            <a:r>
              <a:rPr lang="en-US" dirty="0">
                <a:solidFill>
                  <a:schemeClr val="accent3">
                    <a:lumMod val="75000"/>
                  </a:schemeClr>
                </a:solidFill>
              </a:rPr>
              <a:t>PROPOSED METHOD</a:t>
            </a:r>
            <a:endParaRPr lang="en-IN" dirty="0">
              <a:solidFill>
                <a:schemeClr val="accent3">
                  <a:lumMod val="75000"/>
                </a:schemeClr>
              </a:solidFill>
            </a:endParaRPr>
          </a:p>
        </p:txBody>
      </p:sp>
      <p:sp>
        <p:nvSpPr>
          <p:cNvPr id="10" name="TextBox 9">
            <a:extLst>
              <a:ext uri="{FF2B5EF4-FFF2-40B4-BE49-F238E27FC236}">
                <a16:creationId xmlns:a16="http://schemas.microsoft.com/office/drawing/2014/main" id="{EA555860-0C33-3C00-F070-29894CD45AE4}"/>
              </a:ext>
            </a:extLst>
          </p:cNvPr>
          <p:cNvSpPr txBox="1"/>
          <p:nvPr/>
        </p:nvSpPr>
        <p:spPr>
          <a:xfrm>
            <a:off x="6817122" y="894523"/>
            <a:ext cx="1352747" cy="307777"/>
          </a:xfrm>
          <a:prstGeom prst="rect">
            <a:avLst/>
          </a:prstGeom>
          <a:noFill/>
        </p:spPr>
        <p:txBody>
          <a:bodyPr wrap="square">
            <a:spAutoFit/>
          </a:bodyPr>
          <a:lstStyle/>
          <a:p>
            <a:r>
              <a:rPr lang="en-US" dirty="0">
                <a:solidFill>
                  <a:srgbClr val="FFFF00"/>
                </a:solidFill>
              </a:rPr>
              <a:t>L</a:t>
            </a:r>
            <a:r>
              <a:rPr lang="en-IN" dirty="0">
                <a:solidFill>
                  <a:srgbClr val="FFFF00"/>
                </a:solidFill>
              </a:rPr>
              <a:t>IMITATIONS</a:t>
            </a:r>
          </a:p>
        </p:txBody>
      </p:sp>
      <p:grpSp>
        <p:nvGrpSpPr>
          <p:cNvPr id="11" name="Group 10">
            <a:extLst>
              <a:ext uri="{FF2B5EF4-FFF2-40B4-BE49-F238E27FC236}">
                <a16:creationId xmlns:a16="http://schemas.microsoft.com/office/drawing/2014/main" id="{6C4D043A-197B-B9D6-BB9C-19EEA2DFB052}"/>
              </a:ext>
            </a:extLst>
          </p:cNvPr>
          <p:cNvGrpSpPr/>
          <p:nvPr/>
        </p:nvGrpSpPr>
        <p:grpSpPr>
          <a:xfrm>
            <a:off x="445674" y="1482578"/>
            <a:ext cx="8246272" cy="2036709"/>
            <a:chOff x="445674" y="1481339"/>
            <a:chExt cx="8246272" cy="1584590"/>
          </a:xfrm>
        </p:grpSpPr>
        <p:sp>
          <p:nvSpPr>
            <p:cNvPr id="12" name="Google Shape;10699;p67">
              <a:extLst>
                <a:ext uri="{FF2B5EF4-FFF2-40B4-BE49-F238E27FC236}">
                  <a16:creationId xmlns:a16="http://schemas.microsoft.com/office/drawing/2014/main" id="{ACF1DF70-A819-CF91-45F2-B4ABA720A54D}"/>
                </a:ext>
              </a:extLst>
            </p:cNvPr>
            <p:cNvSpPr/>
            <p:nvPr/>
          </p:nvSpPr>
          <p:spPr>
            <a:xfrm>
              <a:off x="445674" y="1498387"/>
              <a:ext cx="1375442" cy="1567542"/>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00;p67">
              <a:extLst>
                <a:ext uri="{FF2B5EF4-FFF2-40B4-BE49-F238E27FC236}">
                  <a16:creationId xmlns:a16="http://schemas.microsoft.com/office/drawing/2014/main" id="{6646028C-75B1-BB74-52B3-3E1E13C4BBB3}"/>
                </a:ext>
              </a:extLst>
            </p:cNvPr>
            <p:cNvSpPr/>
            <p:nvPr/>
          </p:nvSpPr>
          <p:spPr>
            <a:xfrm>
              <a:off x="1966911" y="1498387"/>
              <a:ext cx="1583113" cy="1567542"/>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01;p67">
              <a:extLst>
                <a:ext uri="{FF2B5EF4-FFF2-40B4-BE49-F238E27FC236}">
                  <a16:creationId xmlns:a16="http://schemas.microsoft.com/office/drawing/2014/main" id="{C4867363-4126-789B-F0FE-BCDA3D0E47B5}"/>
                </a:ext>
              </a:extLst>
            </p:cNvPr>
            <p:cNvSpPr/>
            <p:nvPr/>
          </p:nvSpPr>
          <p:spPr>
            <a:xfrm>
              <a:off x="3649916" y="1481339"/>
              <a:ext cx="2574151" cy="1567542"/>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02;p67">
              <a:extLst>
                <a:ext uri="{FF2B5EF4-FFF2-40B4-BE49-F238E27FC236}">
                  <a16:creationId xmlns:a16="http://schemas.microsoft.com/office/drawing/2014/main" id="{95B81D9C-9BC0-9572-DE49-7A24E87ABC34}"/>
                </a:ext>
              </a:extLst>
            </p:cNvPr>
            <p:cNvSpPr/>
            <p:nvPr/>
          </p:nvSpPr>
          <p:spPr>
            <a:xfrm>
              <a:off x="6323959" y="1498387"/>
              <a:ext cx="2367987" cy="1567542"/>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a:extLst>
              <a:ext uri="{FF2B5EF4-FFF2-40B4-BE49-F238E27FC236}">
                <a16:creationId xmlns:a16="http://schemas.microsoft.com/office/drawing/2014/main" id="{080AC598-75CE-B89C-F530-B89F420C439D}"/>
              </a:ext>
            </a:extLst>
          </p:cNvPr>
          <p:cNvSpPr txBox="1"/>
          <p:nvPr/>
        </p:nvSpPr>
        <p:spPr>
          <a:xfrm>
            <a:off x="2229779" y="1797478"/>
            <a:ext cx="1264024" cy="1384995"/>
          </a:xfrm>
          <a:prstGeom prst="rect">
            <a:avLst/>
          </a:prstGeom>
          <a:noFill/>
        </p:spPr>
        <p:txBody>
          <a:bodyPr wrap="square">
            <a:spAutoFit/>
          </a:bodyPr>
          <a:lstStyle/>
          <a:p>
            <a:r>
              <a:rPr lang="en-US" dirty="0">
                <a:solidFill>
                  <a:schemeClr val="bg1"/>
                </a:solidFill>
              </a:rPr>
              <a:t>Intelligent Vehicular Networks and Communications</a:t>
            </a:r>
            <a:endParaRPr lang="en-IN" dirty="0">
              <a:solidFill>
                <a:schemeClr val="bg1"/>
              </a:solidFill>
            </a:endParaRPr>
          </a:p>
        </p:txBody>
      </p:sp>
      <p:sp>
        <p:nvSpPr>
          <p:cNvPr id="19" name="TextBox 18">
            <a:extLst>
              <a:ext uri="{FF2B5EF4-FFF2-40B4-BE49-F238E27FC236}">
                <a16:creationId xmlns:a16="http://schemas.microsoft.com/office/drawing/2014/main" id="{2FB35300-7E76-0E57-5621-159BA1C15E36}"/>
              </a:ext>
            </a:extLst>
          </p:cNvPr>
          <p:cNvSpPr txBox="1"/>
          <p:nvPr/>
        </p:nvSpPr>
        <p:spPr>
          <a:xfrm>
            <a:off x="392275" y="1819390"/>
            <a:ext cx="1583113" cy="1384995"/>
          </a:xfrm>
          <a:prstGeom prst="rect">
            <a:avLst/>
          </a:prstGeom>
          <a:noFill/>
        </p:spPr>
        <p:txBody>
          <a:bodyPr wrap="square">
            <a:spAutoFit/>
          </a:bodyPr>
          <a:lstStyle/>
          <a:p>
            <a:r>
              <a:rPr lang="en-IN" dirty="0">
                <a:solidFill>
                  <a:schemeClr val="bg1"/>
                </a:solidFill>
              </a:rPr>
              <a:t>Anand </a:t>
            </a:r>
            <a:r>
              <a:rPr lang="en-IN" dirty="0" err="1">
                <a:solidFill>
                  <a:schemeClr val="bg1"/>
                </a:solidFill>
              </a:rPr>
              <a:t>PaulNaveen</a:t>
            </a:r>
            <a:r>
              <a:rPr lang="en-IN" dirty="0">
                <a:solidFill>
                  <a:schemeClr val="bg1"/>
                </a:solidFill>
              </a:rPr>
              <a:t> </a:t>
            </a:r>
            <a:r>
              <a:rPr lang="en-IN" dirty="0" err="1">
                <a:solidFill>
                  <a:schemeClr val="bg1"/>
                </a:solidFill>
              </a:rPr>
              <a:t>ChilamkurtiAlfred</a:t>
            </a:r>
            <a:r>
              <a:rPr lang="en-IN" dirty="0">
                <a:solidFill>
                  <a:schemeClr val="bg1"/>
                </a:solidFill>
              </a:rPr>
              <a:t> </a:t>
            </a:r>
            <a:r>
              <a:rPr lang="en-IN" dirty="0" err="1">
                <a:solidFill>
                  <a:schemeClr val="bg1"/>
                </a:solidFill>
              </a:rPr>
              <a:t>DanielSeungmin</a:t>
            </a:r>
            <a:r>
              <a:rPr lang="en-IN" dirty="0">
                <a:solidFill>
                  <a:schemeClr val="bg1"/>
                </a:solidFill>
              </a:rPr>
              <a:t> Rho</a:t>
            </a:r>
          </a:p>
          <a:p>
            <a:r>
              <a:rPr lang="en-IN" dirty="0">
                <a:solidFill>
                  <a:schemeClr val="bg1"/>
                </a:solidFill>
              </a:rPr>
              <a:t>2017</a:t>
            </a:r>
          </a:p>
        </p:txBody>
      </p:sp>
      <p:sp>
        <p:nvSpPr>
          <p:cNvPr id="21" name="TextBox 20">
            <a:extLst>
              <a:ext uri="{FF2B5EF4-FFF2-40B4-BE49-F238E27FC236}">
                <a16:creationId xmlns:a16="http://schemas.microsoft.com/office/drawing/2014/main" id="{E767B0BB-5583-C69E-B10C-1EE43E1B5382}"/>
              </a:ext>
            </a:extLst>
          </p:cNvPr>
          <p:cNvSpPr txBox="1"/>
          <p:nvPr/>
        </p:nvSpPr>
        <p:spPr>
          <a:xfrm>
            <a:off x="3649915" y="1689757"/>
            <a:ext cx="2482831" cy="1600438"/>
          </a:xfrm>
          <a:prstGeom prst="rect">
            <a:avLst/>
          </a:prstGeom>
          <a:noFill/>
        </p:spPr>
        <p:txBody>
          <a:bodyPr wrap="square">
            <a:spAutoFit/>
          </a:bodyPr>
          <a:lstStyle/>
          <a:p>
            <a:r>
              <a:rPr lang="en-US" dirty="0">
                <a:solidFill>
                  <a:schemeClr val="bg1"/>
                </a:solidFill>
              </a:rPr>
              <a:t>As a traffic flow process is complicated in nature, deep-learning algorithms can represent traffic features without prior knowledge, which has good performance for traffic-flow prediction</a:t>
            </a:r>
            <a:endParaRPr lang="en-IN" dirty="0">
              <a:solidFill>
                <a:schemeClr val="bg1"/>
              </a:solidFill>
            </a:endParaRPr>
          </a:p>
        </p:txBody>
      </p:sp>
      <p:sp>
        <p:nvSpPr>
          <p:cNvPr id="23" name="TextBox 22">
            <a:extLst>
              <a:ext uri="{FF2B5EF4-FFF2-40B4-BE49-F238E27FC236}">
                <a16:creationId xmlns:a16="http://schemas.microsoft.com/office/drawing/2014/main" id="{75F94500-2C01-CD0B-A601-AC17C521EC22}"/>
              </a:ext>
            </a:extLst>
          </p:cNvPr>
          <p:cNvSpPr txBox="1"/>
          <p:nvPr/>
        </p:nvSpPr>
        <p:spPr>
          <a:xfrm>
            <a:off x="6261458" y="1590900"/>
            <a:ext cx="2574151" cy="1815882"/>
          </a:xfrm>
          <a:prstGeom prst="rect">
            <a:avLst/>
          </a:prstGeom>
          <a:noFill/>
        </p:spPr>
        <p:txBody>
          <a:bodyPr wrap="square">
            <a:spAutoFit/>
          </a:bodyPr>
          <a:lstStyle/>
          <a:p>
            <a:r>
              <a:rPr lang="en-US" dirty="0">
                <a:solidFill>
                  <a:schemeClr val="bg1"/>
                </a:solidFill>
              </a:rPr>
              <a:t>The existing NN-based methods for traffic flow prediction usually have only one hidden layer. It is hard to train a deep-layered hierarchical NN with a gradient-based training algorithm</a:t>
            </a:r>
            <a:endParaRPr lang="en-IN" dirty="0">
              <a:solidFill>
                <a:schemeClr val="bg1"/>
              </a:solidFill>
            </a:endParaRPr>
          </a:p>
        </p:txBody>
      </p:sp>
      <p:sp>
        <p:nvSpPr>
          <p:cNvPr id="24" name="Google Shape;2957;p59">
            <a:extLst>
              <a:ext uri="{FF2B5EF4-FFF2-40B4-BE49-F238E27FC236}">
                <a16:creationId xmlns:a16="http://schemas.microsoft.com/office/drawing/2014/main" id="{C6B50458-089A-B3D0-3BD6-754C1B62D712}"/>
              </a:ext>
            </a:extLst>
          </p:cNvPr>
          <p:cNvSpPr/>
          <p:nvPr/>
        </p:nvSpPr>
        <p:spPr>
          <a:xfrm>
            <a:off x="84525" y="3613961"/>
            <a:ext cx="8974952" cy="1446799"/>
          </a:xfrm>
          <a:custGeom>
            <a:avLst/>
            <a:gdLst/>
            <a:ahLst/>
            <a:cxnLst/>
            <a:rect l="l" t="t" r="r" b="b"/>
            <a:pathLst>
              <a:path w="65268" h="14462" extrusionOk="0">
                <a:moveTo>
                  <a:pt x="56960" y="12649"/>
                </a:moveTo>
                <a:cubicBezTo>
                  <a:pt x="56960" y="12651"/>
                  <a:pt x="56961" y="12652"/>
                  <a:pt x="56962" y="12653"/>
                </a:cubicBezTo>
                <a:cubicBezTo>
                  <a:pt x="56961" y="12652"/>
                  <a:pt x="56960" y="12651"/>
                  <a:pt x="56960" y="12649"/>
                </a:cubicBezTo>
                <a:close/>
                <a:moveTo>
                  <a:pt x="22540" y="1"/>
                </a:moveTo>
                <a:cubicBezTo>
                  <a:pt x="22511" y="1"/>
                  <a:pt x="22481" y="9"/>
                  <a:pt x="22456" y="27"/>
                </a:cubicBezTo>
                <a:cubicBezTo>
                  <a:pt x="22425" y="48"/>
                  <a:pt x="22401" y="86"/>
                  <a:pt x="22390" y="124"/>
                </a:cubicBezTo>
                <a:cubicBezTo>
                  <a:pt x="22390" y="138"/>
                  <a:pt x="22387" y="152"/>
                  <a:pt x="22425" y="228"/>
                </a:cubicBezTo>
                <a:lnTo>
                  <a:pt x="22414" y="235"/>
                </a:lnTo>
                <a:lnTo>
                  <a:pt x="22422" y="239"/>
                </a:lnTo>
                <a:cubicBezTo>
                  <a:pt x="22422" y="242"/>
                  <a:pt x="22428" y="249"/>
                  <a:pt x="22435" y="260"/>
                </a:cubicBezTo>
                <a:lnTo>
                  <a:pt x="22449" y="276"/>
                </a:lnTo>
                <a:cubicBezTo>
                  <a:pt x="22792" y="917"/>
                  <a:pt x="24878" y="4043"/>
                  <a:pt x="28658" y="9569"/>
                </a:cubicBezTo>
                <a:cubicBezTo>
                  <a:pt x="28201" y="8974"/>
                  <a:pt x="27677" y="8294"/>
                  <a:pt x="27151" y="7611"/>
                </a:cubicBezTo>
                <a:cubicBezTo>
                  <a:pt x="22696" y="1843"/>
                  <a:pt x="22121" y="1172"/>
                  <a:pt x="21934" y="1172"/>
                </a:cubicBezTo>
                <a:cubicBezTo>
                  <a:pt x="21909" y="1172"/>
                  <a:pt x="21890" y="1185"/>
                  <a:pt x="21870" y="1198"/>
                </a:cubicBezTo>
                <a:cubicBezTo>
                  <a:pt x="21836" y="1219"/>
                  <a:pt x="21811" y="1257"/>
                  <a:pt x="21805" y="1295"/>
                </a:cubicBezTo>
                <a:cubicBezTo>
                  <a:pt x="21784" y="1413"/>
                  <a:pt x="21777" y="1448"/>
                  <a:pt x="25238" y="6420"/>
                </a:cubicBezTo>
                <a:cubicBezTo>
                  <a:pt x="26347" y="8017"/>
                  <a:pt x="27719" y="9985"/>
                  <a:pt x="28772" y="11534"/>
                </a:cubicBezTo>
                <a:cubicBezTo>
                  <a:pt x="28717" y="11465"/>
                  <a:pt x="28665" y="11395"/>
                  <a:pt x="28609" y="11323"/>
                </a:cubicBezTo>
                <a:cubicBezTo>
                  <a:pt x="24888" y="6489"/>
                  <a:pt x="22972" y="4029"/>
                  <a:pt x="21992" y="2830"/>
                </a:cubicBezTo>
                <a:cubicBezTo>
                  <a:pt x="21220" y="1886"/>
                  <a:pt x="21019" y="1714"/>
                  <a:pt x="20922" y="1714"/>
                </a:cubicBezTo>
                <a:cubicBezTo>
                  <a:pt x="20897" y="1714"/>
                  <a:pt x="20878" y="1726"/>
                  <a:pt x="20858" y="1739"/>
                </a:cubicBezTo>
                <a:cubicBezTo>
                  <a:pt x="20824" y="1760"/>
                  <a:pt x="20800" y="1798"/>
                  <a:pt x="20793" y="1835"/>
                </a:cubicBezTo>
                <a:cubicBezTo>
                  <a:pt x="20775" y="1926"/>
                  <a:pt x="20769" y="1974"/>
                  <a:pt x="26628" y="10588"/>
                </a:cubicBezTo>
                <a:cubicBezTo>
                  <a:pt x="26087" y="9895"/>
                  <a:pt x="25491" y="9132"/>
                  <a:pt x="24912" y="8391"/>
                </a:cubicBezTo>
                <a:lnTo>
                  <a:pt x="24778" y="8218"/>
                </a:lnTo>
                <a:cubicBezTo>
                  <a:pt x="21129" y="3527"/>
                  <a:pt x="20159" y="2286"/>
                  <a:pt x="19812" y="1964"/>
                </a:cubicBezTo>
                <a:lnTo>
                  <a:pt x="19785" y="1926"/>
                </a:lnTo>
                <a:lnTo>
                  <a:pt x="19777" y="1929"/>
                </a:lnTo>
                <a:cubicBezTo>
                  <a:pt x="19716" y="1879"/>
                  <a:pt x="19678" y="1863"/>
                  <a:pt x="19649" y="1863"/>
                </a:cubicBezTo>
                <a:cubicBezTo>
                  <a:pt x="19623" y="1863"/>
                  <a:pt x="19605" y="1875"/>
                  <a:pt x="19584" y="1888"/>
                </a:cubicBezTo>
                <a:cubicBezTo>
                  <a:pt x="19549" y="1912"/>
                  <a:pt x="19525" y="1947"/>
                  <a:pt x="19518" y="1985"/>
                </a:cubicBezTo>
                <a:cubicBezTo>
                  <a:pt x="19511" y="2023"/>
                  <a:pt x="19521" y="2064"/>
                  <a:pt x="19542" y="2096"/>
                </a:cubicBezTo>
                <a:lnTo>
                  <a:pt x="25997" y="11669"/>
                </a:lnTo>
                <a:cubicBezTo>
                  <a:pt x="24199" y="9476"/>
                  <a:pt x="21133" y="5561"/>
                  <a:pt x="19022" y="2837"/>
                </a:cubicBezTo>
                <a:cubicBezTo>
                  <a:pt x="18993" y="2799"/>
                  <a:pt x="18948" y="2779"/>
                  <a:pt x="18903" y="2779"/>
                </a:cubicBezTo>
                <a:cubicBezTo>
                  <a:pt x="18875" y="2779"/>
                  <a:pt x="18847" y="2787"/>
                  <a:pt x="18821" y="2803"/>
                </a:cubicBezTo>
                <a:cubicBezTo>
                  <a:pt x="18790" y="2827"/>
                  <a:pt x="18763" y="2865"/>
                  <a:pt x="18755" y="2903"/>
                </a:cubicBezTo>
                <a:cubicBezTo>
                  <a:pt x="18731" y="3041"/>
                  <a:pt x="18877" y="3298"/>
                  <a:pt x="22310" y="8225"/>
                </a:cubicBezTo>
                <a:lnTo>
                  <a:pt x="22352" y="8284"/>
                </a:lnTo>
                <a:cubicBezTo>
                  <a:pt x="23233" y="9552"/>
                  <a:pt x="24226" y="10979"/>
                  <a:pt x="25010" y="12126"/>
                </a:cubicBezTo>
                <a:lnTo>
                  <a:pt x="18375" y="3914"/>
                </a:lnTo>
                <a:cubicBezTo>
                  <a:pt x="18344" y="3877"/>
                  <a:pt x="18300" y="3858"/>
                  <a:pt x="18255" y="3858"/>
                </a:cubicBezTo>
                <a:cubicBezTo>
                  <a:pt x="18224" y="3858"/>
                  <a:pt x="18194" y="3867"/>
                  <a:pt x="18167" y="3887"/>
                </a:cubicBezTo>
                <a:cubicBezTo>
                  <a:pt x="18101" y="3939"/>
                  <a:pt x="18087" y="4029"/>
                  <a:pt x="18135" y="4095"/>
                </a:cubicBezTo>
                <a:cubicBezTo>
                  <a:pt x="19886" y="6593"/>
                  <a:pt x="22411" y="10238"/>
                  <a:pt x="23863" y="12414"/>
                </a:cubicBezTo>
                <a:cubicBezTo>
                  <a:pt x="23156" y="11548"/>
                  <a:pt x="22276" y="10456"/>
                  <a:pt x="21427" y="9399"/>
                </a:cubicBezTo>
                <a:lnTo>
                  <a:pt x="21320" y="9268"/>
                </a:lnTo>
                <a:cubicBezTo>
                  <a:pt x="20311" y="8021"/>
                  <a:pt x="19268" y="6725"/>
                  <a:pt x="18485" y="5765"/>
                </a:cubicBezTo>
                <a:cubicBezTo>
                  <a:pt x="17345" y="4356"/>
                  <a:pt x="17136" y="4097"/>
                  <a:pt x="17028" y="4097"/>
                </a:cubicBezTo>
                <a:cubicBezTo>
                  <a:pt x="17004" y="4097"/>
                  <a:pt x="16984" y="4110"/>
                  <a:pt x="16961" y="4126"/>
                </a:cubicBezTo>
                <a:cubicBezTo>
                  <a:pt x="16926" y="4147"/>
                  <a:pt x="16902" y="4185"/>
                  <a:pt x="16895" y="4223"/>
                </a:cubicBezTo>
                <a:cubicBezTo>
                  <a:pt x="16874" y="4330"/>
                  <a:pt x="16871" y="4362"/>
                  <a:pt x="21427" y="11032"/>
                </a:cubicBezTo>
                <a:lnTo>
                  <a:pt x="21600" y="11288"/>
                </a:lnTo>
                <a:cubicBezTo>
                  <a:pt x="21648" y="11357"/>
                  <a:pt x="21694" y="11427"/>
                  <a:pt x="21739" y="11492"/>
                </a:cubicBezTo>
                <a:cubicBezTo>
                  <a:pt x="21486" y="11177"/>
                  <a:pt x="21223" y="10848"/>
                  <a:pt x="20956" y="10522"/>
                </a:cubicBezTo>
                <a:lnTo>
                  <a:pt x="20821" y="10352"/>
                </a:lnTo>
                <a:cubicBezTo>
                  <a:pt x="16981" y="5590"/>
                  <a:pt x="16447" y="4976"/>
                  <a:pt x="16253" y="4976"/>
                </a:cubicBezTo>
                <a:cubicBezTo>
                  <a:pt x="16224" y="4976"/>
                  <a:pt x="16202" y="4990"/>
                  <a:pt x="16178" y="5006"/>
                </a:cubicBezTo>
                <a:cubicBezTo>
                  <a:pt x="16144" y="5030"/>
                  <a:pt x="16119" y="5069"/>
                  <a:pt x="16112" y="5107"/>
                </a:cubicBezTo>
                <a:cubicBezTo>
                  <a:pt x="16098" y="5179"/>
                  <a:pt x="16070" y="5332"/>
                  <a:pt x="20415" y="11624"/>
                </a:cubicBezTo>
                <a:lnTo>
                  <a:pt x="15966" y="6471"/>
                </a:lnTo>
                <a:cubicBezTo>
                  <a:pt x="15937" y="6438"/>
                  <a:pt x="15894" y="6420"/>
                  <a:pt x="15852" y="6420"/>
                </a:cubicBezTo>
                <a:cubicBezTo>
                  <a:pt x="15820" y="6420"/>
                  <a:pt x="15788" y="6430"/>
                  <a:pt x="15762" y="6451"/>
                </a:cubicBezTo>
                <a:cubicBezTo>
                  <a:pt x="15699" y="6500"/>
                  <a:pt x="15686" y="6589"/>
                  <a:pt x="15731" y="6655"/>
                </a:cubicBezTo>
                <a:cubicBezTo>
                  <a:pt x="16812" y="8214"/>
                  <a:pt x="18419" y="10557"/>
                  <a:pt x="19456" y="12095"/>
                </a:cubicBezTo>
                <a:lnTo>
                  <a:pt x="15097" y="7224"/>
                </a:lnTo>
                <a:cubicBezTo>
                  <a:pt x="15066" y="7191"/>
                  <a:pt x="15025" y="7173"/>
                  <a:pt x="14983" y="7173"/>
                </a:cubicBezTo>
                <a:cubicBezTo>
                  <a:pt x="14951" y="7173"/>
                  <a:pt x="14919" y="7184"/>
                  <a:pt x="14892" y="7206"/>
                </a:cubicBezTo>
                <a:cubicBezTo>
                  <a:pt x="14830" y="7255"/>
                  <a:pt x="14816" y="7344"/>
                  <a:pt x="14861" y="7407"/>
                </a:cubicBezTo>
                <a:cubicBezTo>
                  <a:pt x="15960" y="8963"/>
                  <a:pt x="17532" y="11225"/>
                  <a:pt x="18405" y="12546"/>
                </a:cubicBezTo>
                <a:cubicBezTo>
                  <a:pt x="17353" y="11406"/>
                  <a:pt x="15606" y="9444"/>
                  <a:pt x="14757" y="8492"/>
                </a:cubicBezTo>
                <a:lnTo>
                  <a:pt x="14740" y="8475"/>
                </a:lnTo>
                <a:cubicBezTo>
                  <a:pt x="14366" y="8055"/>
                  <a:pt x="14182" y="7848"/>
                  <a:pt x="14065" y="7733"/>
                </a:cubicBezTo>
                <a:cubicBezTo>
                  <a:pt x="14044" y="7702"/>
                  <a:pt x="14033" y="7685"/>
                  <a:pt x="14033" y="7685"/>
                </a:cubicBezTo>
                <a:lnTo>
                  <a:pt x="14030" y="7681"/>
                </a:lnTo>
                <a:lnTo>
                  <a:pt x="14016" y="7688"/>
                </a:lnTo>
                <a:cubicBezTo>
                  <a:pt x="13958" y="7636"/>
                  <a:pt x="13924" y="7617"/>
                  <a:pt x="13895" y="7617"/>
                </a:cubicBezTo>
                <a:cubicBezTo>
                  <a:pt x="13872" y="7617"/>
                  <a:pt x="13851" y="7629"/>
                  <a:pt x="13825" y="7646"/>
                </a:cubicBezTo>
                <a:cubicBezTo>
                  <a:pt x="13794" y="7667"/>
                  <a:pt x="13769" y="7702"/>
                  <a:pt x="13763" y="7739"/>
                </a:cubicBezTo>
                <a:cubicBezTo>
                  <a:pt x="13756" y="7778"/>
                  <a:pt x="13763" y="7819"/>
                  <a:pt x="13784" y="7854"/>
                </a:cubicBezTo>
                <a:cubicBezTo>
                  <a:pt x="14470" y="8866"/>
                  <a:pt x="15807" y="10841"/>
                  <a:pt x="16729" y="12206"/>
                </a:cubicBezTo>
                <a:cubicBezTo>
                  <a:pt x="16358" y="11793"/>
                  <a:pt x="15946" y="11340"/>
                  <a:pt x="15551" y="10899"/>
                </a:cubicBezTo>
                <a:lnTo>
                  <a:pt x="15523" y="10869"/>
                </a:lnTo>
                <a:cubicBezTo>
                  <a:pt x="13711" y="8859"/>
                  <a:pt x="13101" y="8184"/>
                  <a:pt x="12841" y="7962"/>
                </a:cubicBezTo>
                <a:cubicBezTo>
                  <a:pt x="12831" y="7947"/>
                  <a:pt x="12827" y="7937"/>
                  <a:pt x="12824" y="7937"/>
                </a:cubicBezTo>
                <a:lnTo>
                  <a:pt x="12821" y="7931"/>
                </a:lnTo>
                <a:lnTo>
                  <a:pt x="12810" y="7937"/>
                </a:lnTo>
                <a:cubicBezTo>
                  <a:pt x="12748" y="7887"/>
                  <a:pt x="12710" y="7869"/>
                  <a:pt x="12680" y="7869"/>
                </a:cubicBezTo>
                <a:cubicBezTo>
                  <a:pt x="12656" y="7869"/>
                  <a:pt x="12637" y="7880"/>
                  <a:pt x="12616" y="7896"/>
                </a:cubicBezTo>
                <a:cubicBezTo>
                  <a:pt x="12584" y="7917"/>
                  <a:pt x="12564" y="7944"/>
                  <a:pt x="12554" y="7979"/>
                </a:cubicBezTo>
                <a:cubicBezTo>
                  <a:pt x="12550" y="8000"/>
                  <a:pt x="12547" y="8014"/>
                  <a:pt x="12619" y="8134"/>
                </a:cubicBezTo>
                <a:lnTo>
                  <a:pt x="12616" y="8139"/>
                </a:lnTo>
                <a:lnTo>
                  <a:pt x="12623" y="8145"/>
                </a:lnTo>
                <a:cubicBezTo>
                  <a:pt x="12623" y="8145"/>
                  <a:pt x="12626" y="8149"/>
                  <a:pt x="12630" y="8152"/>
                </a:cubicBezTo>
                <a:cubicBezTo>
                  <a:pt x="12803" y="8436"/>
                  <a:pt x="13358" y="9261"/>
                  <a:pt x="15291" y="12130"/>
                </a:cubicBezTo>
                <a:cubicBezTo>
                  <a:pt x="13219" y="9981"/>
                  <a:pt x="12453" y="9220"/>
                  <a:pt x="12162" y="8998"/>
                </a:cubicBezTo>
                <a:lnTo>
                  <a:pt x="12145" y="8970"/>
                </a:lnTo>
                <a:lnTo>
                  <a:pt x="12135" y="8977"/>
                </a:lnTo>
                <a:cubicBezTo>
                  <a:pt x="12068" y="8928"/>
                  <a:pt x="12028" y="8911"/>
                  <a:pt x="11998" y="8911"/>
                </a:cubicBezTo>
                <a:cubicBezTo>
                  <a:pt x="11975" y="8911"/>
                  <a:pt x="11958" y="8921"/>
                  <a:pt x="11940" y="8935"/>
                </a:cubicBezTo>
                <a:cubicBezTo>
                  <a:pt x="11906" y="8956"/>
                  <a:pt x="11885" y="8991"/>
                  <a:pt x="11878" y="9028"/>
                </a:cubicBezTo>
                <a:cubicBezTo>
                  <a:pt x="11868" y="9070"/>
                  <a:pt x="11878" y="9108"/>
                  <a:pt x="11898" y="9143"/>
                </a:cubicBezTo>
                <a:lnTo>
                  <a:pt x="14081" y="12375"/>
                </a:lnTo>
                <a:cubicBezTo>
                  <a:pt x="13576" y="11860"/>
                  <a:pt x="12966" y="11222"/>
                  <a:pt x="12471" y="10709"/>
                </a:cubicBezTo>
                <a:cubicBezTo>
                  <a:pt x="11008" y="9189"/>
                  <a:pt x="10751" y="8923"/>
                  <a:pt x="10636" y="8923"/>
                </a:cubicBezTo>
                <a:cubicBezTo>
                  <a:pt x="10612" y="8923"/>
                  <a:pt x="10594" y="8935"/>
                  <a:pt x="10572" y="8949"/>
                </a:cubicBezTo>
                <a:cubicBezTo>
                  <a:pt x="10540" y="8970"/>
                  <a:pt x="10516" y="9008"/>
                  <a:pt x="10510" y="9046"/>
                </a:cubicBezTo>
                <a:cubicBezTo>
                  <a:pt x="10489" y="9143"/>
                  <a:pt x="10485" y="9167"/>
                  <a:pt x="12352" y="11867"/>
                </a:cubicBezTo>
                <a:lnTo>
                  <a:pt x="12505" y="12084"/>
                </a:lnTo>
                <a:cubicBezTo>
                  <a:pt x="12595" y="12217"/>
                  <a:pt x="12682" y="12345"/>
                  <a:pt x="12768" y="12466"/>
                </a:cubicBezTo>
                <a:cubicBezTo>
                  <a:pt x="11844" y="11548"/>
                  <a:pt x="10454" y="10130"/>
                  <a:pt x="9533" y="9185"/>
                </a:cubicBezTo>
                <a:cubicBezTo>
                  <a:pt x="9505" y="9155"/>
                  <a:pt x="9466" y="9140"/>
                  <a:pt x="9427" y="9140"/>
                </a:cubicBezTo>
                <a:cubicBezTo>
                  <a:pt x="9393" y="9140"/>
                  <a:pt x="9359" y="9151"/>
                  <a:pt x="9331" y="9174"/>
                </a:cubicBezTo>
                <a:cubicBezTo>
                  <a:pt x="9269" y="9223"/>
                  <a:pt x="9258" y="9309"/>
                  <a:pt x="9300" y="9372"/>
                </a:cubicBezTo>
                <a:cubicBezTo>
                  <a:pt x="10011" y="10421"/>
                  <a:pt x="11036" y="11939"/>
                  <a:pt x="11708" y="12937"/>
                </a:cubicBezTo>
                <a:cubicBezTo>
                  <a:pt x="10655" y="11929"/>
                  <a:pt x="9106" y="10439"/>
                  <a:pt x="8805" y="10148"/>
                </a:cubicBezTo>
                <a:cubicBezTo>
                  <a:pt x="8776" y="10121"/>
                  <a:pt x="8738" y="10107"/>
                  <a:pt x="8700" y="10107"/>
                </a:cubicBezTo>
                <a:cubicBezTo>
                  <a:pt x="8666" y="10107"/>
                  <a:pt x="8632" y="10118"/>
                  <a:pt x="8604" y="10141"/>
                </a:cubicBezTo>
                <a:cubicBezTo>
                  <a:pt x="8545" y="10189"/>
                  <a:pt x="8535" y="10276"/>
                  <a:pt x="8576" y="10338"/>
                </a:cubicBezTo>
                <a:cubicBezTo>
                  <a:pt x="8874" y="10779"/>
                  <a:pt x="9626" y="11881"/>
                  <a:pt x="10208" y="12746"/>
                </a:cubicBezTo>
                <a:lnTo>
                  <a:pt x="9266" y="11846"/>
                </a:lnTo>
                <a:lnTo>
                  <a:pt x="9262" y="11846"/>
                </a:lnTo>
                <a:cubicBezTo>
                  <a:pt x="8087" y="10726"/>
                  <a:pt x="7603" y="10262"/>
                  <a:pt x="7381" y="10085"/>
                </a:cubicBezTo>
                <a:lnTo>
                  <a:pt x="7381" y="10082"/>
                </a:lnTo>
                <a:lnTo>
                  <a:pt x="7377" y="10075"/>
                </a:lnTo>
                <a:lnTo>
                  <a:pt x="7371" y="10079"/>
                </a:lnTo>
                <a:cubicBezTo>
                  <a:pt x="7286" y="10011"/>
                  <a:pt x="7242" y="9988"/>
                  <a:pt x="7211" y="9988"/>
                </a:cubicBezTo>
                <a:cubicBezTo>
                  <a:pt x="7191" y="9988"/>
                  <a:pt x="7176" y="9997"/>
                  <a:pt x="7159" y="10010"/>
                </a:cubicBezTo>
                <a:cubicBezTo>
                  <a:pt x="7124" y="10030"/>
                  <a:pt x="7100" y="10068"/>
                  <a:pt x="7093" y="10106"/>
                </a:cubicBezTo>
                <a:cubicBezTo>
                  <a:pt x="7075" y="10197"/>
                  <a:pt x="7075" y="10197"/>
                  <a:pt x="8174" y="11777"/>
                </a:cubicBezTo>
                <a:lnTo>
                  <a:pt x="8188" y="11797"/>
                </a:lnTo>
                <a:cubicBezTo>
                  <a:pt x="8506" y="12251"/>
                  <a:pt x="8895" y="12812"/>
                  <a:pt x="9196" y="13253"/>
                </a:cubicBezTo>
                <a:cubicBezTo>
                  <a:pt x="8482" y="12639"/>
                  <a:pt x="7412" y="11700"/>
                  <a:pt x="6635" y="11017"/>
                </a:cubicBezTo>
                <a:cubicBezTo>
                  <a:pt x="6607" y="10994"/>
                  <a:pt x="6573" y="10982"/>
                  <a:pt x="6538" y="10982"/>
                </a:cubicBezTo>
                <a:cubicBezTo>
                  <a:pt x="6521" y="10982"/>
                  <a:pt x="6504" y="10984"/>
                  <a:pt x="6487" y="10990"/>
                </a:cubicBezTo>
                <a:cubicBezTo>
                  <a:pt x="6438" y="11008"/>
                  <a:pt x="6400" y="11049"/>
                  <a:pt x="6389" y="11104"/>
                </a:cubicBezTo>
                <a:cubicBezTo>
                  <a:pt x="6376" y="11174"/>
                  <a:pt x="6369" y="11201"/>
                  <a:pt x="7748" y="13214"/>
                </a:cubicBezTo>
                <a:cubicBezTo>
                  <a:pt x="7609" y="13090"/>
                  <a:pt x="7460" y="12962"/>
                  <a:pt x="7315" y="12833"/>
                </a:cubicBezTo>
                <a:cubicBezTo>
                  <a:pt x="5616" y="11341"/>
                  <a:pt x="5322" y="11082"/>
                  <a:pt x="5204" y="11082"/>
                </a:cubicBezTo>
                <a:cubicBezTo>
                  <a:pt x="5179" y="11082"/>
                  <a:pt x="5162" y="11094"/>
                  <a:pt x="5142" y="11107"/>
                </a:cubicBezTo>
                <a:cubicBezTo>
                  <a:pt x="5111" y="11128"/>
                  <a:pt x="5087" y="11163"/>
                  <a:pt x="5080" y="11205"/>
                </a:cubicBezTo>
                <a:cubicBezTo>
                  <a:pt x="5066" y="11270"/>
                  <a:pt x="5066" y="11270"/>
                  <a:pt x="5565" y="11991"/>
                </a:cubicBezTo>
                <a:cubicBezTo>
                  <a:pt x="5776" y="12296"/>
                  <a:pt x="6092" y="12750"/>
                  <a:pt x="6348" y="13128"/>
                </a:cubicBezTo>
                <a:cubicBezTo>
                  <a:pt x="4560" y="11815"/>
                  <a:pt x="4260" y="11602"/>
                  <a:pt x="4160" y="11602"/>
                </a:cubicBezTo>
                <a:cubicBezTo>
                  <a:pt x="4140" y="11602"/>
                  <a:pt x="4128" y="11611"/>
                  <a:pt x="4113" y="11620"/>
                </a:cubicBezTo>
                <a:cubicBezTo>
                  <a:pt x="4078" y="11641"/>
                  <a:pt x="4054" y="11676"/>
                  <a:pt x="4048" y="11718"/>
                </a:cubicBezTo>
                <a:cubicBezTo>
                  <a:pt x="4034" y="11797"/>
                  <a:pt x="4034" y="11797"/>
                  <a:pt x="4924" y="13093"/>
                </a:cubicBezTo>
                <a:cubicBezTo>
                  <a:pt x="5028" y="13242"/>
                  <a:pt x="5135" y="13402"/>
                  <a:pt x="5243" y="13554"/>
                </a:cubicBezTo>
                <a:cubicBezTo>
                  <a:pt x="3450" y="12125"/>
                  <a:pt x="3116" y="11879"/>
                  <a:pt x="2992" y="11879"/>
                </a:cubicBezTo>
                <a:cubicBezTo>
                  <a:pt x="2965" y="11879"/>
                  <a:pt x="2948" y="11891"/>
                  <a:pt x="2928" y="11905"/>
                </a:cubicBezTo>
                <a:cubicBezTo>
                  <a:pt x="2893" y="11926"/>
                  <a:pt x="2869" y="11960"/>
                  <a:pt x="2863" y="12001"/>
                </a:cubicBezTo>
                <a:cubicBezTo>
                  <a:pt x="2855" y="12039"/>
                  <a:pt x="2866" y="12081"/>
                  <a:pt x="2887" y="12113"/>
                </a:cubicBezTo>
                <a:cubicBezTo>
                  <a:pt x="3195" y="12559"/>
                  <a:pt x="3663" y="13239"/>
                  <a:pt x="3975" y="13706"/>
                </a:cubicBezTo>
                <a:lnTo>
                  <a:pt x="2311" y="12799"/>
                </a:lnTo>
                <a:cubicBezTo>
                  <a:pt x="2290" y="12786"/>
                  <a:pt x="2266" y="12780"/>
                  <a:pt x="2243" y="12780"/>
                </a:cubicBezTo>
                <a:cubicBezTo>
                  <a:pt x="2221" y="12780"/>
                  <a:pt x="2198" y="12785"/>
                  <a:pt x="2177" y="12795"/>
                </a:cubicBezTo>
                <a:cubicBezTo>
                  <a:pt x="2132" y="12816"/>
                  <a:pt x="2104" y="12854"/>
                  <a:pt x="2094" y="12903"/>
                </a:cubicBezTo>
                <a:cubicBezTo>
                  <a:pt x="2079" y="12968"/>
                  <a:pt x="2079" y="12986"/>
                  <a:pt x="2558" y="13675"/>
                </a:cubicBezTo>
                <a:cubicBezTo>
                  <a:pt x="2471" y="13637"/>
                  <a:pt x="2385" y="13592"/>
                  <a:pt x="2298" y="13550"/>
                </a:cubicBezTo>
                <a:lnTo>
                  <a:pt x="2228" y="13515"/>
                </a:lnTo>
                <a:cubicBezTo>
                  <a:pt x="1249" y="13032"/>
                  <a:pt x="1024" y="12922"/>
                  <a:pt x="934" y="12922"/>
                </a:cubicBezTo>
                <a:cubicBezTo>
                  <a:pt x="907" y="12922"/>
                  <a:pt x="893" y="12931"/>
                  <a:pt x="874" y="12944"/>
                </a:cubicBezTo>
                <a:cubicBezTo>
                  <a:pt x="843" y="12965"/>
                  <a:pt x="818" y="13003"/>
                  <a:pt x="811" y="13041"/>
                </a:cubicBezTo>
                <a:cubicBezTo>
                  <a:pt x="797" y="13111"/>
                  <a:pt x="797" y="13114"/>
                  <a:pt x="1324" y="13883"/>
                </a:cubicBezTo>
                <a:cubicBezTo>
                  <a:pt x="998" y="13856"/>
                  <a:pt x="499" y="13807"/>
                  <a:pt x="170" y="13772"/>
                </a:cubicBezTo>
                <a:cubicBezTo>
                  <a:pt x="111" y="13772"/>
                  <a:pt x="56" y="13800"/>
                  <a:pt x="28" y="13845"/>
                </a:cubicBezTo>
                <a:cubicBezTo>
                  <a:pt x="0" y="13897"/>
                  <a:pt x="0" y="13960"/>
                  <a:pt x="32" y="14008"/>
                </a:cubicBezTo>
                <a:cubicBezTo>
                  <a:pt x="35" y="14008"/>
                  <a:pt x="160" y="14195"/>
                  <a:pt x="170" y="14212"/>
                </a:cubicBezTo>
                <a:lnTo>
                  <a:pt x="173" y="14216"/>
                </a:lnTo>
                <a:lnTo>
                  <a:pt x="298" y="14139"/>
                </a:lnTo>
                <a:lnTo>
                  <a:pt x="420" y="14205"/>
                </a:lnTo>
                <a:lnTo>
                  <a:pt x="427" y="14205"/>
                </a:lnTo>
                <a:lnTo>
                  <a:pt x="430" y="14202"/>
                </a:lnTo>
                <a:cubicBezTo>
                  <a:pt x="448" y="14163"/>
                  <a:pt x="461" y="14142"/>
                  <a:pt x="444" y="14101"/>
                </a:cubicBezTo>
                <a:lnTo>
                  <a:pt x="444" y="14101"/>
                </a:lnTo>
                <a:cubicBezTo>
                  <a:pt x="1194" y="14175"/>
                  <a:pt x="1477" y="14201"/>
                  <a:pt x="1598" y="14201"/>
                </a:cubicBezTo>
                <a:cubicBezTo>
                  <a:pt x="1670" y="14201"/>
                  <a:pt x="1684" y="14192"/>
                  <a:pt x="1705" y="14177"/>
                </a:cubicBezTo>
                <a:cubicBezTo>
                  <a:pt x="1740" y="14157"/>
                  <a:pt x="1761" y="14122"/>
                  <a:pt x="1771" y="14084"/>
                </a:cubicBezTo>
                <a:cubicBezTo>
                  <a:pt x="1778" y="14043"/>
                  <a:pt x="1768" y="14001"/>
                  <a:pt x="1747" y="13970"/>
                </a:cubicBezTo>
                <a:cubicBezTo>
                  <a:pt x="1639" y="13814"/>
                  <a:pt x="1501" y="13609"/>
                  <a:pt x="1379" y="13432"/>
                </a:cubicBezTo>
                <a:lnTo>
                  <a:pt x="1379" y="13432"/>
                </a:lnTo>
                <a:cubicBezTo>
                  <a:pt x="1580" y="13530"/>
                  <a:pt x="1823" y="13648"/>
                  <a:pt x="2034" y="13755"/>
                </a:cubicBezTo>
                <a:lnTo>
                  <a:pt x="2111" y="13793"/>
                </a:lnTo>
                <a:cubicBezTo>
                  <a:pt x="2778" y="14120"/>
                  <a:pt x="2949" y="14204"/>
                  <a:pt x="3024" y="14204"/>
                </a:cubicBezTo>
                <a:cubicBezTo>
                  <a:pt x="3050" y="14204"/>
                  <a:pt x="3064" y="14194"/>
                  <a:pt x="3084" y="14181"/>
                </a:cubicBezTo>
                <a:cubicBezTo>
                  <a:pt x="3119" y="14160"/>
                  <a:pt x="3143" y="14126"/>
                  <a:pt x="3150" y="14084"/>
                </a:cubicBezTo>
                <a:cubicBezTo>
                  <a:pt x="3157" y="14046"/>
                  <a:pt x="3146" y="14004"/>
                  <a:pt x="3125" y="13973"/>
                </a:cubicBezTo>
                <a:cubicBezTo>
                  <a:pt x="3012" y="13807"/>
                  <a:pt x="2845" y="13568"/>
                  <a:pt x="2693" y="13346"/>
                </a:cubicBezTo>
                <a:lnTo>
                  <a:pt x="2693" y="13346"/>
                </a:lnTo>
                <a:lnTo>
                  <a:pt x="4349" y="14246"/>
                </a:lnTo>
                <a:cubicBezTo>
                  <a:pt x="4371" y="14260"/>
                  <a:pt x="4396" y="14266"/>
                  <a:pt x="4421" y="14266"/>
                </a:cubicBezTo>
                <a:cubicBezTo>
                  <a:pt x="4442" y="14266"/>
                  <a:pt x="4464" y="14262"/>
                  <a:pt x="4484" y="14254"/>
                </a:cubicBezTo>
                <a:cubicBezTo>
                  <a:pt x="4526" y="14233"/>
                  <a:pt x="4557" y="14192"/>
                  <a:pt x="4567" y="14147"/>
                </a:cubicBezTo>
                <a:cubicBezTo>
                  <a:pt x="4581" y="14073"/>
                  <a:pt x="4585" y="14049"/>
                  <a:pt x="3642" y="12677"/>
                </a:cubicBezTo>
                <a:lnTo>
                  <a:pt x="3642" y="12677"/>
                </a:lnTo>
                <a:cubicBezTo>
                  <a:pt x="4283" y="13176"/>
                  <a:pt x="5204" y="13907"/>
                  <a:pt x="5807" y="14385"/>
                </a:cubicBezTo>
                <a:cubicBezTo>
                  <a:pt x="5832" y="14408"/>
                  <a:pt x="5866" y="14419"/>
                  <a:pt x="5899" y="14419"/>
                </a:cubicBezTo>
                <a:cubicBezTo>
                  <a:pt x="5918" y="14419"/>
                  <a:pt x="5936" y="14416"/>
                  <a:pt x="5953" y="14409"/>
                </a:cubicBezTo>
                <a:cubicBezTo>
                  <a:pt x="6002" y="14392"/>
                  <a:pt x="6036" y="14347"/>
                  <a:pt x="6047" y="14299"/>
                </a:cubicBezTo>
                <a:cubicBezTo>
                  <a:pt x="6061" y="14219"/>
                  <a:pt x="6061" y="14219"/>
                  <a:pt x="5174" y="12923"/>
                </a:cubicBezTo>
                <a:cubicBezTo>
                  <a:pt x="5046" y="12740"/>
                  <a:pt x="4903" y="12535"/>
                  <a:pt x="4779" y="12348"/>
                </a:cubicBezTo>
                <a:lnTo>
                  <a:pt x="4779" y="12348"/>
                </a:lnTo>
                <a:cubicBezTo>
                  <a:pt x="5396" y="12799"/>
                  <a:pt x="6261" y="13436"/>
                  <a:pt x="6823" y="13848"/>
                </a:cubicBezTo>
                <a:cubicBezTo>
                  <a:pt x="6848" y="13868"/>
                  <a:pt x="6879" y="13877"/>
                  <a:pt x="6910" y="13877"/>
                </a:cubicBezTo>
                <a:cubicBezTo>
                  <a:pt x="6940" y="13877"/>
                  <a:pt x="6971" y="13869"/>
                  <a:pt x="6996" y="13851"/>
                </a:cubicBezTo>
                <a:cubicBezTo>
                  <a:pt x="7027" y="13827"/>
                  <a:pt x="7051" y="13793"/>
                  <a:pt x="7059" y="13755"/>
                </a:cubicBezTo>
                <a:cubicBezTo>
                  <a:pt x="7075" y="13664"/>
                  <a:pt x="7075" y="13651"/>
                  <a:pt x="5978" y="12057"/>
                </a:cubicBezTo>
                <a:lnTo>
                  <a:pt x="5978" y="12057"/>
                </a:lnTo>
                <a:cubicBezTo>
                  <a:pt x="6341" y="12375"/>
                  <a:pt x="6771" y="12754"/>
                  <a:pt x="7117" y="13058"/>
                </a:cubicBezTo>
                <a:cubicBezTo>
                  <a:pt x="7876" y="13723"/>
                  <a:pt x="8223" y="14029"/>
                  <a:pt x="8396" y="14153"/>
                </a:cubicBezTo>
                <a:cubicBezTo>
                  <a:pt x="8399" y="14157"/>
                  <a:pt x="8399" y="14163"/>
                  <a:pt x="8403" y="14167"/>
                </a:cubicBezTo>
                <a:lnTo>
                  <a:pt x="8410" y="14174"/>
                </a:lnTo>
                <a:lnTo>
                  <a:pt x="8417" y="14167"/>
                </a:lnTo>
                <a:cubicBezTo>
                  <a:pt x="8483" y="14214"/>
                  <a:pt x="8520" y="14231"/>
                  <a:pt x="8549" y="14231"/>
                </a:cubicBezTo>
                <a:cubicBezTo>
                  <a:pt x="8572" y="14231"/>
                  <a:pt x="8589" y="14220"/>
                  <a:pt x="8610" y="14205"/>
                </a:cubicBezTo>
                <a:cubicBezTo>
                  <a:pt x="8645" y="14184"/>
                  <a:pt x="8666" y="14150"/>
                  <a:pt x="8673" y="14112"/>
                </a:cubicBezTo>
                <a:cubicBezTo>
                  <a:pt x="8684" y="14070"/>
                  <a:pt x="8673" y="14032"/>
                  <a:pt x="8652" y="13997"/>
                </a:cubicBezTo>
                <a:cubicBezTo>
                  <a:pt x="8143" y="13259"/>
                  <a:pt x="7630" y="12508"/>
                  <a:pt x="7267" y="11970"/>
                </a:cubicBezTo>
                <a:lnTo>
                  <a:pt x="7267" y="11970"/>
                </a:lnTo>
                <a:cubicBezTo>
                  <a:pt x="9385" y="13834"/>
                  <a:pt x="9734" y="14129"/>
                  <a:pt x="9861" y="14129"/>
                </a:cubicBezTo>
                <a:cubicBezTo>
                  <a:pt x="9885" y="14129"/>
                  <a:pt x="9901" y="14118"/>
                  <a:pt x="9920" y="14105"/>
                </a:cubicBezTo>
                <a:cubicBezTo>
                  <a:pt x="9952" y="14084"/>
                  <a:pt x="9976" y="14046"/>
                  <a:pt x="9982" y="14008"/>
                </a:cubicBezTo>
                <a:cubicBezTo>
                  <a:pt x="10003" y="13910"/>
                  <a:pt x="10007" y="13886"/>
                  <a:pt x="8420" y="11603"/>
                </a:cubicBezTo>
                <a:cubicBezTo>
                  <a:pt x="8319" y="11457"/>
                  <a:pt x="8215" y="11309"/>
                  <a:pt x="8115" y="11163"/>
                </a:cubicBezTo>
                <a:lnTo>
                  <a:pt x="8115" y="11163"/>
                </a:lnTo>
                <a:cubicBezTo>
                  <a:pt x="9158" y="12154"/>
                  <a:pt x="10676" y="13606"/>
                  <a:pt x="10974" y="13890"/>
                </a:cubicBezTo>
                <a:cubicBezTo>
                  <a:pt x="11003" y="13917"/>
                  <a:pt x="11040" y="13932"/>
                  <a:pt x="11078" y="13932"/>
                </a:cubicBezTo>
                <a:cubicBezTo>
                  <a:pt x="11093" y="13932"/>
                  <a:pt x="11108" y="13930"/>
                  <a:pt x="11123" y="13925"/>
                </a:cubicBezTo>
                <a:cubicBezTo>
                  <a:pt x="11175" y="13907"/>
                  <a:pt x="11217" y="13862"/>
                  <a:pt x="11227" y="13810"/>
                </a:cubicBezTo>
                <a:cubicBezTo>
                  <a:pt x="11230" y="13786"/>
                  <a:pt x="11233" y="13768"/>
                  <a:pt x="11185" y="13682"/>
                </a:cubicBezTo>
                <a:lnTo>
                  <a:pt x="11185" y="13678"/>
                </a:lnTo>
                <a:lnTo>
                  <a:pt x="11178" y="13672"/>
                </a:lnTo>
                <a:cubicBezTo>
                  <a:pt x="11067" y="13474"/>
                  <a:pt x="10710" y="12944"/>
                  <a:pt x="9632" y="11361"/>
                </a:cubicBezTo>
                <a:lnTo>
                  <a:pt x="9632" y="11361"/>
                </a:lnTo>
                <a:cubicBezTo>
                  <a:pt x="9913" y="11631"/>
                  <a:pt x="10225" y="11929"/>
                  <a:pt x="10537" y="12230"/>
                </a:cubicBezTo>
                <a:cubicBezTo>
                  <a:pt x="11719" y="13367"/>
                  <a:pt x="12210" y="13838"/>
                  <a:pt x="12439" y="14022"/>
                </a:cubicBezTo>
                <a:cubicBezTo>
                  <a:pt x="12453" y="14043"/>
                  <a:pt x="12464" y="14056"/>
                  <a:pt x="12464" y="14063"/>
                </a:cubicBezTo>
                <a:lnTo>
                  <a:pt x="12467" y="14067"/>
                </a:lnTo>
                <a:lnTo>
                  <a:pt x="12485" y="14059"/>
                </a:lnTo>
                <a:cubicBezTo>
                  <a:pt x="12554" y="14112"/>
                  <a:pt x="12593" y="14129"/>
                  <a:pt x="12622" y="14129"/>
                </a:cubicBezTo>
                <a:cubicBezTo>
                  <a:pt x="12644" y="14129"/>
                  <a:pt x="12659" y="14120"/>
                  <a:pt x="12678" y="14108"/>
                </a:cubicBezTo>
                <a:cubicBezTo>
                  <a:pt x="12709" y="14084"/>
                  <a:pt x="12730" y="14053"/>
                  <a:pt x="12737" y="14014"/>
                </a:cubicBezTo>
                <a:cubicBezTo>
                  <a:pt x="12744" y="13997"/>
                  <a:pt x="12744" y="13984"/>
                  <a:pt x="12682" y="13880"/>
                </a:cubicBezTo>
                <a:lnTo>
                  <a:pt x="12688" y="13872"/>
                </a:lnTo>
                <a:lnTo>
                  <a:pt x="12685" y="13866"/>
                </a:lnTo>
                <a:cubicBezTo>
                  <a:pt x="12682" y="13862"/>
                  <a:pt x="12675" y="13859"/>
                  <a:pt x="12668" y="13851"/>
                </a:cubicBezTo>
                <a:cubicBezTo>
                  <a:pt x="12509" y="13592"/>
                  <a:pt x="12031" y="12882"/>
                  <a:pt x="10481" y="10588"/>
                </a:cubicBezTo>
                <a:lnTo>
                  <a:pt x="10481" y="10588"/>
                </a:lnTo>
                <a:cubicBezTo>
                  <a:pt x="13107" y="13273"/>
                  <a:pt x="13522" y="13646"/>
                  <a:pt x="13665" y="13646"/>
                </a:cubicBezTo>
                <a:cubicBezTo>
                  <a:pt x="13690" y="13646"/>
                  <a:pt x="13706" y="13635"/>
                  <a:pt x="13725" y="13623"/>
                </a:cubicBezTo>
                <a:cubicBezTo>
                  <a:pt x="13759" y="13599"/>
                  <a:pt x="13780" y="13565"/>
                  <a:pt x="13787" y="13526"/>
                </a:cubicBezTo>
                <a:cubicBezTo>
                  <a:pt x="13804" y="13440"/>
                  <a:pt x="13804" y="13440"/>
                  <a:pt x="12599" y="11697"/>
                </a:cubicBezTo>
                <a:cubicBezTo>
                  <a:pt x="12308" y="11274"/>
                  <a:pt x="11909" y="10699"/>
                  <a:pt x="11573" y="10207"/>
                </a:cubicBezTo>
                <a:lnTo>
                  <a:pt x="11573" y="10207"/>
                </a:lnTo>
                <a:cubicBezTo>
                  <a:pt x="11770" y="10415"/>
                  <a:pt x="12002" y="10654"/>
                  <a:pt x="12256" y="10917"/>
                </a:cubicBezTo>
                <a:cubicBezTo>
                  <a:pt x="14511" y="13263"/>
                  <a:pt x="14871" y="13637"/>
                  <a:pt x="15021" y="13637"/>
                </a:cubicBezTo>
                <a:cubicBezTo>
                  <a:pt x="15048" y="13637"/>
                  <a:pt x="15069" y="13623"/>
                  <a:pt x="15093" y="13606"/>
                </a:cubicBezTo>
                <a:cubicBezTo>
                  <a:pt x="15125" y="13585"/>
                  <a:pt x="15149" y="13550"/>
                  <a:pt x="15156" y="13512"/>
                </a:cubicBezTo>
                <a:cubicBezTo>
                  <a:pt x="15162" y="13474"/>
                  <a:pt x="15156" y="13432"/>
                  <a:pt x="15131" y="13398"/>
                </a:cubicBezTo>
                <a:lnTo>
                  <a:pt x="12945" y="10158"/>
                </a:lnTo>
                <a:lnTo>
                  <a:pt x="12945" y="10158"/>
                </a:lnTo>
                <a:cubicBezTo>
                  <a:pt x="13905" y="11128"/>
                  <a:pt x="15329" y="12594"/>
                  <a:pt x="16268" y="13571"/>
                </a:cubicBezTo>
                <a:cubicBezTo>
                  <a:pt x="16297" y="13602"/>
                  <a:pt x="16336" y="13618"/>
                  <a:pt x="16377" y="13618"/>
                </a:cubicBezTo>
                <a:cubicBezTo>
                  <a:pt x="16409" y="13618"/>
                  <a:pt x="16442" y="13607"/>
                  <a:pt x="16469" y="13585"/>
                </a:cubicBezTo>
                <a:cubicBezTo>
                  <a:pt x="16531" y="13536"/>
                  <a:pt x="16545" y="13450"/>
                  <a:pt x="16500" y="13384"/>
                </a:cubicBezTo>
                <a:cubicBezTo>
                  <a:pt x="16479" y="13357"/>
                  <a:pt x="15499" y="11901"/>
                  <a:pt x="14546" y="10491"/>
                </a:cubicBezTo>
                <a:lnTo>
                  <a:pt x="13870" y="9486"/>
                </a:lnTo>
                <a:lnTo>
                  <a:pt x="13870" y="9486"/>
                </a:lnTo>
                <a:cubicBezTo>
                  <a:pt x="14338" y="10002"/>
                  <a:pt x="14875" y="10595"/>
                  <a:pt x="15308" y="11080"/>
                </a:cubicBezTo>
                <a:cubicBezTo>
                  <a:pt x="16902" y="12847"/>
                  <a:pt x="17501" y="13512"/>
                  <a:pt x="17748" y="13727"/>
                </a:cubicBezTo>
                <a:lnTo>
                  <a:pt x="17751" y="13731"/>
                </a:lnTo>
                <a:cubicBezTo>
                  <a:pt x="17754" y="13738"/>
                  <a:pt x="17758" y="13741"/>
                  <a:pt x="17758" y="13744"/>
                </a:cubicBezTo>
                <a:lnTo>
                  <a:pt x="17761" y="13752"/>
                </a:lnTo>
                <a:lnTo>
                  <a:pt x="17772" y="13744"/>
                </a:lnTo>
                <a:cubicBezTo>
                  <a:pt x="17840" y="13802"/>
                  <a:pt x="17880" y="13822"/>
                  <a:pt x="17912" y="13822"/>
                </a:cubicBezTo>
                <a:cubicBezTo>
                  <a:pt x="17935" y="13822"/>
                  <a:pt x="17954" y="13811"/>
                  <a:pt x="17976" y="13797"/>
                </a:cubicBezTo>
                <a:cubicBezTo>
                  <a:pt x="18101" y="13710"/>
                  <a:pt x="18101" y="13710"/>
                  <a:pt x="17397" y="12663"/>
                </a:cubicBezTo>
                <a:cubicBezTo>
                  <a:pt x="17047" y="12143"/>
                  <a:pt x="16597" y="11475"/>
                  <a:pt x="16029" y="10633"/>
                </a:cubicBezTo>
                <a:cubicBezTo>
                  <a:pt x="15776" y="10259"/>
                  <a:pt x="15520" y="9885"/>
                  <a:pt x="15284" y="9531"/>
                </a:cubicBezTo>
                <a:lnTo>
                  <a:pt x="15284" y="9531"/>
                </a:lnTo>
                <a:cubicBezTo>
                  <a:pt x="18551" y="13197"/>
                  <a:pt x="19026" y="13682"/>
                  <a:pt x="19192" y="13682"/>
                </a:cubicBezTo>
                <a:cubicBezTo>
                  <a:pt x="19216" y="13682"/>
                  <a:pt x="19237" y="13672"/>
                  <a:pt x="19258" y="13658"/>
                </a:cubicBezTo>
                <a:cubicBezTo>
                  <a:pt x="19289" y="13634"/>
                  <a:pt x="19317" y="13595"/>
                  <a:pt x="19324" y="13554"/>
                </a:cubicBezTo>
                <a:cubicBezTo>
                  <a:pt x="19334" y="13491"/>
                  <a:pt x="19362" y="13339"/>
                  <a:pt x="16552" y="9299"/>
                </a:cubicBezTo>
                <a:lnTo>
                  <a:pt x="16552" y="9299"/>
                </a:lnTo>
                <a:lnTo>
                  <a:pt x="20468" y="13675"/>
                </a:lnTo>
                <a:cubicBezTo>
                  <a:pt x="20498" y="13708"/>
                  <a:pt x="20539" y="13725"/>
                  <a:pt x="20580" y="13725"/>
                </a:cubicBezTo>
                <a:cubicBezTo>
                  <a:pt x="20610" y="13725"/>
                  <a:pt x="20639" y="13716"/>
                  <a:pt x="20665" y="13699"/>
                </a:cubicBezTo>
                <a:cubicBezTo>
                  <a:pt x="20696" y="13678"/>
                  <a:pt x="20720" y="13640"/>
                  <a:pt x="20727" y="13602"/>
                </a:cubicBezTo>
                <a:cubicBezTo>
                  <a:pt x="20730" y="13585"/>
                  <a:pt x="20734" y="13568"/>
                  <a:pt x="20692" y="13485"/>
                </a:cubicBezTo>
                <a:lnTo>
                  <a:pt x="20696" y="13481"/>
                </a:lnTo>
                <a:lnTo>
                  <a:pt x="20689" y="13474"/>
                </a:lnTo>
                <a:cubicBezTo>
                  <a:pt x="20567" y="13235"/>
                  <a:pt x="20107" y="12484"/>
                  <a:pt x="17546" y="8762"/>
                </a:cubicBezTo>
                <a:lnTo>
                  <a:pt x="17546" y="8762"/>
                </a:lnTo>
                <a:lnTo>
                  <a:pt x="22030" y="13952"/>
                </a:lnTo>
                <a:cubicBezTo>
                  <a:pt x="22060" y="13986"/>
                  <a:pt x="22102" y="14004"/>
                  <a:pt x="22144" y="14004"/>
                </a:cubicBezTo>
                <a:cubicBezTo>
                  <a:pt x="22176" y="14004"/>
                  <a:pt x="22208" y="13994"/>
                  <a:pt x="22235" y="13973"/>
                </a:cubicBezTo>
                <a:cubicBezTo>
                  <a:pt x="22300" y="13925"/>
                  <a:pt x="22314" y="13835"/>
                  <a:pt x="22265" y="13768"/>
                </a:cubicBezTo>
                <a:cubicBezTo>
                  <a:pt x="20692" y="11506"/>
                  <a:pt x="18454" y="8253"/>
                  <a:pt x="17238" y="6426"/>
                </a:cubicBezTo>
                <a:lnTo>
                  <a:pt x="17238" y="6426"/>
                </a:lnTo>
                <a:cubicBezTo>
                  <a:pt x="18146" y="7515"/>
                  <a:pt x="19483" y="9171"/>
                  <a:pt x="20561" y="10509"/>
                </a:cubicBezTo>
                <a:lnTo>
                  <a:pt x="20588" y="10539"/>
                </a:lnTo>
                <a:cubicBezTo>
                  <a:pt x="22505" y="12920"/>
                  <a:pt x="23153" y="13723"/>
                  <a:pt x="23409" y="13952"/>
                </a:cubicBezTo>
                <a:lnTo>
                  <a:pt x="23423" y="13966"/>
                </a:lnTo>
                <a:cubicBezTo>
                  <a:pt x="23486" y="14020"/>
                  <a:pt x="23525" y="14039"/>
                  <a:pt x="23557" y="14039"/>
                </a:cubicBezTo>
                <a:cubicBezTo>
                  <a:pt x="23582" y="14039"/>
                  <a:pt x="23603" y="14027"/>
                  <a:pt x="23628" y="14011"/>
                </a:cubicBezTo>
                <a:cubicBezTo>
                  <a:pt x="23658" y="13987"/>
                  <a:pt x="23682" y="13952"/>
                  <a:pt x="23690" y="13914"/>
                </a:cubicBezTo>
                <a:cubicBezTo>
                  <a:pt x="23703" y="13838"/>
                  <a:pt x="23703" y="13838"/>
                  <a:pt x="21673" y="10862"/>
                </a:cubicBezTo>
                <a:lnTo>
                  <a:pt x="21597" y="10754"/>
                </a:lnTo>
                <a:cubicBezTo>
                  <a:pt x="20703" y="9444"/>
                  <a:pt x="19598" y="7823"/>
                  <a:pt x="18714" y="6520"/>
                </a:cubicBezTo>
                <a:lnTo>
                  <a:pt x="18714" y="6520"/>
                </a:lnTo>
                <a:cubicBezTo>
                  <a:pt x="19431" y="7407"/>
                  <a:pt x="20273" y="8450"/>
                  <a:pt x="21091" y="9462"/>
                </a:cubicBezTo>
                <a:lnTo>
                  <a:pt x="21105" y="9479"/>
                </a:lnTo>
                <a:cubicBezTo>
                  <a:pt x="22189" y="10827"/>
                  <a:pt x="23076" y="11926"/>
                  <a:pt x="23776" y="12785"/>
                </a:cubicBezTo>
                <a:cubicBezTo>
                  <a:pt x="24824" y="14077"/>
                  <a:pt x="25022" y="14322"/>
                  <a:pt x="25126" y="14322"/>
                </a:cubicBezTo>
                <a:cubicBezTo>
                  <a:pt x="25151" y="14322"/>
                  <a:pt x="25170" y="14309"/>
                  <a:pt x="25193" y="14292"/>
                </a:cubicBezTo>
                <a:cubicBezTo>
                  <a:pt x="25228" y="14271"/>
                  <a:pt x="25252" y="14230"/>
                  <a:pt x="25262" y="14192"/>
                </a:cubicBezTo>
                <a:cubicBezTo>
                  <a:pt x="25297" y="14001"/>
                  <a:pt x="23794" y="11710"/>
                  <a:pt x="20796" y="7386"/>
                </a:cubicBezTo>
                <a:lnTo>
                  <a:pt x="20796" y="7386"/>
                </a:lnTo>
                <a:lnTo>
                  <a:pt x="26458" y="14392"/>
                </a:lnTo>
                <a:cubicBezTo>
                  <a:pt x="26487" y="14429"/>
                  <a:pt x="26531" y="14448"/>
                  <a:pt x="26575" y="14448"/>
                </a:cubicBezTo>
                <a:cubicBezTo>
                  <a:pt x="26605" y="14448"/>
                  <a:pt x="26634" y="14440"/>
                  <a:pt x="26659" y="14424"/>
                </a:cubicBezTo>
                <a:cubicBezTo>
                  <a:pt x="26693" y="14403"/>
                  <a:pt x="26718" y="14361"/>
                  <a:pt x="26725" y="14323"/>
                </a:cubicBezTo>
                <a:cubicBezTo>
                  <a:pt x="26759" y="14147"/>
                  <a:pt x="26271" y="13391"/>
                  <a:pt x="22553" y="8055"/>
                </a:cubicBezTo>
                <a:cubicBezTo>
                  <a:pt x="22131" y="7445"/>
                  <a:pt x="21680" y="6797"/>
                  <a:pt x="21253" y="6188"/>
                </a:cubicBezTo>
                <a:lnTo>
                  <a:pt x="21253" y="6188"/>
                </a:lnTo>
                <a:cubicBezTo>
                  <a:pt x="21877" y="6981"/>
                  <a:pt x="22425" y="7677"/>
                  <a:pt x="22924" y="8308"/>
                </a:cubicBezTo>
                <a:cubicBezTo>
                  <a:pt x="26604" y="12968"/>
                  <a:pt x="27162" y="13547"/>
                  <a:pt x="27352" y="13547"/>
                </a:cubicBezTo>
                <a:cubicBezTo>
                  <a:pt x="27383" y="13547"/>
                  <a:pt x="27404" y="13533"/>
                  <a:pt x="27424" y="13515"/>
                </a:cubicBezTo>
                <a:cubicBezTo>
                  <a:pt x="27459" y="13495"/>
                  <a:pt x="27480" y="13461"/>
                  <a:pt x="27487" y="13422"/>
                </a:cubicBezTo>
                <a:cubicBezTo>
                  <a:pt x="27498" y="13384"/>
                  <a:pt x="27487" y="13343"/>
                  <a:pt x="27466" y="13308"/>
                </a:cubicBezTo>
                <a:lnTo>
                  <a:pt x="21673" y="4722"/>
                </a:lnTo>
                <a:lnTo>
                  <a:pt x="21673" y="4722"/>
                </a:lnTo>
                <a:cubicBezTo>
                  <a:pt x="22567" y="5862"/>
                  <a:pt x="23613" y="7206"/>
                  <a:pt x="24542" y="8401"/>
                </a:cubicBezTo>
                <a:cubicBezTo>
                  <a:pt x="27511" y="12213"/>
                  <a:pt x="28409" y="13367"/>
                  <a:pt x="28748" y="13706"/>
                </a:cubicBezTo>
                <a:cubicBezTo>
                  <a:pt x="28769" y="13734"/>
                  <a:pt x="28783" y="13755"/>
                  <a:pt x="28786" y="13762"/>
                </a:cubicBezTo>
                <a:lnTo>
                  <a:pt x="28793" y="13768"/>
                </a:lnTo>
                <a:lnTo>
                  <a:pt x="28807" y="13762"/>
                </a:lnTo>
                <a:cubicBezTo>
                  <a:pt x="28868" y="13814"/>
                  <a:pt x="28905" y="13833"/>
                  <a:pt x="28935" y="13833"/>
                </a:cubicBezTo>
                <a:cubicBezTo>
                  <a:pt x="28958" y="13833"/>
                  <a:pt x="28977" y="13822"/>
                  <a:pt x="28998" y="13807"/>
                </a:cubicBezTo>
                <a:cubicBezTo>
                  <a:pt x="29028" y="13786"/>
                  <a:pt x="29053" y="13752"/>
                  <a:pt x="29060" y="13713"/>
                </a:cubicBezTo>
                <a:cubicBezTo>
                  <a:pt x="29074" y="13651"/>
                  <a:pt x="29074" y="13651"/>
                  <a:pt x="28360" y="12601"/>
                </a:cubicBezTo>
                <a:lnTo>
                  <a:pt x="28339" y="12573"/>
                </a:lnTo>
                <a:cubicBezTo>
                  <a:pt x="27068" y="10706"/>
                  <a:pt x="24119" y="6375"/>
                  <a:pt x="22390" y="3800"/>
                </a:cubicBezTo>
                <a:lnTo>
                  <a:pt x="22390" y="3800"/>
                </a:lnTo>
                <a:cubicBezTo>
                  <a:pt x="24064" y="5907"/>
                  <a:pt x="26753" y="9399"/>
                  <a:pt x="28374" y="11506"/>
                </a:cubicBezTo>
                <a:lnTo>
                  <a:pt x="28564" y="11756"/>
                </a:lnTo>
                <a:cubicBezTo>
                  <a:pt x="29081" y="12428"/>
                  <a:pt x="29527" y="13007"/>
                  <a:pt x="29853" y="13426"/>
                </a:cubicBezTo>
                <a:lnTo>
                  <a:pt x="29864" y="13443"/>
                </a:lnTo>
                <a:cubicBezTo>
                  <a:pt x="30365" y="14086"/>
                  <a:pt x="30484" y="14240"/>
                  <a:pt x="30567" y="14240"/>
                </a:cubicBezTo>
                <a:cubicBezTo>
                  <a:pt x="30592" y="14240"/>
                  <a:pt x="30614" y="14225"/>
                  <a:pt x="30643" y="14205"/>
                </a:cubicBezTo>
                <a:cubicBezTo>
                  <a:pt x="30678" y="14184"/>
                  <a:pt x="30702" y="14142"/>
                  <a:pt x="30712" y="14101"/>
                </a:cubicBezTo>
                <a:cubicBezTo>
                  <a:pt x="30751" y="13886"/>
                  <a:pt x="29774" y="12417"/>
                  <a:pt x="25484" y="6250"/>
                </a:cubicBezTo>
                <a:lnTo>
                  <a:pt x="25390" y="6118"/>
                </a:lnTo>
                <a:cubicBezTo>
                  <a:pt x="24784" y="5245"/>
                  <a:pt x="24157" y="4344"/>
                  <a:pt x="23623" y="3568"/>
                </a:cubicBezTo>
                <a:lnTo>
                  <a:pt x="23623" y="3568"/>
                </a:lnTo>
                <a:cubicBezTo>
                  <a:pt x="25782" y="6305"/>
                  <a:pt x="29396" y="11011"/>
                  <a:pt x="31877" y="14257"/>
                </a:cubicBezTo>
                <a:cubicBezTo>
                  <a:pt x="31906" y="14296"/>
                  <a:pt x="31951" y="14317"/>
                  <a:pt x="31996" y="14317"/>
                </a:cubicBezTo>
                <a:cubicBezTo>
                  <a:pt x="32026" y="14317"/>
                  <a:pt x="32056" y="14308"/>
                  <a:pt x="32081" y="14288"/>
                </a:cubicBezTo>
                <a:cubicBezTo>
                  <a:pt x="32147" y="14240"/>
                  <a:pt x="32164" y="14150"/>
                  <a:pt x="32119" y="14084"/>
                </a:cubicBezTo>
                <a:cubicBezTo>
                  <a:pt x="30072" y="11107"/>
                  <a:pt x="27189" y="6895"/>
                  <a:pt x="25131" y="3845"/>
                </a:cubicBezTo>
                <a:lnTo>
                  <a:pt x="25131" y="3845"/>
                </a:lnTo>
                <a:cubicBezTo>
                  <a:pt x="26039" y="5048"/>
                  <a:pt x="26946" y="6247"/>
                  <a:pt x="27771" y="7331"/>
                </a:cubicBezTo>
                <a:cubicBezTo>
                  <a:pt x="32588" y="13661"/>
                  <a:pt x="33225" y="14368"/>
                  <a:pt x="33422" y="14368"/>
                </a:cubicBezTo>
                <a:cubicBezTo>
                  <a:pt x="33450" y="14368"/>
                  <a:pt x="33471" y="14355"/>
                  <a:pt x="33491" y="14340"/>
                </a:cubicBezTo>
                <a:cubicBezTo>
                  <a:pt x="33523" y="14320"/>
                  <a:pt x="33547" y="14285"/>
                  <a:pt x="33554" y="14246"/>
                </a:cubicBezTo>
                <a:cubicBezTo>
                  <a:pt x="33568" y="14163"/>
                  <a:pt x="33578" y="14115"/>
                  <a:pt x="29906" y="8734"/>
                </a:cubicBezTo>
                <a:lnTo>
                  <a:pt x="29906" y="8734"/>
                </a:lnTo>
                <a:cubicBezTo>
                  <a:pt x="31482" y="10536"/>
                  <a:pt x="33651" y="13020"/>
                  <a:pt x="34288" y="13747"/>
                </a:cubicBezTo>
                <a:cubicBezTo>
                  <a:pt x="34318" y="13781"/>
                  <a:pt x="34360" y="13799"/>
                  <a:pt x="34403" y="13799"/>
                </a:cubicBezTo>
                <a:cubicBezTo>
                  <a:pt x="34434" y="13799"/>
                  <a:pt x="34466" y="13789"/>
                  <a:pt x="34493" y="13768"/>
                </a:cubicBezTo>
                <a:cubicBezTo>
                  <a:pt x="34555" y="13720"/>
                  <a:pt x="34569" y="13630"/>
                  <a:pt x="34524" y="13568"/>
                </a:cubicBezTo>
                <a:lnTo>
                  <a:pt x="31264" y="8734"/>
                </a:lnTo>
                <a:lnTo>
                  <a:pt x="31264" y="8734"/>
                </a:lnTo>
                <a:cubicBezTo>
                  <a:pt x="31766" y="9334"/>
                  <a:pt x="32258" y="9912"/>
                  <a:pt x="32719" y="10463"/>
                </a:cubicBezTo>
                <a:cubicBezTo>
                  <a:pt x="35075" y="13253"/>
                  <a:pt x="35764" y="14070"/>
                  <a:pt x="36045" y="14316"/>
                </a:cubicBezTo>
                <a:lnTo>
                  <a:pt x="36066" y="14344"/>
                </a:lnTo>
                <a:lnTo>
                  <a:pt x="36073" y="14340"/>
                </a:lnTo>
                <a:cubicBezTo>
                  <a:pt x="36133" y="14390"/>
                  <a:pt x="36173" y="14406"/>
                  <a:pt x="36203" y="14406"/>
                </a:cubicBezTo>
                <a:cubicBezTo>
                  <a:pt x="36230" y="14406"/>
                  <a:pt x="36249" y="14393"/>
                  <a:pt x="36270" y="14379"/>
                </a:cubicBezTo>
                <a:cubicBezTo>
                  <a:pt x="36301" y="14358"/>
                  <a:pt x="36325" y="14323"/>
                  <a:pt x="36333" y="14285"/>
                </a:cubicBezTo>
                <a:cubicBezTo>
                  <a:pt x="36340" y="14246"/>
                  <a:pt x="36333" y="14205"/>
                  <a:pt x="36309" y="14171"/>
                </a:cubicBezTo>
                <a:lnTo>
                  <a:pt x="32435" y="8426"/>
                </a:lnTo>
                <a:lnTo>
                  <a:pt x="32435" y="8426"/>
                </a:lnTo>
                <a:cubicBezTo>
                  <a:pt x="33848" y="10085"/>
                  <a:pt x="35917" y="12528"/>
                  <a:pt x="37403" y="14281"/>
                </a:cubicBezTo>
                <a:cubicBezTo>
                  <a:pt x="37432" y="14317"/>
                  <a:pt x="37474" y="14336"/>
                  <a:pt x="37517" y="14336"/>
                </a:cubicBezTo>
                <a:cubicBezTo>
                  <a:pt x="37545" y="14336"/>
                  <a:pt x="37575" y="14327"/>
                  <a:pt x="37601" y="14309"/>
                </a:cubicBezTo>
                <a:cubicBezTo>
                  <a:pt x="37632" y="14288"/>
                  <a:pt x="37660" y="14251"/>
                  <a:pt x="37667" y="14209"/>
                </a:cubicBezTo>
                <a:cubicBezTo>
                  <a:pt x="37677" y="14139"/>
                  <a:pt x="37712" y="13952"/>
                  <a:pt x="33367" y="7698"/>
                </a:cubicBezTo>
                <a:lnTo>
                  <a:pt x="33367" y="7698"/>
                </a:lnTo>
                <a:cubicBezTo>
                  <a:pt x="34833" y="9417"/>
                  <a:pt x="36977" y="11998"/>
                  <a:pt x="38394" y="13713"/>
                </a:cubicBezTo>
                <a:cubicBezTo>
                  <a:pt x="38422" y="13746"/>
                  <a:pt x="38466" y="13766"/>
                  <a:pt x="38511" y="13766"/>
                </a:cubicBezTo>
                <a:cubicBezTo>
                  <a:pt x="38523" y="13766"/>
                  <a:pt x="38535" y="13765"/>
                  <a:pt x="38546" y="13762"/>
                </a:cubicBezTo>
                <a:cubicBezTo>
                  <a:pt x="38602" y="13747"/>
                  <a:pt x="38644" y="13703"/>
                  <a:pt x="38654" y="13644"/>
                </a:cubicBezTo>
                <a:cubicBezTo>
                  <a:pt x="38658" y="13630"/>
                  <a:pt x="38661" y="13619"/>
                  <a:pt x="38612" y="13540"/>
                </a:cubicBezTo>
                <a:lnTo>
                  <a:pt x="38630" y="13526"/>
                </a:lnTo>
                <a:lnTo>
                  <a:pt x="38623" y="13523"/>
                </a:lnTo>
                <a:cubicBezTo>
                  <a:pt x="38623" y="13523"/>
                  <a:pt x="38591" y="13485"/>
                  <a:pt x="38536" y="13415"/>
                </a:cubicBezTo>
                <a:cubicBezTo>
                  <a:pt x="38273" y="13003"/>
                  <a:pt x="37469" y="11807"/>
                  <a:pt x="34857" y="7934"/>
                </a:cubicBezTo>
                <a:lnTo>
                  <a:pt x="34857" y="7934"/>
                </a:lnTo>
                <a:lnTo>
                  <a:pt x="39950" y="13976"/>
                </a:lnTo>
                <a:cubicBezTo>
                  <a:pt x="39980" y="14012"/>
                  <a:pt x="40023" y="14031"/>
                  <a:pt x="40066" y="14031"/>
                </a:cubicBezTo>
                <a:cubicBezTo>
                  <a:pt x="40097" y="14031"/>
                  <a:pt x="40129" y="14021"/>
                  <a:pt x="40155" y="14001"/>
                </a:cubicBezTo>
                <a:cubicBezTo>
                  <a:pt x="40220" y="13952"/>
                  <a:pt x="40234" y="13862"/>
                  <a:pt x="40185" y="13797"/>
                </a:cubicBezTo>
                <a:cubicBezTo>
                  <a:pt x="38848" y="11884"/>
                  <a:pt x="36853" y="9004"/>
                  <a:pt x="35570" y="7095"/>
                </a:cubicBezTo>
                <a:lnTo>
                  <a:pt x="35570" y="7095"/>
                </a:lnTo>
                <a:cubicBezTo>
                  <a:pt x="36371" y="8072"/>
                  <a:pt x="37105" y="8966"/>
                  <a:pt x="37756" y="9760"/>
                </a:cubicBezTo>
                <a:lnTo>
                  <a:pt x="37833" y="9853"/>
                </a:lnTo>
                <a:cubicBezTo>
                  <a:pt x="41032" y="13740"/>
                  <a:pt x="41461" y="14260"/>
                  <a:pt x="41617" y="14260"/>
                </a:cubicBezTo>
                <a:cubicBezTo>
                  <a:pt x="41641" y="14260"/>
                  <a:pt x="41659" y="14247"/>
                  <a:pt x="41679" y="14233"/>
                </a:cubicBezTo>
                <a:cubicBezTo>
                  <a:pt x="41714" y="14212"/>
                  <a:pt x="41738" y="14174"/>
                  <a:pt x="41745" y="14136"/>
                </a:cubicBezTo>
                <a:cubicBezTo>
                  <a:pt x="41755" y="14070"/>
                  <a:pt x="41776" y="13960"/>
                  <a:pt x="37871" y="8253"/>
                </a:cubicBezTo>
                <a:lnTo>
                  <a:pt x="37871" y="8253"/>
                </a:lnTo>
                <a:cubicBezTo>
                  <a:pt x="38273" y="8755"/>
                  <a:pt x="38650" y="9230"/>
                  <a:pt x="39000" y="9663"/>
                </a:cubicBezTo>
                <a:cubicBezTo>
                  <a:pt x="40903" y="12029"/>
                  <a:pt x="41949" y="13298"/>
                  <a:pt x="42496" y="13904"/>
                </a:cubicBezTo>
                <a:cubicBezTo>
                  <a:pt x="42885" y="14335"/>
                  <a:pt x="43022" y="14430"/>
                  <a:pt x="43099" y="14430"/>
                </a:cubicBezTo>
                <a:cubicBezTo>
                  <a:pt x="43127" y="14430"/>
                  <a:pt x="43147" y="14417"/>
                  <a:pt x="43169" y="14403"/>
                </a:cubicBezTo>
                <a:cubicBezTo>
                  <a:pt x="43203" y="14379"/>
                  <a:pt x="43227" y="14344"/>
                  <a:pt x="43235" y="14305"/>
                </a:cubicBezTo>
                <a:cubicBezTo>
                  <a:pt x="43252" y="14202"/>
                  <a:pt x="43256" y="14188"/>
                  <a:pt x="40529" y="10238"/>
                </a:cubicBezTo>
                <a:lnTo>
                  <a:pt x="40483" y="10168"/>
                </a:lnTo>
                <a:cubicBezTo>
                  <a:pt x="39731" y="9081"/>
                  <a:pt x="38887" y="7858"/>
                  <a:pt x="38201" y="6850"/>
                </a:cubicBezTo>
                <a:lnTo>
                  <a:pt x="38201" y="6850"/>
                </a:lnTo>
                <a:lnTo>
                  <a:pt x="44066" y="13955"/>
                </a:lnTo>
                <a:cubicBezTo>
                  <a:pt x="44096" y="13992"/>
                  <a:pt x="44140" y="14011"/>
                  <a:pt x="44184" y="14011"/>
                </a:cubicBezTo>
                <a:cubicBezTo>
                  <a:pt x="44213" y="14011"/>
                  <a:pt x="44241" y="14003"/>
                  <a:pt x="44267" y="13987"/>
                </a:cubicBezTo>
                <a:cubicBezTo>
                  <a:pt x="44298" y="13963"/>
                  <a:pt x="44322" y="13928"/>
                  <a:pt x="44329" y="13886"/>
                </a:cubicBezTo>
                <a:cubicBezTo>
                  <a:pt x="44354" y="13762"/>
                  <a:pt x="44233" y="13544"/>
                  <a:pt x="41104" y="9033"/>
                </a:cubicBezTo>
                <a:cubicBezTo>
                  <a:pt x="40598" y="8305"/>
                  <a:pt x="39978" y="7407"/>
                  <a:pt x="39434" y="6621"/>
                </a:cubicBezTo>
                <a:lnTo>
                  <a:pt x="39434" y="6621"/>
                </a:lnTo>
                <a:cubicBezTo>
                  <a:pt x="40130" y="7483"/>
                  <a:pt x="40871" y="8401"/>
                  <a:pt x="41610" y="9313"/>
                </a:cubicBezTo>
                <a:cubicBezTo>
                  <a:pt x="42698" y="10664"/>
                  <a:pt x="43705" y="11908"/>
                  <a:pt x="44444" y="12819"/>
                </a:cubicBezTo>
                <a:cubicBezTo>
                  <a:pt x="45573" y="14212"/>
                  <a:pt x="45778" y="14462"/>
                  <a:pt x="45882" y="14462"/>
                </a:cubicBezTo>
                <a:cubicBezTo>
                  <a:pt x="45906" y="14462"/>
                  <a:pt x="45923" y="14448"/>
                  <a:pt x="45947" y="14434"/>
                </a:cubicBezTo>
                <a:cubicBezTo>
                  <a:pt x="45979" y="14413"/>
                  <a:pt x="46003" y="14375"/>
                  <a:pt x="46010" y="14337"/>
                </a:cubicBezTo>
                <a:cubicBezTo>
                  <a:pt x="46030" y="14222"/>
                  <a:pt x="46041" y="14174"/>
                  <a:pt x="41374" y="7369"/>
                </a:cubicBezTo>
                <a:cubicBezTo>
                  <a:pt x="41340" y="7317"/>
                  <a:pt x="41305" y="7266"/>
                  <a:pt x="41270" y="7216"/>
                </a:cubicBezTo>
                <a:lnTo>
                  <a:pt x="41270" y="7216"/>
                </a:lnTo>
                <a:cubicBezTo>
                  <a:pt x="41821" y="7902"/>
                  <a:pt x="42365" y="8579"/>
                  <a:pt x="42881" y="9223"/>
                </a:cubicBezTo>
                <a:cubicBezTo>
                  <a:pt x="45747" y="12785"/>
                  <a:pt x="46627" y="13862"/>
                  <a:pt x="46949" y="14150"/>
                </a:cubicBezTo>
                <a:cubicBezTo>
                  <a:pt x="46959" y="14160"/>
                  <a:pt x="46963" y="14167"/>
                  <a:pt x="46966" y="14171"/>
                </a:cubicBezTo>
                <a:lnTo>
                  <a:pt x="46969" y="14174"/>
                </a:lnTo>
                <a:lnTo>
                  <a:pt x="46977" y="14171"/>
                </a:lnTo>
                <a:cubicBezTo>
                  <a:pt x="47041" y="14223"/>
                  <a:pt x="47080" y="14240"/>
                  <a:pt x="47110" y="14240"/>
                </a:cubicBezTo>
                <a:cubicBezTo>
                  <a:pt x="47135" y="14240"/>
                  <a:pt x="47153" y="14228"/>
                  <a:pt x="47174" y="14216"/>
                </a:cubicBezTo>
                <a:cubicBezTo>
                  <a:pt x="47209" y="14192"/>
                  <a:pt x="47230" y="14160"/>
                  <a:pt x="47236" y="14118"/>
                </a:cubicBezTo>
                <a:cubicBezTo>
                  <a:pt x="47250" y="14056"/>
                  <a:pt x="47250" y="14056"/>
                  <a:pt x="46720" y="13287"/>
                </a:cubicBezTo>
                <a:cubicBezTo>
                  <a:pt x="44503" y="10085"/>
                  <a:pt x="42840" y="7664"/>
                  <a:pt x="41780" y="6084"/>
                </a:cubicBezTo>
                <a:lnTo>
                  <a:pt x="41780" y="6084"/>
                </a:lnTo>
                <a:cubicBezTo>
                  <a:pt x="42389" y="6846"/>
                  <a:pt x="43269" y="7941"/>
                  <a:pt x="44180" y="9070"/>
                </a:cubicBezTo>
                <a:cubicBezTo>
                  <a:pt x="47841" y="13614"/>
                  <a:pt x="48295" y="14177"/>
                  <a:pt x="48454" y="14177"/>
                </a:cubicBezTo>
                <a:cubicBezTo>
                  <a:pt x="48476" y="14177"/>
                  <a:pt x="48493" y="14166"/>
                  <a:pt x="48512" y="14153"/>
                </a:cubicBezTo>
                <a:cubicBezTo>
                  <a:pt x="48543" y="14133"/>
                  <a:pt x="48570" y="14091"/>
                  <a:pt x="48578" y="14053"/>
                </a:cubicBezTo>
                <a:cubicBezTo>
                  <a:pt x="48612" y="13869"/>
                  <a:pt x="47964" y="12868"/>
                  <a:pt x="43862" y="6954"/>
                </a:cubicBezTo>
                <a:cubicBezTo>
                  <a:pt x="43606" y="6586"/>
                  <a:pt x="43356" y="6222"/>
                  <a:pt x="43117" y="5876"/>
                </a:cubicBezTo>
                <a:lnTo>
                  <a:pt x="43117" y="5876"/>
                </a:lnTo>
                <a:cubicBezTo>
                  <a:pt x="44849" y="7996"/>
                  <a:pt x="47434" y="11211"/>
                  <a:pt x="49298" y="13547"/>
                </a:cubicBezTo>
                <a:cubicBezTo>
                  <a:pt x="49328" y="13583"/>
                  <a:pt x="49371" y="13603"/>
                  <a:pt x="49415" y="13603"/>
                </a:cubicBezTo>
                <a:cubicBezTo>
                  <a:pt x="49427" y="13603"/>
                  <a:pt x="49439" y="13602"/>
                  <a:pt x="49451" y="13599"/>
                </a:cubicBezTo>
                <a:cubicBezTo>
                  <a:pt x="49510" y="13585"/>
                  <a:pt x="49551" y="13540"/>
                  <a:pt x="49565" y="13485"/>
                </a:cubicBezTo>
                <a:cubicBezTo>
                  <a:pt x="49568" y="13467"/>
                  <a:pt x="49568" y="13453"/>
                  <a:pt x="49526" y="13377"/>
                </a:cubicBezTo>
                <a:lnTo>
                  <a:pt x="49537" y="13367"/>
                </a:lnTo>
                <a:lnTo>
                  <a:pt x="49534" y="13360"/>
                </a:lnTo>
                <a:cubicBezTo>
                  <a:pt x="49534" y="13360"/>
                  <a:pt x="49513" y="13336"/>
                  <a:pt x="49475" y="13287"/>
                </a:cubicBezTo>
                <a:cubicBezTo>
                  <a:pt x="49243" y="12909"/>
                  <a:pt x="48432" y="11707"/>
                  <a:pt x="45584" y="7494"/>
                </a:cubicBezTo>
                <a:lnTo>
                  <a:pt x="45584" y="7494"/>
                </a:lnTo>
                <a:cubicBezTo>
                  <a:pt x="49104" y="11745"/>
                  <a:pt x="50241" y="13114"/>
                  <a:pt x="50615" y="13456"/>
                </a:cubicBezTo>
                <a:lnTo>
                  <a:pt x="50653" y="13512"/>
                </a:lnTo>
                <a:lnTo>
                  <a:pt x="50666" y="13502"/>
                </a:lnTo>
                <a:cubicBezTo>
                  <a:pt x="50727" y="13553"/>
                  <a:pt x="50765" y="13571"/>
                  <a:pt x="50795" y="13571"/>
                </a:cubicBezTo>
                <a:cubicBezTo>
                  <a:pt x="50818" y="13571"/>
                  <a:pt x="50836" y="13560"/>
                  <a:pt x="50857" y="13547"/>
                </a:cubicBezTo>
                <a:cubicBezTo>
                  <a:pt x="50888" y="13526"/>
                  <a:pt x="50913" y="13491"/>
                  <a:pt x="50919" y="13450"/>
                </a:cubicBezTo>
                <a:cubicBezTo>
                  <a:pt x="50927" y="13412"/>
                  <a:pt x="50919" y="13373"/>
                  <a:pt x="50895" y="13339"/>
                </a:cubicBezTo>
                <a:lnTo>
                  <a:pt x="46478" y="6787"/>
                </a:lnTo>
                <a:lnTo>
                  <a:pt x="46478" y="6787"/>
                </a:lnTo>
                <a:cubicBezTo>
                  <a:pt x="47999" y="8579"/>
                  <a:pt x="50452" y="11582"/>
                  <a:pt x="52112" y="13634"/>
                </a:cubicBezTo>
                <a:cubicBezTo>
                  <a:pt x="52142" y="13670"/>
                  <a:pt x="52186" y="13691"/>
                  <a:pt x="52231" y="13691"/>
                </a:cubicBezTo>
                <a:cubicBezTo>
                  <a:pt x="52262" y="13691"/>
                  <a:pt x="52293" y="13681"/>
                  <a:pt x="52320" y="13661"/>
                </a:cubicBezTo>
                <a:cubicBezTo>
                  <a:pt x="52382" y="13613"/>
                  <a:pt x="52399" y="13523"/>
                  <a:pt x="52350" y="13456"/>
                </a:cubicBezTo>
                <a:cubicBezTo>
                  <a:pt x="51148" y="11694"/>
                  <a:pt x="49377" y="9091"/>
                  <a:pt x="48283" y="7466"/>
                </a:cubicBezTo>
                <a:lnTo>
                  <a:pt x="48283" y="7466"/>
                </a:lnTo>
                <a:cubicBezTo>
                  <a:pt x="49742" y="9164"/>
                  <a:pt x="52184" y="12126"/>
                  <a:pt x="53850" y="14171"/>
                </a:cubicBezTo>
                <a:cubicBezTo>
                  <a:pt x="53881" y="14207"/>
                  <a:pt x="53923" y="14225"/>
                  <a:pt x="53966" y="14225"/>
                </a:cubicBezTo>
                <a:cubicBezTo>
                  <a:pt x="53997" y="14225"/>
                  <a:pt x="54029" y="14215"/>
                  <a:pt x="54055" y="14195"/>
                </a:cubicBezTo>
                <a:cubicBezTo>
                  <a:pt x="54121" y="14150"/>
                  <a:pt x="54135" y="14059"/>
                  <a:pt x="54090" y="13994"/>
                </a:cubicBezTo>
                <a:lnTo>
                  <a:pt x="51072" y="9517"/>
                </a:lnTo>
                <a:lnTo>
                  <a:pt x="55382" y="14396"/>
                </a:lnTo>
                <a:cubicBezTo>
                  <a:pt x="55409" y="14428"/>
                  <a:pt x="55451" y="14447"/>
                  <a:pt x="55492" y="14447"/>
                </a:cubicBezTo>
                <a:cubicBezTo>
                  <a:pt x="55505" y="14447"/>
                  <a:pt x="55519" y="14445"/>
                  <a:pt x="55531" y="14441"/>
                </a:cubicBezTo>
                <a:cubicBezTo>
                  <a:pt x="55587" y="14427"/>
                  <a:pt x="55628" y="14382"/>
                  <a:pt x="55638" y="14326"/>
                </a:cubicBezTo>
                <a:cubicBezTo>
                  <a:pt x="55646" y="14309"/>
                  <a:pt x="55646" y="14292"/>
                  <a:pt x="55597" y="14216"/>
                </a:cubicBezTo>
                <a:lnTo>
                  <a:pt x="55611" y="14205"/>
                </a:lnTo>
                <a:lnTo>
                  <a:pt x="55555" y="14142"/>
                </a:lnTo>
                <a:cubicBezTo>
                  <a:pt x="55358" y="13824"/>
                  <a:pt x="54693" y="12833"/>
                  <a:pt x="52843" y="10099"/>
                </a:cubicBezTo>
                <a:lnTo>
                  <a:pt x="52843" y="10099"/>
                </a:lnTo>
                <a:cubicBezTo>
                  <a:pt x="53317" y="10619"/>
                  <a:pt x="53871" y="11232"/>
                  <a:pt x="54364" y="11780"/>
                </a:cubicBezTo>
                <a:lnTo>
                  <a:pt x="54388" y="11801"/>
                </a:lnTo>
                <a:cubicBezTo>
                  <a:pt x="55881" y="13461"/>
                  <a:pt x="56442" y="14080"/>
                  <a:pt x="56678" y="14278"/>
                </a:cubicBezTo>
                <a:lnTo>
                  <a:pt x="56695" y="14305"/>
                </a:lnTo>
                <a:lnTo>
                  <a:pt x="56703" y="14299"/>
                </a:lnTo>
                <a:cubicBezTo>
                  <a:pt x="56766" y="14349"/>
                  <a:pt x="56805" y="14366"/>
                  <a:pt x="56834" y="14366"/>
                </a:cubicBezTo>
                <a:cubicBezTo>
                  <a:pt x="56859" y="14366"/>
                  <a:pt x="56878" y="14354"/>
                  <a:pt x="56900" y="14340"/>
                </a:cubicBezTo>
                <a:cubicBezTo>
                  <a:pt x="56931" y="14316"/>
                  <a:pt x="56955" y="14285"/>
                  <a:pt x="56962" y="14243"/>
                </a:cubicBezTo>
                <a:cubicBezTo>
                  <a:pt x="56969" y="14205"/>
                  <a:pt x="56962" y="14163"/>
                  <a:pt x="56938" y="14133"/>
                </a:cubicBezTo>
                <a:lnTo>
                  <a:pt x="54453" y="10446"/>
                </a:lnTo>
                <a:lnTo>
                  <a:pt x="54453" y="10446"/>
                </a:lnTo>
                <a:cubicBezTo>
                  <a:pt x="55181" y="11205"/>
                  <a:pt x="56113" y="12192"/>
                  <a:pt x="56737" y="12850"/>
                </a:cubicBezTo>
                <a:cubicBezTo>
                  <a:pt x="57434" y="13585"/>
                  <a:pt x="57752" y="13921"/>
                  <a:pt x="57918" y="14070"/>
                </a:cubicBezTo>
                <a:lnTo>
                  <a:pt x="57922" y="14077"/>
                </a:lnTo>
                <a:cubicBezTo>
                  <a:pt x="57925" y="14084"/>
                  <a:pt x="57929" y="14088"/>
                  <a:pt x="57933" y="14091"/>
                </a:cubicBezTo>
                <a:lnTo>
                  <a:pt x="57936" y="14098"/>
                </a:lnTo>
                <a:lnTo>
                  <a:pt x="57943" y="14091"/>
                </a:lnTo>
                <a:cubicBezTo>
                  <a:pt x="58017" y="14155"/>
                  <a:pt x="58058" y="14177"/>
                  <a:pt x="58091" y="14177"/>
                </a:cubicBezTo>
                <a:cubicBezTo>
                  <a:pt x="58112" y="14177"/>
                  <a:pt x="58130" y="14167"/>
                  <a:pt x="58150" y="14153"/>
                </a:cubicBezTo>
                <a:cubicBezTo>
                  <a:pt x="58182" y="14129"/>
                  <a:pt x="58206" y="14094"/>
                  <a:pt x="58213" y="14056"/>
                </a:cubicBezTo>
                <a:cubicBezTo>
                  <a:pt x="58227" y="13976"/>
                  <a:pt x="58227" y="13976"/>
                  <a:pt x="56733" y="11787"/>
                </a:cubicBezTo>
                <a:cubicBezTo>
                  <a:pt x="56522" y="11478"/>
                  <a:pt x="56304" y="11153"/>
                  <a:pt x="56100" y="10855"/>
                </a:cubicBezTo>
                <a:lnTo>
                  <a:pt x="56100" y="10855"/>
                </a:lnTo>
                <a:lnTo>
                  <a:pt x="59280" y="14046"/>
                </a:lnTo>
                <a:cubicBezTo>
                  <a:pt x="59308" y="14075"/>
                  <a:pt x="59346" y="14090"/>
                  <a:pt x="59384" y="14090"/>
                </a:cubicBezTo>
                <a:cubicBezTo>
                  <a:pt x="59418" y="14090"/>
                  <a:pt x="59452" y="14079"/>
                  <a:pt x="59481" y="14056"/>
                </a:cubicBezTo>
                <a:cubicBezTo>
                  <a:pt x="59540" y="14008"/>
                  <a:pt x="59551" y="13921"/>
                  <a:pt x="59509" y="13859"/>
                </a:cubicBezTo>
                <a:lnTo>
                  <a:pt x="56927" y="10030"/>
                </a:lnTo>
                <a:lnTo>
                  <a:pt x="56927" y="10030"/>
                </a:lnTo>
                <a:cubicBezTo>
                  <a:pt x="57922" y="11056"/>
                  <a:pt x="59401" y="12604"/>
                  <a:pt x="60375" y="13634"/>
                </a:cubicBezTo>
                <a:cubicBezTo>
                  <a:pt x="60405" y="13664"/>
                  <a:pt x="60445" y="13680"/>
                  <a:pt x="60486" y="13680"/>
                </a:cubicBezTo>
                <a:cubicBezTo>
                  <a:pt x="60518" y="13680"/>
                  <a:pt x="60551" y="13669"/>
                  <a:pt x="60579" y="13648"/>
                </a:cubicBezTo>
                <a:cubicBezTo>
                  <a:pt x="60638" y="13599"/>
                  <a:pt x="60653" y="13509"/>
                  <a:pt x="60607" y="13446"/>
                </a:cubicBezTo>
                <a:cubicBezTo>
                  <a:pt x="59863" y="12355"/>
                  <a:pt x="58795" y="10789"/>
                  <a:pt x="58008" y="9625"/>
                </a:cubicBezTo>
                <a:lnTo>
                  <a:pt x="58008" y="9625"/>
                </a:lnTo>
                <a:lnTo>
                  <a:pt x="61792" y="13693"/>
                </a:lnTo>
                <a:cubicBezTo>
                  <a:pt x="61820" y="13723"/>
                  <a:pt x="61861" y="13739"/>
                  <a:pt x="61902" y="13739"/>
                </a:cubicBezTo>
                <a:cubicBezTo>
                  <a:pt x="61931" y="13739"/>
                  <a:pt x="61960" y="13731"/>
                  <a:pt x="61986" y="13713"/>
                </a:cubicBezTo>
                <a:cubicBezTo>
                  <a:pt x="62017" y="13693"/>
                  <a:pt x="62041" y="13654"/>
                  <a:pt x="62049" y="13616"/>
                </a:cubicBezTo>
                <a:cubicBezTo>
                  <a:pt x="62070" y="13506"/>
                  <a:pt x="62073" y="13481"/>
                  <a:pt x="59495" y="9746"/>
                </a:cubicBezTo>
                <a:lnTo>
                  <a:pt x="59484" y="9732"/>
                </a:lnTo>
                <a:cubicBezTo>
                  <a:pt x="59239" y="9375"/>
                  <a:pt x="58985" y="9012"/>
                  <a:pt x="58743" y="8658"/>
                </a:cubicBezTo>
                <a:lnTo>
                  <a:pt x="58743" y="8658"/>
                </a:lnTo>
                <a:cubicBezTo>
                  <a:pt x="59225" y="9220"/>
                  <a:pt x="59769" y="9857"/>
                  <a:pt x="60312" y="10491"/>
                </a:cubicBezTo>
                <a:cubicBezTo>
                  <a:pt x="61269" y="11603"/>
                  <a:pt x="61990" y="12445"/>
                  <a:pt x="62519" y="13061"/>
                </a:cubicBezTo>
                <a:cubicBezTo>
                  <a:pt x="63036" y="13661"/>
                  <a:pt x="63320" y="13994"/>
                  <a:pt x="63472" y="14147"/>
                </a:cubicBezTo>
                <a:lnTo>
                  <a:pt x="63521" y="14216"/>
                </a:lnTo>
                <a:lnTo>
                  <a:pt x="63535" y="14205"/>
                </a:lnTo>
                <a:cubicBezTo>
                  <a:pt x="63595" y="14259"/>
                  <a:pt x="63631" y="14279"/>
                  <a:pt x="63661" y="14279"/>
                </a:cubicBezTo>
                <a:cubicBezTo>
                  <a:pt x="63684" y="14279"/>
                  <a:pt x="63703" y="14267"/>
                  <a:pt x="63725" y="14251"/>
                </a:cubicBezTo>
                <a:cubicBezTo>
                  <a:pt x="63795" y="14205"/>
                  <a:pt x="63812" y="14112"/>
                  <a:pt x="63763" y="14046"/>
                </a:cubicBezTo>
                <a:lnTo>
                  <a:pt x="59991" y="8446"/>
                </a:lnTo>
                <a:lnTo>
                  <a:pt x="59991" y="8446"/>
                </a:lnTo>
                <a:cubicBezTo>
                  <a:pt x="60465" y="9008"/>
                  <a:pt x="60978" y="9607"/>
                  <a:pt x="61494" y="10218"/>
                </a:cubicBezTo>
                <a:cubicBezTo>
                  <a:pt x="62415" y="11299"/>
                  <a:pt x="63192" y="12213"/>
                  <a:pt x="63743" y="12854"/>
                </a:cubicBezTo>
                <a:lnTo>
                  <a:pt x="63750" y="12861"/>
                </a:lnTo>
                <a:cubicBezTo>
                  <a:pt x="64336" y="13544"/>
                  <a:pt x="64606" y="13859"/>
                  <a:pt x="64751" y="13997"/>
                </a:cubicBezTo>
                <a:cubicBezTo>
                  <a:pt x="64758" y="14008"/>
                  <a:pt x="64765" y="14014"/>
                  <a:pt x="64765" y="14018"/>
                </a:cubicBezTo>
                <a:lnTo>
                  <a:pt x="64769" y="14025"/>
                </a:lnTo>
                <a:lnTo>
                  <a:pt x="64775" y="14022"/>
                </a:lnTo>
                <a:cubicBezTo>
                  <a:pt x="64840" y="14078"/>
                  <a:pt x="64878" y="14099"/>
                  <a:pt x="64910" y="14099"/>
                </a:cubicBezTo>
                <a:cubicBezTo>
                  <a:pt x="64934" y="14099"/>
                  <a:pt x="64954" y="14087"/>
                  <a:pt x="64980" y="14070"/>
                </a:cubicBezTo>
                <a:cubicBezTo>
                  <a:pt x="65042" y="14025"/>
                  <a:pt x="65066" y="14001"/>
                  <a:pt x="64987" y="13845"/>
                </a:cubicBezTo>
                <a:lnTo>
                  <a:pt x="64997" y="13835"/>
                </a:lnTo>
                <a:lnTo>
                  <a:pt x="64990" y="13831"/>
                </a:lnTo>
                <a:cubicBezTo>
                  <a:pt x="64983" y="13824"/>
                  <a:pt x="64977" y="13817"/>
                  <a:pt x="64963" y="13803"/>
                </a:cubicBezTo>
                <a:cubicBezTo>
                  <a:pt x="64859" y="13613"/>
                  <a:pt x="64616" y="13259"/>
                  <a:pt x="64141" y="12553"/>
                </a:cubicBezTo>
                <a:cubicBezTo>
                  <a:pt x="63597" y="11742"/>
                  <a:pt x="62856" y="10643"/>
                  <a:pt x="62201" y="9677"/>
                </a:cubicBezTo>
                <a:cubicBezTo>
                  <a:pt x="61588" y="8769"/>
                  <a:pt x="60974" y="7858"/>
                  <a:pt x="60475" y="7123"/>
                </a:cubicBezTo>
                <a:lnTo>
                  <a:pt x="60475" y="7123"/>
                </a:lnTo>
                <a:cubicBezTo>
                  <a:pt x="60936" y="7636"/>
                  <a:pt x="61459" y="8225"/>
                  <a:pt x="61927" y="8748"/>
                </a:cubicBezTo>
                <a:lnTo>
                  <a:pt x="61934" y="8758"/>
                </a:lnTo>
                <a:cubicBezTo>
                  <a:pt x="63600" y="10633"/>
                  <a:pt x="64228" y="11333"/>
                  <a:pt x="64481" y="11558"/>
                </a:cubicBezTo>
                <a:cubicBezTo>
                  <a:pt x="64491" y="11572"/>
                  <a:pt x="64499" y="11585"/>
                  <a:pt x="64508" y="11596"/>
                </a:cubicBezTo>
                <a:lnTo>
                  <a:pt x="64512" y="11603"/>
                </a:lnTo>
                <a:lnTo>
                  <a:pt x="64523" y="11596"/>
                </a:lnTo>
                <a:cubicBezTo>
                  <a:pt x="64584" y="11644"/>
                  <a:pt x="64622" y="11661"/>
                  <a:pt x="64652" y="11661"/>
                </a:cubicBezTo>
                <a:cubicBezTo>
                  <a:pt x="64676" y="11661"/>
                  <a:pt x="64695" y="11650"/>
                  <a:pt x="64716" y="11635"/>
                </a:cubicBezTo>
                <a:cubicBezTo>
                  <a:pt x="64748" y="11614"/>
                  <a:pt x="64772" y="11579"/>
                  <a:pt x="64779" y="11537"/>
                </a:cubicBezTo>
                <a:cubicBezTo>
                  <a:pt x="64785" y="11499"/>
                  <a:pt x="64775" y="11457"/>
                  <a:pt x="64755" y="11427"/>
                </a:cubicBezTo>
                <a:cubicBezTo>
                  <a:pt x="63590" y="9756"/>
                  <a:pt x="61872" y="7272"/>
                  <a:pt x="60811" y="5689"/>
                </a:cubicBezTo>
                <a:lnTo>
                  <a:pt x="60811" y="5689"/>
                </a:lnTo>
                <a:cubicBezTo>
                  <a:pt x="63701" y="8908"/>
                  <a:pt x="64598" y="9895"/>
                  <a:pt x="64938" y="10193"/>
                </a:cubicBezTo>
                <a:lnTo>
                  <a:pt x="64977" y="10248"/>
                </a:lnTo>
                <a:lnTo>
                  <a:pt x="64993" y="10238"/>
                </a:lnTo>
                <a:cubicBezTo>
                  <a:pt x="65057" y="10288"/>
                  <a:pt x="65094" y="10304"/>
                  <a:pt x="65123" y="10304"/>
                </a:cubicBezTo>
                <a:cubicBezTo>
                  <a:pt x="65144" y="10304"/>
                  <a:pt x="65161" y="10295"/>
                  <a:pt x="65180" y="10283"/>
                </a:cubicBezTo>
                <a:cubicBezTo>
                  <a:pt x="65247" y="10238"/>
                  <a:pt x="65268" y="10144"/>
                  <a:pt x="65219" y="10075"/>
                </a:cubicBezTo>
                <a:lnTo>
                  <a:pt x="62049" y="5374"/>
                </a:lnTo>
                <a:lnTo>
                  <a:pt x="62049" y="5374"/>
                </a:lnTo>
                <a:cubicBezTo>
                  <a:pt x="63947" y="7282"/>
                  <a:pt x="64689" y="7996"/>
                  <a:pt x="64973" y="8201"/>
                </a:cubicBezTo>
                <a:lnTo>
                  <a:pt x="64983" y="8218"/>
                </a:lnTo>
                <a:lnTo>
                  <a:pt x="64990" y="8214"/>
                </a:lnTo>
                <a:cubicBezTo>
                  <a:pt x="65056" y="8259"/>
                  <a:pt x="65096" y="8274"/>
                  <a:pt x="65126" y="8274"/>
                </a:cubicBezTo>
                <a:cubicBezTo>
                  <a:pt x="65150" y="8274"/>
                  <a:pt x="65168" y="8265"/>
                  <a:pt x="65188" y="8253"/>
                </a:cubicBezTo>
                <a:cubicBezTo>
                  <a:pt x="65219" y="8232"/>
                  <a:pt x="65243" y="8197"/>
                  <a:pt x="65250" y="8155"/>
                </a:cubicBezTo>
                <a:cubicBezTo>
                  <a:pt x="65257" y="8118"/>
                  <a:pt x="65250" y="8080"/>
                  <a:pt x="65226" y="8045"/>
                </a:cubicBezTo>
                <a:lnTo>
                  <a:pt x="62561" y="4095"/>
                </a:lnTo>
                <a:lnTo>
                  <a:pt x="62561" y="4095"/>
                </a:lnTo>
                <a:lnTo>
                  <a:pt x="64533" y="5491"/>
                </a:lnTo>
                <a:cubicBezTo>
                  <a:pt x="64559" y="5511"/>
                  <a:pt x="64590" y="5521"/>
                  <a:pt x="64622" y="5521"/>
                </a:cubicBezTo>
                <a:cubicBezTo>
                  <a:pt x="64660" y="5521"/>
                  <a:pt x="64698" y="5506"/>
                  <a:pt x="64727" y="5478"/>
                </a:cubicBezTo>
                <a:cubicBezTo>
                  <a:pt x="64779" y="5425"/>
                  <a:pt x="64785" y="5345"/>
                  <a:pt x="64740" y="5283"/>
                </a:cubicBezTo>
                <a:cubicBezTo>
                  <a:pt x="64176" y="4476"/>
                  <a:pt x="63445" y="3420"/>
                  <a:pt x="63074" y="2858"/>
                </a:cubicBezTo>
                <a:lnTo>
                  <a:pt x="63074" y="2858"/>
                </a:lnTo>
                <a:cubicBezTo>
                  <a:pt x="64314" y="3420"/>
                  <a:pt x="64590" y="3541"/>
                  <a:pt x="64689" y="3541"/>
                </a:cubicBezTo>
                <a:cubicBezTo>
                  <a:pt x="64717" y="3541"/>
                  <a:pt x="64730" y="3532"/>
                  <a:pt x="64748" y="3519"/>
                </a:cubicBezTo>
                <a:cubicBezTo>
                  <a:pt x="64782" y="3499"/>
                  <a:pt x="64803" y="3468"/>
                  <a:pt x="64814" y="3430"/>
                </a:cubicBezTo>
                <a:cubicBezTo>
                  <a:pt x="64827" y="3364"/>
                  <a:pt x="64827" y="3361"/>
                  <a:pt x="64048" y="2210"/>
                </a:cubicBezTo>
                <a:cubicBezTo>
                  <a:pt x="64315" y="2051"/>
                  <a:pt x="64894" y="1707"/>
                  <a:pt x="64894" y="1707"/>
                </a:cubicBezTo>
                <a:cubicBezTo>
                  <a:pt x="64928" y="1687"/>
                  <a:pt x="64952" y="1648"/>
                  <a:pt x="64963" y="1611"/>
                </a:cubicBezTo>
                <a:cubicBezTo>
                  <a:pt x="64969" y="1569"/>
                  <a:pt x="64963" y="1528"/>
                  <a:pt x="64938" y="1493"/>
                </a:cubicBezTo>
                <a:cubicBezTo>
                  <a:pt x="64782" y="1261"/>
                  <a:pt x="64515" y="872"/>
                  <a:pt x="64481" y="813"/>
                </a:cubicBezTo>
                <a:cubicBezTo>
                  <a:pt x="64478" y="807"/>
                  <a:pt x="64474" y="800"/>
                  <a:pt x="64470" y="796"/>
                </a:cubicBezTo>
                <a:cubicBezTo>
                  <a:pt x="64441" y="754"/>
                  <a:pt x="64394" y="731"/>
                  <a:pt x="64346" y="731"/>
                </a:cubicBezTo>
                <a:cubicBezTo>
                  <a:pt x="64316" y="731"/>
                  <a:pt x="64286" y="740"/>
                  <a:pt x="64259" y="759"/>
                </a:cubicBezTo>
                <a:cubicBezTo>
                  <a:pt x="64141" y="838"/>
                  <a:pt x="64134" y="845"/>
                  <a:pt x="64602" y="1531"/>
                </a:cubicBezTo>
                <a:cubicBezTo>
                  <a:pt x="63760" y="2033"/>
                  <a:pt x="63753" y="2037"/>
                  <a:pt x="63750" y="2040"/>
                </a:cubicBezTo>
                <a:cubicBezTo>
                  <a:pt x="63715" y="2061"/>
                  <a:pt x="63694" y="2096"/>
                  <a:pt x="63688" y="2134"/>
                </a:cubicBezTo>
                <a:cubicBezTo>
                  <a:pt x="63680" y="2172"/>
                  <a:pt x="63688" y="2214"/>
                  <a:pt x="63709" y="2248"/>
                </a:cubicBezTo>
                <a:lnTo>
                  <a:pt x="63781" y="2352"/>
                </a:lnTo>
                <a:cubicBezTo>
                  <a:pt x="63937" y="2581"/>
                  <a:pt x="64114" y="2844"/>
                  <a:pt x="64259" y="3062"/>
                </a:cubicBezTo>
                <a:cubicBezTo>
                  <a:pt x="63847" y="2879"/>
                  <a:pt x="63220" y="2595"/>
                  <a:pt x="62762" y="2387"/>
                </a:cubicBezTo>
                <a:cubicBezTo>
                  <a:pt x="62742" y="2378"/>
                  <a:pt x="62721" y="2374"/>
                  <a:pt x="62700" y="2374"/>
                </a:cubicBezTo>
                <a:cubicBezTo>
                  <a:pt x="62670" y="2374"/>
                  <a:pt x="62641" y="2382"/>
                  <a:pt x="62617" y="2401"/>
                </a:cubicBezTo>
                <a:cubicBezTo>
                  <a:pt x="62582" y="2422"/>
                  <a:pt x="62561" y="2459"/>
                  <a:pt x="62551" y="2497"/>
                </a:cubicBezTo>
                <a:cubicBezTo>
                  <a:pt x="62540" y="2567"/>
                  <a:pt x="62527" y="2630"/>
                  <a:pt x="64003" y="4750"/>
                </a:cubicBezTo>
                <a:lnTo>
                  <a:pt x="62066" y="3374"/>
                </a:lnTo>
                <a:cubicBezTo>
                  <a:pt x="62040" y="3356"/>
                  <a:pt x="62010" y="3347"/>
                  <a:pt x="61980" y="3347"/>
                </a:cubicBezTo>
                <a:cubicBezTo>
                  <a:pt x="61942" y="3347"/>
                  <a:pt x="61904" y="3361"/>
                  <a:pt x="61875" y="3388"/>
                </a:cubicBezTo>
                <a:cubicBezTo>
                  <a:pt x="61823" y="3440"/>
                  <a:pt x="61813" y="3519"/>
                  <a:pt x="61854" y="3578"/>
                </a:cubicBezTo>
                <a:lnTo>
                  <a:pt x="64256" y="7141"/>
                </a:lnTo>
                <a:cubicBezTo>
                  <a:pt x="63372" y="6278"/>
                  <a:pt x="62076" y="4975"/>
                  <a:pt x="61144" y="4036"/>
                </a:cubicBezTo>
                <a:cubicBezTo>
                  <a:pt x="61115" y="4006"/>
                  <a:pt x="61076" y="3992"/>
                  <a:pt x="61038" y="3992"/>
                </a:cubicBezTo>
                <a:cubicBezTo>
                  <a:pt x="61004" y="3992"/>
                  <a:pt x="60971" y="4003"/>
                  <a:pt x="60944" y="4026"/>
                </a:cubicBezTo>
                <a:cubicBezTo>
                  <a:pt x="60881" y="4074"/>
                  <a:pt x="60870" y="4160"/>
                  <a:pt x="60912" y="4226"/>
                </a:cubicBezTo>
                <a:lnTo>
                  <a:pt x="63912" y="8672"/>
                </a:lnTo>
                <a:cubicBezTo>
                  <a:pt x="62745" y="7390"/>
                  <a:pt x="61068" y="5526"/>
                  <a:pt x="59873" y="4195"/>
                </a:cubicBezTo>
                <a:cubicBezTo>
                  <a:pt x="59844" y="4163"/>
                  <a:pt x="59804" y="4146"/>
                  <a:pt x="59763" y="4146"/>
                </a:cubicBezTo>
                <a:cubicBezTo>
                  <a:pt x="59734" y="4146"/>
                  <a:pt x="59705" y="4154"/>
                  <a:pt x="59679" y="4171"/>
                </a:cubicBezTo>
                <a:cubicBezTo>
                  <a:pt x="59647" y="4192"/>
                  <a:pt x="59623" y="4230"/>
                  <a:pt x="59613" y="4272"/>
                </a:cubicBezTo>
                <a:cubicBezTo>
                  <a:pt x="59602" y="4341"/>
                  <a:pt x="59575" y="4483"/>
                  <a:pt x="63244" y="9777"/>
                </a:cubicBezTo>
                <a:cubicBezTo>
                  <a:pt x="62960" y="9458"/>
                  <a:pt x="62655" y="9116"/>
                  <a:pt x="62361" y="8786"/>
                </a:cubicBezTo>
                <a:lnTo>
                  <a:pt x="62149" y="8550"/>
                </a:lnTo>
                <a:cubicBezTo>
                  <a:pt x="60337" y="6510"/>
                  <a:pt x="59658" y="5748"/>
                  <a:pt x="59394" y="5523"/>
                </a:cubicBezTo>
                <a:cubicBezTo>
                  <a:pt x="59380" y="5502"/>
                  <a:pt x="59377" y="5494"/>
                  <a:pt x="59377" y="5494"/>
                </a:cubicBezTo>
                <a:lnTo>
                  <a:pt x="59370" y="5488"/>
                </a:lnTo>
                <a:lnTo>
                  <a:pt x="59364" y="5494"/>
                </a:lnTo>
                <a:cubicBezTo>
                  <a:pt x="59302" y="5445"/>
                  <a:pt x="59264" y="5428"/>
                  <a:pt x="59234" y="5428"/>
                </a:cubicBezTo>
                <a:cubicBezTo>
                  <a:pt x="59210" y="5428"/>
                  <a:pt x="59191" y="5439"/>
                  <a:pt x="59169" y="5453"/>
                </a:cubicBezTo>
                <a:cubicBezTo>
                  <a:pt x="59135" y="5478"/>
                  <a:pt x="59114" y="5512"/>
                  <a:pt x="59103" y="5550"/>
                </a:cubicBezTo>
                <a:cubicBezTo>
                  <a:pt x="59097" y="5588"/>
                  <a:pt x="59107" y="5630"/>
                  <a:pt x="59127" y="5661"/>
                </a:cubicBezTo>
                <a:cubicBezTo>
                  <a:pt x="60416" y="7570"/>
                  <a:pt x="62208" y="10221"/>
                  <a:pt x="63417" y="12012"/>
                </a:cubicBezTo>
                <a:cubicBezTo>
                  <a:pt x="61820" y="10141"/>
                  <a:pt x="59484" y="7390"/>
                  <a:pt x="58459" y="6177"/>
                </a:cubicBezTo>
                <a:cubicBezTo>
                  <a:pt x="58429" y="6143"/>
                  <a:pt x="58387" y="6126"/>
                  <a:pt x="58345" y="6126"/>
                </a:cubicBezTo>
                <a:cubicBezTo>
                  <a:pt x="58313" y="6126"/>
                  <a:pt x="58281" y="6136"/>
                  <a:pt x="58254" y="6156"/>
                </a:cubicBezTo>
                <a:cubicBezTo>
                  <a:pt x="58189" y="6201"/>
                  <a:pt x="58175" y="6292"/>
                  <a:pt x="58220" y="6357"/>
                </a:cubicBezTo>
                <a:lnTo>
                  <a:pt x="62111" y="12126"/>
                </a:lnTo>
                <a:cubicBezTo>
                  <a:pt x="60711" y="10498"/>
                  <a:pt x="58673" y="8121"/>
                  <a:pt x="57336" y="6555"/>
                </a:cubicBezTo>
                <a:cubicBezTo>
                  <a:pt x="57308" y="6522"/>
                  <a:pt x="57265" y="6504"/>
                  <a:pt x="57223" y="6504"/>
                </a:cubicBezTo>
                <a:cubicBezTo>
                  <a:pt x="57194" y="6504"/>
                  <a:pt x="57165" y="6512"/>
                  <a:pt x="57139" y="6530"/>
                </a:cubicBezTo>
                <a:cubicBezTo>
                  <a:pt x="57108" y="6551"/>
                  <a:pt x="57084" y="6586"/>
                  <a:pt x="57077" y="6628"/>
                </a:cubicBezTo>
                <a:cubicBezTo>
                  <a:pt x="57056" y="6732"/>
                  <a:pt x="57052" y="6742"/>
                  <a:pt x="59246" y="9916"/>
                </a:cubicBezTo>
                <a:lnTo>
                  <a:pt x="59252" y="9922"/>
                </a:lnTo>
                <a:cubicBezTo>
                  <a:pt x="59775" y="10678"/>
                  <a:pt x="60365" y="11531"/>
                  <a:pt x="60840" y="12227"/>
                </a:cubicBezTo>
                <a:lnTo>
                  <a:pt x="57000" y="8100"/>
                </a:lnTo>
                <a:cubicBezTo>
                  <a:pt x="56971" y="8071"/>
                  <a:pt x="56929" y="8054"/>
                  <a:pt x="56888" y="8054"/>
                </a:cubicBezTo>
                <a:cubicBezTo>
                  <a:pt x="56876" y="8054"/>
                  <a:pt x="56864" y="8056"/>
                  <a:pt x="56852" y="8059"/>
                </a:cubicBezTo>
                <a:cubicBezTo>
                  <a:pt x="56796" y="8076"/>
                  <a:pt x="56754" y="8121"/>
                  <a:pt x="56744" y="8176"/>
                </a:cubicBezTo>
                <a:cubicBezTo>
                  <a:pt x="56740" y="8197"/>
                  <a:pt x="56737" y="8214"/>
                  <a:pt x="56782" y="8297"/>
                </a:cubicBezTo>
                <a:lnTo>
                  <a:pt x="56778" y="8301"/>
                </a:lnTo>
                <a:lnTo>
                  <a:pt x="56796" y="8318"/>
                </a:lnTo>
                <a:cubicBezTo>
                  <a:pt x="56931" y="8564"/>
                  <a:pt x="57389" y="9261"/>
                  <a:pt x="59308" y="12074"/>
                </a:cubicBezTo>
                <a:cubicBezTo>
                  <a:pt x="57177" y="9833"/>
                  <a:pt x="56397" y="9039"/>
                  <a:pt x="56106" y="8814"/>
                </a:cubicBezTo>
                <a:lnTo>
                  <a:pt x="56089" y="8786"/>
                </a:lnTo>
                <a:lnTo>
                  <a:pt x="56079" y="8793"/>
                </a:lnTo>
                <a:cubicBezTo>
                  <a:pt x="56013" y="8745"/>
                  <a:pt x="55974" y="8728"/>
                  <a:pt x="55944" y="8728"/>
                </a:cubicBezTo>
                <a:cubicBezTo>
                  <a:pt x="55921" y="8728"/>
                  <a:pt x="55904" y="8738"/>
                  <a:pt x="55884" y="8751"/>
                </a:cubicBezTo>
                <a:cubicBezTo>
                  <a:pt x="55850" y="8772"/>
                  <a:pt x="55830" y="8807"/>
                  <a:pt x="55819" y="8849"/>
                </a:cubicBezTo>
                <a:cubicBezTo>
                  <a:pt x="55812" y="8887"/>
                  <a:pt x="55822" y="8924"/>
                  <a:pt x="55843" y="8959"/>
                </a:cubicBezTo>
                <a:lnTo>
                  <a:pt x="58382" y="12722"/>
                </a:lnTo>
                <a:lnTo>
                  <a:pt x="55223" y="9552"/>
                </a:lnTo>
                <a:cubicBezTo>
                  <a:pt x="55195" y="9524"/>
                  <a:pt x="55156" y="9507"/>
                  <a:pt x="55116" y="9507"/>
                </a:cubicBezTo>
                <a:cubicBezTo>
                  <a:pt x="55102" y="9507"/>
                  <a:pt x="55087" y="9509"/>
                  <a:pt x="55074" y="9514"/>
                </a:cubicBezTo>
                <a:cubicBezTo>
                  <a:pt x="55022" y="9531"/>
                  <a:pt x="54981" y="9573"/>
                  <a:pt x="54970" y="9628"/>
                </a:cubicBezTo>
                <a:cubicBezTo>
                  <a:pt x="54966" y="9652"/>
                  <a:pt x="54963" y="9673"/>
                  <a:pt x="55008" y="9753"/>
                </a:cubicBezTo>
                <a:lnTo>
                  <a:pt x="55005" y="9756"/>
                </a:lnTo>
                <a:lnTo>
                  <a:pt x="55011" y="9763"/>
                </a:lnTo>
                <a:cubicBezTo>
                  <a:pt x="55119" y="9947"/>
                  <a:pt x="55462" y="10456"/>
                  <a:pt x="56487" y="11956"/>
                </a:cubicBezTo>
                <a:lnTo>
                  <a:pt x="56650" y="12196"/>
                </a:lnTo>
                <a:cubicBezTo>
                  <a:pt x="56751" y="12344"/>
                  <a:pt x="56852" y="12491"/>
                  <a:pt x="56953" y="12640"/>
                </a:cubicBezTo>
                <a:lnTo>
                  <a:pt x="56953" y="12640"/>
                </a:lnTo>
                <a:cubicBezTo>
                  <a:pt x="54647" y="10209"/>
                  <a:pt x="53871" y="9386"/>
                  <a:pt x="53577" y="9146"/>
                </a:cubicBezTo>
                <a:lnTo>
                  <a:pt x="53553" y="9108"/>
                </a:lnTo>
                <a:lnTo>
                  <a:pt x="53543" y="9119"/>
                </a:lnTo>
                <a:cubicBezTo>
                  <a:pt x="53478" y="9068"/>
                  <a:pt x="53438" y="9050"/>
                  <a:pt x="53408" y="9050"/>
                </a:cubicBezTo>
                <a:cubicBezTo>
                  <a:pt x="53385" y="9050"/>
                  <a:pt x="53368" y="9060"/>
                  <a:pt x="53348" y="9074"/>
                </a:cubicBezTo>
                <a:cubicBezTo>
                  <a:pt x="53279" y="9122"/>
                  <a:pt x="53262" y="9216"/>
                  <a:pt x="53307" y="9282"/>
                </a:cubicBezTo>
                <a:lnTo>
                  <a:pt x="55646" y="12750"/>
                </a:lnTo>
                <a:cubicBezTo>
                  <a:pt x="55316" y="12386"/>
                  <a:pt x="54956" y="11988"/>
                  <a:pt x="54610" y="11603"/>
                </a:cubicBezTo>
                <a:cubicBezTo>
                  <a:pt x="52725" y="9517"/>
                  <a:pt x="52091" y="8814"/>
                  <a:pt x="51841" y="8617"/>
                </a:cubicBezTo>
                <a:lnTo>
                  <a:pt x="51838" y="8609"/>
                </a:lnTo>
                <a:lnTo>
                  <a:pt x="51834" y="8613"/>
                </a:lnTo>
                <a:cubicBezTo>
                  <a:pt x="51773" y="8564"/>
                  <a:pt x="51734" y="8547"/>
                  <a:pt x="51704" y="8547"/>
                </a:cubicBezTo>
                <a:cubicBezTo>
                  <a:pt x="51677" y="8547"/>
                  <a:pt x="51657" y="8562"/>
                  <a:pt x="51634" y="8579"/>
                </a:cubicBezTo>
                <a:cubicBezTo>
                  <a:pt x="51602" y="8599"/>
                  <a:pt x="51578" y="8633"/>
                  <a:pt x="51571" y="8672"/>
                </a:cubicBezTo>
                <a:cubicBezTo>
                  <a:pt x="51564" y="8710"/>
                  <a:pt x="51571" y="8751"/>
                  <a:pt x="51595" y="8786"/>
                </a:cubicBezTo>
                <a:lnTo>
                  <a:pt x="51706" y="8949"/>
                </a:lnTo>
                <a:cubicBezTo>
                  <a:pt x="52395" y="9971"/>
                  <a:pt x="53335" y="11361"/>
                  <a:pt x="54097" y="12490"/>
                </a:cubicBezTo>
                <a:lnTo>
                  <a:pt x="49772" y="7594"/>
                </a:lnTo>
                <a:cubicBezTo>
                  <a:pt x="49743" y="7561"/>
                  <a:pt x="49700" y="7543"/>
                  <a:pt x="49658" y="7543"/>
                </a:cubicBezTo>
                <a:cubicBezTo>
                  <a:pt x="49626" y="7543"/>
                  <a:pt x="49595" y="7553"/>
                  <a:pt x="49568" y="7573"/>
                </a:cubicBezTo>
                <a:cubicBezTo>
                  <a:pt x="49506" y="7622"/>
                  <a:pt x="49492" y="7709"/>
                  <a:pt x="49537" y="7774"/>
                </a:cubicBezTo>
                <a:lnTo>
                  <a:pt x="52059" y="11513"/>
                </a:lnTo>
                <a:cubicBezTo>
                  <a:pt x="51589" y="10941"/>
                  <a:pt x="51148" y="10411"/>
                  <a:pt x="50746" y="9930"/>
                </a:cubicBezTo>
                <a:cubicBezTo>
                  <a:pt x="47801" y="6381"/>
                  <a:pt x="47334" y="5899"/>
                  <a:pt x="47165" y="5899"/>
                </a:cubicBezTo>
                <a:cubicBezTo>
                  <a:pt x="47136" y="5899"/>
                  <a:pt x="47116" y="5913"/>
                  <a:pt x="47094" y="5928"/>
                </a:cubicBezTo>
                <a:cubicBezTo>
                  <a:pt x="47060" y="5948"/>
                  <a:pt x="47036" y="5983"/>
                  <a:pt x="47028" y="6025"/>
                </a:cubicBezTo>
                <a:cubicBezTo>
                  <a:pt x="47015" y="6094"/>
                  <a:pt x="47008" y="6139"/>
                  <a:pt x="50116" y="10706"/>
                </a:cubicBezTo>
                <a:cubicBezTo>
                  <a:pt x="49700" y="10200"/>
                  <a:pt x="49294" y="9704"/>
                  <a:pt x="48907" y="9236"/>
                </a:cubicBezTo>
                <a:cubicBezTo>
                  <a:pt x="45868" y="5548"/>
                  <a:pt x="45388" y="5054"/>
                  <a:pt x="45217" y="5054"/>
                </a:cubicBezTo>
                <a:cubicBezTo>
                  <a:pt x="45189" y="5054"/>
                  <a:pt x="45169" y="5068"/>
                  <a:pt x="45147" y="5083"/>
                </a:cubicBezTo>
                <a:cubicBezTo>
                  <a:pt x="45112" y="5103"/>
                  <a:pt x="45088" y="5138"/>
                  <a:pt x="45082" y="5176"/>
                </a:cubicBezTo>
                <a:cubicBezTo>
                  <a:pt x="45074" y="5217"/>
                  <a:pt x="45085" y="5256"/>
                  <a:pt x="45106" y="5291"/>
                </a:cubicBezTo>
                <a:lnTo>
                  <a:pt x="49256" y="11444"/>
                </a:lnTo>
                <a:cubicBezTo>
                  <a:pt x="48071" y="10030"/>
                  <a:pt x="46467" y="8093"/>
                  <a:pt x="45397" y="6801"/>
                </a:cubicBezTo>
                <a:lnTo>
                  <a:pt x="45306" y="6693"/>
                </a:lnTo>
                <a:cubicBezTo>
                  <a:pt x="44537" y="5765"/>
                  <a:pt x="44153" y="5301"/>
                  <a:pt x="43952" y="5086"/>
                </a:cubicBezTo>
                <a:cubicBezTo>
                  <a:pt x="43927" y="5051"/>
                  <a:pt x="43903" y="5013"/>
                  <a:pt x="43879" y="4979"/>
                </a:cubicBezTo>
                <a:lnTo>
                  <a:pt x="43876" y="4971"/>
                </a:lnTo>
                <a:lnTo>
                  <a:pt x="43855" y="4989"/>
                </a:lnTo>
                <a:cubicBezTo>
                  <a:pt x="43795" y="4933"/>
                  <a:pt x="43759" y="4914"/>
                  <a:pt x="43730" y="4914"/>
                </a:cubicBezTo>
                <a:cubicBezTo>
                  <a:pt x="43709" y="4914"/>
                  <a:pt x="43692" y="4924"/>
                  <a:pt x="43671" y="4937"/>
                </a:cubicBezTo>
                <a:cubicBezTo>
                  <a:pt x="43601" y="4985"/>
                  <a:pt x="43585" y="5079"/>
                  <a:pt x="43633" y="5145"/>
                </a:cubicBezTo>
                <a:cubicBezTo>
                  <a:pt x="44645" y="6642"/>
                  <a:pt x="46128" y="8835"/>
                  <a:pt x="47309" y="10588"/>
                </a:cubicBezTo>
                <a:cubicBezTo>
                  <a:pt x="46741" y="9877"/>
                  <a:pt x="46149" y="9143"/>
                  <a:pt x="45591" y="8454"/>
                </a:cubicBezTo>
                <a:cubicBezTo>
                  <a:pt x="42069" y="4092"/>
                  <a:pt x="41601" y="3543"/>
                  <a:pt x="41434" y="3543"/>
                </a:cubicBezTo>
                <a:cubicBezTo>
                  <a:pt x="41409" y="3543"/>
                  <a:pt x="41391" y="3555"/>
                  <a:pt x="41370" y="3568"/>
                </a:cubicBezTo>
                <a:cubicBezTo>
                  <a:pt x="41340" y="3593"/>
                  <a:pt x="41315" y="3627"/>
                  <a:pt x="41308" y="3665"/>
                </a:cubicBezTo>
                <a:cubicBezTo>
                  <a:pt x="41287" y="3769"/>
                  <a:pt x="41287" y="3769"/>
                  <a:pt x="43616" y="7123"/>
                </a:cubicBezTo>
                <a:cubicBezTo>
                  <a:pt x="44697" y="8682"/>
                  <a:pt x="46166" y="10800"/>
                  <a:pt x="47171" y="12292"/>
                </a:cubicBezTo>
                <a:cubicBezTo>
                  <a:pt x="45279" y="9968"/>
                  <a:pt x="41884" y="5740"/>
                  <a:pt x="40331" y="3800"/>
                </a:cubicBezTo>
                <a:cubicBezTo>
                  <a:pt x="40302" y="3763"/>
                  <a:pt x="40257" y="3743"/>
                  <a:pt x="40212" y="3743"/>
                </a:cubicBezTo>
                <a:cubicBezTo>
                  <a:pt x="40183" y="3743"/>
                  <a:pt x="40154" y="3751"/>
                  <a:pt x="40130" y="3769"/>
                </a:cubicBezTo>
                <a:cubicBezTo>
                  <a:pt x="40096" y="3790"/>
                  <a:pt x="40072" y="3828"/>
                  <a:pt x="40064" y="3869"/>
                </a:cubicBezTo>
                <a:cubicBezTo>
                  <a:pt x="40043" y="3981"/>
                  <a:pt x="40019" y="4109"/>
                  <a:pt x="45196" y="11610"/>
                </a:cubicBezTo>
                <a:cubicBezTo>
                  <a:pt x="43419" y="9423"/>
                  <a:pt x="40896" y="6274"/>
                  <a:pt x="39101" y="4022"/>
                </a:cubicBezTo>
                <a:cubicBezTo>
                  <a:pt x="39073" y="3986"/>
                  <a:pt x="39029" y="3966"/>
                  <a:pt x="38984" y="3966"/>
                </a:cubicBezTo>
                <a:cubicBezTo>
                  <a:pt x="38972" y="3966"/>
                  <a:pt x="38960" y="3967"/>
                  <a:pt x="38949" y="3970"/>
                </a:cubicBezTo>
                <a:cubicBezTo>
                  <a:pt x="38893" y="3984"/>
                  <a:pt x="38848" y="4029"/>
                  <a:pt x="38838" y="4088"/>
                </a:cubicBezTo>
                <a:cubicBezTo>
                  <a:pt x="38834" y="4109"/>
                  <a:pt x="38831" y="4126"/>
                  <a:pt x="38869" y="4199"/>
                </a:cubicBezTo>
                <a:lnTo>
                  <a:pt x="38866" y="4202"/>
                </a:lnTo>
                <a:lnTo>
                  <a:pt x="38890" y="4234"/>
                </a:lnTo>
                <a:cubicBezTo>
                  <a:pt x="39028" y="4472"/>
                  <a:pt x="39503" y="5169"/>
                  <a:pt x="41086" y="7480"/>
                </a:cubicBezTo>
                <a:lnTo>
                  <a:pt x="41128" y="7539"/>
                </a:lnTo>
                <a:cubicBezTo>
                  <a:pt x="42039" y="8866"/>
                  <a:pt x="43276" y="10667"/>
                  <a:pt x="44236" y="12089"/>
                </a:cubicBezTo>
                <a:cubicBezTo>
                  <a:pt x="42469" y="9909"/>
                  <a:pt x="39638" y="6399"/>
                  <a:pt x="37726" y="4022"/>
                </a:cubicBezTo>
                <a:cubicBezTo>
                  <a:pt x="37696" y="3985"/>
                  <a:pt x="37653" y="3966"/>
                  <a:pt x="37609" y="3966"/>
                </a:cubicBezTo>
                <a:cubicBezTo>
                  <a:pt x="37580" y="3966"/>
                  <a:pt x="37551" y="3974"/>
                  <a:pt x="37524" y="3991"/>
                </a:cubicBezTo>
                <a:cubicBezTo>
                  <a:pt x="37490" y="4015"/>
                  <a:pt x="37465" y="4050"/>
                  <a:pt x="37459" y="4091"/>
                </a:cubicBezTo>
                <a:cubicBezTo>
                  <a:pt x="37435" y="4220"/>
                  <a:pt x="37573" y="4469"/>
                  <a:pt x="40857" y="9202"/>
                </a:cubicBezTo>
                <a:cubicBezTo>
                  <a:pt x="41398" y="9981"/>
                  <a:pt x="42008" y="10862"/>
                  <a:pt x="42541" y="11638"/>
                </a:cubicBezTo>
                <a:lnTo>
                  <a:pt x="36766" y="4639"/>
                </a:lnTo>
                <a:cubicBezTo>
                  <a:pt x="36737" y="4604"/>
                  <a:pt x="36695" y="4586"/>
                  <a:pt x="36652" y="4586"/>
                </a:cubicBezTo>
                <a:cubicBezTo>
                  <a:pt x="36623" y="4586"/>
                  <a:pt x="36594" y="4594"/>
                  <a:pt x="36568" y="4611"/>
                </a:cubicBezTo>
                <a:cubicBezTo>
                  <a:pt x="36533" y="4635"/>
                  <a:pt x="36509" y="4670"/>
                  <a:pt x="36503" y="4712"/>
                </a:cubicBezTo>
                <a:cubicBezTo>
                  <a:pt x="36478" y="4840"/>
                  <a:pt x="36645" y="5131"/>
                  <a:pt x="40283" y="10408"/>
                </a:cubicBezTo>
                <a:lnTo>
                  <a:pt x="40369" y="10529"/>
                </a:lnTo>
                <a:cubicBezTo>
                  <a:pt x="40886" y="11281"/>
                  <a:pt x="41423" y="12060"/>
                  <a:pt x="41866" y="12705"/>
                </a:cubicBezTo>
                <a:cubicBezTo>
                  <a:pt x="40203" y="10706"/>
                  <a:pt x="37365" y="7151"/>
                  <a:pt x="35411" y="4674"/>
                </a:cubicBezTo>
                <a:cubicBezTo>
                  <a:pt x="35382" y="4637"/>
                  <a:pt x="35338" y="4617"/>
                  <a:pt x="35293" y="4617"/>
                </a:cubicBezTo>
                <a:cubicBezTo>
                  <a:pt x="35263" y="4617"/>
                  <a:pt x="35232" y="4626"/>
                  <a:pt x="35207" y="4646"/>
                </a:cubicBezTo>
                <a:cubicBezTo>
                  <a:pt x="35140" y="4694"/>
                  <a:pt x="35124" y="4784"/>
                  <a:pt x="35172" y="4850"/>
                </a:cubicBezTo>
                <a:cubicBezTo>
                  <a:pt x="36696" y="7064"/>
                  <a:pt x="38938" y="10335"/>
                  <a:pt x="40300" y="12365"/>
                </a:cubicBezTo>
                <a:cubicBezTo>
                  <a:pt x="38679" y="10418"/>
                  <a:pt x="36076" y="7245"/>
                  <a:pt x="34316" y="5089"/>
                </a:cubicBezTo>
                <a:cubicBezTo>
                  <a:pt x="34287" y="5054"/>
                  <a:pt x="34243" y="5035"/>
                  <a:pt x="34199" y="5035"/>
                </a:cubicBezTo>
                <a:cubicBezTo>
                  <a:pt x="34170" y="5035"/>
                  <a:pt x="34140" y="5043"/>
                  <a:pt x="34115" y="5062"/>
                </a:cubicBezTo>
                <a:cubicBezTo>
                  <a:pt x="34084" y="5083"/>
                  <a:pt x="34056" y="5124"/>
                  <a:pt x="34049" y="5162"/>
                </a:cubicBezTo>
                <a:cubicBezTo>
                  <a:pt x="34035" y="5235"/>
                  <a:pt x="34005" y="5422"/>
                  <a:pt x="38068" y="11281"/>
                </a:cubicBezTo>
                <a:lnTo>
                  <a:pt x="33280" y="5598"/>
                </a:lnTo>
                <a:cubicBezTo>
                  <a:pt x="33250" y="5563"/>
                  <a:pt x="33208" y="5545"/>
                  <a:pt x="33166" y="5545"/>
                </a:cubicBezTo>
                <a:cubicBezTo>
                  <a:pt x="33134" y="5545"/>
                  <a:pt x="33102" y="5555"/>
                  <a:pt x="33076" y="5574"/>
                </a:cubicBezTo>
                <a:cubicBezTo>
                  <a:pt x="33013" y="5623"/>
                  <a:pt x="32996" y="5713"/>
                  <a:pt x="33041" y="5779"/>
                </a:cubicBezTo>
                <a:cubicBezTo>
                  <a:pt x="33058" y="5799"/>
                  <a:pt x="33488" y="6437"/>
                  <a:pt x="34084" y="7320"/>
                </a:cubicBezTo>
                <a:cubicBezTo>
                  <a:pt x="34825" y="8422"/>
                  <a:pt x="35844" y="9933"/>
                  <a:pt x="36704" y="11205"/>
                </a:cubicBezTo>
                <a:cubicBezTo>
                  <a:pt x="36236" y="10640"/>
                  <a:pt x="35778" y="10096"/>
                  <a:pt x="35348" y="9583"/>
                </a:cubicBezTo>
                <a:cubicBezTo>
                  <a:pt x="32986" y="6762"/>
                  <a:pt x="32262" y="5931"/>
                  <a:pt x="31985" y="5716"/>
                </a:cubicBezTo>
                <a:lnTo>
                  <a:pt x="31980" y="5716"/>
                </a:lnTo>
                <a:cubicBezTo>
                  <a:pt x="31919" y="5669"/>
                  <a:pt x="31879" y="5654"/>
                  <a:pt x="31849" y="5654"/>
                </a:cubicBezTo>
                <a:cubicBezTo>
                  <a:pt x="31821" y="5654"/>
                  <a:pt x="31802" y="5667"/>
                  <a:pt x="31780" y="5681"/>
                </a:cubicBezTo>
                <a:cubicBezTo>
                  <a:pt x="31745" y="5702"/>
                  <a:pt x="31724" y="5740"/>
                  <a:pt x="31718" y="5779"/>
                </a:cubicBezTo>
                <a:cubicBezTo>
                  <a:pt x="31707" y="5817"/>
                  <a:pt x="31718" y="5859"/>
                  <a:pt x="31742" y="5889"/>
                </a:cubicBezTo>
                <a:cubicBezTo>
                  <a:pt x="33093" y="7823"/>
                  <a:pt x="35086" y="10699"/>
                  <a:pt x="36315" y="12535"/>
                </a:cubicBezTo>
                <a:cubicBezTo>
                  <a:pt x="35740" y="11856"/>
                  <a:pt x="35023" y="11014"/>
                  <a:pt x="34313" y="10176"/>
                </a:cubicBezTo>
                <a:cubicBezTo>
                  <a:pt x="33419" y="9122"/>
                  <a:pt x="32608" y="8169"/>
                  <a:pt x="32030" y="7490"/>
                </a:cubicBezTo>
                <a:cubicBezTo>
                  <a:pt x="31468" y="6829"/>
                  <a:pt x="31184" y="6500"/>
                  <a:pt x="31032" y="6343"/>
                </a:cubicBezTo>
                <a:lnTo>
                  <a:pt x="30990" y="6281"/>
                </a:lnTo>
                <a:lnTo>
                  <a:pt x="30976" y="6292"/>
                </a:lnTo>
                <a:cubicBezTo>
                  <a:pt x="30918" y="6239"/>
                  <a:pt x="30881" y="6220"/>
                  <a:pt x="30851" y="6220"/>
                </a:cubicBezTo>
                <a:cubicBezTo>
                  <a:pt x="30827" y="6220"/>
                  <a:pt x="30808" y="6232"/>
                  <a:pt x="30786" y="6247"/>
                </a:cubicBezTo>
                <a:cubicBezTo>
                  <a:pt x="30751" y="6271"/>
                  <a:pt x="30730" y="6305"/>
                  <a:pt x="30720" y="6343"/>
                </a:cubicBezTo>
                <a:cubicBezTo>
                  <a:pt x="30712" y="6382"/>
                  <a:pt x="30723" y="6423"/>
                  <a:pt x="30744" y="6455"/>
                </a:cubicBezTo>
                <a:lnTo>
                  <a:pt x="34756" y="12404"/>
                </a:lnTo>
                <a:cubicBezTo>
                  <a:pt x="33301" y="10699"/>
                  <a:pt x="31177" y="8166"/>
                  <a:pt x="29652" y="6343"/>
                </a:cubicBezTo>
                <a:cubicBezTo>
                  <a:pt x="29622" y="6309"/>
                  <a:pt x="29579" y="6291"/>
                  <a:pt x="29536" y="6291"/>
                </a:cubicBezTo>
                <a:cubicBezTo>
                  <a:pt x="29505" y="6291"/>
                  <a:pt x="29474" y="6300"/>
                  <a:pt x="29448" y="6319"/>
                </a:cubicBezTo>
                <a:cubicBezTo>
                  <a:pt x="29382" y="6367"/>
                  <a:pt x="29369" y="6458"/>
                  <a:pt x="29413" y="6524"/>
                </a:cubicBezTo>
                <a:lnTo>
                  <a:pt x="32937" y="11745"/>
                </a:lnTo>
                <a:lnTo>
                  <a:pt x="29438" y="7747"/>
                </a:lnTo>
                <a:cubicBezTo>
                  <a:pt x="28970" y="7210"/>
                  <a:pt x="28710" y="6915"/>
                  <a:pt x="28561" y="6770"/>
                </a:cubicBezTo>
                <a:lnTo>
                  <a:pt x="28502" y="6683"/>
                </a:lnTo>
                <a:lnTo>
                  <a:pt x="28485" y="6693"/>
                </a:lnTo>
                <a:cubicBezTo>
                  <a:pt x="28426" y="6646"/>
                  <a:pt x="28389" y="6629"/>
                  <a:pt x="28358" y="6629"/>
                </a:cubicBezTo>
                <a:cubicBezTo>
                  <a:pt x="28329" y="6629"/>
                  <a:pt x="28306" y="6644"/>
                  <a:pt x="28277" y="6663"/>
                </a:cubicBezTo>
                <a:lnTo>
                  <a:pt x="28277" y="6666"/>
                </a:lnTo>
                <a:cubicBezTo>
                  <a:pt x="28190" y="6752"/>
                  <a:pt x="28232" y="6815"/>
                  <a:pt x="28336" y="6967"/>
                </a:cubicBezTo>
                <a:cubicBezTo>
                  <a:pt x="29826" y="9146"/>
                  <a:pt x="31056" y="10952"/>
                  <a:pt x="31905" y="12209"/>
                </a:cubicBezTo>
                <a:cubicBezTo>
                  <a:pt x="29770" y="9493"/>
                  <a:pt x="25748" y="4185"/>
                  <a:pt x="22660" y="62"/>
                </a:cubicBezTo>
                <a:cubicBezTo>
                  <a:pt x="22631" y="22"/>
                  <a:pt x="22586" y="1"/>
                  <a:pt x="22540" y="1"/>
                </a:cubicBez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669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450" decel="100000" fill="hold"/>
                                        <p:tgtEl>
                                          <p:spTgt spid="19"/>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anim calcmode="lin" valueType="num">
                                      <p:cBhvr>
                                        <p:cTn id="16" dur="500" fill="hold"/>
                                        <p:tgtEl>
                                          <p:spTgt spid="17"/>
                                        </p:tgtEl>
                                        <p:attrNameLst>
                                          <p:attrName>ppt_x</p:attrName>
                                        </p:attrNameLst>
                                      </p:cBhvr>
                                      <p:tavLst>
                                        <p:tav tm="0">
                                          <p:val>
                                            <p:strVal val="#ppt_x"/>
                                          </p:val>
                                        </p:tav>
                                        <p:tav tm="100000">
                                          <p:val>
                                            <p:strVal val="#ppt_x"/>
                                          </p:val>
                                        </p:tav>
                                      </p:tavLst>
                                    </p:anim>
                                    <p:anim calcmode="lin" valueType="num">
                                      <p:cBhvr>
                                        <p:cTn id="17" dur="450" decel="100000" fill="hold"/>
                                        <p:tgtEl>
                                          <p:spTgt spid="17"/>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ppt_x</p:attrName>
                                        </p:attrNameLst>
                                      </p:cBhvr>
                                      <p:tavLst>
                                        <p:tav tm="0">
                                          <p:val>
                                            <p:strVal val="#ppt_x"/>
                                          </p:val>
                                        </p:tav>
                                        <p:tav tm="100000">
                                          <p:val>
                                            <p:strVal val="#ppt_x"/>
                                          </p:val>
                                        </p:tav>
                                      </p:tavLst>
                                    </p:anim>
                                    <p:anim calcmode="lin" valueType="num">
                                      <p:cBhvr>
                                        <p:cTn id="25" dur="450" decel="100000" fill="hold"/>
                                        <p:tgtEl>
                                          <p:spTgt spid="21"/>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anim calcmode="lin" valueType="num">
                                      <p:cBhvr>
                                        <p:cTn id="32" dur="500" fill="hold"/>
                                        <p:tgtEl>
                                          <p:spTgt spid="23"/>
                                        </p:tgtEl>
                                        <p:attrNameLst>
                                          <p:attrName>ppt_x</p:attrName>
                                        </p:attrNameLst>
                                      </p:cBhvr>
                                      <p:tavLst>
                                        <p:tav tm="0">
                                          <p:val>
                                            <p:strVal val="#ppt_x"/>
                                          </p:val>
                                        </p:tav>
                                        <p:tav tm="100000">
                                          <p:val>
                                            <p:strVal val="#ppt_x"/>
                                          </p:val>
                                        </p:tav>
                                      </p:tavLst>
                                    </p:anim>
                                    <p:anim calcmode="lin" valueType="num">
                                      <p:cBhvr>
                                        <p:cTn id="33" dur="450" decel="100000" fill="hold"/>
                                        <p:tgtEl>
                                          <p:spTgt spid="23"/>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F709498-CB97-5AA6-BD9F-209E52406486}"/>
              </a:ext>
            </a:extLst>
          </p:cNvPr>
          <p:cNvSpPr>
            <a:spLocks noGrp="1"/>
          </p:cNvSpPr>
          <p:nvPr>
            <p:ph type="subTitle" idx="1"/>
          </p:nvPr>
        </p:nvSpPr>
        <p:spPr>
          <a:xfrm>
            <a:off x="712675" y="1360074"/>
            <a:ext cx="4274263" cy="3248426"/>
          </a:xfrm>
        </p:spPr>
        <p:txBody>
          <a:bodyPr/>
          <a:lstStyle/>
          <a:p>
            <a:r>
              <a:rPr lang="en-US" sz="2500" dirty="0"/>
              <a:t>To create a system that predicts the flow and volume of traffic so that the users can take well informed decisions and plan their travels</a:t>
            </a:r>
            <a:endParaRPr lang="en-IN" sz="2500" dirty="0"/>
          </a:p>
        </p:txBody>
      </p:sp>
      <p:sp>
        <p:nvSpPr>
          <p:cNvPr id="3" name="Title 2">
            <a:extLst>
              <a:ext uri="{FF2B5EF4-FFF2-40B4-BE49-F238E27FC236}">
                <a16:creationId xmlns:a16="http://schemas.microsoft.com/office/drawing/2014/main" id="{D79AB87E-1718-2422-E4EE-63727B1EBDAA}"/>
              </a:ext>
            </a:extLst>
          </p:cNvPr>
          <p:cNvSpPr>
            <a:spLocks noGrp="1"/>
          </p:cNvSpPr>
          <p:nvPr>
            <p:ph type="title"/>
          </p:nvPr>
        </p:nvSpPr>
        <p:spPr>
          <a:xfrm>
            <a:off x="1739850" y="535000"/>
            <a:ext cx="5664300" cy="531000"/>
          </a:xfrm>
        </p:spPr>
        <p:txBody>
          <a:bodyPr/>
          <a:lstStyle/>
          <a:p>
            <a:r>
              <a:rPr lang="en-IN" sz="5000" dirty="0"/>
              <a:t>OBJECTIVE</a:t>
            </a:r>
          </a:p>
        </p:txBody>
      </p:sp>
      <p:pic>
        <p:nvPicPr>
          <p:cNvPr id="4" name="Google Shape;728;p36">
            <a:extLst>
              <a:ext uri="{FF2B5EF4-FFF2-40B4-BE49-F238E27FC236}">
                <a16:creationId xmlns:a16="http://schemas.microsoft.com/office/drawing/2014/main" id="{0051593E-7E6F-7E17-9C49-8DF3531D915E}"/>
              </a:ext>
            </a:extLst>
          </p:cNvPr>
          <p:cNvPicPr preferRelativeResize="0"/>
          <p:nvPr/>
        </p:nvPicPr>
        <p:blipFill rotWithShape="1">
          <a:blip r:embed="rId2">
            <a:alphaModFix/>
          </a:blip>
          <a:srcRect l="27650" t="23094" r="27650"/>
          <a:stretch/>
        </p:blipFill>
        <p:spPr>
          <a:xfrm>
            <a:off x="5183087" y="1162487"/>
            <a:ext cx="3613800" cy="3497400"/>
          </a:xfrm>
          <a:prstGeom prst="ellipse">
            <a:avLst/>
          </a:prstGeom>
          <a:noFill/>
          <a:ln>
            <a:noFill/>
          </a:ln>
        </p:spPr>
      </p:pic>
      <p:grpSp>
        <p:nvGrpSpPr>
          <p:cNvPr id="5" name="Google Shape;709;p35">
            <a:extLst>
              <a:ext uri="{FF2B5EF4-FFF2-40B4-BE49-F238E27FC236}">
                <a16:creationId xmlns:a16="http://schemas.microsoft.com/office/drawing/2014/main" id="{581F54C0-8718-E46F-B1BC-D152814E5882}"/>
              </a:ext>
            </a:extLst>
          </p:cNvPr>
          <p:cNvGrpSpPr/>
          <p:nvPr/>
        </p:nvGrpSpPr>
        <p:grpSpPr>
          <a:xfrm rot="19917600">
            <a:off x="898043" y="628078"/>
            <a:ext cx="1122008" cy="1068818"/>
            <a:chOff x="4750988" y="2321488"/>
            <a:chExt cx="336569" cy="346714"/>
          </a:xfrm>
        </p:grpSpPr>
        <p:sp>
          <p:nvSpPr>
            <p:cNvPr id="6" name="Google Shape;710;p35">
              <a:extLst>
                <a:ext uri="{FF2B5EF4-FFF2-40B4-BE49-F238E27FC236}">
                  <a16:creationId xmlns:a16="http://schemas.microsoft.com/office/drawing/2014/main" id="{094EA9B9-8DEB-FD49-0AF0-561296F7D8C8}"/>
                </a:ext>
              </a:extLst>
            </p:cNvPr>
            <p:cNvSpPr/>
            <p:nvPr/>
          </p:nvSpPr>
          <p:spPr>
            <a:xfrm>
              <a:off x="4822899" y="2321488"/>
              <a:ext cx="264658" cy="265917"/>
            </a:xfrm>
            <a:custGeom>
              <a:avLst/>
              <a:gdLst/>
              <a:ahLst/>
              <a:cxnLst/>
              <a:rect l="l" t="t" r="r" b="b"/>
              <a:pathLst>
                <a:path w="10305" h="10354" extrusionOk="0">
                  <a:moveTo>
                    <a:pt x="462" y="265"/>
                  </a:moveTo>
                  <a:lnTo>
                    <a:pt x="462" y="265"/>
                  </a:lnTo>
                  <a:cubicBezTo>
                    <a:pt x="1179" y="777"/>
                    <a:pt x="1807" y="1392"/>
                    <a:pt x="2395" y="2048"/>
                  </a:cubicBezTo>
                  <a:cubicBezTo>
                    <a:pt x="2371" y="2143"/>
                    <a:pt x="2350" y="2239"/>
                    <a:pt x="2326" y="2334"/>
                  </a:cubicBezTo>
                  <a:cubicBezTo>
                    <a:pt x="2322" y="2359"/>
                    <a:pt x="2342" y="2375"/>
                    <a:pt x="2361" y="2375"/>
                  </a:cubicBezTo>
                  <a:cubicBezTo>
                    <a:pt x="2373" y="2375"/>
                    <a:pt x="2386" y="2368"/>
                    <a:pt x="2391" y="2352"/>
                  </a:cubicBezTo>
                  <a:cubicBezTo>
                    <a:pt x="2412" y="2273"/>
                    <a:pt x="2439" y="2198"/>
                    <a:pt x="2460" y="2119"/>
                  </a:cubicBezTo>
                  <a:cubicBezTo>
                    <a:pt x="3481" y="3270"/>
                    <a:pt x="4386" y="4544"/>
                    <a:pt x="5445" y="5644"/>
                  </a:cubicBezTo>
                  <a:cubicBezTo>
                    <a:pt x="6230" y="6463"/>
                    <a:pt x="7046" y="7252"/>
                    <a:pt x="7856" y="8045"/>
                  </a:cubicBezTo>
                  <a:cubicBezTo>
                    <a:pt x="7746" y="8072"/>
                    <a:pt x="7634" y="8109"/>
                    <a:pt x="7528" y="8133"/>
                  </a:cubicBezTo>
                  <a:cubicBezTo>
                    <a:pt x="7489" y="8143"/>
                    <a:pt x="7502" y="8192"/>
                    <a:pt x="7535" y="8192"/>
                  </a:cubicBezTo>
                  <a:cubicBezTo>
                    <a:pt x="7537" y="8192"/>
                    <a:pt x="7539" y="8192"/>
                    <a:pt x="7541" y="8191"/>
                  </a:cubicBezTo>
                  <a:cubicBezTo>
                    <a:pt x="7671" y="8171"/>
                    <a:pt x="7815" y="8161"/>
                    <a:pt x="7951" y="8137"/>
                  </a:cubicBezTo>
                  <a:lnTo>
                    <a:pt x="8262" y="8441"/>
                  </a:lnTo>
                  <a:cubicBezTo>
                    <a:pt x="8573" y="8745"/>
                    <a:pt x="9522" y="9411"/>
                    <a:pt x="9662" y="9814"/>
                  </a:cubicBezTo>
                  <a:cubicBezTo>
                    <a:pt x="9733" y="10023"/>
                    <a:pt x="9751" y="10046"/>
                    <a:pt x="9660" y="10046"/>
                  </a:cubicBezTo>
                  <a:cubicBezTo>
                    <a:pt x="9634" y="10046"/>
                    <a:pt x="9599" y="10044"/>
                    <a:pt x="9555" y="10044"/>
                  </a:cubicBezTo>
                  <a:cubicBezTo>
                    <a:pt x="9500" y="10044"/>
                    <a:pt x="9431" y="10047"/>
                    <a:pt x="9345" y="10060"/>
                  </a:cubicBezTo>
                  <a:cubicBezTo>
                    <a:pt x="9153" y="10087"/>
                    <a:pt x="8945" y="10093"/>
                    <a:pt x="8736" y="10093"/>
                  </a:cubicBezTo>
                  <a:cubicBezTo>
                    <a:pt x="8573" y="10093"/>
                    <a:pt x="8410" y="10089"/>
                    <a:pt x="8254" y="10089"/>
                  </a:cubicBezTo>
                  <a:cubicBezTo>
                    <a:pt x="8209" y="10089"/>
                    <a:pt x="8165" y="10090"/>
                    <a:pt x="8122" y="10090"/>
                  </a:cubicBezTo>
                  <a:cubicBezTo>
                    <a:pt x="7767" y="10101"/>
                    <a:pt x="7415" y="10104"/>
                    <a:pt x="7060" y="10107"/>
                  </a:cubicBezTo>
                  <a:lnTo>
                    <a:pt x="7060" y="10094"/>
                  </a:lnTo>
                  <a:cubicBezTo>
                    <a:pt x="6988" y="9950"/>
                    <a:pt x="6951" y="9786"/>
                    <a:pt x="6954" y="9626"/>
                  </a:cubicBezTo>
                  <a:cubicBezTo>
                    <a:pt x="6957" y="9472"/>
                    <a:pt x="7009" y="9342"/>
                    <a:pt x="7039" y="9196"/>
                  </a:cubicBezTo>
                  <a:cubicBezTo>
                    <a:pt x="7042" y="9168"/>
                    <a:pt x="7019" y="9141"/>
                    <a:pt x="6995" y="9141"/>
                  </a:cubicBezTo>
                  <a:cubicBezTo>
                    <a:pt x="6986" y="9141"/>
                    <a:pt x="6976" y="9145"/>
                    <a:pt x="6968" y="9155"/>
                  </a:cubicBezTo>
                  <a:cubicBezTo>
                    <a:pt x="6759" y="9414"/>
                    <a:pt x="6817" y="9827"/>
                    <a:pt x="6957" y="10111"/>
                  </a:cubicBezTo>
                  <a:cubicBezTo>
                    <a:pt x="6113" y="10126"/>
                    <a:pt x="5268" y="10135"/>
                    <a:pt x="4424" y="10135"/>
                  </a:cubicBezTo>
                  <a:cubicBezTo>
                    <a:pt x="4298" y="10135"/>
                    <a:pt x="4173" y="10135"/>
                    <a:pt x="4048" y="10135"/>
                  </a:cubicBezTo>
                  <a:cubicBezTo>
                    <a:pt x="3300" y="10135"/>
                    <a:pt x="2552" y="10128"/>
                    <a:pt x="1804" y="10118"/>
                  </a:cubicBezTo>
                  <a:cubicBezTo>
                    <a:pt x="1800" y="10118"/>
                    <a:pt x="1797" y="10118"/>
                    <a:pt x="1793" y="10118"/>
                  </a:cubicBezTo>
                  <a:cubicBezTo>
                    <a:pt x="1646" y="10118"/>
                    <a:pt x="1362" y="10159"/>
                    <a:pt x="1122" y="10159"/>
                  </a:cubicBezTo>
                  <a:cubicBezTo>
                    <a:pt x="983" y="10159"/>
                    <a:pt x="859" y="10145"/>
                    <a:pt x="786" y="10101"/>
                  </a:cubicBezTo>
                  <a:cubicBezTo>
                    <a:pt x="462" y="9899"/>
                    <a:pt x="407" y="9544"/>
                    <a:pt x="404" y="9202"/>
                  </a:cubicBezTo>
                  <a:lnTo>
                    <a:pt x="404" y="9202"/>
                  </a:lnTo>
                  <a:cubicBezTo>
                    <a:pt x="793" y="9233"/>
                    <a:pt x="1182" y="9254"/>
                    <a:pt x="1568" y="9264"/>
                  </a:cubicBezTo>
                  <a:cubicBezTo>
                    <a:pt x="1609" y="9264"/>
                    <a:pt x="1606" y="9206"/>
                    <a:pt x="1568" y="9202"/>
                  </a:cubicBezTo>
                  <a:cubicBezTo>
                    <a:pt x="1182" y="9168"/>
                    <a:pt x="793" y="9148"/>
                    <a:pt x="407" y="9137"/>
                  </a:cubicBezTo>
                  <a:cubicBezTo>
                    <a:pt x="407" y="9004"/>
                    <a:pt x="414" y="8874"/>
                    <a:pt x="414" y="8758"/>
                  </a:cubicBezTo>
                  <a:cubicBezTo>
                    <a:pt x="414" y="8663"/>
                    <a:pt x="417" y="8571"/>
                    <a:pt x="417" y="8475"/>
                  </a:cubicBezTo>
                  <a:cubicBezTo>
                    <a:pt x="584" y="8477"/>
                    <a:pt x="749" y="8480"/>
                    <a:pt x="915" y="8480"/>
                  </a:cubicBezTo>
                  <a:cubicBezTo>
                    <a:pt x="983" y="8480"/>
                    <a:pt x="1052" y="8479"/>
                    <a:pt x="1121" y="8478"/>
                  </a:cubicBezTo>
                  <a:cubicBezTo>
                    <a:pt x="1176" y="8478"/>
                    <a:pt x="1176" y="8393"/>
                    <a:pt x="1121" y="8393"/>
                  </a:cubicBezTo>
                  <a:cubicBezTo>
                    <a:pt x="1052" y="8392"/>
                    <a:pt x="983" y="8392"/>
                    <a:pt x="915" y="8392"/>
                  </a:cubicBezTo>
                  <a:cubicBezTo>
                    <a:pt x="749" y="8392"/>
                    <a:pt x="585" y="8394"/>
                    <a:pt x="421" y="8396"/>
                  </a:cubicBezTo>
                  <a:cubicBezTo>
                    <a:pt x="421" y="8215"/>
                    <a:pt x="424" y="8034"/>
                    <a:pt x="428" y="7850"/>
                  </a:cubicBezTo>
                  <a:cubicBezTo>
                    <a:pt x="536" y="7792"/>
                    <a:pt x="657" y="7763"/>
                    <a:pt x="778" y="7763"/>
                  </a:cubicBezTo>
                  <a:cubicBezTo>
                    <a:pt x="844" y="7763"/>
                    <a:pt x="910" y="7772"/>
                    <a:pt x="974" y="7788"/>
                  </a:cubicBezTo>
                  <a:cubicBezTo>
                    <a:pt x="978" y="7790"/>
                    <a:pt x="982" y="7790"/>
                    <a:pt x="986" y="7790"/>
                  </a:cubicBezTo>
                  <a:cubicBezTo>
                    <a:pt x="1028" y="7790"/>
                    <a:pt x="1042" y="7726"/>
                    <a:pt x="995" y="7713"/>
                  </a:cubicBezTo>
                  <a:cubicBezTo>
                    <a:pt x="921" y="7687"/>
                    <a:pt x="845" y="7674"/>
                    <a:pt x="769" y="7674"/>
                  </a:cubicBezTo>
                  <a:cubicBezTo>
                    <a:pt x="650" y="7674"/>
                    <a:pt x="532" y="7706"/>
                    <a:pt x="428" y="7768"/>
                  </a:cubicBezTo>
                  <a:cubicBezTo>
                    <a:pt x="431" y="7515"/>
                    <a:pt x="434" y="7263"/>
                    <a:pt x="438" y="7013"/>
                  </a:cubicBezTo>
                  <a:cubicBezTo>
                    <a:pt x="1046" y="7013"/>
                    <a:pt x="1654" y="7030"/>
                    <a:pt x="2262" y="7054"/>
                  </a:cubicBezTo>
                  <a:cubicBezTo>
                    <a:pt x="2309" y="7054"/>
                    <a:pt x="2309" y="6983"/>
                    <a:pt x="2262" y="6979"/>
                  </a:cubicBezTo>
                  <a:cubicBezTo>
                    <a:pt x="1861" y="6954"/>
                    <a:pt x="1463" y="6944"/>
                    <a:pt x="1063" y="6944"/>
                  </a:cubicBezTo>
                  <a:cubicBezTo>
                    <a:pt x="856" y="6944"/>
                    <a:pt x="649" y="6947"/>
                    <a:pt x="441" y="6952"/>
                  </a:cubicBezTo>
                  <a:cubicBezTo>
                    <a:pt x="441" y="6767"/>
                    <a:pt x="445" y="6583"/>
                    <a:pt x="448" y="6399"/>
                  </a:cubicBezTo>
                  <a:cubicBezTo>
                    <a:pt x="824" y="6412"/>
                    <a:pt x="1196" y="6429"/>
                    <a:pt x="1568" y="6433"/>
                  </a:cubicBezTo>
                  <a:cubicBezTo>
                    <a:pt x="1620" y="6433"/>
                    <a:pt x="1620" y="6354"/>
                    <a:pt x="1568" y="6354"/>
                  </a:cubicBezTo>
                  <a:cubicBezTo>
                    <a:pt x="1196" y="6337"/>
                    <a:pt x="824" y="6330"/>
                    <a:pt x="452" y="6323"/>
                  </a:cubicBezTo>
                  <a:cubicBezTo>
                    <a:pt x="458" y="5811"/>
                    <a:pt x="465" y="5299"/>
                    <a:pt x="475" y="4787"/>
                  </a:cubicBezTo>
                  <a:cubicBezTo>
                    <a:pt x="827" y="4810"/>
                    <a:pt x="1182" y="4828"/>
                    <a:pt x="1534" y="4841"/>
                  </a:cubicBezTo>
                  <a:cubicBezTo>
                    <a:pt x="1592" y="4841"/>
                    <a:pt x="1589" y="4759"/>
                    <a:pt x="1534" y="4756"/>
                  </a:cubicBezTo>
                  <a:cubicBezTo>
                    <a:pt x="1182" y="4725"/>
                    <a:pt x="827" y="4708"/>
                    <a:pt x="475" y="4691"/>
                  </a:cubicBezTo>
                  <a:cubicBezTo>
                    <a:pt x="479" y="4520"/>
                    <a:pt x="479" y="4346"/>
                    <a:pt x="479" y="4172"/>
                  </a:cubicBezTo>
                  <a:cubicBezTo>
                    <a:pt x="518" y="4170"/>
                    <a:pt x="556" y="4169"/>
                    <a:pt x="595" y="4169"/>
                  </a:cubicBezTo>
                  <a:cubicBezTo>
                    <a:pt x="756" y="4169"/>
                    <a:pt x="916" y="4186"/>
                    <a:pt x="1073" y="4216"/>
                  </a:cubicBezTo>
                  <a:cubicBezTo>
                    <a:pt x="1118" y="4216"/>
                    <a:pt x="1131" y="4162"/>
                    <a:pt x="1097" y="4138"/>
                  </a:cubicBezTo>
                  <a:cubicBezTo>
                    <a:pt x="951" y="4101"/>
                    <a:pt x="802" y="4081"/>
                    <a:pt x="653" y="4081"/>
                  </a:cubicBezTo>
                  <a:cubicBezTo>
                    <a:pt x="596" y="4081"/>
                    <a:pt x="539" y="4084"/>
                    <a:pt x="482" y="4090"/>
                  </a:cubicBezTo>
                  <a:cubicBezTo>
                    <a:pt x="486" y="3578"/>
                    <a:pt x="489" y="3065"/>
                    <a:pt x="489" y="2553"/>
                  </a:cubicBezTo>
                  <a:cubicBezTo>
                    <a:pt x="629" y="2563"/>
                    <a:pt x="773" y="2574"/>
                    <a:pt x="913" y="2580"/>
                  </a:cubicBezTo>
                  <a:cubicBezTo>
                    <a:pt x="950" y="2580"/>
                    <a:pt x="947" y="2529"/>
                    <a:pt x="913" y="2526"/>
                  </a:cubicBezTo>
                  <a:cubicBezTo>
                    <a:pt x="773" y="2512"/>
                    <a:pt x="629" y="2502"/>
                    <a:pt x="489" y="2492"/>
                  </a:cubicBezTo>
                  <a:cubicBezTo>
                    <a:pt x="489" y="2113"/>
                    <a:pt x="486" y="1730"/>
                    <a:pt x="482" y="1351"/>
                  </a:cubicBezTo>
                  <a:lnTo>
                    <a:pt x="482" y="1351"/>
                  </a:lnTo>
                  <a:cubicBezTo>
                    <a:pt x="615" y="1361"/>
                    <a:pt x="745" y="1371"/>
                    <a:pt x="878" y="1378"/>
                  </a:cubicBezTo>
                  <a:cubicBezTo>
                    <a:pt x="880" y="1378"/>
                    <a:pt x="881" y="1378"/>
                    <a:pt x="882" y="1378"/>
                  </a:cubicBezTo>
                  <a:cubicBezTo>
                    <a:pt x="933" y="1378"/>
                    <a:pt x="932" y="1300"/>
                    <a:pt x="878" y="1293"/>
                  </a:cubicBezTo>
                  <a:cubicBezTo>
                    <a:pt x="745" y="1279"/>
                    <a:pt x="612" y="1269"/>
                    <a:pt x="479" y="1262"/>
                  </a:cubicBezTo>
                  <a:cubicBezTo>
                    <a:pt x="475" y="927"/>
                    <a:pt x="469" y="596"/>
                    <a:pt x="462" y="265"/>
                  </a:cubicBezTo>
                  <a:close/>
                  <a:moveTo>
                    <a:pt x="429" y="0"/>
                  </a:moveTo>
                  <a:cubicBezTo>
                    <a:pt x="363" y="0"/>
                    <a:pt x="317" y="77"/>
                    <a:pt x="335" y="142"/>
                  </a:cubicBezTo>
                  <a:cubicBezTo>
                    <a:pt x="335" y="149"/>
                    <a:pt x="332" y="149"/>
                    <a:pt x="332" y="156"/>
                  </a:cubicBezTo>
                  <a:cubicBezTo>
                    <a:pt x="257" y="1665"/>
                    <a:pt x="250" y="3178"/>
                    <a:pt x="240" y="4688"/>
                  </a:cubicBezTo>
                  <a:cubicBezTo>
                    <a:pt x="209" y="4705"/>
                    <a:pt x="209" y="4746"/>
                    <a:pt x="240" y="4763"/>
                  </a:cubicBezTo>
                  <a:cubicBezTo>
                    <a:pt x="236" y="5094"/>
                    <a:pt x="233" y="5425"/>
                    <a:pt x="230" y="5756"/>
                  </a:cubicBezTo>
                  <a:lnTo>
                    <a:pt x="199" y="8553"/>
                  </a:lnTo>
                  <a:cubicBezTo>
                    <a:pt x="195" y="8874"/>
                    <a:pt x="1" y="9841"/>
                    <a:pt x="281" y="10135"/>
                  </a:cubicBezTo>
                  <a:cubicBezTo>
                    <a:pt x="450" y="10313"/>
                    <a:pt x="719" y="10352"/>
                    <a:pt x="989" y="10352"/>
                  </a:cubicBezTo>
                  <a:cubicBezTo>
                    <a:pt x="1198" y="10352"/>
                    <a:pt x="1407" y="10329"/>
                    <a:pt x="1573" y="10329"/>
                  </a:cubicBezTo>
                  <a:cubicBezTo>
                    <a:pt x="1583" y="10329"/>
                    <a:pt x="1593" y="10329"/>
                    <a:pt x="1602" y="10329"/>
                  </a:cubicBezTo>
                  <a:cubicBezTo>
                    <a:pt x="2555" y="10346"/>
                    <a:pt x="3505" y="10353"/>
                    <a:pt x="4458" y="10353"/>
                  </a:cubicBezTo>
                  <a:cubicBezTo>
                    <a:pt x="6360" y="10353"/>
                    <a:pt x="8262" y="10319"/>
                    <a:pt x="10164" y="10254"/>
                  </a:cubicBezTo>
                  <a:cubicBezTo>
                    <a:pt x="10260" y="10247"/>
                    <a:pt x="10304" y="10135"/>
                    <a:pt x="10243" y="10066"/>
                  </a:cubicBezTo>
                  <a:cubicBezTo>
                    <a:pt x="9560" y="9394"/>
                    <a:pt x="8870" y="8731"/>
                    <a:pt x="8180" y="8065"/>
                  </a:cubicBezTo>
                  <a:cubicBezTo>
                    <a:pt x="8201" y="8038"/>
                    <a:pt x="8194" y="7993"/>
                    <a:pt x="8153" y="7993"/>
                  </a:cubicBezTo>
                  <a:cubicBezTo>
                    <a:pt x="8139" y="7993"/>
                    <a:pt x="8125" y="7997"/>
                    <a:pt x="8115" y="8000"/>
                  </a:cubicBezTo>
                  <a:cubicBezTo>
                    <a:pt x="6998" y="6918"/>
                    <a:pt x="5895" y="5825"/>
                    <a:pt x="4861" y="4670"/>
                  </a:cubicBezTo>
                  <a:cubicBezTo>
                    <a:pt x="3433" y="3082"/>
                    <a:pt x="2292" y="1221"/>
                    <a:pt x="486" y="19"/>
                  </a:cubicBezTo>
                  <a:cubicBezTo>
                    <a:pt x="466" y="6"/>
                    <a:pt x="447" y="0"/>
                    <a:pt x="4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1;p35">
              <a:extLst>
                <a:ext uri="{FF2B5EF4-FFF2-40B4-BE49-F238E27FC236}">
                  <a16:creationId xmlns:a16="http://schemas.microsoft.com/office/drawing/2014/main" id="{B4653545-C40C-F221-752E-621DBB03FF39}"/>
                </a:ext>
              </a:extLst>
            </p:cNvPr>
            <p:cNvSpPr/>
            <p:nvPr/>
          </p:nvSpPr>
          <p:spPr>
            <a:xfrm>
              <a:off x="4865146" y="2527359"/>
              <a:ext cx="16719" cy="15050"/>
            </a:xfrm>
            <a:custGeom>
              <a:avLst/>
              <a:gdLst/>
              <a:ahLst/>
              <a:cxnLst/>
              <a:rect l="l" t="t" r="r" b="b"/>
              <a:pathLst>
                <a:path w="651" h="586" extrusionOk="0">
                  <a:moveTo>
                    <a:pt x="47" y="0"/>
                  </a:moveTo>
                  <a:cubicBezTo>
                    <a:pt x="24" y="0"/>
                    <a:pt x="1" y="19"/>
                    <a:pt x="9" y="49"/>
                  </a:cubicBezTo>
                  <a:cubicBezTo>
                    <a:pt x="84" y="302"/>
                    <a:pt x="313" y="568"/>
                    <a:pt x="589" y="585"/>
                  </a:cubicBezTo>
                  <a:cubicBezTo>
                    <a:pt x="592" y="586"/>
                    <a:pt x="594" y="586"/>
                    <a:pt x="596" y="586"/>
                  </a:cubicBezTo>
                  <a:cubicBezTo>
                    <a:pt x="651" y="586"/>
                    <a:pt x="649" y="509"/>
                    <a:pt x="603" y="490"/>
                  </a:cubicBezTo>
                  <a:cubicBezTo>
                    <a:pt x="490" y="445"/>
                    <a:pt x="381" y="408"/>
                    <a:pt x="285" y="326"/>
                  </a:cubicBezTo>
                  <a:cubicBezTo>
                    <a:pt x="193" y="247"/>
                    <a:pt x="125" y="141"/>
                    <a:pt x="87" y="29"/>
                  </a:cubicBezTo>
                  <a:cubicBezTo>
                    <a:pt x="80" y="9"/>
                    <a:pt x="64" y="0"/>
                    <a:pt x="4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2;p35">
              <a:extLst>
                <a:ext uri="{FF2B5EF4-FFF2-40B4-BE49-F238E27FC236}">
                  <a16:creationId xmlns:a16="http://schemas.microsoft.com/office/drawing/2014/main" id="{215F39BF-FF36-5E59-9E36-FFD434F4F0FB}"/>
                </a:ext>
              </a:extLst>
            </p:cNvPr>
            <p:cNvSpPr/>
            <p:nvPr/>
          </p:nvSpPr>
          <p:spPr>
            <a:xfrm>
              <a:off x="4889981" y="2556226"/>
              <a:ext cx="5650" cy="15949"/>
            </a:xfrm>
            <a:custGeom>
              <a:avLst/>
              <a:gdLst/>
              <a:ahLst/>
              <a:cxnLst/>
              <a:rect l="l" t="t" r="r" b="b"/>
              <a:pathLst>
                <a:path w="220" h="621" extrusionOk="0">
                  <a:moveTo>
                    <a:pt x="55" y="0"/>
                  </a:moveTo>
                  <a:cubicBezTo>
                    <a:pt x="29" y="0"/>
                    <a:pt x="1" y="24"/>
                    <a:pt x="5" y="59"/>
                  </a:cubicBezTo>
                  <a:cubicBezTo>
                    <a:pt x="18" y="155"/>
                    <a:pt x="36" y="247"/>
                    <a:pt x="49" y="342"/>
                  </a:cubicBezTo>
                  <a:cubicBezTo>
                    <a:pt x="56" y="428"/>
                    <a:pt x="76" y="513"/>
                    <a:pt x="107" y="592"/>
                  </a:cubicBezTo>
                  <a:cubicBezTo>
                    <a:pt x="117" y="612"/>
                    <a:pt x="134" y="621"/>
                    <a:pt x="152" y="621"/>
                  </a:cubicBezTo>
                  <a:cubicBezTo>
                    <a:pt x="181" y="621"/>
                    <a:pt x="211" y="596"/>
                    <a:pt x="213" y="564"/>
                  </a:cubicBezTo>
                  <a:cubicBezTo>
                    <a:pt x="220" y="479"/>
                    <a:pt x="189" y="394"/>
                    <a:pt x="169" y="308"/>
                  </a:cubicBezTo>
                  <a:cubicBezTo>
                    <a:pt x="145" y="219"/>
                    <a:pt x="124" y="127"/>
                    <a:pt x="97" y="35"/>
                  </a:cubicBezTo>
                  <a:cubicBezTo>
                    <a:pt x="90" y="11"/>
                    <a:pt x="73" y="0"/>
                    <a:pt x="5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3;p35">
              <a:extLst>
                <a:ext uri="{FF2B5EF4-FFF2-40B4-BE49-F238E27FC236}">
                  <a16:creationId xmlns:a16="http://schemas.microsoft.com/office/drawing/2014/main" id="{302219D6-8E2C-34B5-D3B4-819EAE8C50A6}"/>
                </a:ext>
              </a:extLst>
            </p:cNvPr>
            <p:cNvSpPr/>
            <p:nvPr/>
          </p:nvSpPr>
          <p:spPr>
            <a:xfrm>
              <a:off x="4835688" y="2401052"/>
              <a:ext cx="20289" cy="5958"/>
            </a:xfrm>
            <a:custGeom>
              <a:avLst/>
              <a:gdLst/>
              <a:ahLst/>
              <a:cxnLst/>
              <a:rect l="l" t="t" r="r" b="b"/>
              <a:pathLst>
                <a:path w="790" h="232" extrusionOk="0">
                  <a:moveTo>
                    <a:pt x="89" y="1"/>
                  </a:moveTo>
                  <a:cubicBezTo>
                    <a:pt x="41" y="1"/>
                    <a:pt x="0" y="59"/>
                    <a:pt x="46" y="97"/>
                  </a:cubicBezTo>
                  <a:cubicBezTo>
                    <a:pt x="151" y="186"/>
                    <a:pt x="282" y="232"/>
                    <a:pt x="414" y="232"/>
                  </a:cubicBezTo>
                  <a:cubicBezTo>
                    <a:pt x="526" y="232"/>
                    <a:pt x="638" y="199"/>
                    <a:pt x="736" y="131"/>
                  </a:cubicBezTo>
                  <a:cubicBezTo>
                    <a:pt x="789" y="95"/>
                    <a:pt x="754" y="14"/>
                    <a:pt x="704" y="14"/>
                  </a:cubicBezTo>
                  <a:cubicBezTo>
                    <a:pt x="693" y="14"/>
                    <a:pt x="682" y="17"/>
                    <a:pt x="671" y="25"/>
                  </a:cubicBezTo>
                  <a:cubicBezTo>
                    <a:pt x="591" y="83"/>
                    <a:pt x="498" y="113"/>
                    <a:pt x="405" y="113"/>
                  </a:cubicBezTo>
                  <a:cubicBezTo>
                    <a:pt x="306" y="113"/>
                    <a:pt x="208" y="80"/>
                    <a:pt x="128" y="15"/>
                  </a:cubicBezTo>
                  <a:cubicBezTo>
                    <a:pt x="115" y="5"/>
                    <a:pt x="102" y="1"/>
                    <a:pt x="8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4;p35">
              <a:extLst>
                <a:ext uri="{FF2B5EF4-FFF2-40B4-BE49-F238E27FC236}">
                  <a16:creationId xmlns:a16="http://schemas.microsoft.com/office/drawing/2014/main" id="{038C10C7-029D-3B5D-BB1D-2D4B470B3EEF}"/>
                </a:ext>
              </a:extLst>
            </p:cNvPr>
            <p:cNvSpPr/>
            <p:nvPr/>
          </p:nvSpPr>
          <p:spPr>
            <a:xfrm>
              <a:off x="4868074" y="2388570"/>
              <a:ext cx="13689" cy="9913"/>
            </a:xfrm>
            <a:custGeom>
              <a:avLst/>
              <a:gdLst/>
              <a:ahLst/>
              <a:cxnLst/>
              <a:rect l="l" t="t" r="r" b="b"/>
              <a:pathLst>
                <a:path w="533" h="386" extrusionOk="0">
                  <a:moveTo>
                    <a:pt x="482" y="0"/>
                  </a:moveTo>
                  <a:cubicBezTo>
                    <a:pt x="470" y="0"/>
                    <a:pt x="458" y="6"/>
                    <a:pt x="451" y="20"/>
                  </a:cubicBezTo>
                  <a:cubicBezTo>
                    <a:pt x="369" y="177"/>
                    <a:pt x="240" y="289"/>
                    <a:pt x="59" y="300"/>
                  </a:cubicBezTo>
                  <a:cubicBezTo>
                    <a:pt x="1" y="300"/>
                    <a:pt x="1" y="385"/>
                    <a:pt x="59" y="385"/>
                  </a:cubicBezTo>
                  <a:cubicBezTo>
                    <a:pt x="264" y="382"/>
                    <a:pt x="465" y="255"/>
                    <a:pt x="523" y="54"/>
                  </a:cubicBezTo>
                  <a:cubicBezTo>
                    <a:pt x="532" y="24"/>
                    <a:pt x="506" y="0"/>
                    <a:pt x="48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5;p35">
              <a:extLst>
                <a:ext uri="{FF2B5EF4-FFF2-40B4-BE49-F238E27FC236}">
                  <a16:creationId xmlns:a16="http://schemas.microsoft.com/office/drawing/2014/main" id="{8E70FDBC-3ED4-D81F-83CE-CEA9B7D46B48}"/>
                </a:ext>
              </a:extLst>
            </p:cNvPr>
            <p:cNvSpPr/>
            <p:nvPr/>
          </p:nvSpPr>
          <p:spPr>
            <a:xfrm>
              <a:off x="5001315" y="2532238"/>
              <a:ext cx="11223" cy="15538"/>
            </a:xfrm>
            <a:custGeom>
              <a:avLst/>
              <a:gdLst/>
              <a:ahLst/>
              <a:cxnLst/>
              <a:rect l="l" t="t" r="r" b="b"/>
              <a:pathLst>
                <a:path w="437" h="605" extrusionOk="0">
                  <a:moveTo>
                    <a:pt x="373" y="1"/>
                  </a:moveTo>
                  <a:cubicBezTo>
                    <a:pt x="368" y="1"/>
                    <a:pt x="364" y="1"/>
                    <a:pt x="359" y="3"/>
                  </a:cubicBezTo>
                  <a:cubicBezTo>
                    <a:pt x="127" y="61"/>
                    <a:pt x="0" y="347"/>
                    <a:pt x="24" y="569"/>
                  </a:cubicBezTo>
                  <a:cubicBezTo>
                    <a:pt x="26" y="592"/>
                    <a:pt x="45" y="604"/>
                    <a:pt x="64" y="604"/>
                  </a:cubicBezTo>
                  <a:cubicBezTo>
                    <a:pt x="82" y="604"/>
                    <a:pt x="99" y="593"/>
                    <a:pt x="99" y="569"/>
                  </a:cubicBezTo>
                  <a:cubicBezTo>
                    <a:pt x="92" y="341"/>
                    <a:pt x="222" y="207"/>
                    <a:pt x="396" y="88"/>
                  </a:cubicBezTo>
                  <a:cubicBezTo>
                    <a:pt x="437" y="60"/>
                    <a:pt x="418" y="1"/>
                    <a:pt x="37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6;p35">
              <a:extLst>
                <a:ext uri="{FF2B5EF4-FFF2-40B4-BE49-F238E27FC236}">
                  <a16:creationId xmlns:a16="http://schemas.microsoft.com/office/drawing/2014/main" id="{E373117E-753A-3BB6-02F5-738C928DB519}"/>
                </a:ext>
              </a:extLst>
            </p:cNvPr>
            <p:cNvSpPr/>
            <p:nvPr/>
          </p:nvSpPr>
          <p:spPr>
            <a:xfrm>
              <a:off x="4750988" y="2444430"/>
              <a:ext cx="60200" cy="44225"/>
            </a:xfrm>
            <a:custGeom>
              <a:avLst/>
              <a:gdLst/>
              <a:ahLst/>
              <a:cxnLst/>
              <a:rect l="l" t="t" r="r" b="b"/>
              <a:pathLst>
                <a:path w="2344" h="1722" extrusionOk="0">
                  <a:moveTo>
                    <a:pt x="1056" y="0"/>
                  </a:moveTo>
                  <a:cubicBezTo>
                    <a:pt x="1050" y="0"/>
                    <a:pt x="1045" y="1"/>
                    <a:pt x="1039" y="3"/>
                  </a:cubicBezTo>
                  <a:cubicBezTo>
                    <a:pt x="485" y="174"/>
                    <a:pt x="0" y="898"/>
                    <a:pt x="297" y="1475"/>
                  </a:cubicBezTo>
                  <a:cubicBezTo>
                    <a:pt x="367" y="1610"/>
                    <a:pt x="474" y="1673"/>
                    <a:pt x="591" y="1673"/>
                  </a:cubicBezTo>
                  <a:cubicBezTo>
                    <a:pt x="674" y="1673"/>
                    <a:pt x="763" y="1641"/>
                    <a:pt x="847" y="1581"/>
                  </a:cubicBezTo>
                  <a:cubicBezTo>
                    <a:pt x="1049" y="1437"/>
                    <a:pt x="1168" y="1212"/>
                    <a:pt x="1230" y="973"/>
                  </a:cubicBezTo>
                  <a:cubicBezTo>
                    <a:pt x="1431" y="1355"/>
                    <a:pt x="1783" y="1666"/>
                    <a:pt x="2217" y="1721"/>
                  </a:cubicBezTo>
                  <a:cubicBezTo>
                    <a:pt x="2220" y="1721"/>
                    <a:pt x="2223" y="1721"/>
                    <a:pt x="2226" y="1721"/>
                  </a:cubicBezTo>
                  <a:cubicBezTo>
                    <a:pt x="2311" y="1721"/>
                    <a:pt x="2344" y="1586"/>
                    <a:pt x="2268" y="1550"/>
                  </a:cubicBezTo>
                  <a:cubicBezTo>
                    <a:pt x="1793" y="1342"/>
                    <a:pt x="1431" y="1086"/>
                    <a:pt x="1291" y="556"/>
                  </a:cubicBezTo>
                  <a:cubicBezTo>
                    <a:pt x="1278" y="507"/>
                    <a:pt x="1238" y="484"/>
                    <a:pt x="1197" y="484"/>
                  </a:cubicBezTo>
                  <a:cubicBezTo>
                    <a:pt x="1145" y="484"/>
                    <a:pt x="1092" y="520"/>
                    <a:pt x="1090" y="584"/>
                  </a:cubicBezTo>
                  <a:cubicBezTo>
                    <a:pt x="1086" y="802"/>
                    <a:pt x="1028" y="1014"/>
                    <a:pt x="919" y="1202"/>
                  </a:cubicBezTo>
                  <a:lnTo>
                    <a:pt x="789" y="1369"/>
                  </a:lnTo>
                  <a:lnTo>
                    <a:pt x="427" y="1277"/>
                  </a:lnTo>
                  <a:cubicBezTo>
                    <a:pt x="373" y="1212"/>
                    <a:pt x="410" y="1000"/>
                    <a:pt x="420" y="925"/>
                  </a:cubicBezTo>
                  <a:cubicBezTo>
                    <a:pt x="485" y="546"/>
                    <a:pt x="738" y="256"/>
                    <a:pt x="1083" y="99"/>
                  </a:cubicBezTo>
                  <a:cubicBezTo>
                    <a:pt x="1132" y="77"/>
                    <a:pt x="1107" y="0"/>
                    <a:pt x="105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7;p35">
              <a:extLst>
                <a:ext uri="{FF2B5EF4-FFF2-40B4-BE49-F238E27FC236}">
                  <a16:creationId xmlns:a16="http://schemas.microsoft.com/office/drawing/2014/main" id="{D434F958-4A4E-7CFC-A92E-77F76774CEED}"/>
                </a:ext>
              </a:extLst>
            </p:cNvPr>
            <p:cNvSpPr/>
            <p:nvPr/>
          </p:nvSpPr>
          <p:spPr>
            <a:xfrm>
              <a:off x="4909526" y="2614628"/>
              <a:ext cx="49464" cy="53574"/>
            </a:xfrm>
            <a:custGeom>
              <a:avLst/>
              <a:gdLst/>
              <a:ahLst/>
              <a:cxnLst/>
              <a:rect l="l" t="t" r="r" b="b"/>
              <a:pathLst>
                <a:path w="1926" h="2086" extrusionOk="0">
                  <a:moveTo>
                    <a:pt x="1172" y="886"/>
                  </a:moveTo>
                  <a:cubicBezTo>
                    <a:pt x="1196" y="886"/>
                    <a:pt x="1222" y="888"/>
                    <a:pt x="1248" y="893"/>
                  </a:cubicBezTo>
                  <a:cubicBezTo>
                    <a:pt x="1266" y="888"/>
                    <a:pt x="1283" y="886"/>
                    <a:pt x="1299" y="886"/>
                  </a:cubicBezTo>
                  <a:cubicBezTo>
                    <a:pt x="1380" y="886"/>
                    <a:pt x="1425" y="947"/>
                    <a:pt x="1436" y="1070"/>
                  </a:cubicBezTo>
                  <a:cubicBezTo>
                    <a:pt x="1542" y="1156"/>
                    <a:pt x="1559" y="1241"/>
                    <a:pt x="1491" y="1333"/>
                  </a:cubicBezTo>
                  <a:lnTo>
                    <a:pt x="1491" y="1330"/>
                  </a:lnTo>
                  <a:cubicBezTo>
                    <a:pt x="1467" y="1456"/>
                    <a:pt x="1348" y="1572"/>
                    <a:pt x="1255" y="1658"/>
                  </a:cubicBezTo>
                  <a:cubicBezTo>
                    <a:pt x="1158" y="1748"/>
                    <a:pt x="1004" y="1856"/>
                    <a:pt x="864" y="1856"/>
                  </a:cubicBezTo>
                  <a:cubicBezTo>
                    <a:pt x="797" y="1856"/>
                    <a:pt x="734" y="1831"/>
                    <a:pt x="682" y="1767"/>
                  </a:cubicBezTo>
                  <a:cubicBezTo>
                    <a:pt x="668" y="1753"/>
                    <a:pt x="651" y="1743"/>
                    <a:pt x="634" y="1743"/>
                  </a:cubicBezTo>
                  <a:cubicBezTo>
                    <a:pt x="685" y="1423"/>
                    <a:pt x="799" y="886"/>
                    <a:pt x="1172" y="886"/>
                  </a:cubicBezTo>
                  <a:close/>
                  <a:moveTo>
                    <a:pt x="80" y="1"/>
                  </a:moveTo>
                  <a:cubicBezTo>
                    <a:pt x="42" y="1"/>
                    <a:pt x="1" y="34"/>
                    <a:pt x="9" y="83"/>
                  </a:cubicBezTo>
                  <a:cubicBezTo>
                    <a:pt x="94" y="674"/>
                    <a:pt x="261" y="1244"/>
                    <a:pt x="429" y="1815"/>
                  </a:cubicBezTo>
                  <a:cubicBezTo>
                    <a:pt x="444" y="1861"/>
                    <a:pt x="484" y="1888"/>
                    <a:pt x="529" y="1888"/>
                  </a:cubicBezTo>
                  <a:cubicBezTo>
                    <a:pt x="535" y="1888"/>
                    <a:pt x="540" y="1887"/>
                    <a:pt x="545" y="1887"/>
                  </a:cubicBezTo>
                  <a:cubicBezTo>
                    <a:pt x="610" y="2027"/>
                    <a:pt x="718" y="2085"/>
                    <a:pt x="845" y="2085"/>
                  </a:cubicBezTo>
                  <a:cubicBezTo>
                    <a:pt x="1280" y="2085"/>
                    <a:pt x="1925" y="1394"/>
                    <a:pt x="1716" y="947"/>
                  </a:cubicBezTo>
                  <a:cubicBezTo>
                    <a:pt x="1627" y="757"/>
                    <a:pt x="1440" y="673"/>
                    <a:pt x="1247" y="673"/>
                  </a:cubicBezTo>
                  <a:cubicBezTo>
                    <a:pt x="1159" y="673"/>
                    <a:pt x="1071" y="690"/>
                    <a:pt x="989" y="722"/>
                  </a:cubicBezTo>
                  <a:cubicBezTo>
                    <a:pt x="692" y="838"/>
                    <a:pt x="562" y="1118"/>
                    <a:pt x="490" y="1412"/>
                  </a:cubicBezTo>
                  <a:cubicBezTo>
                    <a:pt x="343" y="964"/>
                    <a:pt x="224" y="510"/>
                    <a:pt x="135" y="49"/>
                  </a:cubicBezTo>
                  <a:cubicBezTo>
                    <a:pt x="128" y="15"/>
                    <a:pt x="105" y="1"/>
                    <a:pt x="8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8;p35">
              <a:extLst>
                <a:ext uri="{FF2B5EF4-FFF2-40B4-BE49-F238E27FC236}">
                  <a16:creationId xmlns:a16="http://schemas.microsoft.com/office/drawing/2014/main" id="{9D5E0F70-6706-630C-8ECA-E4684D35384D}"/>
                </a:ext>
              </a:extLst>
            </p:cNvPr>
            <p:cNvSpPr/>
            <p:nvPr/>
          </p:nvSpPr>
          <p:spPr>
            <a:xfrm>
              <a:off x="4986137" y="2423961"/>
              <a:ext cx="43609" cy="33336"/>
            </a:xfrm>
            <a:custGeom>
              <a:avLst/>
              <a:gdLst/>
              <a:ahLst/>
              <a:cxnLst/>
              <a:rect l="l" t="t" r="r" b="b"/>
              <a:pathLst>
                <a:path w="1698" h="1298" extrusionOk="0">
                  <a:moveTo>
                    <a:pt x="759" y="1"/>
                  </a:moveTo>
                  <a:cubicBezTo>
                    <a:pt x="164" y="32"/>
                    <a:pt x="0" y="797"/>
                    <a:pt x="438" y="1145"/>
                  </a:cubicBezTo>
                  <a:cubicBezTo>
                    <a:pt x="571" y="1250"/>
                    <a:pt x="734" y="1298"/>
                    <a:pt x="896" y="1298"/>
                  </a:cubicBezTo>
                  <a:cubicBezTo>
                    <a:pt x="1289" y="1298"/>
                    <a:pt x="1686" y="1018"/>
                    <a:pt x="1698" y="588"/>
                  </a:cubicBezTo>
                  <a:cubicBezTo>
                    <a:pt x="1698" y="538"/>
                    <a:pt x="1651" y="504"/>
                    <a:pt x="1606" y="504"/>
                  </a:cubicBezTo>
                  <a:cubicBezTo>
                    <a:pt x="1579" y="504"/>
                    <a:pt x="1552" y="517"/>
                    <a:pt x="1537" y="547"/>
                  </a:cubicBezTo>
                  <a:cubicBezTo>
                    <a:pt x="1403" y="819"/>
                    <a:pt x="1208" y="1109"/>
                    <a:pt x="910" y="1109"/>
                  </a:cubicBezTo>
                  <a:cubicBezTo>
                    <a:pt x="838" y="1109"/>
                    <a:pt x="759" y="1092"/>
                    <a:pt x="673" y="1053"/>
                  </a:cubicBezTo>
                  <a:cubicBezTo>
                    <a:pt x="212" y="848"/>
                    <a:pt x="284" y="223"/>
                    <a:pt x="772" y="110"/>
                  </a:cubicBezTo>
                  <a:cubicBezTo>
                    <a:pt x="834" y="93"/>
                    <a:pt x="820" y="1"/>
                    <a:pt x="7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9;p35">
              <a:extLst>
                <a:ext uri="{FF2B5EF4-FFF2-40B4-BE49-F238E27FC236}">
                  <a16:creationId xmlns:a16="http://schemas.microsoft.com/office/drawing/2014/main" id="{8B032E8B-FADE-6C43-F4FE-30A82443E620}"/>
                </a:ext>
              </a:extLst>
            </p:cNvPr>
            <p:cNvSpPr/>
            <p:nvPr/>
          </p:nvSpPr>
          <p:spPr>
            <a:xfrm>
              <a:off x="4831939" y="2566756"/>
              <a:ext cx="21342" cy="3878"/>
            </a:xfrm>
            <a:custGeom>
              <a:avLst/>
              <a:gdLst/>
              <a:ahLst/>
              <a:cxnLst/>
              <a:rect l="l" t="t" r="r" b="b"/>
              <a:pathLst>
                <a:path w="831" h="151" extrusionOk="0">
                  <a:moveTo>
                    <a:pt x="38" y="1"/>
                  </a:moveTo>
                  <a:cubicBezTo>
                    <a:pt x="1" y="1"/>
                    <a:pt x="4" y="49"/>
                    <a:pt x="38" y="52"/>
                  </a:cubicBezTo>
                  <a:lnTo>
                    <a:pt x="192" y="66"/>
                  </a:lnTo>
                  <a:cubicBezTo>
                    <a:pt x="192" y="72"/>
                    <a:pt x="199" y="76"/>
                    <a:pt x="205" y="76"/>
                  </a:cubicBezTo>
                  <a:cubicBezTo>
                    <a:pt x="400" y="103"/>
                    <a:pt x="598" y="137"/>
                    <a:pt x="796" y="151"/>
                  </a:cubicBezTo>
                  <a:cubicBezTo>
                    <a:pt x="824" y="151"/>
                    <a:pt x="830" y="110"/>
                    <a:pt x="807" y="107"/>
                  </a:cubicBezTo>
                  <a:cubicBezTo>
                    <a:pt x="742" y="96"/>
                    <a:pt x="680" y="89"/>
                    <a:pt x="615" y="79"/>
                  </a:cubicBezTo>
                  <a:cubicBezTo>
                    <a:pt x="629" y="59"/>
                    <a:pt x="615" y="31"/>
                    <a:pt x="591" y="28"/>
                  </a:cubicBezTo>
                  <a:cubicBezTo>
                    <a:pt x="407" y="11"/>
                    <a:pt x="223" y="8"/>
                    <a:pt x="3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20;p35">
              <a:extLst>
                <a:ext uri="{FF2B5EF4-FFF2-40B4-BE49-F238E27FC236}">
                  <a16:creationId xmlns:a16="http://schemas.microsoft.com/office/drawing/2014/main" id="{CDA2A274-A643-2673-3203-40A67A64C3D7}"/>
                </a:ext>
              </a:extLst>
            </p:cNvPr>
            <p:cNvSpPr/>
            <p:nvPr/>
          </p:nvSpPr>
          <p:spPr>
            <a:xfrm>
              <a:off x="4836331" y="2463358"/>
              <a:ext cx="25528" cy="4417"/>
            </a:xfrm>
            <a:custGeom>
              <a:avLst/>
              <a:gdLst/>
              <a:ahLst/>
              <a:cxnLst/>
              <a:rect l="l" t="t" r="r" b="b"/>
              <a:pathLst>
                <a:path w="994" h="172" extrusionOk="0">
                  <a:moveTo>
                    <a:pt x="38" y="0"/>
                  </a:moveTo>
                  <a:cubicBezTo>
                    <a:pt x="0" y="0"/>
                    <a:pt x="1" y="58"/>
                    <a:pt x="41" y="62"/>
                  </a:cubicBezTo>
                  <a:cubicBezTo>
                    <a:pt x="338" y="99"/>
                    <a:pt x="639" y="147"/>
                    <a:pt x="939" y="171"/>
                  </a:cubicBezTo>
                  <a:cubicBezTo>
                    <a:pt x="940" y="171"/>
                    <a:pt x="941" y="171"/>
                    <a:pt x="942" y="171"/>
                  </a:cubicBezTo>
                  <a:cubicBezTo>
                    <a:pt x="984" y="171"/>
                    <a:pt x="993" y="103"/>
                    <a:pt x="950" y="96"/>
                  </a:cubicBezTo>
                  <a:cubicBezTo>
                    <a:pt x="649" y="55"/>
                    <a:pt x="345" y="31"/>
                    <a:pt x="41" y="0"/>
                  </a:cubicBezTo>
                  <a:cubicBezTo>
                    <a:pt x="40" y="0"/>
                    <a:pt x="39" y="0"/>
                    <a:pt x="3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21;p35">
              <a:extLst>
                <a:ext uri="{FF2B5EF4-FFF2-40B4-BE49-F238E27FC236}">
                  <a16:creationId xmlns:a16="http://schemas.microsoft.com/office/drawing/2014/main" id="{0DB85BFF-9B77-B999-5BCE-708A052B730B}"/>
                </a:ext>
              </a:extLst>
            </p:cNvPr>
            <p:cNvSpPr/>
            <p:nvPr/>
          </p:nvSpPr>
          <p:spPr>
            <a:xfrm>
              <a:off x="4836947" y="2370361"/>
              <a:ext cx="17284" cy="3108"/>
            </a:xfrm>
            <a:custGeom>
              <a:avLst/>
              <a:gdLst/>
              <a:ahLst/>
              <a:cxnLst/>
              <a:rect l="l" t="t" r="r" b="b"/>
              <a:pathLst>
                <a:path w="673" h="121" extrusionOk="0">
                  <a:moveTo>
                    <a:pt x="49" y="0"/>
                  </a:moveTo>
                  <a:cubicBezTo>
                    <a:pt x="12" y="0"/>
                    <a:pt x="0" y="57"/>
                    <a:pt x="41" y="66"/>
                  </a:cubicBezTo>
                  <a:cubicBezTo>
                    <a:pt x="199" y="102"/>
                    <a:pt x="362" y="120"/>
                    <a:pt x="526" y="120"/>
                  </a:cubicBezTo>
                  <a:cubicBezTo>
                    <a:pt x="563" y="120"/>
                    <a:pt x="601" y="119"/>
                    <a:pt x="639" y="117"/>
                  </a:cubicBezTo>
                  <a:cubicBezTo>
                    <a:pt x="670" y="117"/>
                    <a:pt x="673" y="69"/>
                    <a:pt x="639" y="69"/>
                  </a:cubicBezTo>
                  <a:cubicBezTo>
                    <a:pt x="444" y="63"/>
                    <a:pt x="249" y="42"/>
                    <a:pt x="58" y="1"/>
                  </a:cubicBezTo>
                  <a:cubicBezTo>
                    <a:pt x="55" y="0"/>
                    <a:pt x="52" y="0"/>
                    <a:pt x="4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132877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heme/theme1.xml><?xml version="1.0" encoding="utf-8"?>
<a:theme xmlns:a="http://schemas.openxmlformats.org/drawingml/2006/main" name="Chalkboard Background by Slidesgo">
  <a:themeElements>
    <a:clrScheme name="Office">
      <a:dk1>
        <a:srgbClr val="133B3E"/>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1381</Words>
  <Application>Microsoft Office PowerPoint</Application>
  <PresentationFormat>On-screen Show (16:9)</PresentationFormat>
  <Paragraphs>148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Barlow Semi Condensed Light</vt:lpstr>
      <vt:lpstr>Joti One</vt:lpstr>
      <vt:lpstr>Sue Ellen Francisco</vt:lpstr>
      <vt:lpstr>Wingdings</vt:lpstr>
      <vt:lpstr>Chalkboard Background by Slidesgo</vt:lpstr>
      <vt:lpstr>PowerPoint Presentation</vt:lpstr>
      <vt:lpstr>TRAFFIC  PREDICTION (USING MACHINE LEARNING WITH DATA SCIENCE)</vt:lpstr>
      <vt:lpstr>01</vt:lpstr>
      <vt:lpstr>INTRODUCTION</vt:lpstr>
      <vt:lpstr>PowerPoint Presentation</vt:lpstr>
      <vt:lpstr>LITERATURE REVIEW</vt:lpstr>
      <vt:lpstr>PowerPoint Presentation</vt:lpstr>
      <vt:lpstr>PowerPoint Presentation</vt:lpstr>
      <vt:lpstr>OBJECTIVE</vt:lpstr>
      <vt:lpstr>Problem Statement</vt:lpstr>
      <vt:lpstr>PowerPoint Presentation</vt:lpstr>
      <vt:lpstr>Proposed Method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CHAmdclknOARD</dc:title>
  <dc:creator>Admin</dc:creator>
  <cp:lastModifiedBy>AB JAAGADESH</cp:lastModifiedBy>
  <cp:revision>12</cp:revision>
  <dcterms:modified xsi:type="dcterms:W3CDTF">2022-11-07T08:13:14Z</dcterms:modified>
</cp:coreProperties>
</file>