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Teko"/>
      <p:regular r:id="rId21"/>
      <p:bold r:id="rId22"/>
    </p:embeddedFont>
    <p:embeddedFont>
      <p:font typeface="Yusei Magic"/>
      <p:regular r:id="rId23"/>
    </p:embeddedFont>
    <p:embeddedFont>
      <p:font typeface="Helvetica Neue"/>
      <p:regular r:id="rId24"/>
      <p:bold r:id="rId25"/>
      <p:italic r:id="rId26"/>
      <p:boldItalic r:id="rId27"/>
    </p:embeddedFont>
    <p:embeddedFont>
      <p:font typeface="Albert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C401D9-1DC3-4B42-A174-9912C4C2F110}">
  <a:tblStyle styleId="{C5C401D9-1DC3-4B42-A174-9912C4C2F11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Col>
    <a:la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Teko-bold.fntdata"/><Relationship Id="rId21" Type="http://schemas.openxmlformats.org/officeDocument/2006/relationships/font" Target="fonts/Teko-regular.fntdata"/><Relationship Id="rId24" Type="http://schemas.openxmlformats.org/officeDocument/2006/relationships/font" Target="fonts/HelveticaNeue-regular.fntdata"/><Relationship Id="rId23" Type="http://schemas.openxmlformats.org/officeDocument/2006/relationships/font" Target="fonts/YuseiMag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AlbertSans-regular.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boldItalic.fntdata"/><Relationship Id="rId30" Type="http://schemas.openxmlformats.org/officeDocument/2006/relationships/font" Target="fonts/Albert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9" name="Google Shape;136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6" name="Google Shape;142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3" name="Google Shape;143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1" name="Google Shape;14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29facae0d0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29facae0d0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3" name="Google Shape;145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3" name="Google Shape;12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6" name="Google Shape;12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2" name="Google Shape;130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7" name="Google Shape;130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2" name="Google Shape;13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6" name="Google Shape;13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6" name="Google Shape;13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txBox="1"/>
          <p:nvPr>
            <p:ph idx="1" type="body"/>
          </p:nvPr>
        </p:nvSpPr>
        <p:spPr>
          <a:xfrm rot="-454">
            <a:off x="2307110" y="2981947"/>
            <a:ext cx="4529401" cy="426301"/>
          </a:xfrm>
          <a:prstGeom prst="rect">
            <a:avLst/>
          </a:prstGeom>
          <a:noFill/>
          <a:ln>
            <a:noFill/>
          </a:ln>
        </p:spPr>
        <p:txBody>
          <a:bodyPr anchorCtr="0" anchor="t" bIns="91400" lIns="91400" spcFirstLastPara="1" rIns="91400" wrap="square" tIns="91400">
            <a:normAutofit/>
          </a:bodyPr>
          <a:lstStyle>
            <a:lvl1pPr indent="-228600" lvl="0" marL="457200" algn="ctr">
              <a:lnSpc>
                <a:spcPct val="115000"/>
              </a:lnSpc>
              <a:spcBef>
                <a:spcPts val="0"/>
              </a:spcBef>
              <a:spcAft>
                <a:spcPts val="0"/>
              </a:spcAft>
              <a:buClr>
                <a:srgbClr val="0D0A29"/>
              </a:buClr>
              <a:buSzPts val="1600"/>
              <a:buFont typeface="Albert Sans"/>
              <a:buNone/>
              <a:defRPr sz="1600"/>
            </a:lvl1pPr>
            <a:lvl2pPr indent="-228600" lvl="1" marL="914400" algn="ctr">
              <a:lnSpc>
                <a:spcPct val="115000"/>
              </a:lnSpc>
              <a:spcBef>
                <a:spcPts val="0"/>
              </a:spcBef>
              <a:spcAft>
                <a:spcPts val="0"/>
              </a:spcAft>
              <a:buClr>
                <a:srgbClr val="0D0A29"/>
              </a:buClr>
              <a:buSzPts val="1600"/>
              <a:buFont typeface="Albert Sans"/>
              <a:buNone/>
              <a:defRPr sz="1600"/>
            </a:lvl2pPr>
            <a:lvl3pPr indent="-228600" lvl="2" marL="1371600" algn="ctr">
              <a:lnSpc>
                <a:spcPct val="115000"/>
              </a:lnSpc>
              <a:spcBef>
                <a:spcPts val="0"/>
              </a:spcBef>
              <a:spcAft>
                <a:spcPts val="0"/>
              </a:spcAft>
              <a:buClr>
                <a:srgbClr val="0D0A29"/>
              </a:buClr>
              <a:buSzPts val="1600"/>
              <a:buFont typeface="Albert Sans"/>
              <a:buNone/>
              <a:defRPr sz="1600"/>
            </a:lvl3pPr>
            <a:lvl4pPr indent="-228600" lvl="3" marL="1828800" algn="ctr">
              <a:lnSpc>
                <a:spcPct val="115000"/>
              </a:lnSpc>
              <a:spcBef>
                <a:spcPts val="0"/>
              </a:spcBef>
              <a:spcAft>
                <a:spcPts val="0"/>
              </a:spcAft>
              <a:buClr>
                <a:srgbClr val="0D0A29"/>
              </a:buClr>
              <a:buSzPts val="1600"/>
              <a:buFont typeface="Albert Sans"/>
              <a:buNone/>
              <a:defRPr sz="1600"/>
            </a:lvl4pPr>
            <a:lvl5pPr indent="-228600" lvl="4" marL="2286000" algn="ctr">
              <a:lnSpc>
                <a:spcPct val="115000"/>
              </a:lnSpc>
              <a:spcBef>
                <a:spcPts val="0"/>
              </a:spcBef>
              <a:spcAft>
                <a:spcPts val="0"/>
              </a:spcAft>
              <a:buClr>
                <a:srgbClr val="0D0A29"/>
              </a:buClr>
              <a:buSzPts val="1600"/>
              <a:buFont typeface="Albert Sans"/>
              <a:buNone/>
              <a:defRPr sz="1600"/>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 name="Google Shape;11;p2"/>
          <p:cNvSpPr txBox="1"/>
          <p:nvPr>
            <p:ph type="title"/>
          </p:nvPr>
        </p:nvSpPr>
        <p:spPr>
          <a:xfrm>
            <a:off x="1146449" y="1042375"/>
            <a:ext cx="6851101" cy="19392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0D0A29"/>
              </a:buClr>
              <a:buSzPts val="6000"/>
              <a:buFont typeface="Yusei Magic"/>
              <a:buNone/>
              <a:defRPr sz="6000"/>
            </a:lvl1pPr>
            <a:lvl2pPr lvl="1" algn="l">
              <a:lnSpc>
                <a:spcPct val="100000"/>
              </a:lnSpc>
              <a:spcBef>
                <a:spcPts val="0"/>
              </a:spcBef>
              <a:spcAft>
                <a:spcPts val="0"/>
              </a:spcAft>
              <a:buClr>
                <a:srgbClr val="0D0A29"/>
              </a:buClr>
              <a:buSzPts val="1800"/>
              <a:buNone/>
              <a:defRPr/>
            </a:lvl2pPr>
            <a:lvl3pPr lvl="2" algn="l">
              <a:lnSpc>
                <a:spcPct val="100000"/>
              </a:lnSpc>
              <a:spcBef>
                <a:spcPts val="0"/>
              </a:spcBef>
              <a:spcAft>
                <a:spcPts val="0"/>
              </a:spcAft>
              <a:buClr>
                <a:srgbClr val="0D0A29"/>
              </a:buClr>
              <a:buSzPts val="1800"/>
              <a:buNone/>
              <a:defRPr/>
            </a:lvl3pPr>
            <a:lvl4pPr lvl="3" algn="l">
              <a:lnSpc>
                <a:spcPct val="100000"/>
              </a:lnSpc>
              <a:spcBef>
                <a:spcPts val="0"/>
              </a:spcBef>
              <a:spcAft>
                <a:spcPts val="0"/>
              </a:spcAft>
              <a:buClr>
                <a:srgbClr val="0D0A29"/>
              </a:buClr>
              <a:buSzPts val="1800"/>
              <a:buNone/>
              <a:defRPr/>
            </a:lvl4pPr>
            <a:lvl5pPr lvl="4" algn="l">
              <a:lnSpc>
                <a:spcPct val="100000"/>
              </a:lnSpc>
              <a:spcBef>
                <a:spcPts val="0"/>
              </a:spcBef>
              <a:spcAft>
                <a:spcPts val="0"/>
              </a:spcAft>
              <a:buClr>
                <a:srgbClr val="0D0A29"/>
              </a:buClr>
              <a:buSzPts val="1800"/>
              <a:buNone/>
              <a:defRPr/>
            </a:lvl5pPr>
            <a:lvl6pPr lvl="5" algn="l">
              <a:lnSpc>
                <a:spcPct val="100000"/>
              </a:lnSpc>
              <a:spcBef>
                <a:spcPts val="0"/>
              </a:spcBef>
              <a:spcAft>
                <a:spcPts val="0"/>
              </a:spcAft>
              <a:buClr>
                <a:srgbClr val="0D0A29"/>
              </a:buClr>
              <a:buSzPts val="1800"/>
              <a:buNone/>
              <a:defRPr/>
            </a:lvl6pPr>
            <a:lvl7pPr lvl="6" algn="l">
              <a:lnSpc>
                <a:spcPct val="100000"/>
              </a:lnSpc>
              <a:spcBef>
                <a:spcPts val="0"/>
              </a:spcBef>
              <a:spcAft>
                <a:spcPts val="0"/>
              </a:spcAft>
              <a:buClr>
                <a:srgbClr val="0D0A29"/>
              </a:buClr>
              <a:buSzPts val="1800"/>
              <a:buNone/>
              <a:defRPr/>
            </a:lvl7pPr>
            <a:lvl8pPr lvl="7" algn="l">
              <a:lnSpc>
                <a:spcPct val="100000"/>
              </a:lnSpc>
              <a:spcBef>
                <a:spcPts val="0"/>
              </a:spcBef>
              <a:spcAft>
                <a:spcPts val="0"/>
              </a:spcAft>
              <a:buClr>
                <a:srgbClr val="0D0A29"/>
              </a:buClr>
              <a:buSzPts val="1800"/>
              <a:buNone/>
              <a:defRPr/>
            </a:lvl8pPr>
            <a:lvl9pPr lvl="8" algn="l">
              <a:lnSpc>
                <a:spcPct val="100000"/>
              </a:lnSpc>
              <a:spcBef>
                <a:spcPts val="0"/>
              </a:spcBef>
              <a:spcAft>
                <a:spcPts val="0"/>
              </a:spcAft>
              <a:buClr>
                <a:srgbClr val="0D0A29"/>
              </a:buClr>
              <a:buSzPts val="1800"/>
              <a:buNone/>
              <a:defRPr/>
            </a:lvl9pPr>
          </a:lstStyle>
          <a:p/>
        </p:txBody>
      </p:sp>
      <p:grpSp>
        <p:nvGrpSpPr>
          <p:cNvPr id="12" name="Google Shape;12;p2"/>
          <p:cNvGrpSpPr/>
          <p:nvPr/>
        </p:nvGrpSpPr>
        <p:grpSpPr>
          <a:xfrm>
            <a:off x="-19400" y="4720898"/>
            <a:ext cx="9182705" cy="422515"/>
            <a:chOff x="0" y="-1"/>
            <a:chExt cx="9182704" cy="422514"/>
          </a:xfrm>
        </p:grpSpPr>
        <p:sp>
          <p:nvSpPr>
            <p:cNvPr id="13" name="Google Shape;13;p2"/>
            <p:cNvSpPr/>
            <p:nvPr/>
          </p:nvSpPr>
          <p:spPr>
            <a:xfrm>
              <a:off x="0" y="-1"/>
              <a:ext cx="9169801" cy="206701"/>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2"/>
            <p:cNvGrpSpPr/>
            <p:nvPr/>
          </p:nvGrpSpPr>
          <p:grpSpPr>
            <a:xfrm>
              <a:off x="13080" y="206700"/>
              <a:ext cx="9169624" cy="215813"/>
              <a:chOff x="0" y="0"/>
              <a:chExt cx="9169623" cy="215811"/>
            </a:xfrm>
          </p:grpSpPr>
          <p:sp>
            <p:nvSpPr>
              <p:cNvPr id="15" name="Google Shape;15;p2"/>
              <p:cNvSpPr/>
              <p:nvPr/>
            </p:nvSpPr>
            <p:spPr>
              <a:xfrm>
                <a:off x="2212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106288"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9024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27440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358459"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442619" y="0"/>
                <a:ext cx="70153" cy="206611"/>
              </a:xfrm>
              <a:custGeom>
                <a:rect b="b" l="l" r="r" t="t"/>
                <a:pathLst>
                  <a:path extrusionOk="0" h="21600" w="21600">
                    <a:moveTo>
                      <a:pt x="13607" y="0"/>
                    </a:moveTo>
                    <a:lnTo>
                      <a:pt x="0" y="21600"/>
                    </a:lnTo>
                    <a:lnTo>
                      <a:pt x="799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5265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6105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694688"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778745"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62803"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94686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10309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11149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119892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1283089"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13671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145120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153515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1619318"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1703375"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17873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187148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1955444"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2039604"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2123661" y="0"/>
                <a:ext cx="70359" cy="206611"/>
              </a:xfrm>
              <a:custGeom>
                <a:rect b="b" l="l" r="r" t="t"/>
                <a:pathLst>
                  <a:path extrusionOk="0" h="21600" w="21600">
                    <a:moveTo>
                      <a:pt x="13630"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2207718"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229177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2375936"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245978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2543844"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2628005"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2712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27961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28801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29642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30482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31322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32164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33004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33844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34684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35524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36365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37206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38048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38886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9728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40567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41408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42249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43089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43928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44770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45610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6451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729126"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48131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48972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9811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50653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514941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52334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53174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54015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548553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55695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56536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57377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58217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5905825" y="0"/>
                <a:ext cx="70359" cy="206611"/>
              </a:xfrm>
              <a:custGeom>
                <a:rect b="b" l="l" r="r" t="t"/>
                <a:pathLst>
                  <a:path extrusionOk="0" h="21600" w="21600">
                    <a:moveTo>
                      <a:pt x="13599"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598977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60737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61577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62418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63258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64098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64940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6578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66620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67460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68300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69141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69982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70824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71662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72504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73343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74184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75025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75865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76704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77546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78386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79227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8006726" y="0"/>
                <a:ext cx="70461"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80907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81748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82587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83429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8427011"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85110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85950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86791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8763137"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88471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89312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90153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90993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0" y="9199"/>
                <a:ext cx="9143628" cy="206612"/>
              </a:xfrm>
              <a:prstGeom prst="rect">
                <a:avLst/>
              </a:prstGeom>
              <a:noFill/>
              <a:ln cap="flat" cmpd="sng" w="19050">
                <a:solidFill>
                  <a:schemeClr val="accent1"/>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type="tx">
  <p:cSld name="TITLE_AND_BODY">
    <p:bg>
      <p:bgPr>
        <a:solidFill>
          <a:srgbClr val="FFFFFF"/>
        </a:solidFill>
      </p:bgPr>
    </p:bg>
    <p:spTree>
      <p:nvGrpSpPr>
        <p:cNvPr id="126" name="Shape 126"/>
        <p:cNvGrpSpPr/>
        <p:nvPr/>
      </p:nvGrpSpPr>
      <p:grpSpPr>
        <a:xfrm>
          <a:off x="0" y="0"/>
          <a:ext cx="0" cy="0"/>
          <a:chOff x="0" y="0"/>
          <a:chExt cx="0" cy="0"/>
        </a:xfrm>
      </p:grpSpPr>
      <p:sp>
        <p:nvSpPr>
          <p:cNvPr id="127" name="Google Shape;127;p3"/>
          <p:cNvSpPr txBox="1"/>
          <p:nvPr>
            <p:ph idx="1" type="body"/>
          </p:nvPr>
        </p:nvSpPr>
        <p:spPr>
          <a:xfrm>
            <a:off x="719999" y="1174500"/>
            <a:ext cx="4503601" cy="2260501"/>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8" name="Google Shape;128;p3"/>
          <p:cNvSpPr txBox="1"/>
          <p:nvPr>
            <p:ph type="title"/>
          </p:nvPr>
        </p:nvSpPr>
        <p:spPr>
          <a:xfrm>
            <a:off x="719999" y="539999"/>
            <a:ext cx="7704002" cy="6345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0D0A29"/>
              </a:buClr>
              <a:buSzPts val="1800"/>
              <a:buNone/>
              <a:defRPr/>
            </a:lvl1pPr>
            <a:lvl2pPr lvl="1" algn="l">
              <a:lnSpc>
                <a:spcPct val="100000"/>
              </a:lnSpc>
              <a:spcBef>
                <a:spcPts val="0"/>
              </a:spcBef>
              <a:spcAft>
                <a:spcPts val="0"/>
              </a:spcAft>
              <a:buClr>
                <a:srgbClr val="0D0A29"/>
              </a:buClr>
              <a:buSzPts val="1800"/>
              <a:buNone/>
              <a:defRPr/>
            </a:lvl2pPr>
            <a:lvl3pPr lvl="2" algn="l">
              <a:lnSpc>
                <a:spcPct val="100000"/>
              </a:lnSpc>
              <a:spcBef>
                <a:spcPts val="0"/>
              </a:spcBef>
              <a:spcAft>
                <a:spcPts val="0"/>
              </a:spcAft>
              <a:buClr>
                <a:srgbClr val="0D0A29"/>
              </a:buClr>
              <a:buSzPts val="1800"/>
              <a:buNone/>
              <a:defRPr/>
            </a:lvl3pPr>
            <a:lvl4pPr lvl="3" algn="l">
              <a:lnSpc>
                <a:spcPct val="100000"/>
              </a:lnSpc>
              <a:spcBef>
                <a:spcPts val="0"/>
              </a:spcBef>
              <a:spcAft>
                <a:spcPts val="0"/>
              </a:spcAft>
              <a:buClr>
                <a:srgbClr val="0D0A29"/>
              </a:buClr>
              <a:buSzPts val="1800"/>
              <a:buNone/>
              <a:defRPr/>
            </a:lvl4pPr>
            <a:lvl5pPr lvl="4" algn="l">
              <a:lnSpc>
                <a:spcPct val="100000"/>
              </a:lnSpc>
              <a:spcBef>
                <a:spcPts val="0"/>
              </a:spcBef>
              <a:spcAft>
                <a:spcPts val="0"/>
              </a:spcAft>
              <a:buClr>
                <a:srgbClr val="0D0A29"/>
              </a:buClr>
              <a:buSzPts val="1800"/>
              <a:buNone/>
              <a:defRPr/>
            </a:lvl5pPr>
            <a:lvl6pPr lvl="5" algn="l">
              <a:lnSpc>
                <a:spcPct val="100000"/>
              </a:lnSpc>
              <a:spcBef>
                <a:spcPts val="0"/>
              </a:spcBef>
              <a:spcAft>
                <a:spcPts val="0"/>
              </a:spcAft>
              <a:buClr>
                <a:srgbClr val="0D0A29"/>
              </a:buClr>
              <a:buSzPts val="1800"/>
              <a:buNone/>
              <a:defRPr/>
            </a:lvl6pPr>
            <a:lvl7pPr lvl="6" algn="l">
              <a:lnSpc>
                <a:spcPct val="100000"/>
              </a:lnSpc>
              <a:spcBef>
                <a:spcPts val="0"/>
              </a:spcBef>
              <a:spcAft>
                <a:spcPts val="0"/>
              </a:spcAft>
              <a:buClr>
                <a:srgbClr val="0D0A29"/>
              </a:buClr>
              <a:buSzPts val="1800"/>
              <a:buNone/>
              <a:defRPr/>
            </a:lvl7pPr>
            <a:lvl8pPr lvl="7" algn="l">
              <a:lnSpc>
                <a:spcPct val="100000"/>
              </a:lnSpc>
              <a:spcBef>
                <a:spcPts val="0"/>
              </a:spcBef>
              <a:spcAft>
                <a:spcPts val="0"/>
              </a:spcAft>
              <a:buClr>
                <a:srgbClr val="0D0A29"/>
              </a:buClr>
              <a:buSzPts val="1800"/>
              <a:buNone/>
              <a:defRPr/>
            </a:lvl8pPr>
            <a:lvl9pPr lvl="8" algn="l">
              <a:lnSpc>
                <a:spcPct val="100000"/>
              </a:lnSpc>
              <a:spcBef>
                <a:spcPts val="0"/>
              </a:spcBef>
              <a:spcAft>
                <a:spcPts val="0"/>
              </a:spcAft>
              <a:buClr>
                <a:srgbClr val="0D0A29"/>
              </a:buClr>
              <a:buSzPts val="1800"/>
              <a:buNone/>
              <a:defRPr/>
            </a:lvl9pPr>
          </a:lstStyle>
          <a:p/>
        </p:txBody>
      </p:sp>
      <p:grpSp>
        <p:nvGrpSpPr>
          <p:cNvPr id="129" name="Google Shape;129;p3"/>
          <p:cNvGrpSpPr/>
          <p:nvPr/>
        </p:nvGrpSpPr>
        <p:grpSpPr>
          <a:xfrm>
            <a:off x="-19400" y="4720898"/>
            <a:ext cx="9182705" cy="422515"/>
            <a:chOff x="0" y="-1"/>
            <a:chExt cx="9182704" cy="422514"/>
          </a:xfrm>
        </p:grpSpPr>
        <p:sp>
          <p:nvSpPr>
            <p:cNvPr id="130" name="Google Shape;130;p3"/>
            <p:cNvSpPr/>
            <p:nvPr/>
          </p:nvSpPr>
          <p:spPr>
            <a:xfrm>
              <a:off x="0" y="-1"/>
              <a:ext cx="9169801" cy="206701"/>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 name="Google Shape;131;p3"/>
            <p:cNvGrpSpPr/>
            <p:nvPr/>
          </p:nvGrpSpPr>
          <p:grpSpPr>
            <a:xfrm>
              <a:off x="13080" y="206700"/>
              <a:ext cx="9169624" cy="215813"/>
              <a:chOff x="0" y="0"/>
              <a:chExt cx="9169623" cy="215811"/>
            </a:xfrm>
          </p:grpSpPr>
          <p:sp>
            <p:nvSpPr>
              <p:cNvPr id="132" name="Google Shape;132;p3"/>
              <p:cNvSpPr/>
              <p:nvPr/>
            </p:nvSpPr>
            <p:spPr>
              <a:xfrm>
                <a:off x="0" y="9199"/>
                <a:ext cx="9143628" cy="206612"/>
              </a:xfrm>
              <a:prstGeom prst="rect">
                <a:avLst/>
              </a:prstGeom>
              <a:noFill/>
              <a:ln cap="flat" cmpd="sng" w="19050">
                <a:solidFill>
                  <a:schemeClr val="accent1"/>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2039604"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2123661" y="0"/>
                <a:ext cx="70359" cy="206611"/>
              </a:xfrm>
              <a:custGeom>
                <a:rect b="b" l="l" r="r" t="t"/>
                <a:pathLst>
                  <a:path extrusionOk="0" h="21600" w="21600">
                    <a:moveTo>
                      <a:pt x="13630"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1955444"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2207718"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187148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17873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1619318"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1703375"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153515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2712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2628005"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27961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229177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28801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29642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245978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2543844"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2375936"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442619" y="0"/>
                <a:ext cx="70153" cy="206611"/>
              </a:xfrm>
              <a:custGeom>
                <a:rect b="b" l="l" r="r" t="t"/>
                <a:pathLst>
                  <a:path extrusionOk="0" h="21600" w="21600">
                    <a:moveTo>
                      <a:pt x="13607" y="0"/>
                    </a:moveTo>
                    <a:lnTo>
                      <a:pt x="0" y="21600"/>
                    </a:lnTo>
                    <a:lnTo>
                      <a:pt x="799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27440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358459"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5265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106288"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19024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145120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6105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2212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1283089"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119892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11149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a:off x="778745"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13671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862803"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94686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a:off x="10309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694688"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a:off x="53174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50653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a:off x="52334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a:off x="49811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
              <p:cNvSpPr/>
              <p:nvPr/>
            </p:nvSpPr>
            <p:spPr>
              <a:xfrm>
                <a:off x="514941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
              <p:cNvSpPr/>
              <p:nvPr/>
            </p:nvSpPr>
            <p:spPr>
              <a:xfrm>
                <a:off x="48972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4729126"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
              <p:cNvSpPr/>
              <p:nvPr/>
            </p:nvSpPr>
            <p:spPr>
              <a:xfrm>
                <a:off x="46451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
              <p:cNvSpPr/>
              <p:nvPr/>
            </p:nvSpPr>
            <p:spPr>
              <a:xfrm>
                <a:off x="45610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
              <p:cNvSpPr/>
              <p:nvPr/>
            </p:nvSpPr>
            <p:spPr>
              <a:xfrm>
                <a:off x="48131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57377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
              <p:cNvSpPr/>
              <p:nvPr/>
            </p:nvSpPr>
            <p:spPr>
              <a:xfrm>
                <a:off x="58217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
              <p:cNvSpPr/>
              <p:nvPr/>
            </p:nvSpPr>
            <p:spPr>
              <a:xfrm>
                <a:off x="5905825" y="0"/>
                <a:ext cx="70359" cy="206611"/>
              </a:xfrm>
              <a:custGeom>
                <a:rect b="b" l="l" r="r" t="t"/>
                <a:pathLst>
                  <a:path extrusionOk="0" h="21600" w="21600">
                    <a:moveTo>
                      <a:pt x="13599"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598977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
              <p:cNvSpPr/>
              <p:nvPr/>
            </p:nvSpPr>
            <p:spPr>
              <a:xfrm>
                <a:off x="54015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
              <p:cNvSpPr/>
              <p:nvPr/>
            </p:nvSpPr>
            <p:spPr>
              <a:xfrm>
                <a:off x="548553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
              <p:cNvSpPr/>
              <p:nvPr/>
            </p:nvSpPr>
            <p:spPr>
              <a:xfrm>
                <a:off x="55695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
              <p:cNvSpPr/>
              <p:nvPr/>
            </p:nvSpPr>
            <p:spPr>
              <a:xfrm>
                <a:off x="56536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43089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33844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34684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44770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36365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35524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31322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33004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32164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37206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42249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41408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38048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43928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30482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38886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40567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p:nvPr/>
            </p:nvSpPr>
            <p:spPr>
              <a:xfrm>
                <a:off x="39728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
              <p:cNvSpPr/>
              <p:nvPr/>
            </p:nvSpPr>
            <p:spPr>
              <a:xfrm>
                <a:off x="60737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61577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62418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85950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83429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85110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82587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8427011"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81748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8006726" y="0"/>
                <a:ext cx="70461"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79227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78386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80907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90153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90993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86791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8763137"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88471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a:off x="89312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a:off x="75865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66620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67460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77546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69141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68300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64098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6578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64940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a:off x="69982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75025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74184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70824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76704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63258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71662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73343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72504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2" name="Google Shape;242;p3"/>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bg>
      <p:bgPr>
        <a:solidFill>
          <a:srgbClr val="FFFFFF"/>
        </a:solidFill>
      </p:bgPr>
    </p:bg>
    <p:spTree>
      <p:nvGrpSpPr>
        <p:cNvPr id="243" name="Shape 243"/>
        <p:cNvGrpSpPr/>
        <p:nvPr/>
      </p:nvGrpSpPr>
      <p:grpSpPr>
        <a:xfrm>
          <a:off x="0" y="0"/>
          <a:ext cx="0" cy="0"/>
          <a:chOff x="0" y="0"/>
          <a:chExt cx="0" cy="0"/>
        </a:xfrm>
      </p:grpSpPr>
      <p:sp>
        <p:nvSpPr>
          <p:cNvPr id="244" name="Google Shape;244;p4"/>
          <p:cNvSpPr txBox="1"/>
          <p:nvPr>
            <p:ph idx="1" type="body"/>
          </p:nvPr>
        </p:nvSpPr>
        <p:spPr>
          <a:xfrm>
            <a:off x="1917600" y="3186275"/>
            <a:ext cx="5308800" cy="682201"/>
          </a:xfrm>
          <a:prstGeom prst="rect">
            <a:avLst/>
          </a:prstGeom>
          <a:noFill/>
          <a:ln>
            <a:noFill/>
          </a:ln>
        </p:spPr>
        <p:txBody>
          <a:bodyPr anchorCtr="0" anchor="t" bIns="91400" lIns="91400" spcFirstLastPara="1" rIns="91400" wrap="square" tIns="91400">
            <a:normAutofit/>
          </a:bodyPr>
          <a:lstStyle>
            <a:lvl1pPr indent="-228600" lvl="0" marL="457200" algn="ctr">
              <a:lnSpc>
                <a:spcPct val="115000"/>
              </a:lnSpc>
              <a:spcBef>
                <a:spcPts val="0"/>
              </a:spcBef>
              <a:spcAft>
                <a:spcPts val="0"/>
              </a:spcAft>
              <a:buClr>
                <a:srgbClr val="0D0A29"/>
              </a:buClr>
              <a:buSzPts val="1800"/>
              <a:buNone/>
              <a:defRPr/>
            </a:lvl1pPr>
            <a:lvl2pPr indent="-228600" lvl="1" marL="914400" algn="ctr">
              <a:lnSpc>
                <a:spcPct val="115000"/>
              </a:lnSpc>
              <a:spcBef>
                <a:spcPts val="0"/>
              </a:spcBef>
              <a:spcAft>
                <a:spcPts val="0"/>
              </a:spcAft>
              <a:buClr>
                <a:srgbClr val="0D0A29"/>
              </a:buClr>
              <a:buSzPts val="1800"/>
              <a:buNone/>
              <a:defRPr/>
            </a:lvl2pPr>
            <a:lvl3pPr indent="-228600" lvl="2" marL="1371600" algn="ctr">
              <a:lnSpc>
                <a:spcPct val="115000"/>
              </a:lnSpc>
              <a:spcBef>
                <a:spcPts val="0"/>
              </a:spcBef>
              <a:spcAft>
                <a:spcPts val="0"/>
              </a:spcAft>
              <a:buClr>
                <a:srgbClr val="0D0A29"/>
              </a:buClr>
              <a:buSzPts val="1800"/>
              <a:buNone/>
              <a:defRPr/>
            </a:lvl3pPr>
            <a:lvl4pPr indent="-228600" lvl="3" marL="1828800" algn="ctr">
              <a:lnSpc>
                <a:spcPct val="115000"/>
              </a:lnSpc>
              <a:spcBef>
                <a:spcPts val="0"/>
              </a:spcBef>
              <a:spcAft>
                <a:spcPts val="0"/>
              </a:spcAft>
              <a:buClr>
                <a:srgbClr val="0D0A29"/>
              </a:buClr>
              <a:buSzPts val="1800"/>
              <a:buNone/>
              <a:defRPr/>
            </a:lvl4pPr>
            <a:lvl5pPr indent="-228600" lvl="4" marL="2286000" algn="ctr">
              <a:lnSpc>
                <a:spcPct val="115000"/>
              </a:lnSpc>
              <a:spcBef>
                <a:spcPts val="0"/>
              </a:spcBef>
              <a:spcAft>
                <a:spcPts val="0"/>
              </a:spcAft>
              <a:buClr>
                <a:srgbClr val="0D0A29"/>
              </a:buClr>
              <a:buSzPts val="1800"/>
              <a:buNone/>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5" name="Google Shape;245;p4"/>
          <p:cNvSpPr txBox="1"/>
          <p:nvPr>
            <p:ph type="title"/>
          </p:nvPr>
        </p:nvSpPr>
        <p:spPr>
          <a:xfrm>
            <a:off x="1917600" y="1427249"/>
            <a:ext cx="5308800" cy="1606501"/>
          </a:xfrm>
          <a:prstGeom prst="rect">
            <a:avLst/>
          </a:prstGeom>
          <a:noFill/>
          <a:ln cap="flat" cmpd="sng" w="19050">
            <a:solidFill>
              <a:schemeClr val="accent2"/>
            </a:solidFill>
            <a:prstDash val="lgDash"/>
            <a:round/>
            <a:headEnd len="sm" w="sm" type="none"/>
            <a:tailEnd len="sm" w="sm" type="none"/>
          </a:ln>
        </p:spPr>
        <p:txBody>
          <a:bodyPr anchorCtr="0" anchor="b" bIns="91400" lIns="91400" spcFirstLastPara="1" rIns="91400" wrap="square" tIns="91400">
            <a:normAutofit/>
          </a:bodyPr>
          <a:lstStyle>
            <a:lvl1pPr lvl="0" algn="ctr">
              <a:lnSpc>
                <a:spcPct val="100000"/>
              </a:lnSpc>
              <a:spcBef>
                <a:spcPts val="0"/>
              </a:spcBef>
              <a:spcAft>
                <a:spcPts val="0"/>
              </a:spcAft>
              <a:buClr>
                <a:srgbClr val="0D0A29"/>
              </a:buClr>
              <a:buSzPts val="9000"/>
              <a:buFont typeface="Yusei Magic"/>
              <a:buNone/>
              <a:defRPr sz="9000"/>
            </a:lvl1pPr>
            <a:lvl2pPr lvl="1" algn="l">
              <a:lnSpc>
                <a:spcPct val="100000"/>
              </a:lnSpc>
              <a:spcBef>
                <a:spcPts val="0"/>
              </a:spcBef>
              <a:spcAft>
                <a:spcPts val="0"/>
              </a:spcAft>
              <a:buClr>
                <a:srgbClr val="0D0A29"/>
              </a:buClr>
              <a:buSzPts val="1800"/>
              <a:buNone/>
              <a:defRPr/>
            </a:lvl2pPr>
            <a:lvl3pPr lvl="2" algn="l">
              <a:lnSpc>
                <a:spcPct val="100000"/>
              </a:lnSpc>
              <a:spcBef>
                <a:spcPts val="0"/>
              </a:spcBef>
              <a:spcAft>
                <a:spcPts val="0"/>
              </a:spcAft>
              <a:buClr>
                <a:srgbClr val="0D0A29"/>
              </a:buClr>
              <a:buSzPts val="1800"/>
              <a:buNone/>
              <a:defRPr/>
            </a:lvl3pPr>
            <a:lvl4pPr lvl="3" algn="l">
              <a:lnSpc>
                <a:spcPct val="100000"/>
              </a:lnSpc>
              <a:spcBef>
                <a:spcPts val="0"/>
              </a:spcBef>
              <a:spcAft>
                <a:spcPts val="0"/>
              </a:spcAft>
              <a:buClr>
                <a:srgbClr val="0D0A29"/>
              </a:buClr>
              <a:buSzPts val="1800"/>
              <a:buNone/>
              <a:defRPr/>
            </a:lvl4pPr>
            <a:lvl5pPr lvl="4" algn="l">
              <a:lnSpc>
                <a:spcPct val="100000"/>
              </a:lnSpc>
              <a:spcBef>
                <a:spcPts val="0"/>
              </a:spcBef>
              <a:spcAft>
                <a:spcPts val="0"/>
              </a:spcAft>
              <a:buClr>
                <a:srgbClr val="0D0A29"/>
              </a:buClr>
              <a:buSzPts val="1800"/>
              <a:buNone/>
              <a:defRPr/>
            </a:lvl5pPr>
            <a:lvl6pPr lvl="5" algn="l">
              <a:lnSpc>
                <a:spcPct val="100000"/>
              </a:lnSpc>
              <a:spcBef>
                <a:spcPts val="0"/>
              </a:spcBef>
              <a:spcAft>
                <a:spcPts val="0"/>
              </a:spcAft>
              <a:buClr>
                <a:srgbClr val="0D0A29"/>
              </a:buClr>
              <a:buSzPts val="1800"/>
              <a:buNone/>
              <a:defRPr/>
            </a:lvl6pPr>
            <a:lvl7pPr lvl="6" algn="l">
              <a:lnSpc>
                <a:spcPct val="100000"/>
              </a:lnSpc>
              <a:spcBef>
                <a:spcPts val="0"/>
              </a:spcBef>
              <a:spcAft>
                <a:spcPts val="0"/>
              </a:spcAft>
              <a:buClr>
                <a:srgbClr val="0D0A29"/>
              </a:buClr>
              <a:buSzPts val="1800"/>
              <a:buNone/>
              <a:defRPr/>
            </a:lvl7pPr>
            <a:lvl8pPr lvl="7" algn="l">
              <a:lnSpc>
                <a:spcPct val="100000"/>
              </a:lnSpc>
              <a:spcBef>
                <a:spcPts val="0"/>
              </a:spcBef>
              <a:spcAft>
                <a:spcPts val="0"/>
              </a:spcAft>
              <a:buClr>
                <a:srgbClr val="0D0A29"/>
              </a:buClr>
              <a:buSzPts val="1800"/>
              <a:buNone/>
              <a:defRPr/>
            </a:lvl8pPr>
            <a:lvl9pPr lvl="8" algn="l">
              <a:lnSpc>
                <a:spcPct val="100000"/>
              </a:lnSpc>
              <a:spcBef>
                <a:spcPts val="0"/>
              </a:spcBef>
              <a:spcAft>
                <a:spcPts val="0"/>
              </a:spcAft>
              <a:buClr>
                <a:srgbClr val="0D0A29"/>
              </a:buClr>
              <a:buSzPts val="1800"/>
              <a:buNone/>
              <a:defRPr/>
            </a:lvl9pPr>
          </a:lstStyle>
          <a:p/>
        </p:txBody>
      </p:sp>
      <p:grpSp>
        <p:nvGrpSpPr>
          <p:cNvPr id="246" name="Google Shape;246;p4"/>
          <p:cNvGrpSpPr/>
          <p:nvPr/>
        </p:nvGrpSpPr>
        <p:grpSpPr>
          <a:xfrm>
            <a:off x="-19400" y="4720898"/>
            <a:ext cx="9182705" cy="422515"/>
            <a:chOff x="0" y="-1"/>
            <a:chExt cx="9182704" cy="422514"/>
          </a:xfrm>
        </p:grpSpPr>
        <p:sp>
          <p:nvSpPr>
            <p:cNvPr id="247" name="Google Shape;247;p4"/>
            <p:cNvSpPr/>
            <p:nvPr/>
          </p:nvSpPr>
          <p:spPr>
            <a:xfrm>
              <a:off x="0" y="-1"/>
              <a:ext cx="9169801" cy="206701"/>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p4"/>
            <p:cNvGrpSpPr/>
            <p:nvPr/>
          </p:nvGrpSpPr>
          <p:grpSpPr>
            <a:xfrm>
              <a:off x="13080" y="206700"/>
              <a:ext cx="9169624" cy="215813"/>
              <a:chOff x="0" y="0"/>
              <a:chExt cx="9169623" cy="215811"/>
            </a:xfrm>
          </p:grpSpPr>
          <p:sp>
            <p:nvSpPr>
              <p:cNvPr id="249" name="Google Shape;249;p4"/>
              <p:cNvSpPr/>
              <p:nvPr/>
            </p:nvSpPr>
            <p:spPr>
              <a:xfrm>
                <a:off x="0" y="9199"/>
                <a:ext cx="9143628" cy="206612"/>
              </a:xfrm>
              <a:prstGeom prst="rect">
                <a:avLst/>
              </a:prstGeom>
              <a:noFill/>
              <a:ln cap="flat" cmpd="sng" w="19050">
                <a:solidFill>
                  <a:schemeClr val="accent1"/>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
              <p:cNvSpPr/>
              <p:nvPr/>
            </p:nvSpPr>
            <p:spPr>
              <a:xfrm>
                <a:off x="2039604"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
              <p:cNvSpPr/>
              <p:nvPr/>
            </p:nvSpPr>
            <p:spPr>
              <a:xfrm>
                <a:off x="2123661" y="0"/>
                <a:ext cx="70359" cy="206611"/>
              </a:xfrm>
              <a:custGeom>
                <a:rect b="b" l="l" r="r" t="t"/>
                <a:pathLst>
                  <a:path extrusionOk="0" h="21600" w="21600">
                    <a:moveTo>
                      <a:pt x="13630"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
              <p:cNvSpPr/>
              <p:nvPr/>
            </p:nvSpPr>
            <p:spPr>
              <a:xfrm>
                <a:off x="1955444"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
              <p:cNvSpPr/>
              <p:nvPr/>
            </p:nvSpPr>
            <p:spPr>
              <a:xfrm>
                <a:off x="2207718"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
              <p:cNvSpPr/>
              <p:nvPr/>
            </p:nvSpPr>
            <p:spPr>
              <a:xfrm>
                <a:off x="187148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
              <p:cNvSpPr/>
              <p:nvPr/>
            </p:nvSpPr>
            <p:spPr>
              <a:xfrm>
                <a:off x="17873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
              <p:cNvSpPr/>
              <p:nvPr/>
            </p:nvSpPr>
            <p:spPr>
              <a:xfrm>
                <a:off x="1619318"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
              <p:cNvSpPr/>
              <p:nvPr/>
            </p:nvSpPr>
            <p:spPr>
              <a:xfrm>
                <a:off x="1703375"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
              <p:cNvSpPr/>
              <p:nvPr/>
            </p:nvSpPr>
            <p:spPr>
              <a:xfrm>
                <a:off x="153515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
              <p:cNvSpPr/>
              <p:nvPr/>
            </p:nvSpPr>
            <p:spPr>
              <a:xfrm>
                <a:off x="2712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
              <p:cNvSpPr/>
              <p:nvPr/>
            </p:nvSpPr>
            <p:spPr>
              <a:xfrm>
                <a:off x="2628005"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
              <p:cNvSpPr/>
              <p:nvPr/>
            </p:nvSpPr>
            <p:spPr>
              <a:xfrm>
                <a:off x="27961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
              <p:cNvSpPr/>
              <p:nvPr/>
            </p:nvSpPr>
            <p:spPr>
              <a:xfrm>
                <a:off x="229177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
              <p:cNvSpPr/>
              <p:nvPr/>
            </p:nvSpPr>
            <p:spPr>
              <a:xfrm>
                <a:off x="28801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
              <p:cNvSpPr/>
              <p:nvPr/>
            </p:nvSpPr>
            <p:spPr>
              <a:xfrm>
                <a:off x="29642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
              <p:cNvSpPr/>
              <p:nvPr/>
            </p:nvSpPr>
            <p:spPr>
              <a:xfrm>
                <a:off x="245978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
              <p:cNvSpPr/>
              <p:nvPr/>
            </p:nvSpPr>
            <p:spPr>
              <a:xfrm>
                <a:off x="2543844"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
              <p:cNvSpPr/>
              <p:nvPr/>
            </p:nvSpPr>
            <p:spPr>
              <a:xfrm>
                <a:off x="2375936"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
              <p:cNvSpPr/>
              <p:nvPr/>
            </p:nvSpPr>
            <p:spPr>
              <a:xfrm>
                <a:off x="442619" y="0"/>
                <a:ext cx="70153" cy="206611"/>
              </a:xfrm>
              <a:custGeom>
                <a:rect b="b" l="l" r="r" t="t"/>
                <a:pathLst>
                  <a:path extrusionOk="0" h="21600" w="21600">
                    <a:moveTo>
                      <a:pt x="13607" y="0"/>
                    </a:moveTo>
                    <a:lnTo>
                      <a:pt x="0" y="21600"/>
                    </a:lnTo>
                    <a:lnTo>
                      <a:pt x="799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
              <p:cNvSpPr/>
              <p:nvPr/>
            </p:nvSpPr>
            <p:spPr>
              <a:xfrm>
                <a:off x="27440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
              <p:cNvSpPr/>
              <p:nvPr/>
            </p:nvSpPr>
            <p:spPr>
              <a:xfrm>
                <a:off x="358459"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
              <p:cNvSpPr/>
              <p:nvPr/>
            </p:nvSpPr>
            <p:spPr>
              <a:xfrm>
                <a:off x="5265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
              <p:cNvSpPr/>
              <p:nvPr/>
            </p:nvSpPr>
            <p:spPr>
              <a:xfrm>
                <a:off x="106288"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
              <p:cNvSpPr/>
              <p:nvPr/>
            </p:nvSpPr>
            <p:spPr>
              <a:xfrm>
                <a:off x="19024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
              <p:cNvSpPr/>
              <p:nvPr/>
            </p:nvSpPr>
            <p:spPr>
              <a:xfrm>
                <a:off x="145120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
              <p:cNvSpPr/>
              <p:nvPr/>
            </p:nvSpPr>
            <p:spPr>
              <a:xfrm>
                <a:off x="6105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
              <p:cNvSpPr/>
              <p:nvPr/>
            </p:nvSpPr>
            <p:spPr>
              <a:xfrm>
                <a:off x="2212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
              <p:cNvSpPr/>
              <p:nvPr/>
            </p:nvSpPr>
            <p:spPr>
              <a:xfrm>
                <a:off x="1283089"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
              <p:cNvSpPr/>
              <p:nvPr/>
            </p:nvSpPr>
            <p:spPr>
              <a:xfrm>
                <a:off x="119892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
              <p:cNvSpPr/>
              <p:nvPr/>
            </p:nvSpPr>
            <p:spPr>
              <a:xfrm>
                <a:off x="11149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
              <p:cNvSpPr/>
              <p:nvPr/>
            </p:nvSpPr>
            <p:spPr>
              <a:xfrm>
                <a:off x="778745"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
              <p:cNvSpPr/>
              <p:nvPr/>
            </p:nvSpPr>
            <p:spPr>
              <a:xfrm>
                <a:off x="13671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
              <p:cNvSpPr/>
              <p:nvPr/>
            </p:nvSpPr>
            <p:spPr>
              <a:xfrm>
                <a:off x="862803"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
              <p:cNvSpPr/>
              <p:nvPr/>
            </p:nvSpPr>
            <p:spPr>
              <a:xfrm>
                <a:off x="94686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
              <p:cNvSpPr/>
              <p:nvPr/>
            </p:nvSpPr>
            <p:spPr>
              <a:xfrm>
                <a:off x="10309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
              <p:cNvSpPr/>
              <p:nvPr/>
            </p:nvSpPr>
            <p:spPr>
              <a:xfrm>
                <a:off x="694688"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
              <p:cNvSpPr/>
              <p:nvPr/>
            </p:nvSpPr>
            <p:spPr>
              <a:xfrm>
                <a:off x="53174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
              <p:cNvSpPr/>
              <p:nvPr/>
            </p:nvSpPr>
            <p:spPr>
              <a:xfrm>
                <a:off x="50653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
              <p:cNvSpPr/>
              <p:nvPr/>
            </p:nvSpPr>
            <p:spPr>
              <a:xfrm>
                <a:off x="52334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49811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514941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48972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
              <p:cNvSpPr/>
              <p:nvPr/>
            </p:nvSpPr>
            <p:spPr>
              <a:xfrm>
                <a:off x="4729126"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
              <p:cNvSpPr/>
              <p:nvPr/>
            </p:nvSpPr>
            <p:spPr>
              <a:xfrm>
                <a:off x="46451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
              <p:cNvSpPr/>
              <p:nvPr/>
            </p:nvSpPr>
            <p:spPr>
              <a:xfrm>
                <a:off x="45610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a:off x="48131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
              <p:cNvSpPr/>
              <p:nvPr/>
            </p:nvSpPr>
            <p:spPr>
              <a:xfrm>
                <a:off x="57377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
              <p:cNvSpPr/>
              <p:nvPr/>
            </p:nvSpPr>
            <p:spPr>
              <a:xfrm>
                <a:off x="58217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5905825" y="0"/>
                <a:ext cx="70359" cy="206611"/>
              </a:xfrm>
              <a:custGeom>
                <a:rect b="b" l="l" r="r" t="t"/>
                <a:pathLst>
                  <a:path extrusionOk="0" h="21600" w="21600">
                    <a:moveTo>
                      <a:pt x="13599"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
              <p:cNvSpPr/>
              <p:nvPr/>
            </p:nvSpPr>
            <p:spPr>
              <a:xfrm>
                <a:off x="598977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
              <p:cNvSpPr/>
              <p:nvPr/>
            </p:nvSpPr>
            <p:spPr>
              <a:xfrm>
                <a:off x="54015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
              <p:cNvSpPr/>
              <p:nvPr/>
            </p:nvSpPr>
            <p:spPr>
              <a:xfrm>
                <a:off x="548553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a:off x="55695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56536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43089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33844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34684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44770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36365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35524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31322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33004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
              <p:cNvSpPr/>
              <p:nvPr/>
            </p:nvSpPr>
            <p:spPr>
              <a:xfrm>
                <a:off x="32164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
              <p:cNvSpPr/>
              <p:nvPr/>
            </p:nvSpPr>
            <p:spPr>
              <a:xfrm>
                <a:off x="37206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
              <p:cNvSpPr/>
              <p:nvPr/>
            </p:nvSpPr>
            <p:spPr>
              <a:xfrm>
                <a:off x="42249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a:off x="41408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a:off x="38048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a:off x="43928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30482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38886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40567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
              <p:cNvSpPr/>
              <p:nvPr/>
            </p:nvSpPr>
            <p:spPr>
              <a:xfrm>
                <a:off x="39728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
              <p:cNvSpPr/>
              <p:nvPr/>
            </p:nvSpPr>
            <p:spPr>
              <a:xfrm>
                <a:off x="60737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
              <p:cNvSpPr/>
              <p:nvPr/>
            </p:nvSpPr>
            <p:spPr>
              <a:xfrm>
                <a:off x="61577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
              <p:cNvSpPr/>
              <p:nvPr/>
            </p:nvSpPr>
            <p:spPr>
              <a:xfrm>
                <a:off x="62418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
              <p:cNvSpPr/>
              <p:nvPr/>
            </p:nvSpPr>
            <p:spPr>
              <a:xfrm>
                <a:off x="85950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a:off x="83429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a:off x="85110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
              <p:cNvSpPr/>
              <p:nvPr/>
            </p:nvSpPr>
            <p:spPr>
              <a:xfrm>
                <a:off x="82587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
              <p:cNvSpPr/>
              <p:nvPr/>
            </p:nvSpPr>
            <p:spPr>
              <a:xfrm>
                <a:off x="8427011"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81748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a:off x="8006726" y="0"/>
                <a:ext cx="70461"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
              <p:cNvSpPr/>
              <p:nvPr/>
            </p:nvSpPr>
            <p:spPr>
              <a:xfrm>
                <a:off x="79227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a:off x="78386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a:off x="80907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
              <p:cNvSpPr/>
              <p:nvPr/>
            </p:nvSpPr>
            <p:spPr>
              <a:xfrm>
                <a:off x="90153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a:off x="90993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86791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
              <p:cNvSpPr/>
              <p:nvPr/>
            </p:nvSpPr>
            <p:spPr>
              <a:xfrm>
                <a:off x="8763137"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
              <p:cNvSpPr/>
              <p:nvPr/>
            </p:nvSpPr>
            <p:spPr>
              <a:xfrm>
                <a:off x="88471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
              <p:cNvSpPr/>
              <p:nvPr/>
            </p:nvSpPr>
            <p:spPr>
              <a:xfrm>
                <a:off x="89312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
              <p:cNvSpPr/>
              <p:nvPr/>
            </p:nvSpPr>
            <p:spPr>
              <a:xfrm>
                <a:off x="75865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
              <p:cNvSpPr/>
              <p:nvPr/>
            </p:nvSpPr>
            <p:spPr>
              <a:xfrm>
                <a:off x="66620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67460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
              <p:cNvSpPr/>
              <p:nvPr/>
            </p:nvSpPr>
            <p:spPr>
              <a:xfrm>
                <a:off x="77546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
              <p:cNvSpPr/>
              <p:nvPr/>
            </p:nvSpPr>
            <p:spPr>
              <a:xfrm>
                <a:off x="69141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68300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64098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6578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64940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69982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75025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74184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70824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76704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63258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71662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73343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a:off x="72504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9" name="Google Shape;359;p4"/>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_1">
  <p:cSld name="BLANK_1_1_1_1_1_1_1">
    <p:bg>
      <p:bgPr>
        <a:solidFill>
          <a:srgbClr val="FFFFFF"/>
        </a:solidFill>
      </p:bgPr>
    </p:bg>
    <p:spTree>
      <p:nvGrpSpPr>
        <p:cNvPr id="360" name="Shape 360"/>
        <p:cNvGrpSpPr/>
        <p:nvPr/>
      </p:nvGrpSpPr>
      <p:grpSpPr>
        <a:xfrm>
          <a:off x="0" y="0"/>
          <a:ext cx="0" cy="0"/>
          <a:chOff x="0" y="0"/>
          <a:chExt cx="0" cy="0"/>
        </a:xfrm>
      </p:grpSpPr>
      <p:grpSp>
        <p:nvGrpSpPr>
          <p:cNvPr id="361" name="Google Shape;361;p5"/>
          <p:cNvGrpSpPr/>
          <p:nvPr/>
        </p:nvGrpSpPr>
        <p:grpSpPr>
          <a:xfrm>
            <a:off x="49685" y="3303327"/>
            <a:ext cx="1340563" cy="1595405"/>
            <a:chOff x="0" y="61"/>
            <a:chExt cx="1340562" cy="1595404"/>
          </a:xfrm>
        </p:grpSpPr>
        <p:sp>
          <p:nvSpPr>
            <p:cNvPr id="362" name="Google Shape;362;p5"/>
            <p:cNvSpPr/>
            <p:nvPr/>
          </p:nvSpPr>
          <p:spPr>
            <a:xfrm>
              <a:off x="862463" y="168322"/>
              <a:ext cx="404608" cy="90612"/>
            </a:xfrm>
            <a:custGeom>
              <a:rect b="b" l="l" r="r" t="t"/>
              <a:pathLst>
                <a:path extrusionOk="0" h="21600" w="21501">
                  <a:moveTo>
                    <a:pt x="17925" y="0"/>
                  </a:moveTo>
                  <a:cubicBezTo>
                    <a:pt x="16465" y="0"/>
                    <a:pt x="15146" y="2883"/>
                    <a:pt x="14402" y="7717"/>
                  </a:cubicBezTo>
                  <a:lnTo>
                    <a:pt x="13660" y="12508"/>
                  </a:lnTo>
                  <a:cubicBezTo>
                    <a:pt x="13047" y="16529"/>
                    <a:pt x="11956" y="18909"/>
                    <a:pt x="10750" y="18909"/>
                  </a:cubicBezTo>
                  <a:cubicBezTo>
                    <a:pt x="9540" y="18909"/>
                    <a:pt x="8453" y="16529"/>
                    <a:pt x="7840" y="12552"/>
                  </a:cubicBezTo>
                  <a:lnTo>
                    <a:pt x="7102" y="7747"/>
                  </a:lnTo>
                  <a:cubicBezTo>
                    <a:pt x="6357" y="2898"/>
                    <a:pt x="5035" y="15"/>
                    <a:pt x="3575" y="15"/>
                  </a:cubicBezTo>
                  <a:cubicBezTo>
                    <a:pt x="2135" y="15"/>
                    <a:pt x="781" y="2972"/>
                    <a:pt x="49" y="7747"/>
                  </a:cubicBezTo>
                  <a:cubicBezTo>
                    <a:pt x="-50" y="8368"/>
                    <a:pt x="6" y="9196"/>
                    <a:pt x="177" y="9580"/>
                  </a:cubicBezTo>
                  <a:cubicBezTo>
                    <a:pt x="233" y="9684"/>
                    <a:pt x="293" y="9743"/>
                    <a:pt x="355" y="9743"/>
                  </a:cubicBezTo>
                  <a:cubicBezTo>
                    <a:pt x="477" y="9743"/>
                    <a:pt x="599" y="9506"/>
                    <a:pt x="662" y="9078"/>
                  </a:cubicBezTo>
                  <a:cubicBezTo>
                    <a:pt x="1281" y="5056"/>
                    <a:pt x="2369" y="2676"/>
                    <a:pt x="3575" y="2676"/>
                  </a:cubicBezTo>
                  <a:cubicBezTo>
                    <a:pt x="4781" y="2676"/>
                    <a:pt x="5866" y="5086"/>
                    <a:pt x="6485" y="9078"/>
                  </a:cubicBezTo>
                  <a:lnTo>
                    <a:pt x="7224" y="13868"/>
                  </a:lnTo>
                  <a:cubicBezTo>
                    <a:pt x="7959" y="18643"/>
                    <a:pt x="9310" y="21600"/>
                    <a:pt x="10750" y="21600"/>
                  </a:cubicBezTo>
                  <a:cubicBezTo>
                    <a:pt x="12187" y="21600"/>
                    <a:pt x="13541" y="18658"/>
                    <a:pt x="14276" y="13853"/>
                  </a:cubicBezTo>
                  <a:lnTo>
                    <a:pt x="15015" y="9063"/>
                  </a:lnTo>
                  <a:cubicBezTo>
                    <a:pt x="15631" y="5041"/>
                    <a:pt x="16719" y="2661"/>
                    <a:pt x="17925" y="2661"/>
                  </a:cubicBezTo>
                  <a:cubicBezTo>
                    <a:pt x="19138" y="2661"/>
                    <a:pt x="20222" y="5056"/>
                    <a:pt x="20838" y="9063"/>
                  </a:cubicBezTo>
                  <a:cubicBezTo>
                    <a:pt x="20907" y="9492"/>
                    <a:pt x="21026" y="9728"/>
                    <a:pt x="21148" y="9728"/>
                  </a:cubicBezTo>
                  <a:cubicBezTo>
                    <a:pt x="21211" y="9728"/>
                    <a:pt x="21270" y="9669"/>
                    <a:pt x="21326" y="9551"/>
                  </a:cubicBezTo>
                  <a:cubicBezTo>
                    <a:pt x="21497" y="9196"/>
                    <a:pt x="21550" y="8353"/>
                    <a:pt x="21451" y="7717"/>
                  </a:cubicBezTo>
                  <a:cubicBezTo>
                    <a:pt x="20713" y="2957"/>
                    <a:pt x="19365" y="0"/>
                    <a:pt x="1792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
            <p:cNvSpPr/>
            <p:nvPr/>
          </p:nvSpPr>
          <p:spPr>
            <a:xfrm>
              <a:off x="862463" y="255212"/>
              <a:ext cx="404608" cy="90488"/>
            </a:xfrm>
            <a:custGeom>
              <a:rect b="b" l="l" r="r" t="t"/>
              <a:pathLst>
                <a:path extrusionOk="0" h="21600" w="21501">
                  <a:moveTo>
                    <a:pt x="3575" y="0"/>
                  </a:moveTo>
                  <a:cubicBezTo>
                    <a:pt x="2135" y="0"/>
                    <a:pt x="781" y="2976"/>
                    <a:pt x="49" y="7728"/>
                  </a:cubicBezTo>
                  <a:cubicBezTo>
                    <a:pt x="-50" y="8365"/>
                    <a:pt x="6" y="9179"/>
                    <a:pt x="177" y="9564"/>
                  </a:cubicBezTo>
                  <a:cubicBezTo>
                    <a:pt x="233" y="9682"/>
                    <a:pt x="293" y="9741"/>
                    <a:pt x="355" y="9741"/>
                  </a:cubicBezTo>
                  <a:cubicBezTo>
                    <a:pt x="477" y="9741"/>
                    <a:pt x="599" y="9505"/>
                    <a:pt x="662" y="9075"/>
                  </a:cubicBezTo>
                  <a:cubicBezTo>
                    <a:pt x="1281" y="5048"/>
                    <a:pt x="2369" y="2665"/>
                    <a:pt x="3575" y="2665"/>
                  </a:cubicBezTo>
                  <a:cubicBezTo>
                    <a:pt x="4781" y="2665"/>
                    <a:pt x="5866" y="5063"/>
                    <a:pt x="6485" y="9075"/>
                  </a:cubicBezTo>
                  <a:lnTo>
                    <a:pt x="7224" y="13872"/>
                  </a:lnTo>
                  <a:cubicBezTo>
                    <a:pt x="7959" y="18624"/>
                    <a:pt x="9310" y="21600"/>
                    <a:pt x="10750" y="21600"/>
                  </a:cubicBezTo>
                  <a:cubicBezTo>
                    <a:pt x="12187" y="21600"/>
                    <a:pt x="13541" y="18624"/>
                    <a:pt x="14276" y="13872"/>
                  </a:cubicBezTo>
                  <a:lnTo>
                    <a:pt x="15015" y="9075"/>
                  </a:lnTo>
                  <a:cubicBezTo>
                    <a:pt x="15631" y="5048"/>
                    <a:pt x="16719" y="2665"/>
                    <a:pt x="17925" y="2665"/>
                  </a:cubicBezTo>
                  <a:cubicBezTo>
                    <a:pt x="19131" y="2665"/>
                    <a:pt x="20222" y="5063"/>
                    <a:pt x="20838" y="9075"/>
                  </a:cubicBezTo>
                  <a:cubicBezTo>
                    <a:pt x="20907" y="9505"/>
                    <a:pt x="21026" y="9741"/>
                    <a:pt x="21148" y="9741"/>
                  </a:cubicBezTo>
                  <a:cubicBezTo>
                    <a:pt x="21211" y="9741"/>
                    <a:pt x="21270" y="9682"/>
                    <a:pt x="21326" y="9564"/>
                  </a:cubicBezTo>
                  <a:cubicBezTo>
                    <a:pt x="21497" y="9194"/>
                    <a:pt x="21550" y="8379"/>
                    <a:pt x="21451" y="7728"/>
                  </a:cubicBezTo>
                  <a:cubicBezTo>
                    <a:pt x="20713" y="2931"/>
                    <a:pt x="19365" y="0"/>
                    <a:pt x="17925" y="0"/>
                  </a:cubicBezTo>
                  <a:cubicBezTo>
                    <a:pt x="16481" y="0"/>
                    <a:pt x="15133" y="2976"/>
                    <a:pt x="14402" y="7728"/>
                  </a:cubicBezTo>
                  <a:lnTo>
                    <a:pt x="13660" y="12525"/>
                  </a:lnTo>
                  <a:cubicBezTo>
                    <a:pt x="13047" y="16537"/>
                    <a:pt x="11956" y="18920"/>
                    <a:pt x="10750" y="18920"/>
                  </a:cubicBezTo>
                  <a:cubicBezTo>
                    <a:pt x="9540" y="18920"/>
                    <a:pt x="8453" y="16537"/>
                    <a:pt x="7840" y="12525"/>
                  </a:cubicBezTo>
                  <a:lnTo>
                    <a:pt x="7102" y="7728"/>
                  </a:lnTo>
                  <a:cubicBezTo>
                    <a:pt x="6357" y="2857"/>
                    <a:pt x="5035" y="0"/>
                    <a:pt x="357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
            <p:cNvSpPr/>
            <p:nvPr/>
          </p:nvSpPr>
          <p:spPr>
            <a:xfrm>
              <a:off x="862463" y="341854"/>
              <a:ext cx="404608" cy="90674"/>
            </a:xfrm>
            <a:custGeom>
              <a:rect b="b" l="l" r="r" t="t"/>
              <a:pathLst>
                <a:path extrusionOk="0" h="21600" w="21501">
                  <a:moveTo>
                    <a:pt x="3575" y="0"/>
                  </a:moveTo>
                  <a:cubicBezTo>
                    <a:pt x="2135" y="0"/>
                    <a:pt x="781" y="2970"/>
                    <a:pt x="49" y="7742"/>
                  </a:cubicBezTo>
                  <a:cubicBezTo>
                    <a:pt x="-50" y="8377"/>
                    <a:pt x="6" y="9204"/>
                    <a:pt x="177" y="9574"/>
                  </a:cubicBezTo>
                  <a:cubicBezTo>
                    <a:pt x="233" y="9707"/>
                    <a:pt x="293" y="9751"/>
                    <a:pt x="355" y="9751"/>
                  </a:cubicBezTo>
                  <a:cubicBezTo>
                    <a:pt x="477" y="9751"/>
                    <a:pt x="599" y="9515"/>
                    <a:pt x="662" y="9071"/>
                  </a:cubicBezTo>
                  <a:cubicBezTo>
                    <a:pt x="1281" y="5097"/>
                    <a:pt x="2369" y="2718"/>
                    <a:pt x="3575" y="2718"/>
                  </a:cubicBezTo>
                  <a:cubicBezTo>
                    <a:pt x="4781" y="2718"/>
                    <a:pt x="5866" y="5097"/>
                    <a:pt x="6485" y="9071"/>
                  </a:cubicBezTo>
                  <a:lnTo>
                    <a:pt x="7224" y="13873"/>
                  </a:lnTo>
                  <a:cubicBezTo>
                    <a:pt x="7959" y="18645"/>
                    <a:pt x="9310" y="21600"/>
                    <a:pt x="10750" y="21600"/>
                  </a:cubicBezTo>
                  <a:cubicBezTo>
                    <a:pt x="12187" y="21600"/>
                    <a:pt x="13538" y="18630"/>
                    <a:pt x="14276" y="13873"/>
                  </a:cubicBezTo>
                  <a:lnTo>
                    <a:pt x="15015" y="9071"/>
                  </a:lnTo>
                  <a:cubicBezTo>
                    <a:pt x="15631" y="5097"/>
                    <a:pt x="16719" y="2718"/>
                    <a:pt x="17925" y="2718"/>
                  </a:cubicBezTo>
                  <a:cubicBezTo>
                    <a:pt x="19138" y="2718"/>
                    <a:pt x="20222" y="5097"/>
                    <a:pt x="20838" y="9071"/>
                  </a:cubicBezTo>
                  <a:cubicBezTo>
                    <a:pt x="20907" y="9515"/>
                    <a:pt x="21026" y="9751"/>
                    <a:pt x="21148" y="9751"/>
                  </a:cubicBezTo>
                  <a:cubicBezTo>
                    <a:pt x="21211" y="9751"/>
                    <a:pt x="21270" y="9707"/>
                    <a:pt x="21326" y="9574"/>
                  </a:cubicBezTo>
                  <a:cubicBezTo>
                    <a:pt x="21497" y="9204"/>
                    <a:pt x="21550" y="8377"/>
                    <a:pt x="21451" y="7742"/>
                  </a:cubicBezTo>
                  <a:cubicBezTo>
                    <a:pt x="20713" y="2955"/>
                    <a:pt x="19365" y="0"/>
                    <a:pt x="17925" y="0"/>
                  </a:cubicBezTo>
                  <a:cubicBezTo>
                    <a:pt x="16465" y="0"/>
                    <a:pt x="15146" y="2896"/>
                    <a:pt x="14402" y="7742"/>
                  </a:cubicBezTo>
                  <a:lnTo>
                    <a:pt x="13660" y="12529"/>
                  </a:lnTo>
                  <a:cubicBezTo>
                    <a:pt x="13047" y="16547"/>
                    <a:pt x="11956" y="18926"/>
                    <a:pt x="10750" y="18926"/>
                  </a:cubicBezTo>
                  <a:cubicBezTo>
                    <a:pt x="9540" y="18926"/>
                    <a:pt x="8453" y="16518"/>
                    <a:pt x="7840" y="12529"/>
                  </a:cubicBezTo>
                  <a:lnTo>
                    <a:pt x="7102" y="7742"/>
                  </a:lnTo>
                  <a:cubicBezTo>
                    <a:pt x="6357" y="2896"/>
                    <a:pt x="5035" y="0"/>
                    <a:pt x="357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
            <p:cNvSpPr/>
            <p:nvPr/>
          </p:nvSpPr>
          <p:spPr>
            <a:xfrm>
              <a:off x="862463" y="428620"/>
              <a:ext cx="404604" cy="90674"/>
            </a:xfrm>
            <a:custGeom>
              <a:rect b="b" l="l" r="r" t="t"/>
              <a:pathLst>
                <a:path extrusionOk="0" h="21600" w="21500">
                  <a:moveTo>
                    <a:pt x="3575" y="0"/>
                  </a:moveTo>
                  <a:cubicBezTo>
                    <a:pt x="2135" y="0"/>
                    <a:pt x="781" y="2970"/>
                    <a:pt x="49" y="7727"/>
                  </a:cubicBezTo>
                  <a:cubicBezTo>
                    <a:pt x="-50" y="8347"/>
                    <a:pt x="6" y="9160"/>
                    <a:pt x="177" y="9544"/>
                  </a:cubicBezTo>
                  <a:cubicBezTo>
                    <a:pt x="233" y="9677"/>
                    <a:pt x="296" y="9736"/>
                    <a:pt x="359" y="9736"/>
                  </a:cubicBezTo>
                  <a:cubicBezTo>
                    <a:pt x="481" y="9736"/>
                    <a:pt x="599" y="9500"/>
                    <a:pt x="662" y="9071"/>
                  </a:cubicBezTo>
                  <a:cubicBezTo>
                    <a:pt x="1281" y="5053"/>
                    <a:pt x="2369" y="2689"/>
                    <a:pt x="3575" y="2689"/>
                  </a:cubicBezTo>
                  <a:cubicBezTo>
                    <a:pt x="4781" y="2689"/>
                    <a:pt x="5866" y="5082"/>
                    <a:pt x="6485" y="9071"/>
                  </a:cubicBezTo>
                  <a:lnTo>
                    <a:pt x="7224" y="13873"/>
                  </a:lnTo>
                  <a:cubicBezTo>
                    <a:pt x="7959" y="18645"/>
                    <a:pt x="9310" y="21600"/>
                    <a:pt x="10750" y="21600"/>
                  </a:cubicBezTo>
                  <a:cubicBezTo>
                    <a:pt x="12187" y="21600"/>
                    <a:pt x="13538" y="18645"/>
                    <a:pt x="14276" y="13873"/>
                  </a:cubicBezTo>
                  <a:lnTo>
                    <a:pt x="15015" y="9071"/>
                  </a:lnTo>
                  <a:cubicBezTo>
                    <a:pt x="15631" y="5053"/>
                    <a:pt x="16719" y="2689"/>
                    <a:pt x="17925" y="2689"/>
                  </a:cubicBezTo>
                  <a:cubicBezTo>
                    <a:pt x="19138" y="2689"/>
                    <a:pt x="20222" y="5082"/>
                    <a:pt x="20838" y="9071"/>
                  </a:cubicBezTo>
                  <a:cubicBezTo>
                    <a:pt x="20904" y="9485"/>
                    <a:pt x="21019" y="9721"/>
                    <a:pt x="21141" y="9721"/>
                  </a:cubicBezTo>
                  <a:cubicBezTo>
                    <a:pt x="21201" y="9721"/>
                    <a:pt x="21263" y="9662"/>
                    <a:pt x="21319" y="9544"/>
                  </a:cubicBezTo>
                  <a:cubicBezTo>
                    <a:pt x="21497" y="9175"/>
                    <a:pt x="21550" y="8377"/>
                    <a:pt x="21451" y="7727"/>
                  </a:cubicBezTo>
                  <a:cubicBezTo>
                    <a:pt x="20719" y="2970"/>
                    <a:pt x="19365" y="0"/>
                    <a:pt x="17925" y="0"/>
                  </a:cubicBezTo>
                  <a:cubicBezTo>
                    <a:pt x="16461" y="0"/>
                    <a:pt x="15146" y="2896"/>
                    <a:pt x="14402" y="7727"/>
                  </a:cubicBezTo>
                  <a:lnTo>
                    <a:pt x="13660" y="12514"/>
                  </a:lnTo>
                  <a:cubicBezTo>
                    <a:pt x="13047" y="16532"/>
                    <a:pt x="11956" y="18911"/>
                    <a:pt x="10750" y="18911"/>
                  </a:cubicBezTo>
                  <a:cubicBezTo>
                    <a:pt x="9540" y="18911"/>
                    <a:pt x="8453" y="16518"/>
                    <a:pt x="7840" y="12514"/>
                  </a:cubicBezTo>
                  <a:lnTo>
                    <a:pt x="7102" y="7727"/>
                  </a:lnTo>
                  <a:cubicBezTo>
                    <a:pt x="6357" y="2896"/>
                    <a:pt x="5035" y="0"/>
                    <a:pt x="357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
            <p:cNvSpPr/>
            <p:nvPr/>
          </p:nvSpPr>
          <p:spPr>
            <a:xfrm>
              <a:off x="622866" y="574615"/>
              <a:ext cx="94830" cy="1020850"/>
            </a:xfrm>
            <a:custGeom>
              <a:rect b="b" l="l" r="r" t="t"/>
              <a:pathLst>
                <a:path extrusionOk="0" h="21600" w="21600">
                  <a:moveTo>
                    <a:pt x="6654" y="0"/>
                  </a:moveTo>
                  <a:lnTo>
                    <a:pt x="0" y="21600"/>
                  </a:lnTo>
                  <a:lnTo>
                    <a:pt x="21600" y="21600"/>
                  </a:lnTo>
                  <a:lnTo>
                    <a:pt x="14974"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
            <p:cNvSpPr/>
            <p:nvPr/>
          </p:nvSpPr>
          <p:spPr>
            <a:xfrm>
              <a:off x="622556" y="61"/>
              <a:ext cx="95512" cy="584602"/>
            </a:xfrm>
            <a:custGeom>
              <a:rect b="b" l="l" r="r" t="t"/>
              <a:pathLst>
                <a:path extrusionOk="0" h="21600" w="21600">
                  <a:moveTo>
                    <a:pt x="5624" y="0"/>
                  </a:moveTo>
                  <a:lnTo>
                    <a:pt x="0" y="19563"/>
                  </a:lnTo>
                  <a:lnTo>
                    <a:pt x="8219" y="21600"/>
                  </a:lnTo>
                  <a:lnTo>
                    <a:pt x="13395" y="21600"/>
                  </a:lnTo>
                  <a:lnTo>
                    <a:pt x="21600" y="19563"/>
                  </a:lnTo>
                  <a:lnTo>
                    <a:pt x="15976"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
            <p:cNvSpPr/>
            <p:nvPr/>
          </p:nvSpPr>
          <p:spPr>
            <a:xfrm>
              <a:off x="670374" y="569839"/>
              <a:ext cx="670188" cy="221660"/>
            </a:xfrm>
            <a:custGeom>
              <a:rect b="b" l="l" r="r" t="t"/>
              <a:pathLst>
                <a:path extrusionOk="0" h="21600" w="21600">
                  <a:moveTo>
                    <a:pt x="2599" y="0"/>
                  </a:moveTo>
                  <a:lnTo>
                    <a:pt x="228" y="1148"/>
                  </a:lnTo>
                  <a:lnTo>
                    <a:pt x="0" y="2931"/>
                  </a:lnTo>
                  <a:lnTo>
                    <a:pt x="1639" y="7446"/>
                  </a:lnTo>
                  <a:lnTo>
                    <a:pt x="21140" y="21600"/>
                  </a:lnTo>
                  <a:lnTo>
                    <a:pt x="21600" y="18034"/>
                  </a:lnTo>
                  <a:lnTo>
                    <a:pt x="2599"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
            <p:cNvSpPr/>
            <p:nvPr/>
          </p:nvSpPr>
          <p:spPr>
            <a:xfrm>
              <a:off x="0" y="569839"/>
              <a:ext cx="670375" cy="221660"/>
            </a:xfrm>
            <a:custGeom>
              <a:rect b="b" l="l" r="r" t="t"/>
              <a:pathLst>
                <a:path extrusionOk="0" h="21600" w="21600">
                  <a:moveTo>
                    <a:pt x="18998" y="0"/>
                  </a:moveTo>
                  <a:lnTo>
                    <a:pt x="0" y="18034"/>
                  </a:lnTo>
                  <a:lnTo>
                    <a:pt x="462" y="21600"/>
                  </a:lnTo>
                  <a:lnTo>
                    <a:pt x="19957" y="7446"/>
                  </a:lnTo>
                  <a:lnTo>
                    <a:pt x="21600" y="2931"/>
                  </a:lnTo>
                  <a:lnTo>
                    <a:pt x="21370" y="1148"/>
                  </a:lnTo>
                  <a:lnTo>
                    <a:pt x="18998"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
            <p:cNvSpPr/>
            <p:nvPr/>
          </p:nvSpPr>
          <p:spPr>
            <a:xfrm>
              <a:off x="609780" y="538705"/>
              <a:ext cx="121064" cy="101962"/>
            </a:xfrm>
            <a:custGeom>
              <a:rect b="b" l="l" r="r" t="t"/>
              <a:pathLst>
                <a:path extrusionOk="0" h="21600" w="21600">
                  <a:moveTo>
                    <a:pt x="10811" y="0"/>
                  </a:moveTo>
                  <a:cubicBezTo>
                    <a:pt x="4836" y="0"/>
                    <a:pt x="0" y="4848"/>
                    <a:pt x="0" y="10800"/>
                  </a:cubicBezTo>
                  <a:cubicBezTo>
                    <a:pt x="0" y="16765"/>
                    <a:pt x="4836" y="21600"/>
                    <a:pt x="10811" y="21600"/>
                  </a:cubicBezTo>
                  <a:cubicBezTo>
                    <a:pt x="16786" y="21600"/>
                    <a:pt x="21600" y="16752"/>
                    <a:pt x="21600" y="10800"/>
                  </a:cubicBezTo>
                  <a:cubicBezTo>
                    <a:pt x="21600" y="4848"/>
                    <a:pt x="16753" y="0"/>
                    <a:pt x="10811"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
            <p:cNvSpPr/>
            <p:nvPr/>
          </p:nvSpPr>
          <p:spPr>
            <a:xfrm>
              <a:off x="596508" y="527603"/>
              <a:ext cx="147732" cy="124352"/>
            </a:xfrm>
            <a:custGeom>
              <a:rect b="b" l="l" r="r" t="t"/>
              <a:pathLst>
                <a:path extrusionOk="0" h="21600" w="21600">
                  <a:moveTo>
                    <a:pt x="10800" y="3911"/>
                  </a:moveTo>
                  <a:cubicBezTo>
                    <a:pt x="14590" y="3911"/>
                    <a:pt x="17683" y="7002"/>
                    <a:pt x="17683" y="10795"/>
                  </a:cubicBezTo>
                  <a:cubicBezTo>
                    <a:pt x="17683" y="14598"/>
                    <a:pt x="14590" y="17700"/>
                    <a:pt x="10800" y="17700"/>
                  </a:cubicBezTo>
                  <a:cubicBezTo>
                    <a:pt x="7010" y="17700"/>
                    <a:pt x="3908" y="14598"/>
                    <a:pt x="3908" y="10795"/>
                  </a:cubicBezTo>
                  <a:cubicBezTo>
                    <a:pt x="3908" y="7002"/>
                    <a:pt x="6991" y="3911"/>
                    <a:pt x="10800" y="3911"/>
                  </a:cubicBezTo>
                  <a:close/>
                  <a:moveTo>
                    <a:pt x="10800" y="0"/>
                  </a:moveTo>
                  <a:cubicBezTo>
                    <a:pt x="4842" y="0"/>
                    <a:pt x="0" y="4837"/>
                    <a:pt x="0" y="10795"/>
                  </a:cubicBezTo>
                  <a:cubicBezTo>
                    <a:pt x="0" y="16752"/>
                    <a:pt x="4842" y="21600"/>
                    <a:pt x="10800" y="21600"/>
                  </a:cubicBezTo>
                  <a:cubicBezTo>
                    <a:pt x="16749" y="21600"/>
                    <a:pt x="21600" y="16752"/>
                    <a:pt x="21600" y="10795"/>
                  </a:cubicBezTo>
                  <a:cubicBezTo>
                    <a:pt x="21600" y="4837"/>
                    <a:pt x="16749" y="0"/>
                    <a:pt x="10800"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
            <p:cNvSpPr/>
            <p:nvPr/>
          </p:nvSpPr>
          <p:spPr>
            <a:xfrm>
              <a:off x="577964" y="512036"/>
              <a:ext cx="184758" cy="155548"/>
            </a:xfrm>
            <a:custGeom>
              <a:rect b="b" l="l" r="r" t="t"/>
              <a:pathLst>
                <a:path extrusionOk="0" h="21600" w="21600">
                  <a:moveTo>
                    <a:pt x="10804" y="3118"/>
                  </a:moveTo>
                  <a:cubicBezTo>
                    <a:pt x="15031" y="3118"/>
                    <a:pt x="18475" y="6563"/>
                    <a:pt x="18475" y="10791"/>
                  </a:cubicBezTo>
                  <a:cubicBezTo>
                    <a:pt x="18475" y="15037"/>
                    <a:pt x="15031" y="18465"/>
                    <a:pt x="10804" y="18465"/>
                  </a:cubicBezTo>
                  <a:cubicBezTo>
                    <a:pt x="6576" y="18465"/>
                    <a:pt x="3125" y="15037"/>
                    <a:pt x="3125" y="10791"/>
                  </a:cubicBezTo>
                  <a:cubicBezTo>
                    <a:pt x="3125" y="6563"/>
                    <a:pt x="6576" y="3118"/>
                    <a:pt x="10804" y="3118"/>
                  </a:cubicBezTo>
                  <a:close/>
                  <a:moveTo>
                    <a:pt x="10804" y="0"/>
                  </a:moveTo>
                  <a:cubicBezTo>
                    <a:pt x="4844" y="0"/>
                    <a:pt x="0" y="4840"/>
                    <a:pt x="0" y="10791"/>
                  </a:cubicBezTo>
                  <a:cubicBezTo>
                    <a:pt x="0" y="16751"/>
                    <a:pt x="4844" y="21600"/>
                    <a:pt x="10804" y="21600"/>
                  </a:cubicBezTo>
                  <a:cubicBezTo>
                    <a:pt x="16756" y="21600"/>
                    <a:pt x="21600" y="16751"/>
                    <a:pt x="21600" y="10791"/>
                  </a:cubicBezTo>
                  <a:cubicBezTo>
                    <a:pt x="21600" y="4840"/>
                    <a:pt x="16756" y="0"/>
                    <a:pt x="10804"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5"/>
          <p:cNvGrpSpPr/>
          <p:nvPr/>
        </p:nvGrpSpPr>
        <p:grpSpPr>
          <a:xfrm>
            <a:off x="7753353" y="3209149"/>
            <a:ext cx="1283429" cy="1595463"/>
            <a:chOff x="62" y="0"/>
            <a:chExt cx="1283428" cy="1595462"/>
          </a:xfrm>
        </p:grpSpPr>
        <p:sp>
          <p:nvSpPr>
            <p:cNvPr id="374" name="Google Shape;374;p5"/>
            <p:cNvSpPr/>
            <p:nvPr/>
          </p:nvSpPr>
          <p:spPr>
            <a:xfrm>
              <a:off x="401365" y="1140181"/>
              <a:ext cx="480634" cy="228490"/>
            </a:xfrm>
            <a:custGeom>
              <a:rect b="b" l="l" r="r" t="t"/>
              <a:pathLst>
                <a:path extrusionOk="0" h="21600" w="21600">
                  <a:moveTo>
                    <a:pt x="941" y="0"/>
                  </a:moveTo>
                  <a:lnTo>
                    <a:pt x="0" y="1273"/>
                  </a:lnTo>
                  <a:lnTo>
                    <a:pt x="8810" y="21600"/>
                  </a:lnTo>
                  <a:lnTo>
                    <a:pt x="12790" y="21600"/>
                  </a:lnTo>
                  <a:lnTo>
                    <a:pt x="21600" y="1273"/>
                  </a:lnTo>
                  <a:lnTo>
                    <a:pt x="20661" y="0"/>
                  </a:lnTo>
                  <a:lnTo>
                    <a:pt x="12202" y="19513"/>
                  </a:lnTo>
                  <a:lnTo>
                    <a:pt x="9398" y="19513"/>
                  </a:lnTo>
                  <a:lnTo>
                    <a:pt x="941"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
            <p:cNvSpPr/>
            <p:nvPr/>
          </p:nvSpPr>
          <p:spPr>
            <a:xfrm>
              <a:off x="603998" y="326062"/>
              <a:ext cx="75493" cy="1258264"/>
            </a:xfrm>
            <a:custGeom>
              <a:rect b="b" l="l" r="r" t="t"/>
              <a:pathLst>
                <a:path extrusionOk="0" h="21600" w="21600">
                  <a:moveTo>
                    <a:pt x="21528" y="21600"/>
                  </a:moveTo>
                  <a:cubicBezTo>
                    <a:pt x="21528" y="21590"/>
                    <a:pt x="21600" y="21581"/>
                    <a:pt x="21600" y="21570"/>
                  </a:cubicBezTo>
                  <a:lnTo>
                    <a:pt x="21600" y="545"/>
                  </a:lnTo>
                  <a:cubicBezTo>
                    <a:pt x="21600" y="244"/>
                    <a:pt x="16740" y="0"/>
                    <a:pt x="10800" y="0"/>
                  </a:cubicBezTo>
                  <a:cubicBezTo>
                    <a:pt x="4842" y="0"/>
                    <a:pt x="0" y="245"/>
                    <a:pt x="0" y="545"/>
                  </a:cubicBezTo>
                  <a:lnTo>
                    <a:pt x="0" y="21570"/>
                  </a:lnTo>
                  <a:cubicBezTo>
                    <a:pt x="0" y="21579"/>
                    <a:pt x="36" y="21588"/>
                    <a:pt x="54" y="21600"/>
                  </a:cubicBezTo>
                  <a:lnTo>
                    <a:pt x="21528"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
            <p:cNvSpPr/>
            <p:nvPr/>
          </p:nvSpPr>
          <p:spPr>
            <a:xfrm>
              <a:off x="590787" y="314990"/>
              <a:ext cx="101853" cy="1280472"/>
            </a:xfrm>
            <a:custGeom>
              <a:rect b="b" l="l" r="r" t="t"/>
              <a:pathLst>
                <a:path extrusionOk="0" h="21600" w="21600">
                  <a:moveTo>
                    <a:pt x="10807" y="375"/>
                  </a:moveTo>
                  <a:cubicBezTo>
                    <a:pt x="13675" y="375"/>
                    <a:pt x="16010" y="531"/>
                    <a:pt x="16010" y="723"/>
                  </a:cubicBezTo>
                  <a:lnTo>
                    <a:pt x="16010" y="21224"/>
                  </a:lnTo>
                  <a:lnTo>
                    <a:pt x="5590" y="21224"/>
                  </a:lnTo>
                  <a:lnTo>
                    <a:pt x="5590" y="723"/>
                  </a:lnTo>
                  <a:cubicBezTo>
                    <a:pt x="5590" y="531"/>
                    <a:pt x="7938" y="375"/>
                    <a:pt x="10807" y="375"/>
                  </a:cubicBezTo>
                  <a:close/>
                  <a:moveTo>
                    <a:pt x="10807" y="0"/>
                  </a:moveTo>
                  <a:cubicBezTo>
                    <a:pt x="4843" y="0"/>
                    <a:pt x="0" y="324"/>
                    <a:pt x="0" y="723"/>
                  </a:cubicBezTo>
                  <a:lnTo>
                    <a:pt x="0" y="21382"/>
                  </a:lnTo>
                  <a:cubicBezTo>
                    <a:pt x="0" y="21397"/>
                    <a:pt x="13" y="21410"/>
                    <a:pt x="53" y="21422"/>
                  </a:cubicBezTo>
                  <a:lnTo>
                    <a:pt x="200" y="21600"/>
                  </a:lnTo>
                  <a:lnTo>
                    <a:pt x="18758" y="21600"/>
                  </a:lnTo>
                  <a:lnTo>
                    <a:pt x="21226" y="21586"/>
                  </a:lnTo>
                  <a:lnTo>
                    <a:pt x="21600" y="21395"/>
                  </a:lnTo>
                  <a:lnTo>
                    <a:pt x="21600" y="723"/>
                  </a:lnTo>
                  <a:cubicBezTo>
                    <a:pt x="21600" y="325"/>
                    <a:pt x="16770" y="0"/>
                    <a:pt x="10807"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
            <p:cNvSpPr/>
            <p:nvPr/>
          </p:nvSpPr>
          <p:spPr>
            <a:xfrm>
              <a:off x="13211" y="370728"/>
              <a:ext cx="1257068" cy="853124"/>
            </a:xfrm>
            <a:custGeom>
              <a:rect b="b" l="l" r="r" t="t"/>
              <a:pathLst>
                <a:path extrusionOk="0" h="21600" w="21600">
                  <a:moveTo>
                    <a:pt x="21600" y="20149"/>
                  </a:moveTo>
                  <a:cubicBezTo>
                    <a:pt x="21600" y="20950"/>
                    <a:pt x="21093" y="21600"/>
                    <a:pt x="20467" y="21600"/>
                  </a:cubicBezTo>
                  <a:lnTo>
                    <a:pt x="1133" y="21600"/>
                  </a:lnTo>
                  <a:cubicBezTo>
                    <a:pt x="507" y="21600"/>
                    <a:pt x="0" y="20950"/>
                    <a:pt x="0" y="20149"/>
                  </a:cubicBezTo>
                  <a:lnTo>
                    <a:pt x="0" y="1453"/>
                  </a:lnTo>
                  <a:cubicBezTo>
                    <a:pt x="0" y="650"/>
                    <a:pt x="507" y="0"/>
                    <a:pt x="1133" y="0"/>
                  </a:cubicBezTo>
                  <a:lnTo>
                    <a:pt x="20468" y="0"/>
                  </a:lnTo>
                  <a:cubicBezTo>
                    <a:pt x="21093" y="0"/>
                    <a:pt x="21600" y="650"/>
                    <a:pt x="21600" y="1453"/>
                  </a:cubicBezTo>
                  <a:lnTo>
                    <a:pt x="21600" y="20149"/>
                  </a:ln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
            <p:cNvSpPr/>
            <p:nvPr/>
          </p:nvSpPr>
          <p:spPr>
            <a:xfrm>
              <a:off x="62" y="359656"/>
              <a:ext cx="1283428" cy="875268"/>
            </a:xfrm>
            <a:custGeom>
              <a:rect b="b" l="l" r="r" t="t"/>
              <a:pathLst>
                <a:path extrusionOk="0" h="21600" w="21600">
                  <a:moveTo>
                    <a:pt x="20269" y="545"/>
                  </a:moveTo>
                  <a:cubicBezTo>
                    <a:pt x="20757" y="545"/>
                    <a:pt x="21155" y="1057"/>
                    <a:pt x="21155" y="1688"/>
                  </a:cubicBezTo>
                  <a:lnTo>
                    <a:pt x="21155" y="19911"/>
                  </a:lnTo>
                  <a:cubicBezTo>
                    <a:pt x="21155" y="20538"/>
                    <a:pt x="20757" y="21050"/>
                    <a:pt x="20269" y="21050"/>
                  </a:cubicBezTo>
                  <a:lnTo>
                    <a:pt x="1331" y="21050"/>
                  </a:lnTo>
                  <a:cubicBezTo>
                    <a:pt x="841" y="21050"/>
                    <a:pt x="443" y="20538"/>
                    <a:pt x="443" y="19911"/>
                  </a:cubicBezTo>
                  <a:lnTo>
                    <a:pt x="443" y="1688"/>
                  </a:lnTo>
                  <a:cubicBezTo>
                    <a:pt x="443" y="1057"/>
                    <a:pt x="841" y="545"/>
                    <a:pt x="1331" y="545"/>
                  </a:cubicBezTo>
                  <a:close/>
                  <a:moveTo>
                    <a:pt x="1331" y="0"/>
                  </a:moveTo>
                  <a:cubicBezTo>
                    <a:pt x="596" y="0"/>
                    <a:pt x="0" y="756"/>
                    <a:pt x="0" y="1689"/>
                  </a:cubicBezTo>
                  <a:lnTo>
                    <a:pt x="0" y="19912"/>
                  </a:lnTo>
                  <a:cubicBezTo>
                    <a:pt x="0" y="20842"/>
                    <a:pt x="596" y="21600"/>
                    <a:pt x="1331" y="21600"/>
                  </a:cubicBezTo>
                  <a:lnTo>
                    <a:pt x="20267" y="21600"/>
                  </a:lnTo>
                  <a:cubicBezTo>
                    <a:pt x="21002" y="21600"/>
                    <a:pt x="21598" y="20842"/>
                    <a:pt x="21600" y="19912"/>
                  </a:cubicBezTo>
                  <a:lnTo>
                    <a:pt x="21600" y="1689"/>
                  </a:lnTo>
                  <a:cubicBezTo>
                    <a:pt x="21600" y="756"/>
                    <a:pt x="21002" y="0"/>
                    <a:pt x="20269"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5"/>
            <p:cNvGrpSpPr/>
            <p:nvPr/>
          </p:nvGrpSpPr>
          <p:grpSpPr>
            <a:xfrm>
              <a:off x="66558" y="408034"/>
              <a:ext cx="1150313" cy="778514"/>
              <a:chOff x="62" y="62"/>
              <a:chExt cx="1150311" cy="778513"/>
            </a:xfrm>
          </p:grpSpPr>
          <p:sp>
            <p:nvSpPr>
              <p:cNvPr id="380" name="Google Shape;380;p5"/>
              <p:cNvSpPr/>
              <p:nvPr/>
            </p:nvSpPr>
            <p:spPr>
              <a:xfrm>
                <a:off x="62" y="62"/>
                <a:ext cx="203578"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
              <p:cNvSpPr/>
              <p:nvPr/>
            </p:nvSpPr>
            <p:spPr>
              <a:xfrm>
                <a:off x="236730" y="62"/>
                <a:ext cx="203641"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
              <p:cNvSpPr/>
              <p:nvPr/>
            </p:nvSpPr>
            <p:spPr>
              <a:xfrm>
                <a:off x="473460" y="62"/>
                <a:ext cx="203578"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
              <p:cNvSpPr/>
              <p:nvPr/>
            </p:nvSpPr>
            <p:spPr>
              <a:xfrm>
                <a:off x="710002" y="62"/>
                <a:ext cx="203641"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
              <p:cNvSpPr/>
              <p:nvPr/>
            </p:nvSpPr>
            <p:spPr>
              <a:xfrm>
                <a:off x="946732" y="62"/>
                <a:ext cx="203641"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
              <p:cNvSpPr/>
              <p:nvPr/>
            </p:nvSpPr>
            <p:spPr>
              <a:xfrm>
                <a:off x="62" y="159917"/>
                <a:ext cx="203578"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
              <p:cNvSpPr/>
              <p:nvPr/>
            </p:nvSpPr>
            <p:spPr>
              <a:xfrm>
                <a:off x="236730" y="159917"/>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
              <p:cNvSpPr/>
              <p:nvPr/>
            </p:nvSpPr>
            <p:spPr>
              <a:xfrm>
                <a:off x="473460" y="159917"/>
                <a:ext cx="203578"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a:off x="710002" y="159917"/>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
              <p:cNvSpPr/>
              <p:nvPr/>
            </p:nvSpPr>
            <p:spPr>
              <a:xfrm>
                <a:off x="946732" y="159917"/>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
              <p:cNvSpPr/>
              <p:nvPr/>
            </p:nvSpPr>
            <p:spPr>
              <a:xfrm>
                <a:off x="62" y="319834"/>
                <a:ext cx="203578"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
              <p:cNvSpPr/>
              <p:nvPr/>
            </p:nvSpPr>
            <p:spPr>
              <a:xfrm>
                <a:off x="236730" y="319834"/>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473460" y="319834"/>
                <a:ext cx="203578"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
              <p:cNvSpPr/>
              <p:nvPr/>
            </p:nvSpPr>
            <p:spPr>
              <a:xfrm>
                <a:off x="710002" y="319834"/>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946732" y="319834"/>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
              <p:cNvSpPr/>
              <p:nvPr/>
            </p:nvSpPr>
            <p:spPr>
              <a:xfrm>
                <a:off x="62" y="479626"/>
                <a:ext cx="203578"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a:off x="236730" y="479626"/>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473460" y="479626"/>
                <a:ext cx="203578"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710002" y="479626"/>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946732" y="479626"/>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62" y="639543"/>
                <a:ext cx="203578"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
              <p:cNvSpPr/>
              <p:nvPr/>
            </p:nvSpPr>
            <p:spPr>
              <a:xfrm>
                <a:off x="236730" y="639543"/>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473460" y="639543"/>
                <a:ext cx="203578"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710002" y="639543"/>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
              <p:cNvSpPr/>
              <p:nvPr/>
            </p:nvSpPr>
            <p:spPr>
              <a:xfrm>
                <a:off x="946732" y="639543"/>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5" name="Google Shape;405;p5"/>
            <p:cNvSpPr/>
            <p:nvPr/>
          </p:nvSpPr>
          <p:spPr>
            <a:xfrm>
              <a:off x="101285" y="0"/>
              <a:ext cx="95183" cy="297502"/>
            </a:xfrm>
            <a:custGeom>
              <a:rect b="b" l="l" r="r" t="t"/>
              <a:pathLst>
                <a:path extrusionOk="0" h="21600" w="21600">
                  <a:moveTo>
                    <a:pt x="8466" y="0"/>
                  </a:moveTo>
                  <a:cubicBezTo>
                    <a:pt x="8209" y="0"/>
                    <a:pt x="7938" y="18"/>
                    <a:pt x="7709" y="55"/>
                  </a:cubicBezTo>
                  <a:cubicBezTo>
                    <a:pt x="2955" y="804"/>
                    <a:pt x="14" y="2170"/>
                    <a:pt x="14" y="3627"/>
                  </a:cubicBezTo>
                  <a:cubicBezTo>
                    <a:pt x="14" y="5088"/>
                    <a:pt x="2955" y="6454"/>
                    <a:pt x="7709" y="7198"/>
                  </a:cubicBezTo>
                  <a:lnTo>
                    <a:pt x="12406" y="7934"/>
                  </a:lnTo>
                  <a:cubicBezTo>
                    <a:pt x="16275" y="8541"/>
                    <a:pt x="18602" y="9615"/>
                    <a:pt x="18602" y="10802"/>
                  </a:cubicBezTo>
                  <a:cubicBezTo>
                    <a:pt x="18602" y="11990"/>
                    <a:pt x="16275" y="13068"/>
                    <a:pt x="12406" y="13675"/>
                  </a:cubicBezTo>
                  <a:lnTo>
                    <a:pt x="7695" y="14406"/>
                  </a:lnTo>
                  <a:cubicBezTo>
                    <a:pt x="2941" y="15155"/>
                    <a:pt x="0" y="16521"/>
                    <a:pt x="0" y="17978"/>
                  </a:cubicBezTo>
                  <a:cubicBezTo>
                    <a:pt x="0" y="19435"/>
                    <a:pt x="2941" y="20805"/>
                    <a:pt x="7695" y="21550"/>
                  </a:cubicBezTo>
                  <a:cubicBezTo>
                    <a:pt x="7923" y="21582"/>
                    <a:pt x="8180" y="21600"/>
                    <a:pt x="8437" y="21600"/>
                  </a:cubicBezTo>
                  <a:cubicBezTo>
                    <a:pt x="8951" y="21600"/>
                    <a:pt x="9451" y="21531"/>
                    <a:pt x="9722" y="21399"/>
                  </a:cubicBezTo>
                  <a:cubicBezTo>
                    <a:pt x="10150" y="21207"/>
                    <a:pt x="9908" y="20961"/>
                    <a:pt x="9194" y="20846"/>
                  </a:cubicBezTo>
                  <a:cubicBezTo>
                    <a:pt x="5311" y="20243"/>
                    <a:pt x="2998" y="19165"/>
                    <a:pt x="2998" y="17978"/>
                  </a:cubicBezTo>
                  <a:cubicBezTo>
                    <a:pt x="2998" y="16786"/>
                    <a:pt x="5311" y="15722"/>
                    <a:pt x="9194" y="15109"/>
                  </a:cubicBezTo>
                  <a:lnTo>
                    <a:pt x="13905" y="14365"/>
                  </a:lnTo>
                  <a:cubicBezTo>
                    <a:pt x="18659" y="13625"/>
                    <a:pt x="21600" y="12264"/>
                    <a:pt x="21600" y="10802"/>
                  </a:cubicBezTo>
                  <a:cubicBezTo>
                    <a:pt x="21600" y="9345"/>
                    <a:pt x="18659" y="7975"/>
                    <a:pt x="13905" y="7230"/>
                  </a:cubicBezTo>
                  <a:lnTo>
                    <a:pt x="9208" y="6500"/>
                  </a:lnTo>
                  <a:cubicBezTo>
                    <a:pt x="5339" y="5892"/>
                    <a:pt x="3012" y="4814"/>
                    <a:pt x="3012" y="3627"/>
                  </a:cubicBezTo>
                  <a:cubicBezTo>
                    <a:pt x="3012" y="2439"/>
                    <a:pt x="5339" y="1366"/>
                    <a:pt x="9208" y="758"/>
                  </a:cubicBezTo>
                  <a:cubicBezTo>
                    <a:pt x="9908" y="644"/>
                    <a:pt x="10150" y="402"/>
                    <a:pt x="9751" y="201"/>
                  </a:cubicBezTo>
                  <a:cubicBezTo>
                    <a:pt x="9479" y="73"/>
                    <a:pt x="8980" y="0"/>
                    <a:pt x="8466"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190931" y="0"/>
              <a:ext cx="95058" cy="297502"/>
            </a:xfrm>
            <a:custGeom>
              <a:rect b="b" l="l" r="r" t="t"/>
              <a:pathLst>
                <a:path extrusionOk="0" h="21600" w="21600">
                  <a:moveTo>
                    <a:pt x="8434" y="0"/>
                  </a:moveTo>
                  <a:cubicBezTo>
                    <a:pt x="8177" y="0"/>
                    <a:pt x="7920" y="18"/>
                    <a:pt x="7677" y="55"/>
                  </a:cubicBezTo>
                  <a:cubicBezTo>
                    <a:pt x="2945" y="804"/>
                    <a:pt x="0" y="2170"/>
                    <a:pt x="0" y="3627"/>
                  </a:cubicBezTo>
                  <a:cubicBezTo>
                    <a:pt x="0" y="5088"/>
                    <a:pt x="2945" y="6454"/>
                    <a:pt x="7677" y="7198"/>
                  </a:cubicBezTo>
                  <a:lnTo>
                    <a:pt x="12408" y="7934"/>
                  </a:lnTo>
                  <a:cubicBezTo>
                    <a:pt x="16296" y="8541"/>
                    <a:pt x="18627" y="9615"/>
                    <a:pt x="18627" y="10802"/>
                  </a:cubicBezTo>
                  <a:cubicBezTo>
                    <a:pt x="18627" y="11990"/>
                    <a:pt x="16296" y="13068"/>
                    <a:pt x="12408" y="13675"/>
                  </a:cubicBezTo>
                  <a:lnTo>
                    <a:pt x="7677" y="14406"/>
                  </a:lnTo>
                  <a:cubicBezTo>
                    <a:pt x="2945" y="15155"/>
                    <a:pt x="0" y="16521"/>
                    <a:pt x="0" y="17978"/>
                  </a:cubicBezTo>
                  <a:cubicBezTo>
                    <a:pt x="0" y="19435"/>
                    <a:pt x="2945" y="20805"/>
                    <a:pt x="7677" y="21550"/>
                  </a:cubicBezTo>
                  <a:cubicBezTo>
                    <a:pt x="7920" y="21582"/>
                    <a:pt x="8177" y="21600"/>
                    <a:pt x="8434" y="21600"/>
                  </a:cubicBezTo>
                  <a:cubicBezTo>
                    <a:pt x="8949" y="21600"/>
                    <a:pt x="9449" y="21531"/>
                    <a:pt x="9706" y="21399"/>
                  </a:cubicBezTo>
                  <a:cubicBezTo>
                    <a:pt x="10121" y="21207"/>
                    <a:pt x="9892" y="20961"/>
                    <a:pt x="9163" y="20846"/>
                  </a:cubicBezTo>
                  <a:cubicBezTo>
                    <a:pt x="5289" y="20243"/>
                    <a:pt x="2973" y="19165"/>
                    <a:pt x="2973" y="17978"/>
                  </a:cubicBezTo>
                  <a:cubicBezTo>
                    <a:pt x="2973" y="16786"/>
                    <a:pt x="5289" y="15722"/>
                    <a:pt x="9163" y="15109"/>
                  </a:cubicBezTo>
                  <a:lnTo>
                    <a:pt x="13909" y="14365"/>
                  </a:lnTo>
                  <a:cubicBezTo>
                    <a:pt x="18655" y="13625"/>
                    <a:pt x="21600" y="12264"/>
                    <a:pt x="21600" y="10802"/>
                  </a:cubicBezTo>
                  <a:cubicBezTo>
                    <a:pt x="21600" y="9345"/>
                    <a:pt x="18655" y="7975"/>
                    <a:pt x="13909" y="7230"/>
                  </a:cubicBezTo>
                  <a:lnTo>
                    <a:pt x="9192" y="6500"/>
                  </a:lnTo>
                  <a:cubicBezTo>
                    <a:pt x="5304" y="5892"/>
                    <a:pt x="2988" y="4814"/>
                    <a:pt x="2988" y="3627"/>
                  </a:cubicBezTo>
                  <a:cubicBezTo>
                    <a:pt x="2988" y="2439"/>
                    <a:pt x="5304" y="1366"/>
                    <a:pt x="9192" y="758"/>
                  </a:cubicBezTo>
                  <a:cubicBezTo>
                    <a:pt x="9907" y="644"/>
                    <a:pt x="10150" y="402"/>
                    <a:pt x="9721" y="201"/>
                  </a:cubicBezTo>
                  <a:cubicBezTo>
                    <a:pt x="9449" y="73"/>
                    <a:pt x="8949" y="0"/>
                    <a:pt x="8434"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
            <p:cNvSpPr/>
            <p:nvPr/>
          </p:nvSpPr>
          <p:spPr>
            <a:xfrm>
              <a:off x="280452" y="0"/>
              <a:ext cx="95121" cy="297502"/>
            </a:xfrm>
            <a:custGeom>
              <a:rect b="b" l="l" r="r" t="t"/>
              <a:pathLst>
                <a:path extrusionOk="0" h="21600" w="21600">
                  <a:moveTo>
                    <a:pt x="8443" y="0"/>
                  </a:moveTo>
                  <a:cubicBezTo>
                    <a:pt x="8186" y="0"/>
                    <a:pt x="7929" y="18"/>
                    <a:pt x="7700" y="55"/>
                  </a:cubicBezTo>
                  <a:cubicBezTo>
                    <a:pt x="2943" y="804"/>
                    <a:pt x="0" y="2170"/>
                    <a:pt x="0" y="3627"/>
                  </a:cubicBezTo>
                  <a:cubicBezTo>
                    <a:pt x="0" y="5088"/>
                    <a:pt x="2943" y="6454"/>
                    <a:pt x="7700" y="7198"/>
                  </a:cubicBezTo>
                  <a:lnTo>
                    <a:pt x="12429" y="7934"/>
                  </a:lnTo>
                  <a:cubicBezTo>
                    <a:pt x="16300" y="8541"/>
                    <a:pt x="18614" y="9615"/>
                    <a:pt x="18614" y="10802"/>
                  </a:cubicBezTo>
                  <a:cubicBezTo>
                    <a:pt x="18614" y="11990"/>
                    <a:pt x="16300" y="13068"/>
                    <a:pt x="12429" y="13675"/>
                  </a:cubicBezTo>
                  <a:lnTo>
                    <a:pt x="7700" y="14406"/>
                  </a:lnTo>
                  <a:cubicBezTo>
                    <a:pt x="2943" y="15155"/>
                    <a:pt x="0" y="16521"/>
                    <a:pt x="0" y="17978"/>
                  </a:cubicBezTo>
                  <a:cubicBezTo>
                    <a:pt x="0" y="19435"/>
                    <a:pt x="2943" y="20805"/>
                    <a:pt x="7700" y="21550"/>
                  </a:cubicBezTo>
                  <a:cubicBezTo>
                    <a:pt x="7929" y="21582"/>
                    <a:pt x="8186" y="21600"/>
                    <a:pt x="8443" y="21600"/>
                  </a:cubicBezTo>
                  <a:cubicBezTo>
                    <a:pt x="8957" y="21600"/>
                    <a:pt x="9486" y="21531"/>
                    <a:pt x="9714" y="21399"/>
                  </a:cubicBezTo>
                  <a:cubicBezTo>
                    <a:pt x="10143" y="21207"/>
                    <a:pt x="9900" y="20961"/>
                    <a:pt x="9186" y="20846"/>
                  </a:cubicBezTo>
                  <a:cubicBezTo>
                    <a:pt x="5300" y="20243"/>
                    <a:pt x="2986" y="19165"/>
                    <a:pt x="2986" y="17978"/>
                  </a:cubicBezTo>
                  <a:cubicBezTo>
                    <a:pt x="2986" y="16786"/>
                    <a:pt x="5300" y="15722"/>
                    <a:pt x="9186" y="15109"/>
                  </a:cubicBezTo>
                  <a:lnTo>
                    <a:pt x="13914" y="14365"/>
                  </a:lnTo>
                  <a:cubicBezTo>
                    <a:pt x="18657" y="13625"/>
                    <a:pt x="21600" y="12264"/>
                    <a:pt x="21600" y="10802"/>
                  </a:cubicBezTo>
                  <a:cubicBezTo>
                    <a:pt x="21600" y="9345"/>
                    <a:pt x="18657" y="7975"/>
                    <a:pt x="13914" y="7230"/>
                  </a:cubicBezTo>
                  <a:lnTo>
                    <a:pt x="9200" y="6500"/>
                  </a:lnTo>
                  <a:cubicBezTo>
                    <a:pt x="5314" y="5892"/>
                    <a:pt x="3000" y="4814"/>
                    <a:pt x="3000" y="3627"/>
                  </a:cubicBezTo>
                  <a:cubicBezTo>
                    <a:pt x="3000" y="2439"/>
                    <a:pt x="5314" y="1366"/>
                    <a:pt x="9200" y="758"/>
                  </a:cubicBezTo>
                  <a:cubicBezTo>
                    <a:pt x="9914" y="644"/>
                    <a:pt x="10157" y="402"/>
                    <a:pt x="9729" y="201"/>
                  </a:cubicBezTo>
                  <a:cubicBezTo>
                    <a:pt x="9457" y="73"/>
                    <a:pt x="8957" y="0"/>
                    <a:pt x="8443"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370099" y="0"/>
              <a:ext cx="95121" cy="297502"/>
            </a:xfrm>
            <a:custGeom>
              <a:rect b="b" l="l" r="r" t="t"/>
              <a:pathLst>
                <a:path extrusionOk="0" h="21600" w="21600">
                  <a:moveTo>
                    <a:pt x="8457" y="0"/>
                  </a:moveTo>
                  <a:cubicBezTo>
                    <a:pt x="8200" y="0"/>
                    <a:pt x="7929" y="18"/>
                    <a:pt x="7686" y="55"/>
                  </a:cubicBezTo>
                  <a:cubicBezTo>
                    <a:pt x="2957" y="804"/>
                    <a:pt x="14" y="2170"/>
                    <a:pt x="14" y="3627"/>
                  </a:cubicBezTo>
                  <a:cubicBezTo>
                    <a:pt x="14" y="5088"/>
                    <a:pt x="2957" y="6454"/>
                    <a:pt x="7686" y="7198"/>
                  </a:cubicBezTo>
                  <a:lnTo>
                    <a:pt x="12400" y="7934"/>
                  </a:lnTo>
                  <a:cubicBezTo>
                    <a:pt x="16286" y="8541"/>
                    <a:pt x="18614" y="9615"/>
                    <a:pt x="18614" y="10802"/>
                  </a:cubicBezTo>
                  <a:cubicBezTo>
                    <a:pt x="18614" y="11990"/>
                    <a:pt x="16286" y="13068"/>
                    <a:pt x="12400" y="13675"/>
                  </a:cubicBezTo>
                  <a:lnTo>
                    <a:pt x="7671" y="14406"/>
                  </a:lnTo>
                  <a:cubicBezTo>
                    <a:pt x="2943" y="15155"/>
                    <a:pt x="0" y="16521"/>
                    <a:pt x="0" y="17978"/>
                  </a:cubicBezTo>
                  <a:cubicBezTo>
                    <a:pt x="0" y="19435"/>
                    <a:pt x="2943" y="20805"/>
                    <a:pt x="7671" y="21550"/>
                  </a:cubicBezTo>
                  <a:cubicBezTo>
                    <a:pt x="7914" y="21582"/>
                    <a:pt x="8171" y="21600"/>
                    <a:pt x="8429" y="21600"/>
                  </a:cubicBezTo>
                  <a:cubicBezTo>
                    <a:pt x="8971" y="21600"/>
                    <a:pt x="9457" y="21531"/>
                    <a:pt x="9729" y="21399"/>
                  </a:cubicBezTo>
                  <a:cubicBezTo>
                    <a:pt x="10143" y="21207"/>
                    <a:pt x="9900" y="20961"/>
                    <a:pt x="9200" y="20846"/>
                  </a:cubicBezTo>
                  <a:cubicBezTo>
                    <a:pt x="5314" y="20243"/>
                    <a:pt x="2986" y="19165"/>
                    <a:pt x="2986" y="17978"/>
                  </a:cubicBezTo>
                  <a:cubicBezTo>
                    <a:pt x="2986" y="16786"/>
                    <a:pt x="5314" y="15722"/>
                    <a:pt x="9200" y="15109"/>
                  </a:cubicBezTo>
                  <a:lnTo>
                    <a:pt x="13914" y="14365"/>
                  </a:lnTo>
                  <a:cubicBezTo>
                    <a:pt x="18657" y="13625"/>
                    <a:pt x="21600" y="12264"/>
                    <a:pt x="21600" y="10802"/>
                  </a:cubicBezTo>
                  <a:cubicBezTo>
                    <a:pt x="21600" y="9345"/>
                    <a:pt x="18657" y="7975"/>
                    <a:pt x="13914" y="7230"/>
                  </a:cubicBezTo>
                  <a:lnTo>
                    <a:pt x="9214" y="6500"/>
                  </a:lnTo>
                  <a:cubicBezTo>
                    <a:pt x="5329" y="5892"/>
                    <a:pt x="3014" y="4814"/>
                    <a:pt x="3014" y="3627"/>
                  </a:cubicBezTo>
                  <a:cubicBezTo>
                    <a:pt x="3014" y="2439"/>
                    <a:pt x="5329" y="1366"/>
                    <a:pt x="9214" y="758"/>
                  </a:cubicBezTo>
                  <a:cubicBezTo>
                    <a:pt x="9900" y="644"/>
                    <a:pt x="10171" y="402"/>
                    <a:pt x="9743" y="201"/>
                  </a:cubicBezTo>
                  <a:cubicBezTo>
                    <a:pt x="9471" y="73"/>
                    <a:pt x="8971" y="0"/>
                    <a:pt x="8457"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459683" y="0"/>
              <a:ext cx="95247" cy="297502"/>
            </a:xfrm>
            <a:custGeom>
              <a:rect b="b" l="l" r="r" t="t"/>
              <a:pathLst>
                <a:path extrusionOk="0" h="21600" w="21600">
                  <a:moveTo>
                    <a:pt x="8446" y="0"/>
                  </a:moveTo>
                  <a:cubicBezTo>
                    <a:pt x="8189" y="0"/>
                    <a:pt x="7932" y="18"/>
                    <a:pt x="7690" y="55"/>
                  </a:cubicBezTo>
                  <a:cubicBezTo>
                    <a:pt x="2939" y="804"/>
                    <a:pt x="0" y="2170"/>
                    <a:pt x="0" y="3627"/>
                  </a:cubicBezTo>
                  <a:cubicBezTo>
                    <a:pt x="0" y="5088"/>
                    <a:pt x="2939" y="6454"/>
                    <a:pt x="7690" y="7198"/>
                  </a:cubicBezTo>
                  <a:lnTo>
                    <a:pt x="12412" y="7934"/>
                  </a:lnTo>
                  <a:cubicBezTo>
                    <a:pt x="16293" y="8541"/>
                    <a:pt x="18590" y="9615"/>
                    <a:pt x="18590" y="10802"/>
                  </a:cubicBezTo>
                  <a:cubicBezTo>
                    <a:pt x="18590" y="11990"/>
                    <a:pt x="16293" y="13068"/>
                    <a:pt x="12412" y="13675"/>
                  </a:cubicBezTo>
                  <a:lnTo>
                    <a:pt x="7690" y="14406"/>
                  </a:lnTo>
                  <a:cubicBezTo>
                    <a:pt x="2939" y="15155"/>
                    <a:pt x="0" y="16521"/>
                    <a:pt x="0" y="17978"/>
                  </a:cubicBezTo>
                  <a:cubicBezTo>
                    <a:pt x="0" y="19435"/>
                    <a:pt x="2939" y="20805"/>
                    <a:pt x="7690" y="21550"/>
                  </a:cubicBezTo>
                  <a:cubicBezTo>
                    <a:pt x="7932" y="21582"/>
                    <a:pt x="8189" y="21600"/>
                    <a:pt x="8446" y="21600"/>
                  </a:cubicBezTo>
                  <a:cubicBezTo>
                    <a:pt x="8960" y="21600"/>
                    <a:pt x="9459" y="21531"/>
                    <a:pt x="9730" y="21399"/>
                  </a:cubicBezTo>
                  <a:cubicBezTo>
                    <a:pt x="10144" y="21207"/>
                    <a:pt x="9915" y="20961"/>
                    <a:pt x="9188" y="20846"/>
                  </a:cubicBezTo>
                  <a:cubicBezTo>
                    <a:pt x="5322" y="20243"/>
                    <a:pt x="2996" y="19165"/>
                    <a:pt x="2996" y="17978"/>
                  </a:cubicBezTo>
                  <a:cubicBezTo>
                    <a:pt x="2996" y="16786"/>
                    <a:pt x="5322" y="15722"/>
                    <a:pt x="9188" y="15109"/>
                  </a:cubicBezTo>
                  <a:lnTo>
                    <a:pt x="13910" y="14365"/>
                  </a:lnTo>
                  <a:cubicBezTo>
                    <a:pt x="18661" y="13625"/>
                    <a:pt x="21600" y="12264"/>
                    <a:pt x="21600" y="10802"/>
                  </a:cubicBezTo>
                  <a:cubicBezTo>
                    <a:pt x="21600" y="9345"/>
                    <a:pt x="18661" y="7975"/>
                    <a:pt x="13910" y="7230"/>
                  </a:cubicBezTo>
                  <a:lnTo>
                    <a:pt x="9188" y="6500"/>
                  </a:lnTo>
                  <a:cubicBezTo>
                    <a:pt x="5322" y="5892"/>
                    <a:pt x="2996" y="4814"/>
                    <a:pt x="2996" y="3627"/>
                  </a:cubicBezTo>
                  <a:cubicBezTo>
                    <a:pt x="2996" y="2439"/>
                    <a:pt x="5322" y="1366"/>
                    <a:pt x="9188" y="758"/>
                  </a:cubicBezTo>
                  <a:cubicBezTo>
                    <a:pt x="9915" y="644"/>
                    <a:pt x="10144" y="402"/>
                    <a:pt x="9730" y="201"/>
                  </a:cubicBezTo>
                  <a:cubicBezTo>
                    <a:pt x="9445" y="73"/>
                    <a:pt x="8960" y="0"/>
                    <a:pt x="8446"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549330" y="0"/>
              <a:ext cx="95246" cy="297502"/>
            </a:xfrm>
            <a:custGeom>
              <a:rect b="b" l="l" r="r" t="t"/>
              <a:pathLst>
                <a:path extrusionOk="0" h="21600" w="21600">
                  <a:moveTo>
                    <a:pt x="8446" y="0"/>
                  </a:moveTo>
                  <a:cubicBezTo>
                    <a:pt x="8189" y="0"/>
                    <a:pt x="7932" y="18"/>
                    <a:pt x="7704" y="55"/>
                  </a:cubicBezTo>
                  <a:cubicBezTo>
                    <a:pt x="2953" y="804"/>
                    <a:pt x="14" y="2170"/>
                    <a:pt x="14" y="3627"/>
                  </a:cubicBezTo>
                  <a:cubicBezTo>
                    <a:pt x="14" y="5088"/>
                    <a:pt x="2953" y="6454"/>
                    <a:pt x="7704" y="7198"/>
                  </a:cubicBezTo>
                  <a:lnTo>
                    <a:pt x="12398" y="7934"/>
                  </a:lnTo>
                  <a:cubicBezTo>
                    <a:pt x="16264" y="8541"/>
                    <a:pt x="18590" y="9615"/>
                    <a:pt x="18590" y="10802"/>
                  </a:cubicBezTo>
                  <a:cubicBezTo>
                    <a:pt x="18590" y="11990"/>
                    <a:pt x="16264" y="13068"/>
                    <a:pt x="12398" y="13675"/>
                  </a:cubicBezTo>
                  <a:lnTo>
                    <a:pt x="7676" y="14406"/>
                  </a:lnTo>
                  <a:cubicBezTo>
                    <a:pt x="2939" y="15155"/>
                    <a:pt x="0" y="16521"/>
                    <a:pt x="0" y="17978"/>
                  </a:cubicBezTo>
                  <a:cubicBezTo>
                    <a:pt x="0" y="19435"/>
                    <a:pt x="2939" y="20805"/>
                    <a:pt x="7676" y="21550"/>
                  </a:cubicBezTo>
                  <a:cubicBezTo>
                    <a:pt x="7918" y="21582"/>
                    <a:pt x="8175" y="21600"/>
                    <a:pt x="8432" y="21600"/>
                  </a:cubicBezTo>
                  <a:cubicBezTo>
                    <a:pt x="8945" y="21600"/>
                    <a:pt x="9430" y="21531"/>
                    <a:pt x="9730" y="21399"/>
                  </a:cubicBezTo>
                  <a:cubicBezTo>
                    <a:pt x="10158" y="21207"/>
                    <a:pt x="9915" y="20961"/>
                    <a:pt x="9202" y="20846"/>
                  </a:cubicBezTo>
                  <a:cubicBezTo>
                    <a:pt x="5322" y="20243"/>
                    <a:pt x="3010" y="19165"/>
                    <a:pt x="3010" y="17978"/>
                  </a:cubicBezTo>
                  <a:cubicBezTo>
                    <a:pt x="3010" y="16786"/>
                    <a:pt x="5322" y="15722"/>
                    <a:pt x="9202" y="15109"/>
                  </a:cubicBezTo>
                  <a:lnTo>
                    <a:pt x="13910" y="14365"/>
                  </a:lnTo>
                  <a:cubicBezTo>
                    <a:pt x="18661" y="13625"/>
                    <a:pt x="21600" y="12264"/>
                    <a:pt x="21600" y="10802"/>
                  </a:cubicBezTo>
                  <a:cubicBezTo>
                    <a:pt x="21600" y="9345"/>
                    <a:pt x="18661" y="7975"/>
                    <a:pt x="13910" y="7230"/>
                  </a:cubicBezTo>
                  <a:lnTo>
                    <a:pt x="9202" y="6500"/>
                  </a:lnTo>
                  <a:cubicBezTo>
                    <a:pt x="5322" y="5892"/>
                    <a:pt x="3010" y="4814"/>
                    <a:pt x="3010" y="3627"/>
                  </a:cubicBezTo>
                  <a:cubicBezTo>
                    <a:pt x="3010" y="2439"/>
                    <a:pt x="5322" y="1366"/>
                    <a:pt x="9202" y="758"/>
                  </a:cubicBezTo>
                  <a:cubicBezTo>
                    <a:pt x="9915" y="644"/>
                    <a:pt x="10158" y="402"/>
                    <a:pt x="9730" y="201"/>
                  </a:cubicBezTo>
                  <a:cubicBezTo>
                    <a:pt x="9459" y="73"/>
                    <a:pt x="8960" y="0"/>
                    <a:pt x="8446"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638851" y="0"/>
              <a:ext cx="95246" cy="297502"/>
            </a:xfrm>
            <a:custGeom>
              <a:rect b="b" l="l" r="r" t="t"/>
              <a:pathLst>
                <a:path extrusionOk="0" h="21600" w="21600">
                  <a:moveTo>
                    <a:pt x="8446" y="0"/>
                  </a:moveTo>
                  <a:cubicBezTo>
                    <a:pt x="8189" y="0"/>
                    <a:pt x="7932" y="18"/>
                    <a:pt x="7690" y="55"/>
                  </a:cubicBezTo>
                  <a:cubicBezTo>
                    <a:pt x="2953" y="804"/>
                    <a:pt x="0" y="2170"/>
                    <a:pt x="0" y="3627"/>
                  </a:cubicBezTo>
                  <a:cubicBezTo>
                    <a:pt x="0" y="5088"/>
                    <a:pt x="2953" y="6454"/>
                    <a:pt x="7690" y="7198"/>
                  </a:cubicBezTo>
                  <a:lnTo>
                    <a:pt x="12412" y="7934"/>
                  </a:lnTo>
                  <a:cubicBezTo>
                    <a:pt x="16293" y="8541"/>
                    <a:pt x="18604" y="9615"/>
                    <a:pt x="18604" y="10802"/>
                  </a:cubicBezTo>
                  <a:cubicBezTo>
                    <a:pt x="18604" y="11990"/>
                    <a:pt x="16293" y="13068"/>
                    <a:pt x="12412" y="13675"/>
                  </a:cubicBezTo>
                  <a:lnTo>
                    <a:pt x="7690" y="14406"/>
                  </a:lnTo>
                  <a:cubicBezTo>
                    <a:pt x="2953" y="15155"/>
                    <a:pt x="0" y="16521"/>
                    <a:pt x="0" y="17978"/>
                  </a:cubicBezTo>
                  <a:cubicBezTo>
                    <a:pt x="0" y="19435"/>
                    <a:pt x="2953" y="20805"/>
                    <a:pt x="7690" y="21550"/>
                  </a:cubicBezTo>
                  <a:cubicBezTo>
                    <a:pt x="7932" y="21582"/>
                    <a:pt x="8189" y="21600"/>
                    <a:pt x="8446" y="21600"/>
                  </a:cubicBezTo>
                  <a:cubicBezTo>
                    <a:pt x="8960" y="21600"/>
                    <a:pt x="9473" y="21531"/>
                    <a:pt x="9730" y="21399"/>
                  </a:cubicBezTo>
                  <a:cubicBezTo>
                    <a:pt x="10144" y="21207"/>
                    <a:pt x="9915" y="20961"/>
                    <a:pt x="9188" y="20846"/>
                  </a:cubicBezTo>
                  <a:cubicBezTo>
                    <a:pt x="5322" y="20243"/>
                    <a:pt x="3010" y="19165"/>
                    <a:pt x="3010" y="17978"/>
                  </a:cubicBezTo>
                  <a:cubicBezTo>
                    <a:pt x="3010" y="16786"/>
                    <a:pt x="5322" y="15722"/>
                    <a:pt x="9188" y="15109"/>
                  </a:cubicBezTo>
                  <a:lnTo>
                    <a:pt x="13924" y="14365"/>
                  </a:lnTo>
                  <a:cubicBezTo>
                    <a:pt x="18661" y="13625"/>
                    <a:pt x="21600" y="12264"/>
                    <a:pt x="21600" y="10802"/>
                  </a:cubicBezTo>
                  <a:cubicBezTo>
                    <a:pt x="21600" y="9345"/>
                    <a:pt x="18661" y="7975"/>
                    <a:pt x="13924" y="7230"/>
                  </a:cubicBezTo>
                  <a:lnTo>
                    <a:pt x="9188" y="6500"/>
                  </a:lnTo>
                  <a:cubicBezTo>
                    <a:pt x="5322" y="5892"/>
                    <a:pt x="3010" y="4814"/>
                    <a:pt x="3010" y="3627"/>
                  </a:cubicBezTo>
                  <a:cubicBezTo>
                    <a:pt x="3010" y="2439"/>
                    <a:pt x="5322" y="1366"/>
                    <a:pt x="9188" y="758"/>
                  </a:cubicBezTo>
                  <a:cubicBezTo>
                    <a:pt x="9901" y="644"/>
                    <a:pt x="10144" y="402"/>
                    <a:pt x="9730" y="201"/>
                  </a:cubicBezTo>
                  <a:cubicBezTo>
                    <a:pt x="9459" y="73"/>
                    <a:pt x="8960" y="0"/>
                    <a:pt x="8446"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
            <p:cNvSpPr/>
            <p:nvPr/>
          </p:nvSpPr>
          <p:spPr>
            <a:xfrm>
              <a:off x="728497" y="0"/>
              <a:ext cx="95184" cy="297502"/>
            </a:xfrm>
            <a:custGeom>
              <a:rect b="b" l="l" r="r" t="t"/>
              <a:pathLst>
                <a:path extrusionOk="0" h="21600" w="21600">
                  <a:moveTo>
                    <a:pt x="8452" y="0"/>
                  </a:moveTo>
                  <a:cubicBezTo>
                    <a:pt x="8195" y="0"/>
                    <a:pt x="7938" y="18"/>
                    <a:pt x="7709" y="55"/>
                  </a:cubicBezTo>
                  <a:cubicBezTo>
                    <a:pt x="2955" y="804"/>
                    <a:pt x="14" y="2170"/>
                    <a:pt x="14" y="3627"/>
                  </a:cubicBezTo>
                  <a:cubicBezTo>
                    <a:pt x="14" y="5088"/>
                    <a:pt x="2955" y="6454"/>
                    <a:pt x="7709" y="7198"/>
                  </a:cubicBezTo>
                  <a:lnTo>
                    <a:pt x="12406" y="7934"/>
                  </a:lnTo>
                  <a:cubicBezTo>
                    <a:pt x="16275" y="8541"/>
                    <a:pt x="18602" y="9615"/>
                    <a:pt x="18602" y="10802"/>
                  </a:cubicBezTo>
                  <a:cubicBezTo>
                    <a:pt x="18602" y="11990"/>
                    <a:pt x="16275" y="13068"/>
                    <a:pt x="12406" y="13675"/>
                  </a:cubicBezTo>
                  <a:lnTo>
                    <a:pt x="7681" y="14406"/>
                  </a:lnTo>
                  <a:cubicBezTo>
                    <a:pt x="2941" y="15155"/>
                    <a:pt x="0" y="16521"/>
                    <a:pt x="0" y="17978"/>
                  </a:cubicBezTo>
                  <a:cubicBezTo>
                    <a:pt x="0" y="19435"/>
                    <a:pt x="2941" y="20805"/>
                    <a:pt x="7681" y="21550"/>
                  </a:cubicBezTo>
                  <a:cubicBezTo>
                    <a:pt x="7923" y="21582"/>
                    <a:pt x="8180" y="21600"/>
                    <a:pt x="8437" y="21600"/>
                  </a:cubicBezTo>
                  <a:cubicBezTo>
                    <a:pt x="8965" y="21600"/>
                    <a:pt x="9465" y="21531"/>
                    <a:pt x="9722" y="21399"/>
                  </a:cubicBezTo>
                  <a:cubicBezTo>
                    <a:pt x="10150" y="21207"/>
                    <a:pt x="9908" y="20961"/>
                    <a:pt x="9194" y="20846"/>
                  </a:cubicBezTo>
                  <a:cubicBezTo>
                    <a:pt x="5311" y="20243"/>
                    <a:pt x="2998" y="19165"/>
                    <a:pt x="2998" y="17978"/>
                  </a:cubicBezTo>
                  <a:cubicBezTo>
                    <a:pt x="2998" y="16786"/>
                    <a:pt x="5311" y="15722"/>
                    <a:pt x="9194" y="15109"/>
                  </a:cubicBezTo>
                  <a:lnTo>
                    <a:pt x="13919" y="14365"/>
                  </a:lnTo>
                  <a:cubicBezTo>
                    <a:pt x="18659" y="13625"/>
                    <a:pt x="21600" y="12264"/>
                    <a:pt x="21600" y="10802"/>
                  </a:cubicBezTo>
                  <a:cubicBezTo>
                    <a:pt x="21600" y="9345"/>
                    <a:pt x="18659" y="7975"/>
                    <a:pt x="13919" y="7230"/>
                  </a:cubicBezTo>
                  <a:lnTo>
                    <a:pt x="9208" y="6500"/>
                  </a:lnTo>
                  <a:cubicBezTo>
                    <a:pt x="5325" y="5892"/>
                    <a:pt x="3012" y="4814"/>
                    <a:pt x="3012" y="3627"/>
                  </a:cubicBezTo>
                  <a:cubicBezTo>
                    <a:pt x="3012" y="2439"/>
                    <a:pt x="5325" y="1366"/>
                    <a:pt x="9208" y="758"/>
                  </a:cubicBezTo>
                  <a:cubicBezTo>
                    <a:pt x="9922" y="644"/>
                    <a:pt x="10165" y="402"/>
                    <a:pt x="9736" y="201"/>
                  </a:cubicBezTo>
                  <a:cubicBezTo>
                    <a:pt x="9465" y="73"/>
                    <a:pt x="8965" y="0"/>
                    <a:pt x="8452"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
            <p:cNvSpPr/>
            <p:nvPr/>
          </p:nvSpPr>
          <p:spPr>
            <a:xfrm>
              <a:off x="818144" y="0"/>
              <a:ext cx="95184" cy="297502"/>
            </a:xfrm>
            <a:custGeom>
              <a:rect b="b" l="l" r="r" t="t"/>
              <a:pathLst>
                <a:path extrusionOk="0" h="21600" w="21600">
                  <a:moveTo>
                    <a:pt x="8437" y="0"/>
                  </a:moveTo>
                  <a:cubicBezTo>
                    <a:pt x="8180" y="0"/>
                    <a:pt x="7923" y="18"/>
                    <a:pt x="7681" y="55"/>
                  </a:cubicBezTo>
                  <a:cubicBezTo>
                    <a:pt x="2941" y="804"/>
                    <a:pt x="0" y="2170"/>
                    <a:pt x="0" y="3627"/>
                  </a:cubicBezTo>
                  <a:cubicBezTo>
                    <a:pt x="0" y="5088"/>
                    <a:pt x="2941" y="6454"/>
                    <a:pt x="7681" y="7198"/>
                  </a:cubicBezTo>
                  <a:lnTo>
                    <a:pt x="12406" y="7934"/>
                  </a:lnTo>
                  <a:cubicBezTo>
                    <a:pt x="16289" y="8541"/>
                    <a:pt x="18602" y="9615"/>
                    <a:pt x="18602" y="10802"/>
                  </a:cubicBezTo>
                  <a:cubicBezTo>
                    <a:pt x="18602" y="11990"/>
                    <a:pt x="16289" y="13068"/>
                    <a:pt x="12406" y="13675"/>
                  </a:cubicBezTo>
                  <a:lnTo>
                    <a:pt x="7681" y="14406"/>
                  </a:lnTo>
                  <a:cubicBezTo>
                    <a:pt x="2941" y="15155"/>
                    <a:pt x="0" y="16521"/>
                    <a:pt x="0" y="17978"/>
                  </a:cubicBezTo>
                  <a:cubicBezTo>
                    <a:pt x="0" y="19435"/>
                    <a:pt x="2941" y="20805"/>
                    <a:pt x="7681" y="21550"/>
                  </a:cubicBezTo>
                  <a:cubicBezTo>
                    <a:pt x="7923" y="21582"/>
                    <a:pt x="8180" y="21600"/>
                    <a:pt x="8437" y="21600"/>
                  </a:cubicBezTo>
                  <a:cubicBezTo>
                    <a:pt x="8951" y="21600"/>
                    <a:pt x="9451" y="21531"/>
                    <a:pt x="9736" y="21399"/>
                  </a:cubicBezTo>
                  <a:cubicBezTo>
                    <a:pt x="10150" y="21207"/>
                    <a:pt x="9908" y="20961"/>
                    <a:pt x="9208" y="20846"/>
                  </a:cubicBezTo>
                  <a:cubicBezTo>
                    <a:pt x="5325" y="20243"/>
                    <a:pt x="2998" y="19165"/>
                    <a:pt x="2998" y="17978"/>
                  </a:cubicBezTo>
                  <a:cubicBezTo>
                    <a:pt x="2998" y="16786"/>
                    <a:pt x="5325" y="15722"/>
                    <a:pt x="9208" y="15109"/>
                  </a:cubicBezTo>
                  <a:lnTo>
                    <a:pt x="13919" y="14365"/>
                  </a:lnTo>
                  <a:cubicBezTo>
                    <a:pt x="18659" y="13625"/>
                    <a:pt x="21600" y="12264"/>
                    <a:pt x="21600" y="10802"/>
                  </a:cubicBezTo>
                  <a:cubicBezTo>
                    <a:pt x="21600" y="9345"/>
                    <a:pt x="18659" y="7975"/>
                    <a:pt x="13919" y="7230"/>
                  </a:cubicBezTo>
                  <a:lnTo>
                    <a:pt x="9208" y="6500"/>
                  </a:lnTo>
                  <a:cubicBezTo>
                    <a:pt x="5325" y="5892"/>
                    <a:pt x="2998" y="4814"/>
                    <a:pt x="2998" y="3627"/>
                  </a:cubicBezTo>
                  <a:cubicBezTo>
                    <a:pt x="2998" y="2439"/>
                    <a:pt x="5325" y="1366"/>
                    <a:pt x="9208" y="758"/>
                  </a:cubicBezTo>
                  <a:cubicBezTo>
                    <a:pt x="9893" y="644"/>
                    <a:pt x="10150" y="402"/>
                    <a:pt x="9736" y="201"/>
                  </a:cubicBezTo>
                  <a:cubicBezTo>
                    <a:pt x="9451" y="73"/>
                    <a:pt x="8951" y="0"/>
                    <a:pt x="8437"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907728" y="0"/>
              <a:ext cx="95310" cy="297502"/>
            </a:xfrm>
            <a:custGeom>
              <a:rect b="b" l="l" r="r" t="t"/>
              <a:pathLst>
                <a:path extrusionOk="0" h="21600" w="21600">
                  <a:moveTo>
                    <a:pt x="8440" y="0"/>
                  </a:moveTo>
                  <a:cubicBezTo>
                    <a:pt x="8198" y="0"/>
                    <a:pt x="7927" y="18"/>
                    <a:pt x="7699" y="55"/>
                  </a:cubicBezTo>
                  <a:cubicBezTo>
                    <a:pt x="2951" y="804"/>
                    <a:pt x="14" y="2170"/>
                    <a:pt x="14" y="3627"/>
                  </a:cubicBezTo>
                  <a:cubicBezTo>
                    <a:pt x="14" y="5088"/>
                    <a:pt x="2951" y="6454"/>
                    <a:pt x="7699" y="7198"/>
                  </a:cubicBezTo>
                  <a:lnTo>
                    <a:pt x="12404" y="7934"/>
                  </a:lnTo>
                  <a:cubicBezTo>
                    <a:pt x="16268" y="8541"/>
                    <a:pt x="18577" y="9615"/>
                    <a:pt x="18577" y="10802"/>
                  </a:cubicBezTo>
                  <a:cubicBezTo>
                    <a:pt x="18577" y="11990"/>
                    <a:pt x="16282" y="13068"/>
                    <a:pt x="12404" y="13675"/>
                  </a:cubicBezTo>
                  <a:lnTo>
                    <a:pt x="7685" y="14406"/>
                  </a:lnTo>
                  <a:cubicBezTo>
                    <a:pt x="2937" y="15155"/>
                    <a:pt x="0" y="16521"/>
                    <a:pt x="0" y="17978"/>
                  </a:cubicBezTo>
                  <a:cubicBezTo>
                    <a:pt x="0" y="19435"/>
                    <a:pt x="2937" y="20805"/>
                    <a:pt x="7685" y="21550"/>
                  </a:cubicBezTo>
                  <a:cubicBezTo>
                    <a:pt x="7927" y="21582"/>
                    <a:pt x="8170" y="21600"/>
                    <a:pt x="8440" y="21600"/>
                  </a:cubicBezTo>
                  <a:cubicBezTo>
                    <a:pt x="8954" y="21600"/>
                    <a:pt x="9453" y="21531"/>
                    <a:pt x="9724" y="21399"/>
                  </a:cubicBezTo>
                  <a:cubicBezTo>
                    <a:pt x="10151" y="21207"/>
                    <a:pt x="9923" y="20961"/>
                    <a:pt x="9196" y="20846"/>
                  </a:cubicBezTo>
                  <a:cubicBezTo>
                    <a:pt x="5332" y="20243"/>
                    <a:pt x="3008" y="19165"/>
                    <a:pt x="3008" y="17978"/>
                  </a:cubicBezTo>
                  <a:cubicBezTo>
                    <a:pt x="3008" y="16786"/>
                    <a:pt x="5318" y="15722"/>
                    <a:pt x="9196" y="15109"/>
                  </a:cubicBezTo>
                  <a:lnTo>
                    <a:pt x="13930" y="14365"/>
                  </a:lnTo>
                  <a:cubicBezTo>
                    <a:pt x="18649" y="13625"/>
                    <a:pt x="21600" y="12264"/>
                    <a:pt x="21600" y="10802"/>
                  </a:cubicBezTo>
                  <a:cubicBezTo>
                    <a:pt x="21600" y="9345"/>
                    <a:pt x="18649" y="7975"/>
                    <a:pt x="13930" y="7230"/>
                  </a:cubicBezTo>
                  <a:lnTo>
                    <a:pt x="9196" y="6500"/>
                  </a:lnTo>
                  <a:cubicBezTo>
                    <a:pt x="5332" y="5892"/>
                    <a:pt x="3008" y="4814"/>
                    <a:pt x="3008" y="3627"/>
                  </a:cubicBezTo>
                  <a:cubicBezTo>
                    <a:pt x="3008" y="2439"/>
                    <a:pt x="5318" y="1366"/>
                    <a:pt x="9196" y="758"/>
                  </a:cubicBezTo>
                  <a:cubicBezTo>
                    <a:pt x="9923" y="644"/>
                    <a:pt x="10151" y="402"/>
                    <a:pt x="9724" y="201"/>
                  </a:cubicBezTo>
                  <a:cubicBezTo>
                    <a:pt x="9467" y="73"/>
                    <a:pt x="8954" y="0"/>
                    <a:pt x="8440"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
            <p:cNvSpPr/>
            <p:nvPr/>
          </p:nvSpPr>
          <p:spPr>
            <a:xfrm>
              <a:off x="997312" y="0"/>
              <a:ext cx="95121" cy="297502"/>
            </a:xfrm>
            <a:custGeom>
              <a:rect b="b" l="l" r="r" t="t"/>
              <a:pathLst>
                <a:path extrusionOk="0" h="21600" w="21600">
                  <a:moveTo>
                    <a:pt x="8443" y="0"/>
                  </a:moveTo>
                  <a:cubicBezTo>
                    <a:pt x="8200" y="0"/>
                    <a:pt x="7929" y="18"/>
                    <a:pt x="7700" y="55"/>
                  </a:cubicBezTo>
                  <a:cubicBezTo>
                    <a:pt x="2943" y="804"/>
                    <a:pt x="0" y="2170"/>
                    <a:pt x="0" y="3627"/>
                  </a:cubicBezTo>
                  <a:cubicBezTo>
                    <a:pt x="0" y="5088"/>
                    <a:pt x="2943" y="6454"/>
                    <a:pt x="7700" y="7198"/>
                  </a:cubicBezTo>
                  <a:lnTo>
                    <a:pt x="12400" y="7934"/>
                  </a:lnTo>
                  <a:cubicBezTo>
                    <a:pt x="16286" y="8541"/>
                    <a:pt x="18600" y="9615"/>
                    <a:pt x="18600" y="10802"/>
                  </a:cubicBezTo>
                  <a:cubicBezTo>
                    <a:pt x="18600" y="11990"/>
                    <a:pt x="16286" y="13068"/>
                    <a:pt x="12400" y="13675"/>
                  </a:cubicBezTo>
                  <a:lnTo>
                    <a:pt x="7700" y="14406"/>
                  </a:lnTo>
                  <a:cubicBezTo>
                    <a:pt x="2943" y="15155"/>
                    <a:pt x="0" y="16521"/>
                    <a:pt x="0" y="17978"/>
                  </a:cubicBezTo>
                  <a:cubicBezTo>
                    <a:pt x="0" y="19435"/>
                    <a:pt x="2943" y="20805"/>
                    <a:pt x="7700" y="21550"/>
                  </a:cubicBezTo>
                  <a:cubicBezTo>
                    <a:pt x="7929" y="21582"/>
                    <a:pt x="8200" y="21600"/>
                    <a:pt x="8443" y="21600"/>
                  </a:cubicBezTo>
                  <a:cubicBezTo>
                    <a:pt x="8957" y="21600"/>
                    <a:pt x="9457" y="21531"/>
                    <a:pt x="9729" y="21399"/>
                  </a:cubicBezTo>
                  <a:cubicBezTo>
                    <a:pt x="10143" y="21207"/>
                    <a:pt x="9900" y="20961"/>
                    <a:pt x="9186" y="20846"/>
                  </a:cubicBezTo>
                  <a:cubicBezTo>
                    <a:pt x="5314" y="20243"/>
                    <a:pt x="2986" y="19165"/>
                    <a:pt x="2986" y="17978"/>
                  </a:cubicBezTo>
                  <a:cubicBezTo>
                    <a:pt x="2986" y="16786"/>
                    <a:pt x="5314" y="15722"/>
                    <a:pt x="9186" y="15109"/>
                  </a:cubicBezTo>
                  <a:lnTo>
                    <a:pt x="13914" y="14365"/>
                  </a:lnTo>
                  <a:cubicBezTo>
                    <a:pt x="18657" y="13625"/>
                    <a:pt x="21600" y="12264"/>
                    <a:pt x="21600" y="10802"/>
                  </a:cubicBezTo>
                  <a:cubicBezTo>
                    <a:pt x="21600" y="9345"/>
                    <a:pt x="18657" y="7975"/>
                    <a:pt x="13914" y="7230"/>
                  </a:cubicBezTo>
                  <a:lnTo>
                    <a:pt x="9214" y="6500"/>
                  </a:lnTo>
                  <a:cubicBezTo>
                    <a:pt x="5329" y="5892"/>
                    <a:pt x="3000" y="4814"/>
                    <a:pt x="3000" y="3627"/>
                  </a:cubicBezTo>
                  <a:cubicBezTo>
                    <a:pt x="3000" y="2439"/>
                    <a:pt x="5329" y="1366"/>
                    <a:pt x="9214" y="758"/>
                  </a:cubicBezTo>
                  <a:cubicBezTo>
                    <a:pt x="9900" y="644"/>
                    <a:pt x="10143" y="402"/>
                    <a:pt x="9743" y="201"/>
                  </a:cubicBezTo>
                  <a:cubicBezTo>
                    <a:pt x="9457" y="73"/>
                    <a:pt x="8971" y="0"/>
                    <a:pt x="8443"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1086896" y="0"/>
              <a:ext cx="95309" cy="297502"/>
            </a:xfrm>
            <a:custGeom>
              <a:rect b="b" l="l" r="r" t="t"/>
              <a:pathLst>
                <a:path extrusionOk="0" h="21600" w="21600">
                  <a:moveTo>
                    <a:pt x="8455" y="0"/>
                  </a:moveTo>
                  <a:cubicBezTo>
                    <a:pt x="8198" y="0"/>
                    <a:pt x="7941" y="18"/>
                    <a:pt x="7699" y="55"/>
                  </a:cubicBezTo>
                  <a:cubicBezTo>
                    <a:pt x="2966" y="804"/>
                    <a:pt x="14" y="2170"/>
                    <a:pt x="14" y="3627"/>
                  </a:cubicBezTo>
                  <a:cubicBezTo>
                    <a:pt x="14" y="5088"/>
                    <a:pt x="2966" y="6454"/>
                    <a:pt x="7699" y="7198"/>
                  </a:cubicBezTo>
                  <a:lnTo>
                    <a:pt x="12404" y="7934"/>
                  </a:lnTo>
                  <a:cubicBezTo>
                    <a:pt x="16268" y="8541"/>
                    <a:pt x="18592" y="9615"/>
                    <a:pt x="18592" y="10802"/>
                  </a:cubicBezTo>
                  <a:cubicBezTo>
                    <a:pt x="18592" y="11990"/>
                    <a:pt x="16282" y="13068"/>
                    <a:pt x="12404" y="13675"/>
                  </a:cubicBezTo>
                  <a:lnTo>
                    <a:pt x="7670" y="14406"/>
                  </a:lnTo>
                  <a:cubicBezTo>
                    <a:pt x="2937" y="15155"/>
                    <a:pt x="0" y="16521"/>
                    <a:pt x="0" y="17978"/>
                  </a:cubicBezTo>
                  <a:cubicBezTo>
                    <a:pt x="0" y="19435"/>
                    <a:pt x="2937" y="20805"/>
                    <a:pt x="7670" y="21550"/>
                  </a:cubicBezTo>
                  <a:cubicBezTo>
                    <a:pt x="7927" y="21582"/>
                    <a:pt x="8170" y="21600"/>
                    <a:pt x="8440" y="21600"/>
                  </a:cubicBezTo>
                  <a:cubicBezTo>
                    <a:pt x="8954" y="21600"/>
                    <a:pt x="9453" y="21531"/>
                    <a:pt x="9724" y="21399"/>
                  </a:cubicBezTo>
                  <a:cubicBezTo>
                    <a:pt x="10151" y="21207"/>
                    <a:pt x="9923" y="20961"/>
                    <a:pt x="9196" y="20846"/>
                  </a:cubicBezTo>
                  <a:cubicBezTo>
                    <a:pt x="5332" y="20243"/>
                    <a:pt x="3023" y="19165"/>
                    <a:pt x="3023" y="17978"/>
                  </a:cubicBezTo>
                  <a:cubicBezTo>
                    <a:pt x="3023" y="16786"/>
                    <a:pt x="5318" y="15722"/>
                    <a:pt x="9196" y="15109"/>
                  </a:cubicBezTo>
                  <a:lnTo>
                    <a:pt x="13915" y="14365"/>
                  </a:lnTo>
                  <a:cubicBezTo>
                    <a:pt x="18663" y="13625"/>
                    <a:pt x="21600" y="12264"/>
                    <a:pt x="21600" y="10802"/>
                  </a:cubicBezTo>
                  <a:cubicBezTo>
                    <a:pt x="21600" y="9345"/>
                    <a:pt x="18663" y="7975"/>
                    <a:pt x="13915" y="7230"/>
                  </a:cubicBezTo>
                  <a:lnTo>
                    <a:pt x="9196" y="6500"/>
                  </a:lnTo>
                  <a:cubicBezTo>
                    <a:pt x="5332" y="5892"/>
                    <a:pt x="3023" y="4814"/>
                    <a:pt x="3023" y="3627"/>
                  </a:cubicBezTo>
                  <a:cubicBezTo>
                    <a:pt x="3023" y="2439"/>
                    <a:pt x="5318" y="1366"/>
                    <a:pt x="9196" y="758"/>
                  </a:cubicBezTo>
                  <a:cubicBezTo>
                    <a:pt x="9909" y="644"/>
                    <a:pt x="10151" y="402"/>
                    <a:pt x="9724" y="201"/>
                  </a:cubicBezTo>
                  <a:cubicBezTo>
                    <a:pt x="9467" y="73"/>
                    <a:pt x="8968" y="0"/>
                    <a:pt x="845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5"/>
          <p:cNvGrpSpPr/>
          <p:nvPr/>
        </p:nvGrpSpPr>
        <p:grpSpPr>
          <a:xfrm>
            <a:off x="3522229" y="3799304"/>
            <a:ext cx="780697" cy="1048687"/>
            <a:chOff x="0" y="0"/>
            <a:chExt cx="780696" cy="1048685"/>
          </a:xfrm>
        </p:grpSpPr>
        <p:sp>
          <p:nvSpPr>
            <p:cNvPr id="418" name="Google Shape;418;p5"/>
            <p:cNvSpPr/>
            <p:nvPr/>
          </p:nvSpPr>
          <p:spPr>
            <a:xfrm>
              <a:off x="0" y="0"/>
              <a:ext cx="780696" cy="824438"/>
            </a:xfrm>
            <a:prstGeom prst="ellipse">
              <a:avLst/>
            </a:prstGeom>
            <a:solidFill>
              <a:srgbClr val="5751AB"/>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9" name="Google Shape;419;p5"/>
            <p:cNvGrpSpPr/>
            <p:nvPr/>
          </p:nvGrpSpPr>
          <p:grpSpPr>
            <a:xfrm>
              <a:off x="191804" y="260387"/>
              <a:ext cx="398001" cy="788298"/>
              <a:chOff x="84" y="0"/>
              <a:chExt cx="398000" cy="788296"/>
            </a:xfrm>
          </p:grpSpPr>
          <p:cxnSp>
            <p:nvCxnSpPr>
              <p:cNvPr id="420" name="Google Shape;420;p5"/>
              <p:cNvCxnSpPr/>
              <p:nvPr/>
            </p:nvCxnSpPr>
            <p:spPr>
              <a:xfrm flipH="1" rot="10800000">
                <a:off x="198745" y="45538"/>
                <a:ext cx="1" cy="742758"/>
              </a:xfrm>
              <a:prstGeom prst="straightConnector1">
                <a:avLst/>
              </a:prstGeom>
              <a:noFill/>
              <a:ln cap="rnd" cmpd="sng" w="9525">
                <a:solidFill>
                  <a:srgbClr val="0D0A29"/>
                </a:solidFill>
                <a:prstDash val="solid"/>
                <a:miter lim="1030"/>
                <a:headEnd len="sm" w="sm" type="none"/>
                <a:tailEnd len="sm" w="sm" type="none"/>
              </a:ln>
            </p:spPr>
          </p:cxnSp>
          <p:cxnSp>
            <p:nvCxnSpPr>
              <p:cNvPr id="421" name="Google Shape;421;p5"/>
              <p:cNvCxnSpPr/>
              <p:nvPr/>
            </p:nvCxnSpPr>
            <p:spPr>
              <a:xfrm>
                <a:off x="84" y="75926"/>
                <a:ext cx="198662" cy="152023"/>
              </a:xfrm>
              <a:prstGeom prst="straightConnector1">
                <a:avLst/>
              </a:prstGeom>
              <a:noFill/>
              <a:ln cap="rnd" cmpd="sng" w="9525">
                <a:solidFill>
                  <a:srgbClr val="0D0A29"/>
                </a:solidFill>
                <a:prstDash val="solid"/>
                <a:miter lim="1030"/>
                <a:headEnd len="sm" w="sm" type="none"/>
                <a:tailEnd len="sm" w="sm" type="none"/>
              </a:ln>
            </p:spPr>
          </p:cxnSp>
          <p:cxnSp>
            <p:nvCxnSpPr>
              <p:cNvPr id="422" name="Google Shape;422;p5"/>
              <p:cNvCxnSpPr/>
              <p:nvPr/>
            </p:nvCxnSpPr>
            <p:spPr>
              <a:xfrm flipH="1">
                <a:off x="199422" y="0"/>
                <a:ext cx="198662" cy="151938"/>
              </a:xfrm>
              <a:prstGeom prst="straightConnector1">
                <a:avLst/>
              </a:prstGeom>
              <a:noFill/>
              <a:ln cap="rnd" cmpd="sng" w="9525">
                <a:solidFill>
                  <a:srgbClr val="0D0A29"/>
                </a:solidFill>
                <a:prstDash val="solid"/>
                <a:miter lim="1030"/>
                <a:headEnd len="sm" w="sm" type="none"/>
                <a:tailEnd len="sm" w="sm" type="none"/>
              </a:ln>
            </p:spPr>
          </p:cxnSp>
          <p:cxnSp>
            <p:nvCxnSpPr>
              <p:cNvPr id="423" name="Google Shape;423;p5"/>
              <p:cNvCxnSpPr/>
              <p:nvPr/>
            </p:nvCxnSpPr>
            <p:spPr>
              <a:xfrm flipH="1">
                <a:off x="199422" y="162009"/>
                <a:ext cx="198662" cy="152108"/>
              </a:xfrm>
              <a:prstGeom prst="straightConnector1">
                <a:avLst/>
              </a:prstGeom>
              <a:noFill/>
              <a:ln cap="rnd" cmpd="sng" w="9525">
                <a:solidFill>
                  <a:srgbClr val="0D0A29"/>
                </a:solidFill>
                <a:prstDash val="solid"/>
                <a:miter lim="1030"/>
                <a:headEnd len="sm" w="sm" type="none"/>
                <a:tailEnd len="sm" w="sm" type="none"/>
              </a:ln>
            </p:spPr>
          </p:cxnSp>
          <p:cxnSp>
            <p:nvCxnSpPr>
              <p:cNvPr id="424" name="Google Shape;424;p5"/>
              <p:cNvCxnSpPr/>
              <p:nvPr/>
            </p:nvCxnSpPr>
            <p:spPr>
              <a:xfrm>
                <a:off x="84" y="283559"/>
                <a:ext cx="198662" cy="152023"/>
              </a:xfrm>
              <a:prstGeom prst="straightConnector1">
                <a:avLst/>
              </a:prstGeom>
              <a:noFill/>
              <a:ln cap="rnd" cmpd="sng" w="9525">
                <a:solidFill>
                  <a:srgbClr val="0D0A29"/>
                </a:solidFill>
                <a:prstDash val="solid"/>
                <a:miter lim="1030"/>
                <a:headEnd len="sm" w="sm" type="none"/>
                <a:tailEnd len="sm" w="sm" type="none"/>
              </a:ln>
            </p:spPr>
          </p:cxnSp>
        </p:grpSp>
      </p:grpSp>
      <p:grpSp>
        <p:nvGrpSpPr>
          <p:cNvPr id="425" name="Google Shape;425;p5"/>
          <p:cNvGrpSpPr/>
          <p:nvPr/>
        </p:nvGrpSpPr>
        <p:grpSpPr>
          <a:xfrm>
            <a:off x="4173965" y="3799327"/>
            <a:ext cx="780712" cy="1048686"/>
            <a:chOff x="-1" y="0"/>
            <a:chExt cx="780711" cy="1048685"/>
          </a:xfrm>
        </p:grpSpPr>
        <p:sp>
          <p:nvSpPr>
            <p:cNvPr id="426" name="Google Shape;426;p5"/>
            <p:cNvSpPr/>
            <p:nvPr/>
          </p:nvSpPr>
          <p:spPr>
            <a:xfrm>
              <a:off x="-1" y="0"/>
              <a:ext cx="780711" cy="824438"/>
            </a:xfrm>
            <a:prstGeom prst="ellipse">
              <a:avLst/>
            </a:prstGeom>
            <a:solidFill>
              <a:schemeClr val="accent2"/>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7" name="Google Shape;427;p5"/>
            <p:cNvGrpSpPr/>
            <p:nvPr/>
          </p:nvGrpSpPr>
          <p:grpSpPr>
            <a:xfrm>
              <a:off x="232063" y="260386"/>
              <a:ext cx="317335" cy="788299"/>
              <a:chOff x="67" y="-1"/>
              <a:chExt cx="317333" cy="788297"/>
            </a:xfrm>
          </p:grpSpPr>
          <p:cxnSp>
            <p:nvCxnSpPr>
              <p:cNvPr id="428" name="Google Shape;428;p5"/>
              <p:cNvCxnSpPr/>
              <p:nvPr/>
            </p:nvCxnSpPr>
            <p:spPr>
              <a:xfrm flipH="1" rot="10800000">
                <a:off x="158463" y="45538"/>
                <a:ext cx="1" cy="742758"/>
              </a:xfrm>
              <a:prstGeom prst="straightConnector1">
                <a:avLst/>
              </a:prstGeom>
              <a:noFill/>
              <a:ln cap="rnd" cmpd="sng" w="9525">
                <a:solidFill>
                  <a:srgbClr val="0D0A29"/>
                </a:solidFill>
                <a:prstDash val="solid"/>
                <a:miter lim="1030"/>
                <a:headEnd len="sm" w="sm" type="none"/>
                <a:tailEnd len="sm" w="sm" type="none"/>
              </a:ln>
            </p:spPr>
          </p:cxnSp>
          <p:cxnSp>
            <p:nvCxnSpPr>
              <p:cNvPr id="429" name="Google Shape;429;p5"/>
              <p:cNvCxnSpPr/>
              <p:nvPr/>
            </p:nvCxnSpPr>
            <p:spPr>
              <a:xfrm>
                <a:off x="67" y="75926"/>
                <a:ext cx="158397" cy="152023"/>
              </a:xfrm>
              <a:prstGeom prst="straightConnector1">
                <a:avLst/>
              </a:prstGeom>
              <a:noFill/>
              <a:ln cap="rnd" cmpd="sng" w="9525">
                <a:solidFill>
                  <a:srgbClr val="0D0A29"/>
                </a:solidFill>
                <a:prstDash val="solid"/>
                <a:miter lim="1030"/>
                <a:headEnd len="sm" w="sm" type="none"/>
                <a:tailEnd len="sm" w="sm" type="none"/>
              </a:ln>
            </p:spPr>
          </p:cxnSp>
          <p:cxnSp>
            <p:nvCxnSpPr>
              <p:cNvPr id="430" name="Google Shape;430;p5"/>
              <p:cNvCxnSpPr/>
              <p:nvPr/>
            </p:nvCxnSpPr>
            <p:spPr>
              <a:xfrm flipH="1">
                <a:off x="159003" y="-1"/>
                <a:ext cx="158397" cy="151939"/>
              </a:xfrm>
              <a:prstGeom prst="straightConnector1">
                <a:avLst/>
              </a:prstGeom>
              <a:noFill/>
              <a:ln cap="rnd" cmpd="sng" w="9525">
                <a:solidFill>
                  <a:srgbClr val="0D0A29"/>
                </a:solidFill>
                <a:prstDash val="solid"/>
                <a:miter lim="1030"/>
                <a:headEnd len="sm" w="sm" type="none"/>
                <a:tailEnd len="sm" w="sm" type="none"/>
              </a:ln>
            </p:spPr>
          </p:cxnSp>
          <p:cxnSp>
            <p:nvCxnSpPr>
              <p:cNvPr id="431" name="Google Shape;431;p5"/>
              <p:cNvCxnSpPr/>
              <p:nvPr/>
            </p:nvCxnSpPr>
            <p:spPr>
              <a:xfrm flipH="1">
                <a:off x="159003" y="162009"/>
                <a:ext cx="158397" cy="152108"/>
              </a:xfrm>
              <a:prstGeom prst="straightConnector1">
                <a:avLst/>
              </a:prstGeom>
              <a:noFill/>
              <a:ln cap="rnd" cmpd="sng" w="9525">
                <a:solidFill>
                  <a:srgbClr val="0D0A29"/>
                </a:solidFill>
                <a:prstDash val="solid"/>
                <a:miter lim="1030"/>
                <a:headEnd len="sm" w="sm" type="none"/>
                <a:tailEnd len="sm" w="sm" type="none"/>
              </a:ln>
            </p:spPr>
          </p:cxnSp>
          <p:cxnSp>
            <p:nvCxnSpPr>
              <p:cNvPr id="432" name="Google Shape;432;p5"/>
              <p:cNvCxnSpPr/>
              <p:nvPr/>
            </p:nvCxnSpPr>
            <p:spPr>
              <a:xfrm>
                <a:off x="67" y="283559"/>
                <a:ext cx="158397" cy="152023"/>
              </a:xfrm>
              <a:prstGeom prst="straightConnector1">
                <a:avLst/>
              </a:prstGeom>
              <a:noFill/>
              <a:ln cap="rnd" cmpd="sng" w="9525">
                <a:solidFill>
                  <a:srgbClr val="0D0A29"/>
                </a:solidFill>
                <a:prstDash val="solid"/>
                <a:miter lim="1030"/>
                <a:headEnd len="sm" w="sm" type="none"/>
                <a:tailEnd len="sm" w="sm" type="none"/>
              </a:ln>
            </p:spPr>
          </p:cxnSp>
        </p:grpSp>
      </p:grpSp>
      <p:grpSp>
        <p:nvGrpSpPr>
          <p:cNvPr id="433" name="Google Shape;433;p5"/>
          <p:cNvGrpSpPr/>
          <p:nvPr/>
        </p:nvGrpSpPr>
        <p:grpSpPr>
          <a:xfrm>
            <a:off x="4840993" y="3799327"/>
            <a:ext cx="780712" cy="1048686"/>
            <a:chOff x="-1" y="0"/>
            <a:chExt cx="780711" cy="1048685"/>
          </a:xfrm>
        </p:grpSpPr>
        <p:sp>
          <p:nvSpPr>
            <p:cNvPr id="434" name="Google Shape;434;p5"/>
            <p:cNvSpPr/>
            <p:nvPr/>
          </p:nvSpPr>
          <p:spPr>
            <a:xfrm>
              <a:off x="-1" y="0"/>
              <a:ext cx="780711" cy="824438"/>
            </a:xfrm>
            <a:prstGeom prst="ellipse">
              <a:avLst/>
            </a:prstGeom>
            <a:solidFill>
              <a:schemeClr val="accent1"/>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5" name="Google Shape;435;p5"/>
            <p:cNvGrpSpPr/>
            <p:nvPr/>
          </p:nvGrpSpPr>
          <p:grpSpPr>
            <a:xfrm>
              <a:off x="232063" y="260386"/>
              <a:ext cx="317335" cy="788299"/>
              <a:chOff x="67" y="-1"/>
              <a:chExt cx="317333" cy="788297"/>
            </a:xfrm>
          </p:grpSpPr>
          <p:cxnSp>
            <p:nvCxnSpPr>
              <p:cNvPr id="436" name="Google Shape;436;p5"/>
              <p:cNvCxnSpPr/>
              <p:nvPr/>
            </p:nvCxnSpPr>
            <p:spPr>
              <a:xfrm flipH="1" rot="10800000">
                <a:off x="158463" y="45538"/>
                <a:ext cx="1" cy="742758"/>
              </a:xfrm>
              <a:prstGeom prst="straightConnector1">
                <a:avLst/>
              </a:prstGeom>
              <a:noFill/>
              <a:ln cap="rnd" cmpd="sng" w="9525">
                <a:solidFill>
                  <a:srgbClr val="0D0A29"/>
                </a:solidFill>
                <a:prstDash val="solid"/>
                <a:miter lim="1030"/>
                <a:headEnd len="sm" w="sm" type="none"/>
                <a:tailEnd len="sm" w="sm" type="none"/>
              </a:ln>
            </p:spPr>
          </p:cxnSp>
          <p:cxnSp>
            <p:nvCxnSpPr>
              <p:cNvPr id="437" name="Google Shape;437;p5"/>
              <p:cNvCxnSpPr/>
              <p:nvPr/>
            </p:nvCxnSpPr>
            <p:spPr>
              <a:xfrm>
                <a:off x="67" y="75926"/>
                <a:ext cx="158397" cy="152023"/>
              </a:xfrm>
              <a:prstGeom prst="straightConnector1">
                <a:avLst/>
              </a:prstGeom>
              <a:noFill/>
              <a:ln cap="rnd" cmpd="sng" w="9525">
                <a:solidFill>
                  <a:srgbClr val="0D0A29"/>
                </a:solidFill>
                <a:prstDash val="solid"/>
                <a:miter lim="1030"/>
                <a:headEnd len="sm" w="sm" type="none"/>
                <a:tailEnd len="sm" w="sm" type="none"/>
              </a:ln>
            </p:spPr>
          </p:cxnSp>
          <p:cxnSp>
            <p:nvCxnSpPr>
              <p:cNvPr id="438" name="Google Shape;438;p5"/>
              <p:cNvCxnSpPr/>
              <p:nvPr/>
            </p:nvCxnSpPr>
            <p:spPr>
              <a:xfrm flipH="1">
                <a:off x="159003" y="-1"/>
                <a:ext cx="158397" cy="151939"/>
              </a:xfrm>
              <a:prstGeom prst="straightConnector1">
                <a:avLst/>
              </a:prstGeom>
              <a:noFill/>
              <a:ln cap="rnd" cmpd="sng" w="9525">
                <a:solidFill>
                  <a:srgbClr val="0D0A29"/>
                </a:solidFill>
                <a:prstDash val="solid"/>
                <a:miter lim="1030"/>
                <a:headEnd len="sm" w="sm" type="none"/>
                <a:tailEnd len="sm" w="sm" type="none"/>
              </a:ln>
            </p:spPr>
          </p:cxnSp>
          <p:cxnSp>
            <p:nvCxnSpPr>
              <p:cNvPr id="439" name="Google Shape;439;p5"/>
              <p:cNvCxnSpPr/>
              <p:nvPr/>
            </p:nvCxnSpPr>
            <p:spPr>
              <a:xfrm flipH="1">
                <a:off x="159003" y="162009"/>
                <a:ext cx="158397" cy="152108"/>
              </a:xfrm>
              <a:prstGeom prst="straightConnector1">
                <a:avLst/>
              </a:prstGeom>
              <a:noFill/>
              <a:ln cap="rnd" cmpd="sng" w="9525">
                <a:solidFill>
                  <a:srgbClr val="0D0A29"/>
                </a:solidFill>
                <a:prstDash val="solid"/>
                <a:miter lim="1030"/>
                <a:headEnd len="sm" w="sm" type="none"/>
                <a:tailEnd len="sm" w="sm" type="none"/>
              </a:ln>
            </p:spPr>
          </p:cxnSp>
          <p:cxnSp>
            <p:nvCxnSpPr>
              <p:cNvPr id="440" name="Google Shape;440;p5"/>
              <p:cNvCxnSpPr/>
              <p:nvPr/>
            </p:nvCxnSpPr>
            <p:spPr>
              <a:xfrm>
                <a:off x="67" y="283559"/>
                <a:ext cx="158397" cy="152023"/>
              </a:xfrm>
              <a:prstGeom prst="straightConnector1">
                <a:avLst/>
              </a:prstGeom>
              <a:noFill/>
              <a:ln cap="rnd" cmpd="sng" w="9525">
                <a:solidFill>
                  <a:srgbClr val="0D0A29"/>
                </a:solidFill>
                <a:prstDash val="solid"/>
                <a:miter lim="1030"/>
                <a:headEnd len="sm" w="sm" type="none"/>
                <a:tailEnd len="sm" w="sm" type="none"/>
              </a:ln>
            </p:spPr>
          </p:cxnSp>
        </p:grpSp>
      </p:grpSp>
      <p:grpSp>
        <p:nvGrpSpPr>
          <p:cNvPr id="441" name="Google Shape;441;p5"/>
          <p:cNvGrpSpPr/>
          <p:nvPr/>
        </p:nvGrpSpPr>
        <p:grpSpPr>
          <a:xfrm>
            <a:off x="-19400" y="4720898"/>
            <a:ext cx="9182705" cy="422515"/>
            <a:chOff x="0" y="-1"/>
            <a:chExt cx="9182704" cy="422514"/>
          </a:xfrm>
        </p:grpSpPr>
        <p:sp>
          <p:nvSpPr>
            <p:cNvPr id="442" name="Google Shape;442;p5"/>
            <p:cNvSpPr/>
            <p:nvPr/>
          </p:nvSpPr>
          <p:spPr>
            <a:xfrm>
              <a:off x="0" y="-1"/>
              <a:ext cx="9169801" cy="206701"/>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3" name="Google Shape;443;p5"/>
            <p:cNvGrpSpPr/>
            <p:nvPr/>
          </p:nvGrpSpPr>
          <p:grpSpPr>
            <a:xfrm>
              <a:off x="13080" y="206700"/>
              <a:ext cx="9169624" cy="215813"/>
              <a:chOff x="0" y="0"/>
              <a:chExt cx="9169623" cy="215811"/>
            </a:xfrm>
          </p:grpSpPr>
          <p:sp>
            <p:nvSpPr>
              <p:cNvPr id="444" name="Google Shape;444;p5"/>
              <p:cNvSpPr/>
              <p:nvPr/>
            </p:nvSpPr>
            <p:spPr>
              <a:xfrm>
                <a:off x="0" y="9199"/>
                <a:ext cx="9143628" cy="206612"/>
              </a:xfrm>
              <a:prstGeom prst="rect">
                <a:avLst/>
              </a:prstGeom>
              <a:noFill/>
              <a:ln cap="flat" cmpd="sng" w="19050">
                <a:solidFill>
                  <a:schemeClr val="accent1"/>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
              <p:cNvSpPr/>
              <p:nvPr/>
            </p:nvSpPr>
            <p:spPr>
              <a:xfrm>
                <a:off x="2039604"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
              <p:cNvSpPr/>
              <p:nvPr/>
            </p:nvSpPr>
            <p:spPr>
              <a:xfrm>
                <a:off x="2123661" y="0"/>
                <a:ext cx="70359" cy="206611"/>
              </a:xfrm>
              <a:custGeom>
                <a:rect b="b" l="l" r="r" t="t"/>
                <a:pathLst>
                  <a:path extrusionOk="0" h="21600" w="21600">
                    <a:moveTo>
                      <a:pt x="13630"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
              <p:cNvSpPr/>
              <p:nvPr/>
            </p:nvSpPr>
            <p:spPr>
              <a:xfrm>
                <a:off x="1955444"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
              <p:cNvSpPr/>
              <p:nvPr/>
            </p:nvSpPr>
            <p:spPr>
              <a:xfrm>
                <a:off x="2207718"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
              <p:cNvSpPr/>
              <p:nvPr/>
            </p:nvSpPr>
            <p:spPr>
              <a:xfrm>
                <a:off x="187148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
              <p:cNvSpPr/>
              <p:nvPr/>
            </p:nvSpPr>
            <p:spPr>
              <a:xfrm>
                <a:off x="17873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
              <p:cNvSpPr/>
              <p:nvPr/>
            </p:nvSpPr>
            <p:spPr>
              <a:xfrm>
                <a:off x="1619318"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
              <p:cNvSpPr/>
              <p:nvPr/>
            </p:nvSpPr>
            <p:spPr>
              <a:xfrm>
                <a:off x="1703375"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
              <p:cNvSpPr/>
              <p:nvPr/>
            </p:nvSpPr>
            <p:spPr>
              <a:xfrm>
                <a:off x="153515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
              <p:cNvSpPr/>
              <p:nvPr/>
            </p:nvSpPr>
            <p:spPr>
              <a:xfrm>
                <a:off x="2712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
              <p:cNvSpPr/>
              <p:nvPr/>
            </p:nvSpPr>
            <p:spPr>
              <a:xfrm>
                <a:off x="2628005"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
              <p:cNvSpPr/>
              <p:nvPr/>
            </p:nvSpPr>
            <p:spPr>
              <a:xfrm>
                <a:off x="27961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
              <p:cNvSpPr/>
              <p:nvPr/>
            </p:nvSpPr>
            <p:spPr>
              <a:xfrm>
                <a:off x="229177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
              <p:cNvSpPr/>
              <p:nvPr/>
            </p:nvSpPr>
            <p:spPr>
              <a:xfrm>
                <a:off x="28801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a:off x="29642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
              <p:cNvSpPr/>
              <p:nvPr/>
            </p:nvSpPr>
            <p:spPr>
              <a:xfrm>
                <a:off x="245978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
              <p:cNvSpPr/>
              <p:nvPr/>
            </p:nvSpPr>
            <p:spPr>
              <a:xfrm>
                <a:off x="2543844"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
              <p:cNvSpPr/>
              <p:nvPr/>
            </p:nvSpPr>
            <p:spPr>
              <a:xfrm>
                <a:off x="2375936"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
              <p:cNvSpPr/>
              <p:nvPr/>
            </p:nvSpPr>
            <p:spPr>
              <a:xfrm>
                <a:off x="442619" y="0"/>
                <a:ext cx="70153" cy="206611"/>
              </a:xfrm>
              <a:custGeom>
                <a:rect b="b" l="l" r="r" t="t"/>
                <a:pathLst>
                  <a:path extrusionOk="0" h="21600" w="21600">
                    <a:moveTo>
                      <a:pt x="13607" y="0"/>
                    </a:moveTo>
                    <a:lnTo>
                      <a:pt x="0" y="21600"/>
                    </a:lnTo>
                    <a:lnTo>
                      <a:pt x="799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
              <p:cNvSpPr/>
              <p:nvPr/>
            </p:nvSpPr>
            <p:spPr>
              <a:xfrm>
                <a:off x="27440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
              <p:cNvSpPr/>
              <p:nvPr/>
            </p:nvSpPr>
            <p:spPr>
              <a:xfrm>
                <a:off x="358459"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
              <p:cNvSpPr/>
              <p:nvPr/>
            </p:nvSpPr>
            <p:spPr>
              <a:xfrm>
                <a:off x="5265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
              <p:cNvSpPr/>
              <p:nvPr/>
            </p:nvSpPr>
            <p:spPr>
              <a:xfrm>
                <a:off x="106288"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
              <p:cNvSpPr/>
              <p:nvPr/>
            </p:nvSpPr>
            <p:spPr>
              <a:xfrm>
                <a:off x="19024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
              <p:cNvSpPr/>
              <p:nvPr/>
            </p:nvSpPr>
            <p:spPr>
              <a:xfrm>
                <a:off x="145120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
              <p:cNvSpPr/>
              <p:nvPr/>
            </p:nvSpPr>
            <p:spPr>
              <a:xfrm>
                <a:off x="6105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
              <p:cNvSpPr/>
              <p:nvPr/>
            </p:nvSpPr>
            <p:spPr>
              <a:xfrm>
                <a:off x="2212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
              <p:cNvSpPr/>
              <p:nvPr/>
            </p:nvSpPr>
            <p:spPr>
              <a:xfrm>
                <a:off x="1283089"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
              <p:cNvSpPr/>
              <p:nvPr/>
            </p:nvSpPr>
            <p:spPr>
              <a:xfrm>
                <a:off x="119892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
              <p:cNvSpPr/>
              <p:nvPr/>
            </p:nvSpPr>
            <p:spPr>
              <a:xfrm>
                <a:off x="11149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
              <p:cNvSpPr/>
              <p:nvPr/>
            </p:nvSpPr>
            <p:spPr>
              <a:xfrm>
                <a:off x="778745"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
              <p:cNvSpPr/>
              <p:nvPr/>
            </p:nvSpPr>
            <p:spPr>
              <a:xfrm>
                <a:off x="13671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
              <p:cNvSpPr/>
              <p:nvPr/>
            </p:nvSpPr>
            <p:spPr>
              <a:xfrm>
                <a:off x="862803"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
              <p:cNvSpPr/>
              <p:nvPr/>
            </p:nvSpPr>
            <p:spPr>
              <a:xfrm>
                <a:off x="94686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
              <p:cNvSpPr/>
              <p:nvPr/>
            </p:nvSpPr>
            <p:spPr>
              <a:xfrm>
                <a:off x="10309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
              <p:cNvSpPr/>
              <p:nvPr/>
            </p:nvSpPr>
            <p:spPr>
              <a:xfrm>
                <a:off x="694688"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
              <p:cNvSpPr/>
              <p:nvPr/>
            </p:nvSpPr>
            <p:spPr>
              <a:xfrm>
                <a:off x="53174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
              <p:cNvSpPr/>
              <p:nvPr/>
            </p:nvSpPr>
            <p:spPr>
              <a:xfrm>
                <a:off x="50653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
              <p:cNvSpPr/>
              <p:nvPr/>
            </p:nvSpPr>
            <p:spPr>
              <a:xfrm>
                <a:off x="52334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
              <p:cNvSpPr/>
              <p:nvPr/>
            </p:nvSpPr>
            <p:spPr>
              <a:xfrm>
                <a:off x="49811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
              <p:cNvSpPr/>
              <p:nvPr/>
            </p:nvSpPr>
            <p:spPr>
              <a:xfrm>
                <a:off x="514941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
              <p:cNvSpPr/>
              <p:nvPr/>
            </p:nvSpPr>
            <p:spPr>
              <a:xfrm>
                <a:off x="48972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
              <p:cNvSpPr/>
              <p:nvPr/>
            </p:nvSpPr>
            <p:spPr>
              <a:xfrm>
                <a:off x="4729126"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
              <p:cNvSpPr/>
              <p:nvPr/>
            </p:nvSpPr>
            <p:spPr>
              <a:xfrm>
                <a:off x="46451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
              <p:cNvSpPr/>
              <p:nvPr/>
            </p:nvSpPr>
            <p:spPr>
              <a:xfrm>
                <a:off x="45610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
              <p:cNvSpPr/>
              <p:nvPr/>
            </p:nvSpPr>
            <p:spPr>
              <a:xfrm>
                <a:off x="48131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
              <p:cNvSpPr/>
              <p:nvPr/>
            </p:nvSpPr>
            <p:spPr>
              <a:xfrm>
                <a:off x="57377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
              <p:cNvSpPr/>
              <p:nvPr/>
            </p:nvSpPr>
            <p:spPr>
              <a:xfrm>
                <a:off x="58217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
              <p:cNvSpPr/>
              <p:nvPr/>
            </p:nvSpPr>
            <p:spPr>
              <a:xfrm>
                <a:off x="5905825" y="0"/>
                <a:ext cx="70359" cy="206611"/>
              </a:xfrm>
              <a:custGeom>
                <a:rect b="b" l="l" r="r" t="t"/>
                <a:pathLst>
                  <a:path extrusionOk="0" h="21600" w="21600">
                    <a:moveTo>
                      <a:pt x="13599"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
              <p:cNvSpPr/>
              <p:nvPr/>
            </p:nvSpPr>
            <p:spPr>
              <a:xfrm>
                <a:off x="598977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
              <p:cNvSpPr/>
              <p:nvPr/>
            </p:nvSpPr>
            <p:spPr>
              <a:xfrm>
                <a:off x="54015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
              <p:cNvSpPr/>
              <p:nvPr/>
            </p:nvSpPr>
            <p:spPr>
              <a:xfrm>
                <a:off x="548553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
              <p:cNvSpPr/>
              <p:nvPr/>
            </p:nvSpPr>
            <p:spPr>
              <a:xfrm>
                <a:off x="55695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
              <p:cNvSpPr/>
              <p:nvPr/>
            </p:nvSpPr>
            <p:spPr>
              <a:xfrm>
                <a:off x="56536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
              <p:cNvSpPr/>
              <p:nvPr/>
            </p:nvSpPr>
            <p:spPr>
              <a:xfrm>
                <a:off x="43089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
              <p:cNvSpPr/>
              <p:nvPr/>
            </p:nvSpPr>
            <p:spPr>
              <a:xfrm>
                <a:off x="33844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
              <p:cNvSpPr/>
              <p:nvPr/>
            </p:nvSpPr>
            <p:spPr>
              <a:xfrm>
                <a:off x="34684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
              <p:cNvSpPr/>
              <p:nvPr/>
            </p:nvSpPr>
            <p:spPr>
              <a:xfrm>
                <a:off x="44770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
              <p:cNvSpPr/>
              <p:nvPr/>
            </p:nvSpPr>
            <p:spPr>
              <a:xfrm>
                <a:off x="36365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
              <p:cNvSpPr/>
              <p:nvPr/>
            </p:nvSpPr>
            <p:spPr>
              <a:xfrm>
                <a:off x="35524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
              <p:cNvSpPr/>
              <p:nvPr/>
            </p:nvSpPr>
            <p:spPr>
              <a:xfrm>
                <a:off x="31322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
              <p:cNvSpPr/>
              <p:nvPr/>
            </p:nvSpPr>
            <p:spPr>
              <a:xfrm>
                <a:off x="33004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
              <p:cNvSpPr/>
              <p:nvPr/>
            </p:nvSpPr>
            <p:spPr>
              <a:xfrm>
                <a:off x="32164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
              <p:cNvSpPr/>
              <p:nvPr/>
            </p:nvSpPr>
            <p:spPr>
              <a:xfrm>
                <a:off x="37206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
              <p:cNvSpPr/>
              <p:nvPr/>
            </p:nvSpPr>
            <p:spPr>
              <a:xfrm>
                <a:off x="42249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
              <p:cNvSpPr/>
              <p:nvPr/>
            </p:nvSpPr>
            <p:spPr>
              <a:xfrm>
                <a:off x="41408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
              <p:cNvSpPr/>
              <p:nvPr/>
            </p:nvSpPr>
            <p:spPr>
              <a:xfrm>
                <a:off x="38048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
              <p:cNvSpPr/>
              <p:nvPr/>
            </p:nvSpPr>
            <p:spPr>
              <a:xfrm>
                <a:off x="43928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
              <p:cNvSpPr/>
              <p:nvPr/>
            </p:nvSpPr>
            <p:spPr>
              <a:xfrm>
                <a:off x="30482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
              <p:cNvSpPr/>
              <p:nvPr/>
            </p:nvSpPr>
            <p:spPr>
              <a:xfrm>
                <a:off x="38886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
              <p:cNvSpPr/>
              <p:nvPr/>
            </p:nvSpPr>
            <p:spPr>
              <a:xfrm>
                <a:off x="40567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
              <p:cNvSpPr/>
              <p:nvPr/>
            </p:nvSpPr>
            <p:spPr>
              <a:xfrm>
                <a:off x="39728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
              <p:cNvSpPr/>
              <p:nvPr/>
            </p:nvSpPr>
            <p:spPr>
              <a:xfrm>
                <a:off x="60737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
              <p:cNvSpPr/>
              <p:nvPr/>
            </p:nvSpPr>
            <p:spPr>
              <a:xfrm>
                <a:off x="61577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
              <p:cNvSpPr/>
              <p:nvPr/>
            </p:nvSpPr>
            <p:spPr>
              <a:xfrm>
                <a:off x="62418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
              <p:cNvSpPr/>
              <p:nvPr/>
            </p:nvSpPr>
            <p:spPr>
              <a:xfrm>
                <a:off x="85950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
              <p:cNvSpPr/>
              <p:nvPr/>
            </p:nvSpPr>
            <p:spPr>
              <a:xfrm>
                <a:off x="83429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
              <p:cNvSpPr/>
              <p:nvPr/>
            </p:nvSpPr>
            <p:spPr>
              <a:xfrm>
                <a:off x="85110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
              <p:cNvSpPr/>
              <p:nvPr/>
            </p:nvSpPr>
            <p:spPr>
              <a:xfrm>
                <a:off x="82587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
              <p:cNvSpPr/>
              <p:nvPr/>
            </p:nvSpPr>
            <p:spPr>
              <a:xfrm>
                <a:off x="8427011"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
              <p:cNvSpPr/>
              <p:nvPr/>
            </p:nvSpPr>
            <p:spPr>
              <a:xfrm>
                <a:off x="81748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
              <p:cNvSpPr/>
              <p:nvPr/>
            </p:nvSpPr>
            <p:spPr>
              <a:xfrm>
                <a:off x="8006726" y="0"/>
                <a:ext cx="70461"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
              <p:cNvSpPr/>
              <p:nvPr/>
            </p:nvSpPr>
            <p:spPr>
              <a:xfrm>
                <a:off x="79227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
              <p:cNvSpPr/>
              <p:nvPr/>
            </p:nvSpPr>
            <p:spPr>
              <a:xfrm>
                <a:off x="78386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
              <p:cNvSpPr/>
              <p:nvPr/>
            </p:nvSpPr>
            <p:spPr>
              <a:xfrm>
                <a:off x="80907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
              <p:cNvSpPr/>
              <p:nvPr/>
            </p:nvSpPr>
            <p:spPr>
              <a:xfrm>
                <a:off x="90153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
              <p:cNvSpPr/>
              <p:nvPr/>
            </p:nvSpPr>
            <p:spPr>
              <a:xfrm>
                <a:off x="90993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
              <p:cNvSpPr/>
              <p:nvPr/>
            </p:nvSpPr>
            <p:spPr>
              <a:xfrm>
                <a:off x="86791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
              <p:cNvSpPr/>
              <p:nvPr/>
            </p:nvSpPr>
            <p:spPr>
              <a:xfrm>
                <a:off x="8763137"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
              <p:cNvSpPr/>
              <p:nvPr/>
            </p:nvSpPr>
            <p:spPr>
              <a:xfrm>
                <a:off x="88471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
              <p:cNvSpPr/>
              <p:nvPr/>
            </p:nvSpPr>
            <p:spPr>
              <a:xfrm>
                <a:off x="89312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
              <p:cNvSpPr/>
              <p:nvPr/>
            </p:nvSpPr>
            <p:spPr>
              <a:xfrm>
                <a:off x="75865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
              <p:cNvSpPr/>
              <p:nvPr/>
            </p:nvSpPr>
            <p:spPr>
              <a:xfrm>
                <a:off x="66620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
              <p:cNvSpPr/>
              <p:nvPr/>
            </p:nvSpPr>
            <p:spPr>
              <a:xfrm>
                <a:off x="67460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
              <p:cNvSpPr/>
              <p:nvPr/>
            </p:nvSpPr>
            <p:spPr>
              <a:xfrm>
                <a:off x="77546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
              <p:cNvSpPr/>
              <p:nvPr/>
            </p:nvSpPr>
            <p:spPr>
              <a:xfrm>
                <a:off x="69141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
              <p:cNvSpPr/>
              <p:nvPr/>
            </p:nvSpPr>
            <p:spPr>
              <a:xfrm>
                <a:off x="68300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
              <p:cNvSpPr/>
              <p:nvPr/>
            </p:nvSpPr>
            <p:spPr>
              <a:xfrm>
                <a:off x="64098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
              <p:cNvSpPr/>
              <p:nvPr/>
            </p:nvSpPr>
            <p:spPr>
              <a:xfrm>
                <a:off x="6578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
              <p:cNvSpPr/>
              <p:nvPr/>
            </p:nvSpPr>
            <p:spPr>
              <a:xfrm>
                <a:off x="64940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
              <p:cNvSpPr/>
              <p:nvPr/>
            </p:nvSpPr>
            <p:spPr>
              <a:xfrm>
                <a:off x="69982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
              <p:cNvSpPr/>
              <p:nvPr/>
            </p:nvSpPr>
            <p:spPr>
              <a:xfrm>
                <a:off x="75025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
              <p:cNvSpPr/>
              <p:nvPr/>
            </p:nvSpPr>
            <p:spPr>
              <a:xfrm>
                <a:off x="74184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
              <p:cNvSpPr/>
              <p:nvPr/>
            </p:nvSpPr>
            <p:spPr>
              <a:xfrm>
                <a:off x="70824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
              <p:cNvSpPr/>
              <p:nvPr/>
            </p:nvSpPr>
            <p:spPr>
              <a:xfrm>
                <a:off x="76704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
              <p:cNvSpPr/>
              <p:nvPr/>
            </p:nvSpPr>
            <p:spPr>
              <a:xfrm>
                <a:off x="63258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
              <p:cNvSpPr/>
              <p:nvPr/>
            </p:nvSpPr>
            <p:spPr>
              <a:xfrm>
                <a:off x="71662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
              <p:cNvSpPr/>
              <p:nvPr/>
            </p:nvSpPr>
            <p:spPr>
              <a:xfrm>
                <a:off x="73343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
              <p:cNvSpPr/>
              <p:nvPr/>
            </p:nvSpPr>
            <p:spPr>
              <a:xfrm>
                <a:off x="72504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54" name="Google Shape;554;p5"/>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5" name="Shape 555"/>
        <p:cNvGrpSpPr/>
        <p:nvPr/>
      </p:nvGrpSpPr>
      <p:grpSpPr>
        <a:xfrm>
          <a:off x="0" y="0"/>
          <a:ext cx="0" cy="0"/>
          <a:chOff x="0" y="0"/>
          <a:chExt cx="0" cy="0"/>
        </a:xfrm>
      </p:grpSpPr>
      <p:sp>
        <p:nvSpPr>
          <p:cNvPr id="556" name="Google Shape;556;p6"/>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bg>
      <p:bgPr>
        <a:solidFill>
          <a:srgbClr val="FFFFFF"/>
        </a:solidFill>
      </p:bgPr>
    </p:bg>
    <p:spTree>
      <p:nvGrpSpPr>
        <p:cNvPr id="557" name="Shape 557"/>
        <p:cNvGrpSpPr/>
        <p:nvPr/>
      </p:nvGrpSpPr>
      <p:grpSpPr>
        <a:xfrm>
          <a:off x="0" y="0"/>
          <a:ext cx="0" cy="0"/>
          <a:chOff x="0" y="0"/>
          <a:chExt cx="0" cy="0"/>
        </a:xfrm>
      </p:grpSpPr>
      <p:sp>
        <p:nvSpPr>
          <p:cNvPr id="558" name="Google Shape;558;p7"/>
          <p:cNvSpPr txBox="1"/>
          <p:nvPr>
            <p:ph type="title"/>
          </p:nvPr>
        </p:nvSpPr>
        <p:spPr>
          <a:xfrm>
            <a:off x="3973500" y="820575"/>
            <a:ext cx="1197001" cy="1035901"/>
          </a:xfrm>
          <a:prstGeom prst="rect">
            <a:avLst/>
          </a:prstGeom>
          <a:solidFill>
            <a:schemeClr val="accent2"/>
          </a:solid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0D0A29"/>
              </a:buClr>
              <a:buSzPts val="7500"/>
              <a:buFont typeface="Yusei Magic"/>
              <a:buNone/>
              <a:defRPr sz="7500"/>
            </a:lvl1pPr>
            <a:lvl2pPr lvl="1" algn="l">
              <a:lnSpc>
                <a:spcPct val="100000"/>
              </a:lnSpc>
              <a:spcBef>
                <a:spcPts val="0"/>
              </a:spcBef>
              <a:spcAft>
                <a:spcPts val="0"/>
              </a:spcAft>
              <a:buClr>
                <a:srgbClr val="0D0A29"/>
              </a:buClr>
              <a:buSzPts val="1800"/>
              <a:buNone/>
              <a:defRPr/>
            </a:lvl2pPr>
            <a:lvl3pPr lvl="2" algn="l">
              <a:lnSpc>
                <a:spcPct val="100000"/>
              </a:lnSpc>
              <a:spcBef>
                <a:spcPts val="0"/>
              </a:spcBef>
              <a:spcAft>
                <a:spcPts val="0"/>
              </a:spcAft>
              <a:buClr>
                <a:srgbClr val="0D0A29"/>
              </a:buClr>
              <a:buSzPts val="1800"/>
              <a:buNone/>
              <a:defRPr/>
            </a:lvl3pPr>
            <a:lvl4pPr lvl="3" algn="l">
              <a:lnSpc>
                <a:spcPct val="100000"/>
              </a:lnSpc>
              <a:spcBef>
                <a:spcPts val="0"/>
              </a:spcBef>
              <a:spcAft>
                <a:spcPts val="0"/>
              </a:spcAft>
              <a:buClr>
                <a:srgbClr val="0D0A29"/>
              </a:buClr>
              <a:buSzPts val="1800"/>
              <a:buNone/>
              <a:defRPr/>
            </a:lvl4pPr>
            <a:lvl5pPr lvl="4" algn="l">
              <a:lnSpc>
                <a:spcPct val="100000"/>
              </a:lnSpc>
              <a:spcBef>
                <a:spcPts val="0"/>
              </a:spcBef>
              <a:spcAft>
                <a:spcPts val="0"/>
              </a:spcAft>
              <a:buClr>
                <a:srgbClr val="0D0A29"/>
              </a:buClr>
              <a:buSzPts val="1800"/>
              <a:buNone/>
              <a:defRPr/>
            </a:lvl5pPr>
            <a:lvl6pPr lvl="5" algn="l">
              <a:lnSpc>
                <a:spcPct val="100000"/>
              </a:lnSpc>
              <a:spcBef>
                <a:spcPts val="0"/>
              </a:spcBef>
              <a:spcAft>
                <a:spcPts val="0"/>
              </a:spcAft>
              <a:buClr>
                <a:srgbClr val="0D0A29"/>
              </a:buClr>
              <a:buSzPts val="1800"/>
              <a:buNone/>
              <a:defRPr/>
            </a:lvl6pPr>
            <a:lvl7pPr lvl="6" algn="l">
              <a:lnSpc>
                <a:spcPct val="100000"/>
              </a:lnSpc>
              <a:spcBef>
                <a:spcPts val="0"/>
              </a:spcBef>
              <a:spcAft>
                <a:spcPts val="0"/>
              </a:spcAft>
              <a:buClr>
                <a:srgbClr val="0D0A29"/>
              </a:buClr>
              <a:buSzPts val="1800"/>
              <a:buNone/>
              <a:defRPr/>
            </a:lvl7pPr>
            <a:lvl8pPr lvl="7" algn="l">
              <a:lnSpc>
                <a:spcPct val="100000"/>
              </a:lnSpc>
              <a:spcBef>
                <a:spcPts val="0"/>
              </a:spcBef>
              <a:spcAft>
                <a:spcPts val="0"/>
              </a:spcAft>
              <a:buClr>
                <a:srgbClr val="0D0A29"/>
              </a:buClr>
              <a:buSzPts val="1800"/>
              <a:buNone/>
              <a:defRPr/>
            </a:lvl8pPr>
            <a:lvl9pPr lvl="8" algn="l">
              <a:lnSpc>
                <a:spcPct val="100000"/>
              </a:lnSpc>
              <a:spcBef>
                <a:spcPts val="0"/>
              </a:spcBef>
              <a:spcAft>
                <a:spcPts val="0"/>
              </a:spcAft>
              <a:buClr>
                <a:srgbClr val="0D0A29"/>
              </a:buClr>
              <a:buSzPts val="1800"/>
              <a:buNone/>
              <a:defRPr/>
            </a:lvl9pPr>
          </a:lstStyle>
          <a:p/>
        </p:txBody>
      </p:sp>
      <p:sp>
        <p:nvSpPr>
          <p:cNvPr id="559" name="Google Shape;559;p7"/>
          <p:cNvSpPr txBox="1"/>
          <p:nvPr>
            <p:ph idx="1" type="body"/>
          </p:nvPr>
        </p:nvSpPr>
        <p:spPr>
          <a:xfrm>
            <a:off x="2391899" y="2698463"/>
            <a:ext cx="4360202" cy="458100"/>
          </a:xfrm>
          <a:prstGeom prst="rect">
            <a:avLst/>
          </a:prstGeom>
          <a:noFill/>
          <a:ln>
            <a:noFill/>
          </a:ln>
        </p:spPr>
        <p:txBody>
          <a:bodyPr anchorCtr="0" anchor="t" bIns="91400" lIns="91400" spcFirstLastPara="1" rIns="91400" wrap="square" tIns="91400">
            <a:normAutofit/>
          </a:bodyPr>
          <a:lstStyle>
            <a:lvl1pPr indent="-228600" lvl="0" marL="457200" algn="ctr">
              <a:lnSpc>
                <a:spcPct val="115000"/>
              </a:lnSpc>
              <a:spcBef>
                <a:spcPts val="0"/>
              </a:spcBef>
              <a:spcAft>
                <a:spcPts val="0"/>
              </a:spcAft>
              <a:buClr>
                <a:srgbClr val="0D0A29"/>
              </a:buClr>
              <a:buSzPts val="1600"/>
              <a:buFont typeface="Albert Sans"/>
              <a:buNone/>
              <a:defRPr sz="1600"/>
            </a:lvl1pPr>
            <a:lvl2pPr indent="-228600" lvl="1" marL="914400" algn="ctr">
              <a:lnSpc>
                <a:spcPct val="115000"/>
              </a:lnSpc>
              <a:spcBef>
                <a:spcPts val="0"/>
              </a:spcBef>
              <a:spcAft>
                <a:spcPts val="0"/>
              </a:spcAft>
              <a:buClr>
                <a:srgbClr val="0D0A29"/>
              </a:buClr>
              <a:buSzPts val="1600"/>
              <a:buFont typeface="Albert Sans"/>
              <a:buNone/>
              <a:defRPr sz="1600"/>
            </a:lvl2pPr>
            <a:lvl3pPr indent="-228600" lvl="2" marL="1371600" algn="ctr">
              <a:lnSpc>
                <a:spcPct val="115000"/>
              </a:lnSpc>
              <a:spcBef>
                <a:spcPts val="0"/>
              </a:spcBef>
              <a:spcAft>
                <a:spcPts val="0"/>
              </a:spcAft>
              <a:buClr>
                <a:srgbClr val="0D0A29"/>
              </a:buClr>
              <a:buSzPts val="1600"/>
              <a:buFont typeface="Albert Sans"/>
              <a:buNone/>
              <a:defRPr sz="1600"/>
            </a:lvl3pPr>
            <a:lvl4pPr indent="-228600" lvl="3" marL="1828800" algn="ctr">
              <a:lnSpc>
                <a:spcPct val="115000"/>
              </a:lnSpc>
              <a:spcBef>
                <a:spcPts val="0"/>
              </a:spcBef>
              <a:spcAft>
                <a:spcPts val="0"/>
              </a:spcAft>
              <a:buClr>
                <a:srgbClr val="0D0A29"/>
              </a:buClr>
              <a:buSzPts val="1600"/>
              <a:buFont typeface="Albert Sans"/>
              <a:buNone/>
              <a:defRPr sz="1600"/>
            </a:lvl4pPr>
            <a:lvl5pPr indent="-228600" lvl="4" marL="2286000" algn="ctr">
              <a:lnSpc>
                <a:spcPct val="115000"/>
              </a:lnSpc>
              <a:spcBef>
                <a:spcPts val="0"/>
              </a:spcBef>
              <a:spcAft>
                <a:spcPts val="0"/>
              </a:spcAft>
              <a:buClr>
                <a:srgbClr val="0D0A29"/>
              </a:buClr>
              <a:buSzPts val="1600"/>
              <a:buFont typeface="Albert Sans"/>
              <a:buNone/>
              <a:defRPr sz="1600"/>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grpSp>
        <p:nvGrpSpPr>
          <p:cNvPr id="560" name="Google Shape;560;p7"/>
          <p:cNvGrpSpPr/>
          <p:nvPr/>
        </p:nvGrpSpPr>
        <p:grpSpPr>
          <a:xfrm>
            <a:off x="-19400" y="4720898"/>
            <a:ext cx="9182705" cy="422515"/>
            <a:chOff x="0" y="-1"/>
            <a:chExt cx="9182704" cy="422514"/>
          </a:xfrm>
        </p:grpSpPr>
        <p:sp>
          <p:nvSpPr>
            <p:cNvPr id="561" name="Google Shape;561;p7"/>
            <p:cNvSpPr/>
            <p:nvPr/>
          </p:nvSpPr>
          <p:spPr>
            <a:xfrm>
              <a:off x="0" y="-1"/>
              <a:ext cx="9169801" cy="206701"/>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2" name="Google Shape;562;p7"/>
            <p:cNvGrpSpPr/>
            <p:nvPr/>
          </p:nvGrpSpPr>
          <p:grpSpPr>
            <a:xfrm>
              <a:off x="13080" y="206700"/>
              <a:ext cx="9169624" cy="215813"/>
              <a:chOff x="0" y="0"/>
              <a:chExt cx="9169623" cy="215811"/>
            </a:xfrm>
          </p:grpSpPr>
          <p:sp>
            <p:nvSpPr>
              <p:cNvPr id="563" name="Google Shape;563;p7"/>
              <p:cNvSpPr/>
              <p:nvPr/>
            </p:nvSpPr>
            <p:spPr>
              <a:xfrm>
                <a:off x="0" y="9199"/>
                <a:ext cx="9143628" cy="206612"/>
              </a:xfrm>
              <a:prstGeom prst="rect">
                <a:avLst/>
              </a:prstGeom>
              <a:noFill/>
              <a:ln cap="flat" cmpd="sng" w="19050">
                <a:solidFill>
                  <a:schemeClr val="accent1"/>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7"/>
              <p:cNvSpPr/>
              <p:nvPr/>
            </p:nvSpPr>
            <p:spPr>
              <a:xfrm>
                <a:off x="2039604"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7"/>
              <p:cNvSpPr/>
              <p:nvPr/>
            </p:nvSpPr>
            <p:spPr>
              <a:xfrm>
                <a:off x="2123661" y="0"/>
                <a:ext cx="70359" cy="206611"/>
              </a:xfrm>
              <a:custGeom>
                <a:rect b="b" l="l" r="r" t="t"/>
                <a:pathLst>
                  <a:path extrusionOk="0" h="21600" w="21600">
                    <a:moveTo>
                      <a:pt x="13630"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7"/>
              <p:cNvSpPr/>
              <p:nvPr/>
            </p:nvSpPr>
            <p:spPr>
              <a:xfrm>
                <a:off x="1955444"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7"/>
              <p:cNvSpPr/>
              <p:nvPr/>
            </p:nvSpPr>
            <p:spPr>
              <a:xfrm>
                <a:off x="2207718"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7"/>
              <p:cNvSpPr/>
              <p:nvPr/>
            </p:nvSpPr>
            <p:spPr>
              <a:xfrm>
                <a:off x="187148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7"/>
              <p:cNvSpPr/>
              <p:nvPr/>
            </p:nvSpPr>
            <p:spPr>
              <a:xfrm>
                <a:off x="17873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
              <p:cNvSpPr/>
              <p:nvPr/>
            </p:nvSpPr>
            <p:spPr>
              <a:xfrm>
                <a:off x="1619318"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
              <p:cNvSpPr/>
              <p:nvPr/>
            </p:nvSpPr>
            <p:spPr>
              <a:xfrm>
                <a:off x="1703375"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
              <p:cNvSpPr/>
              <p:nvPr/>
            </p:nvSpPr>
            <p:spPr>
              <a:xfrm>
                <a:off x="153515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
              <p:cNvSpPr/>
              <p:nvPr/>
            </p:nvSpPr>
            <p:spPr>
              <a:xfrm>
                <a:off x="2712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
              <p:cNvSpPr/>
              <p:nvPr/>
            </p:nvSpPr>
            <p:spPr>
              <a:xfrm>
                <a:off x="2628005"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
              <p:cNvSpPr/>
              <p:nvPr/>
            </p:nvSpPr>
            <p:spPr>
              <a:xfrm>
                <a:off x="27961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
              <p:cNvSpPr/>
              <p:nvPr/>
            </p:nvSpPr>
            <p:spPr>
              <a:xfrm>
                <a:off x="229177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
              <p:cNvSpPr/>
              <p:nvPr/>
            </p:nvSpPr>
            <p:spPr>
              <a:xfrm>
                <a:off x="28801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
              <p:cNvSpPr/>
              <p:nvPr/>
            </p:nvSpPr>
            <p:spPr>
              <a:xfrm>
                <a:off x="29642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
              <p:cNvSpPr/>
              <p:nvPr/>
            </p:nvSpPr>
            <p:spPr>
              <a:xfrm>
                <a:off x="245978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
              <p:cNvSpPr/>
              <p:nvPr/>
            </p:nvSpPr>
            <p:spPr>
              <a:xfrm>
                <a:off x="2543844"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
              <p:cNvSpPr/>
              <p:nvPr/>
            </p:nvSpPr>
            <p:spPr>
              <a:xfrm>
                <a:off x="2375936"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
              <p:cNvSpPr/>
              <p:nvPr/>
            </p:nvSpPr>
            <p:spPr>
              <a:xfrm>
                <a:off x="442619" y="0"/>
                <a:ext cx="70153" cy="206611"/>
              </a:xfrm>
              <a:custGeom>
                <a:rect b="b" l="l" r="r" t="t"/>
                <a:pathLst>
                  <a:path extrusionOk="0" h="21600" w="21600">
                    <a:moveTo>
                      <a:pt x="13607" y="0"/>
                    </a:moveTo>
                    <a:lnTo>
                      <a:pt x="0" y="21600"/>
                    </a:lnTo>
                    <a:lnTo>
                      <a:pt x="799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
              <p:cNvSpPr/>
              <p:nvPr/>
            </p:nvSpPr>
            <p:spPr>
              <a:xfrm>
                <a:off x="27440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
              <p:cNvSpPr/>
              <p:nvPr/>
            </p:nvSpPr>
            <p:spPr>
              <a:xfrm>
                <a:off x="358459"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
              <p:cNvSpPr/>
              <p:nvPr/>
            </p:nvSpPr>
            <p:spPr>
              <a:xfrm>
                <a:off x="5265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
              <p:cNvSpPr/>
              <p:nvPr/>
            </p:nvSpPr>
            <p:spPr>
              <a:xfrm>
                <a:off x="106288"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
              <p:cNvSpPr/>
              <p:nvPr/>
            </p:nvSpPr>
            <p:spPr>
              <a:xfrm>
                <a:off x="19024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7"/>
              <p:cNvSpPr/>
              <p:nvPr/>
            </p:nvSpPr>
            <p:spPr>
              <a:xfrm>
                <a:off x="145120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7"/>
              <p:cNvSpPr/>
              <p:nvPr/>
            </p:nvSpPr>
            <p:spPr>
              <a:xfrm>
                <a:off x="6105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7"/>
              <p:cNvSpPr/>
              <p:nvPr/>
            </p:nvSpPr>
            <p:spPr>
              <a:xfrm>
                <a:off x="2212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7"/>
              <p:cNvSpPr/>
              <p:nvPr/>
            </p:nvSpPr>
            <p:spPr>
              <a:xfrm>
                <a:off x="1283089"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7"/>
              <p:cNvSpPr/>
              <p:nvPr/>
            </p:nvSpPr>
            <p:spPr>
              <a:xfrm>
                <a:off x="119892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7"/>
              <p:cNvSpPr/>
              <p:nvPr/>
            </p:nvSpPr>
            <p:spPr>
              <a:xfrm>
                <a:off x="11149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
              <p:cNvSpPr/>
              <p:nvPr/>
            </p:nvSpPr>
            <p:spPr>
              <a:xfrm>
                <a:off x="778745"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
              <p:cNvSpPr/>
              <p:nvPr/>
            </p:nvSpPr>
            <p:spPr>
              <a:xfrm>
                <a:off x="13671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
              <p:cNvSpPr/>
              <p:nvPr/>
            </p:nvSpPr>
            <p:spPr>
              <a:xfrm>
                <a:off x="862803"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
              <p:cNvSpPr/>
              <p:nvPr/>
            </p:nvSpPr>
            <p:spPr>
              <a:xfrm>
                <a:off x="94686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
              <p:cNvSpPr/>
              <p:nvPr/>
            </p:nvSpPr>
            <p:spPr>
              <a:xfrm>
                <a:off x="10309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
              <p:cNvSpPr/>
              <p:nvPr/>
            </p:nvSpPr>
            <p:spPr>
              <a:xfrm>
                <a:off x="694688"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
              <p:cNvSpPr/>
              <p:nvPr/>
            </p:nvSpPr>
            <p:spPr>
              <a:xfrm>
                <a:off x="53174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
              <p:cNvSpPr/>
              <p:nvPr/>
            </p:nvSpPr>
            <p:spPr>
              <a:xfrm>
                <a:off x="50653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
              <p:cNvSpPr/>
              <p:nvPr/>
            </p:nvSpPr>
            <p:spPr>
              <a:xfrm>
                <a:off x="52334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
              <p:cNvSpPr/>
              <p:nvPr/>
            </p:nvSpPr>
            <p:spPr>
              <a:xfrm>
                <a:off x="49811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
              <p:cNvSpPr/>
              <p:nvPr/>
            </p:nvSpPr>
            <p:spPr>
              <a:xfrm>
                <a:off x="514941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
              <p:cNvSpPr/>
              <p:nvPr/>
            </p:nvSpPr>
            <p:spPr>
              <a:xfrm>
                <a:off x="48972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
              <p:cNvSpPr/>
              <p:nvPr/>
            </p:nvSpPr>
            <p:spPr>
              <a:xfrm>
                <a:off x="4729126"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7"/>
              <p:cNvSpPr/>
              <p:nvPr/>
            </p:nvSpPr>
            <p:spPr>
              <a:xfrm>
                <a:off x="46451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7"/>
              <p:cNvSpPr/>
              <p:nvPr/>
            </p:nvSpPr>
            <p:spPr>
              <a:xfrm>
                <a:off x="45610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
              <p:cNvSpPr/>
              <p:nvPr/>
            </p:nvSpPr>
            <p:spPr>
              <a:xfrm>
                <a:off x="48131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7"/>
              <p:cNvSpPr/>
              <p:nvPr/>
            </p:nvSpPr>
            <p:spPr>
              <a:xfrm>
                <a:off x="57377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7"/>
              <p:cNvSpPr/>
              <p:nvPr/>
            </p:nvSpPr>
            <p:spPr>
              <a:xfrm>
                <a:off x="58217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
              <p:cNvSpPr/>
              <p:nvPr/>
            </p:nvSpPr>
            <p:spPr>
              <a:xfrm>
                <a:off x="5905825" y="0"/>
                <a:ext cx="70359" cy="206611"/>
              </a:xfrm>
              <a:custGeom>
                <a:rect b="b" l="l" r="r" t="t"/>
                <a:pathLst>
                  <a:path extrusionOk="0" h="21600" w="21600">
                    <a:moveTo>
                      <a:pt x="13599"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7"/>
              <p:cNvSpPr/>
              <p:nvPr/>
            </p:nvSpPr>
            <p:spPr>
              <a:xfrm>
                <a:off x="598977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7"/>
              <p:cNvSpPr/>
              <p:nvPr/>
            </p:nvSpPr>
            <p:spPr>
              <a:xfrm>
                <a:off x="54015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
              <p:cNvSpPr/>
              <p:nvPr/>
            </p:nvSpPr>
            <p:spPr>
              <a:xfrm>
                <a:off x="548553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
              <p:cNvSpPr/>
              <p:nvPr/>
            </p:nvSpPr>
            <p:spPr>
              <a:xfrm>
                <a:off x="55695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
              <p:cNvSpPr/>
              <p:nvPr/>
            </p:nvSpPr>
            <p:spPr>
              <a:xfrm>
                <a:off x="56536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
              <p:cNvSpPr/>
              <p:nvPr/>
            </p:nvSpPr>
            <p:spPr>
              <a:xfrm>
                <a:off x="43089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7"/>
              <p:cNvSpPr/>
              <p:nvPr/>
            </p:nvSpPr>
            <p:spPr>
              <a:xfrm>
                <a:off x="33844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7"/>
              <p:cNvSpPr/>
              <p:nvPr/>
            </p:nvSpPr>
            <p:spPr>
              <a:xfrm>
                <a:off x="34684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7"/>
              <p:cNvSpPr/>
              <p:nvPr/>
            </p:nvSpPr>
            <p:spPr>
              <a:xfrm>
                <a:off x="44770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7"/>
              <p:cNvSpPr/>
              <p:nvPr/>
            </p:nvSpPr>
            <p:spPr>
              <a:xfrm>
                <a:off x="36365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7"/>
              <p:cNvSpPr/>
              <p:nvPr/>
            </p:nvSpPr>
            <p:spPr>
              <a:xfrm>
                <a:off x="35524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7"/>
              <p:cNvSpPr/>
              <p:nvPr/>
            </p:nvSpPr>
            <p:spPr>
              <a:xfrm>
                <a:off x="31322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7"/>
              <p:cNvSpPr/>
              <p:nvPr/>
            </p:nvSpPr>
            <p:spPr>
              <a:xfrm>
                <a:off x="33004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7"/>
              <p:cNvSpPr/>
              <p:nvPr/>
            </p:nvSpPr>
            <p:spPr>
              <a:xfrm>
                <a:off x="32164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
              <p:cNvSpPr/>
              <p:nvPr/>
            </p:nvSpPr>
            <p:spPr>
              <a:xfrm>
                <a:off x="37206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7"/>
              <p:cNvSpPr/>
              <p:nvPr/>
            </p:nvSpPr>
            <p:spPr>
              <a:xfrm>
                <a:off x="42249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7"/>
              <p:cNvSpPr/>
              <p:nvPr/>
            </p:nvSpPr>
            <p:spPr>
              <a:xfrm>
                <a:off x="41408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7"/>
              <p:cNvSpPr/>
              <p:nvPr/>
            </p:nvSpPr>
            <p:spPr>
              <a:xfrm>
                <a:off x="38048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7"/>
              <p:cNvSpPr/>
              <p:nvPr/>
            </p:nvSpPr>
            <p:spPr>
              <a:xfrm>
                <a:off x="43928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7"/>
              <p:cNvSpPr/>
              <p:nvPr/>
            </p:nvSpPr>
            <p:spPr>
              <a:xfrm>
                <a:off x="30482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7"/>
              <p:cNvSpPr/>
              <p:nvPr/>
            </p:nvSpPr>
            <p:spPr>
              <a:xfrm>
                <a:off x="38886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7"/>
              <p:cNvSpPr/>
              <p:nvPr/>
            </p:nvSpPr>
            <p:spPr>
              <a:xfrm>
                <a:off x="40567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7"/>
              <p:cNvSpPr/>
              <p:nvPr/>
            </p:nvSpPr>
            <p:spPr>
              <a:xfrm>
                <a:off x="39728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
              <p:cNvSpPr/>
              <p:nvPr/>
            </p:nvSpPr>
            <p:spPr>
              <a:xfrm>
                <a:off x="60737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7"/>
              <p:cNvSpPr/>
              <p:nvPr/>
            </p:nvSpPr>
            <p:spPr>
              <a:xfrm>
                <a:off x="61577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7"/>
              <p:cNvSpPr/>
              <p:nvPr/>
            </p:nvSpPr>
            <p:spPr>
              <a:xfrm>
                <a:off x="62418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
              <p:cNvSpPr/>
              <p:nvPr/>
            </p:nvSpPr>
            <p:spPr>
              <a:xfrm>
                <a:off x="85950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7"/>
              <p:cNvSpPr/>
              <p:nvPr/>
            </p:nvSpPr>
            <p:spPr>
              <a:xfrm>
                <a:off x="83429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7"/>
              <p:cNvSpPr/>
              <p:nvPr/>
            </p:nvSpPr>
            <p:spPr>
              <a:xfrm>
                <a:off x="85110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
              <p:cNvSpPr/>
              <p:nvPr/>
            </p:nvSpPr>
            <p:spPr>
              <a:xfrm>
                <a:off x="82587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
              <p:cNvSpPr/>
              <p:nvPr/>
            </p:nvSpPr>
            <p:spPr>
              <a:xfrm>
                <a:off x="8427011"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7"/>
              <p:cNvSpPr/>
              <p:nvPr/>
            </p:nvSpPr>
            <p:spPr>
              <a:xfrm>
                <a:off x="81748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7"/>
              <p:cNvSpPr/>
              <p:nvPr/>
            </p:nvSpPr>
            <p:spPr>
              <a:xfrm>
                <a:off x="8006726" y="0"/>
                <a:ext cx="70461"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7"/>
              <p:cNvSpPr/>
              <p:nvPr/>
            </p:nvSpPr>
            <p:spPr>
              <a:xfrm>
                <a:off x="79227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
              <p:cNvSpPr/>
              <p:nvPr/>
            </p:nvSpPr>
            <p:spPr>
              <a:xfrm>
                <a:off x="78386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
              <p:cNvSpPr/>
              <p:nvPr/>
            </p:nvSpPr>
            <p:spPr>
              <a:xfrm>
                <a:off x="80907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
              <p:cNvSpPr/>
              <p:nvPr/>
            </p:nvSpPr>
            <p:spPr>
              <a:xfrm>
                <a:off x="90153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
              <p:cNvSpPr/>
              <p:nvPr/>
            </p:nvSpPr>
            <p:spPr>
              <a:xfrm>
                <a:off x="90993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
              <p:cNvSpPr/>
              <p:nvPr/>
            </p:nvSpPr>
            <p:spPr>
              <a:xfrm>
                <a:off x="86791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7"/>
              <p:cNvSpPr/>
              <p:nvPr/>
            </p:nvSpPr>
            <p:spPr>
              <a:xfrm>
                <a:off x="8763137"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
              <p:cNvSpPr/>
              <p:nvPr/>
            </p:nvSpPr>
            <p:spPr>
              <a:xfrm>
                <a:off x="88471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
              <p:cNvSpPr/>
              <p:nvPr/>
            </p:nvSpPr>
            <p:spPr>
              <a:xfrm>
                <a:off x="89312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
              <p:cNvSpPr/>
              <p:nvPr/>
            </p:nvSpPr>
            <p:spPr>
              <a:xfrm>
                <a:off x="75865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
              <p:cNvSpPr/>
              <p:nvPr/>
            </p:nvSpPr>
            <p:spPr>
              <a:xfrm>
                <a:off x="66620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
              <p:cNvSpPr/>
              <p:nvPr/>
            </p:nvSpPr>
            <p:spPr>
              <a:xfrm>
                <a:off x="67460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
              <p:cNvSpPr/>
              <p:nvPr/>
            </p:nvSpPr>
            <p:spPr>
              <a:xfrm>
                <a:off x="77546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
              <p:cNvSpPr/>
              <p:nvPr/>
            </p:nvSpPr>
            <p:spPr>
              <a:xfrm>
                <a:off x="69141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
              <p:cNvSpPr/>
              <p:nvPr/>
            </p:nvSpPr>
            <p:spPr>
              <a:xfrm>
                <a:off x="68300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
              <p:cNvSpPr/>
              <p:nvPr/>
            </p:nvSpPr>
            <p:spPr>
              <a:xfrm>
                <a:off x="64098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
              <p:cNvSpPr/>
              <p:nvPr/>
            </p:nvSpPr>
            <p:spPr>
              <a:xfrm>
                <a:off x="6578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
              <p:cNvSpPr/>
              <p:nvPr/>
            </p:nvSpPr>
            <p:spPr>
              <a:xfrm>
                <a:off x="64940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
              <p:cNvSpPr/>
              <p:nvPr/>
            </p:nvSpPr>
            <p:spPr>
              <a:xfrm>
                <a:off x="69982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
              <p:cNvSpPr/>
              <p:nvPr/>
            </p:nvSpPr>
            <p:spPr>
              <a:xfrm>
                <a:off x="75025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
              <p:cNvSpPr/>
              <p:nvPr/>
            </p:nvSpPr>
            <p:spPr>
              <a:xfrm>
                <a:off x="74184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
              <p:cNvSpPr/>
              <p:nvPr/>
            </p:nvSpPr>
            <p:spPr>
              <a:xfrm>
                <a:off x="70824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
              <p:cNvSpPr/>
              <p:nvPr/>
            </p:nvSpPr>
            <p:spPr>
              <a:xfrm>
                <a:off x="76704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
              <p:cNvSpPr/>
              <p:nvPr/>
            </p:nvSpPr>
            <p:spPr>
              <a:xfrm>
                <a:off x="63258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
              <p:cNvSpPr/>
              <p:nvPr/>
            </p:nvSpPr>
            <p:spPr>
              <a:xfrm>
                <a:off x="71662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
              <p:cNvSpPr/>
              <p:nvPr/>
            </p:nvSpPr>
            <p:spPr>
              <a:xfrm>
                <a:off x="73343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
              <p:cNvSpPr/>
              <p:nvPr/>
            </p:nvSpPr>
            <p:spPr>
              <a:xfrm>
                <a:off x="72504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3" name="Google Shape;673;p7"/>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_1_1">
  <p:cSld name="BLANK_1_1_1_1_1_1_1_1">
    <p:bg>
      <p:bgPr>
        <a:solidFill>
          <a:srgbClr val="FFFFFF"/>
        </a:solidFill>
      </p:bgPr>
    </p:bg>
    <p:spTree>
      <p:nvGrpSpPr>
        <p:cNvPr id="674" name="Shape 674"/>
        <p:cNvGrpSpPr/>
        <p:nvPr/>
      </p:nvGrpSpPr>
      <p:grpSpPr>
        <a:xfrm>
          <a:off x="0" y="0"/>
          <a:ext cx="0" cy="0"/>
          <a:chOff x="0" y="0"/>
          <a:chExt cx="0" cy="0"/>
        </a:xfrm>
      </p:grpSpPr>
      <p:grpSp>
        <p:nvGrpSpPr>
          <p:cNvPr id="675" name="Google Shape;675;p8"/>
          <p:cNvGrpSpPr/>
          <p:nvPr/>
        </p:nvGrpSpPr>
        <p:grpSpPr>
          <a:xfrm>
            <a:off x="-19400" y="4720898"/>
            <a:ext cx="9182705" cy="422515"/>
            <a:chOff x="0" y="-1"/>
            <a:chExt cx="9182704" cy="422514"/>
          </a:xfrm>
        </p:grpSpPr>
        <p:sp>
          <p:nvSpPr>
            <p:cNvPr id="676" name="Google Shape;676;p8"/>
            <p:cNvSpPr/>
            <p:nvPr/>
          </p:nvSpPr>
          <p:spPr>
            <a:xfrm>
              <a:off x="0" y="-1"/>
              <a:ext cx="9169801" cy="206701"/>
            </a:xfrm>
            <a:prstGeom prst="rect">
              <a:avLst/>
            </a:pr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7" name="Google Shape;677;p8"/>
            <p:cNvGrpSpPr/>
            <p:nvPr/>
          </p:nvGrpSpPr>
          <p:grpSpPr>
            <a:xfrm>
              <a:off x="13080" y="206700"/>
              <a:ext cx="9169624" cy="215813"/>
              <a:chOff x="0" y="0"/>
              <a:chExt cx="9169623" cy="215811"/>
            </a:xfrm>
          </p:grpSpPr>
          <p:sp>
            <p:nvSpPr>
              <p:cNvPr id="678" name="Google Shape;678;p8"/>
              <p:cNvSpPr/>
              <p:nvPr/>
            </p:nvSpPr>
            <p:spPr>
              <a:xfrm>
                <a:off x="0" y="9199"/>
                <a:ext cx="9143628" cy="206612"/>
              </a:xfrm>
              <a:prstGeom prst="rect">
                <a:avLst/>
              </a:prstGeom>
              <a:noFill/>
              <a:ln cap="flat" cmpd="sng" w="19050">
                <a:solidFill>
                  <a:schemeClr val="accent1"/>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8"/>
              <p:cNvSpPr/>
              <p:nvPr/>
            </p:nvSpPr>
            <p:spPr>
              <a:xfrm>
                <a:off x="2039604"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8"/>
              <p:cNvSpPr/>
              <p:nvPr/>
            </p:nvSpPr>
            <p:spPr>
              <a:xfrm>
                <a:off x="2123661" y="0"/>
                <a:ext cx="70359" cy="206611"/>
              </a:xfrm>
              <a:custGeom>
                <a:rect b="b" l="l" r="r" t="t"/>
                <a:pathLst>
                  <a:path extrusionOk="0" h="21600" w="21600">
                    <a:moveTo>
                      <a:pt x="13630"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8"/>
              <p:cNvSpPr/>
              <p:nvPr/>
            </p:nvSpPr>
            <p:spPr>
              <a:xfrm>
                <a:off x="1955444"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8"/>
              <p:cNvSpPr/>
              <p:nvPr/>
            </p:nvSpPr>
            <p:spPr>
              <a:xfrm>
                <a:off x="2207718"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8"/>
              <p:cNvSpPr/>
              <p:nvPr/>
            </p:nvSpPr>
            <p:spPr>
              <a:xfrm>
                <a:off x="187148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8"/>
              <p:cNvSpPr/>
              <p:nvPr/>
            </p:nvSpPr>
            <p:spPr>
              <a:xfrm>
                <a:off x="17873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8"/>
              <p:cNvSpPr/>
              <p:nvPr/>
            </p:nvSpPr>
            <p:spPr>
              <a:xfrm>
                <a:off x="1619318"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8"/>
              <p:cNvSpPr/>
              <p:nvPr/>
            </p:nvSpPr>
            <p:spPr>
              <a:xfrm>
                <a:off x="1703375"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8"/>
              <p:cNvSpPr/>
              <p:nvPr/>
            </p:nvSpPr>
            <p:spPr>
              <a:xfrm>
                <a:off x="153515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8"/>
              <p:cNvSpPr/>
              <p:nvPr/>
            </p:nvSpPr>
            <p:spPr>
              <a:xfrm>
                <a:off x="2712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8"/>
              <p:cNvSpPr/>
              <p:nvPr/>
            </p:nvSpPr>
            <p:spPr>
              <a:xfrm>
                <a:off x="2628005"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8"/>
              <p:cNvSpPr/>
              <p:nvPr/>
            </p:nvSpPr>
            <p:spPr>
              <a:xfrm>
                <a:off x="27961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8"/>
              <p:cNvSpPr/>
              <p:nvPr/>
            </p:nvSpPr>
            <p:spPr>
              <a:xfrm>
                <a:off x="229177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8"/>
              <p:cNvSpPr/>
              <p:nvPr/>
            </p:nvSpPr>
            <p:spPr>
              <a:xfrm>
                <a:off x="28801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8"/>
              <p:cNvSpPr/>
              <p:nvPr/>
            </p:nvSpPr>
            <p:spPr>
              <a:xfrm>
                <a:off x="29642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8"/>
              <p:cNvSpPr/>
              <p:nvPr/>
            </p:nvSpPr>
            <p:spPr>
              <a:xfrm>
                <a:off x="245978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8"/>
              <p:cNvSpPr/>
              <p:nvPr/>
            </p:nvSpPr>
            <p:spPr>
              <a:xfrm>
                <a:off x="2543844"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8"/>
              <p:cNvSpPr/>
              <p:nvPr/>
            </p:nvSpPr>
            <p:spPr>
              <a:xfrm>
                <a:off x="2375936"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8"/>
              <p:cNvSpPr/>
              <p:nvPr/>
            </p:nvSpPr>
            <p:spPr>
              <a:xfrm>
                <a:off x="442619" y="0"/>
                <a:ext cx="70153" cy="206611"/>
              </a:xfrm>
              <a:custGeom>
                <a:rect b="b" l="l" r="r" t="t"/>
                <a:pathLst>
                  <a:path extrusionOk="0" h="21600" w="21600">
                    <a:moveTo>
                      <a:pt x="13607" y="0"/>
                    </a:moveTo>
                    <a:lnTo>
                      <a:pt x="0" y="21600"/>
                    </a:lnTo>
                    <a:lnTo>
                      <a:pt x="799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8"/>
              <p:cNvSpPr/>
              <p:nvPr/>
            </p:nvSpPr>
            <p:spPr>
              <a:xfrm>
                <a:off x="27440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8"/>
              <p:cNvSpPr/>
              <p:nvPr/>
            </p:nvSpPr>
            <p:spPr>
              <a:xfrm>
                <a:off x="358459"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8"/>
              <p:cNvSpPr/>
              <p:nvPr/>
            </p:nvSpPr>
            <p:spPr>
              <a:xfrm>
                <a:off x="5265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8"/>
              <p:cNvSpPr/>
              <p:nvPr/>
            </p:nvSpPr>
            <p:spPr>
              <a:xfrm>
                <a:off x="106288"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8"/>
              <p:cNvSpPr/>
              <p:nvPr/>
            </p:nvSpPr>
            <p:spPr>
              <a:xfrm>
                <a:off x="19024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8"/>
              <p:cNvSpPr/>
              <p:nvPr/>
            </p:nvSpPr>
            <p:spPr>
              <a:xfrm>
                <a:off x="145120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8"/>
              <p:cNvSpPr/>
              <p:nvPr/>
            </p:nvSpPr>
            <p:spPr>
              <a:xfrm>
                <a:off x="6105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8"/>
              <p:cNvSpPr/>
              <p:nvPr/>
            </p:nvSpPr>
            <p:spPr>
              <a:xfrm>
                <a:off x="22127"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8"/>
              <p:cNvSpPr/>
              <p:nvPr/>
            </p:nvSpPr>
            <p:spPr>
              <a:xfrm>
                <a:off x="1283089"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8"/>
              <p:cNvSpPr/>
              <p:nvPr/>
            </p:nvSpPr>
            <p:spPr>
              <a:xfrm>
                <a:off x="119892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8"/>
              <p:cNvSpPr/>
              <p:nvPr/>
            </p:nvSpPr>
            <p:spPr>
              <a:xfrm>
                <a:off x="1114974"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8"/>
              <p:cNvSpPr/>
              <p:nvPr/>
            </p:nvSpPr>
            <p:spPr>
              <a:xfrm>
                <a:off x="778745"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8"/>
              <p:cNvSpPr/>
              <p:nvPr/>
            </p:nvSpPr>
            <p:spPr>
              <a:xfrm>
                <a:off x="13671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8"/>
              <p:cNvSpPr/>
              <p:nvPr/>
            </p:nvSpPr>
            <p:spPr>
              <a:xfrm>
                <a:off x="862803"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8"/>
              <p:cNvSpPr/>
              <p:nvPr/>
            </p:nvSpPr>
            <p:spPr>
              <a:xfrm>
                <a:off x="94686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8"/>
              <p:cNvSpPr/>
              <p:nvPr/>
            </p:nvSpPr>
            <p:spPr>
              <a:xfrm>
                <a:off x="10309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8"/>
              <p:cNvSpPr/>
              <p:nvPr/>
            </p:nvSpPr>
            <p:spPr>
              <a:xfrm>
                <a:off x="694688"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8"/>
              <p:cNvSpPr/>
              <p:nvPr/>
            </p:nvSpPr>
            <p:spPr>
              <a:xfrm>
                <a:off x="53174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8"/>
              <p:cNvSpPr/>
              <p:nvPr/>
            </p:nvSpPr>
            <p:spPr>
              <a:xfrm>
                <a:off x="50653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8"/>
              <p:cNvSpPr/>
              <p:nvPr/>
            </p:nvSpPr>
            <p:spPr>
              <a:xfrm>
                <a:off x="52334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8"/>
              <p:cNvSpPr/>
              <p:nvPr/>
            </p:nvSpPr>
            <p:spPr>
              <a:xfrm>
                <a:off x="49811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8"/>
              <p:cNvSpPr/>
              <p:nvPr/>
            </p:nvSpPr>
            <p:spPr>
              <a:xfrm>
                <a:off x="5149412"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8"/>
              <p:cNvSpPr/>
              <p:nvPr/>
            </p:nvSpPr>
            <p:spPr>
              <a:xfrm>
                <a:off x="48972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8"/>
              <p:cNvSpPr/>
              <p:nvPr/>
            </p:nvSpPr>
            <p:spPr>
              <a:xfrm>
                <a:off x="4729126"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8"/>
              <p:cNvSpPr/>
              <p:nvPr/>
            </p:nvSpPr>
            <p:spPr>
              <a:xfrm>
                <a:off x="46451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8"/>
              <p:cNvSpPr/>
              <p:nvPr/>
            </p:nvSpPr>
            <p:spPr>
              <a:xfrm>
                <a:off x="45610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8"/>
              <p:cNvSpPr/>
              <p:nvPr/>
            </p:nvSpPr>
            <p:spPr>
              <a:xfrm>
                <a:off x="48131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8"/>
              <p:cNvSpPr/>
              <p:nvPr/>
            </p:nvSpPr>
            <p:spPr>
              <a:xfrm>
                <a:off x="57377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8"/>
              <p:cNvSpPr/>
              <p:nvPr/>
            </p:nvSpPr>
            <p:spPr>
              <a:xfrm>
                <a:off x="58217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8"/>
              <p:cNvSpPr/>
              <p:nvPr/>
            </p:nvSpPr>
            <p:spPr>
              <a:xfrm>
                <a:off x="5905825" y="0"/>
                <a:ext cx="70359" cy="206611"/>
              </a:xfrm>
              <a:custGeom>
                <a:rect b="b" l="l" r="r" t="t"/>
                <a:pathLst>
                  <a:path extrusionOk="0" h="21600" w="21600">
                    <a:moveTo>
                      <a:pt x="13599"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8"/>
              <p:cNvSpPr/>
              <p:nvPr/>
            </p:nvSpPr>
            <p:spPr>
              <a:xfrm>
                <a:off x="5989779"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8"/>
              <p:cNvSpPr/>
              <p:nvPr/>
            </p:nvSpPr>
            <p:spPr>
              <a:xfrm>
                <a:off x="54015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8"/>
              <p:cNvSpPr/>
              <p:nvPr/>
            </p:nvSpPr>
            <p:spPr>
              <a:xfrm>
                <a:off x="548553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8"/>
              <p:cNvSpPr/>
              <p:nvPr/>
            </p:nvSpPr>
            <p:spPr>
              <a:xfrm>
                <a:off x="55695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8"/>
              <p:cNvSpPr/>
              <p:nvPr/>
            </p:nvSpPr>
            <p:spPr>
              <a:xfrm>
                <a:off x="56536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8"/>
              <p:cNvSpPr/>
              <p:nvPr/>
            </p:nvSpPr>
            <p:spPr>
              <a:xfrm>
                <a:off x="43089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8"/>
              <p:cNvSpPr/>
              <p:nvPr/>
            </p:nvSpPr>
            <p:spPr>
              <a:xfrm>
                <a:off x="33844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8"/>
              <p:cNvSpPr/>
              <p:nvPr/>
            </p:nvSpPr>
            <p:spPr>
              <a:xfrm>
                <a:off x="34684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8"/>
              <p:cNvSpPr/>
              <p:nvPr/>
            </p:nvSpPr>
            <p:spPr>
              <a:xfrm>
                <a:off x="44770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8"/>
              <p:cNvSpPr/>
              <p:nvPr/>
            </p:nvSpPr>
            <p:spPr>
              <a:xfrm>
                <a:off x="36365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8"/>
              <p:cNvSpPr/>
              <p:nvPr/>
            </p:nvSpPr>
            <p:spPr>
              <a:xfrm>
                <a:off x="35524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8"/>
              <p:cNvSpPr/>
              <p:nvPr/>
            </p:nvSpPr>
            <p:spPr>
              <a:xfrm>
                <a:off x="31322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8"/>
              <p:cNvSpPr/>
              <p:nvPr/>
            </p:nvSpPr>
            <p:spPr>
              <a:xfrm>
                <a:off x="33004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8"/>
              <p:cNvSpPr/>
              <p:nvPr/>
            </p:nvSpPr>
            <p:spPr>
              <a:xfrm>
                <a:off x="32164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8"/>
              <p:cNvSpPr/>
              <p:nvPr/>
            </p:nvSpPr>
            <p:spPr>
              <a:xfrm>
                <a:off x="37206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8"/>
              <p:cNvSpPr/>
              <p:nvPr/>
            </p:nvSpPr>
            <p:spPr>
              <a:xfrm>
                <a:off x="42249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8"/>
              <p:cNvSpPr/>
              <p:nvPr/>
            </p:nvSpPr>
            <p:spPr>
              <a:xfrm>
                <a:off x="41408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
              <p:cNvSpPr/>
              <p:nvPr/>
            </p:nvSpPr>
            <p:spPr>
              <a:xfrm>
                <a:off x="38048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
              <p:cNvSpPr/>
              <p:nvPr/>
            </p:nvSpPr>
            <p:spPr>
              <a:xfrm>
                <a:off x="43928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8"/>
              <p:cNvSpPr/>
              <p:nvPr/>
            </p:nvSpPr>
            <p:spPr>
              <a:xfrm>
                <a:off x="30482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8"/>
              <p:cNvSpPr/>
              <p:nvPr/>
            </p:nvSpPr>
            <p:spPr>
              <a:xfrm>
                <a:off x="38886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8"/>
              <p:cNvSpPr/>
              <p:nvPr/>
            </p:nvSpPr>
            <p:spPr>
              <a:xfrm>
                <a:off x="40567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8"/>
              <p:cNvSpPr/>
              <p:nvPr/>
            </p:nvSpPr>
            <p:spPr>
              <a:xfrm>
                <a:off x="39728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
              <p:cNvSpPr/>
              <p:nvPr/>
            </p:nvSpPr>
            <p:spPr>
              <a:xfrm>
                <a:off x="6073719"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
              <p:cNvSpPr/>
              <p:nvPr/>
            </p:nvSpPr>
            <p:spPr>
              <a:xfrm>
                <a:off x="6157776" y="0"/>
                <a:ext cx="70256" cy="206611"/>
              </a:xfrm>
              <a:custGeom>
                <a:rect b="b" l="l" r="r" t="t"/>
                <a:pathLst>
                  <a:path extrusionOk="0" h="21600" w="21600">
                    <a:moveTo>
                      <a:pt x="13650"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
              <p:cNvSpPr/>
              <p:nvPr/>
            </p:nvSpPr>
            <p:spPr>
              <a:xfrm>
                <a:off x="6241833"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8"/>
              <p:cNvSpPr/>
              <p:nvPr/>
            </p:nvSpPr>
            <p:spPr>
              <a:xfrm>
                <a:off x="8595024" y="0"/>
                <a:ext cx="70256" cy="206611"/>
              </a:xfrm>
              <a:custGeom>
                <a:rect b="b" l="l" r="r" t="t"/>
                <a:pathLst>
                  <a:path extrusionOk="0" h="21600" w="21600">
                    <a:moveTo>
                      <a:pt x="13682"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
              <p:cNvSpPr/>
              <p:nvPr/>
            </p:nvSpPr>
            <p:spPr>
              <a:xfrm>
                <a:off x="8342955" y="0"/>
                <a:ext cx="70359" cy="206611"/>
              </a:xfrm>
              <a:custGeom>
                <a:rect b="b" l="l" r="r" t="t"/>
                <a:pathLst>
                  <a:path extrusionOk="0" h="21600" w="21600">
                    <a:moveTo>
                      <a:pt x="13662"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8"/>
              <p:cNvSpPr/>
              <p:nvPr/>
            </p:nvSpPr>
            <p:spPr>
              <a:xfrm>
                <a:off x="8511070"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8"/>
              <p:cNvSpPr/>
              <p:nvPr/>
            </p:nvSpPr>
            <p:spPr>
              <a:xfrm>
                <a:off x="825879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8"/>
              <p:cNvSpPr/>
              <p:nvPr/>
            </p:nvSpPr>
            <p:spPr>
              <a:xfrm>
                <a:off x="8427011"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8"/>
              <p:cNvSpPr/>
              <p:nvPr/>
            </p:nvSpPr>
            <p:spPr>
              <a:xfrm>
                <a:off x="8174841"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8"/>
              <p:cNvSpPr/>
              <p:nvPr/>
            </p:nvSpPr>
            <p:spPr>
              <a:xfrm>
                <a:off x="8006726" y="0"/>
                <a:ext cx="70461"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8"/>
              <p:cNvSpPr/>
              <p:nvPr/>
            </p:nvSpPr>
            <p:spPr>
              <a:xfrm>
                <a:off x="7922772"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8"/>
              <p:cNvSpPr/>
              <p:nvPr/>
            </p:nvSpPr>
            <p:spPr>
              <a:xfrm>
                <a:off x="7838612"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8"/>
              <p:cNvSpPr/>
              <p:nvPr/>
            </p:nvSpPr>
            <p:spPr>
              <a:xfrm>
                <a:off x="8090784"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
              <p:cNvSpPr/>
              <p:nvPr/>
            </p:nvSpPr>
            <p:spPr>
              <a:xfrm>
                <a:off x="9015310"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
              <p:cNvSpPr/>
              <p:nvPr/>
            </p:nvSpPr>
            <p:spPr>
              <a:xfrm>
                <a:off x="909936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
              <p:cNvSpPr/>
              <p:nvPr/>
            </p:nvSpPr>
            <p:spPr>
              <a:xfrm>
                <a:off x="8679184" y="0"/>
                <a:ext cx="70256" cy="206611"/>
              </a:xfrm>
              <a:custGeom>
                <a:rect b="b" l="l" r="r" t="t"/>
                <a:pathLst>
                  <a:path extrusionOk="0" h="21600" w="21600">
                    <a:moveTo>
                      <a:pt x="13619"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
              <p:cNvSpPr/>
              <p:nvPr/>
            </p:nvSpPr>
            <p:spPr>
              <a:xfrm>
                <a:off x="8763137"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
              <p:cNvSpPr/>
              <p:nvPr/>
            </p:nvSpPr>
            <p:spPr>
              <a:xfrm>
                <a:off x="884719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8"/>
              <p:cNvSpPr/>
              <p:nvPr/>
            </p:nvSpPr>
            <p:spPr>
              <a:xfrm>
                <a:off x="8931253"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8"/>
              <p:cNvSpPr/>
              <p:nvPr/>
            </p:nvSpPr>
            <p:spPr>
              <a:xfrm>
                <a:off x="7586543"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
              <p:cNvSpPr/>
              <p:nvPr/>
            </p:nvSpPr>
            <p:spPr>
              <a:xfrm>
                <a:off x="6662017"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8"/>
              <p:cNvSpPr/>
              <p:nvPr/>
            </p:nvSpPr>
            <p:spPr>
              <a:xfrm>
                <a:off x="6746074" y="0"/>
                <a:ext cx="70256" cy="206611"/>
              </a:xfrm>
              <a:custGeom>
                <a:rect b="b" l="l" r="r" t="t"/>
                <a:pathLst>
                  <a:path extrusionOk="0" h="21600" w="21600">
                    <a:moveTo>
                      <a:pt x="13650"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
              <p:cNvSpPr/>
              <p:nvPr/>
            </p:nvSpPr>
            <p:spPr>
              <a:xfrm>
                <a:off x="7754658" y="0"/>
                <a:ext cx="70359" cy="206611"/>
              </a:xfrm>
              <a:custGeom>
                <a:rect b="b" l="l" r="r" t="t"/>
                <a:pathLst>
                  <a:path extrusionOk="0" h="21600" w="21600">
                    <a:moveTo>
                      <a:pt x="13630"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
              <p:cNvSpPr/>
              <p:nvPr/>
            </p:nvSpPr>
            <p:spPr>
              <a:xfrm>
                <a:off x="6914188"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
              <p:cNvSpPr/>
              <p:nvPr/>
            </p:nvSpPr>
            <p:spPr>
              <a:xfrm>
                <a:off x="6830028" y="0"/>
                <a:ext cx="70462" cy="206611"/>
              </a:xfrm>
              <a:custGeom>
                <a:rect b="b" l="l" r="r" t="t"/>
                <a:pathLst>
                  <a:path extrusionOk="0" h="21600" w="21600">
                    <a:moveTo>
                      <a:pt x="13642" y="0"/>
                    </a:moveTo>
                    <a:lnTo>
                      <a:pt x="0" y="21600"/>
                    </a:lnTo>
                    <a:lnTo>
                      <a:pt x="7989"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
              <p:cNvSpPr/>
              <p:nvPr/>
            </p:nvSpPr>
            <p:spPr>
              <a:xfrm>
                <a:off x="6409845" y="0"/>
                <a:ext cx="70462" cy="206611"/>
              </a:xfrm>
              <a:custGeom>
                <a:rect b="b" l="l" r="r" t="t"/>
                <a:pathLst>
                  <a:path extrusionOk="0" h="21600" w="21600">
                    <a:moveTo>
                      <a:pt x="13642"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
              <p:cNvSpPr/>
              <p:nvPr/>
            </p:nvSpPr>
            <p:spPr>
              <a:xfrm>
                <a:off x="6578062" y="0"/>
                <a:ext cx="70359" cy="206611"/>
              </a:xfrm>
              <a:custGeom>
                <a:rect b="b" l="l" r="r" t="t"/>
                <a:pathLst>
                  <a:path extrusionOk="0" h="21600" w="21600">
                    <a:moveTo>
                      <a:pt x="13599" y="0"/>
                    </a:moveTo>
                    <a:lnTo>
                      <a:pt x="0" y="21600"/>
                    </a:lnTo>
                    <a:lnTo>
                      <a:pt x="793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8"/>
              <p:cNvSpPr/>
              <p:nvPr/>
            </p:nvSpPr>
            <p:spPr>
              <a:xfrm>
                <a:off x="6494005"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8"/>
              <p:cNvSpPr/>
              <p:nvPr/>
            </p:nvSpPr>
            <p:spPr>
              <a:xfrm>
                <a:off x="6998246" y="0"/>
                <a:ext cx="70359" cy="206611"/>
              </a:xfrm>
              <a:custGeom>
                <a:rect b="b" l="l" r="r" t="t"/>
                <a:pathLst>
                  <a:path extrusionOk="0" h="21600" w="21600">
                    <a:moveTo>
                      <a:pt x="13599"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8"/>
              <p:cNvSpPr/>
              <p:nvPr/>
            </p:nvSpPr>
            <p:spPr>
              <a:xfrm>
                <a:off x="7502589" y="0"/>
                <a:ext cx="70256" cy="206611"/>
              </a:xfrm>
              <a:custGeom>
                <a:rect b="b" l="l" r="r" t="t"/>
                <a:pathLst>
                  <a:path extrusionOk="0" h="21600" w="21600">
                    <a:moveTo>
                      <a:pt x="13587" y="0"/>
                    </a:moveTo>
                    <a:lnTo>
                      <a:pt x="0" y="21600"/>
                    </a:lnTo>
                    <a:lnTo>
                      <a:pt x="798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8"/>
              <p:cNvSpPr/>
              <p:nvPr/>
            </p:nvSpPr>
            <p:spPr>
              <a:xfrm>
                <a:off x="7418429"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8"/>
              <p:cNvSpPr/>
              <p:nvPr/>
            </p:nvSpPr>
            <p:spPr>
              <a:xfrm>
                <a:off x="7082406" y="0"/>
                <a:ext cx="70256" cy="206611"/>
              </a:xfrm>
              <a:custGeom>
                <a:rect b="b" l="l" r="r" t="t"/>
                <a:pathLst>
                  <a:path extrusionOk="0" h="21600" w="21600">
                    <a:moveTo>
                      <a:pt x="13587" y="0"/>
                    </a:moveTo>
                    <a:lnTo>
                      <a:pt x="0" y="21600"/>
                    </a:lnTo>
                    <a:lnTo>
                      <a:pt x="791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8"/>
              <p:cNvSpPr/>
              <p:nvPr/>
            </p:nvSpPr>
            <p:spPr>
              <a:xfrm>
                <a:off x="7670497" y="0"/>
                <a:ext cx="70359" cy="206611"/>
              </a:xfrm>
              <a:custGeom>
                <a:rect b="b" l="l" r="r" t="t"/>
                <a:pathLst>
                  <a:path extrusionOk="0" h="21600" w="21600">
                    <a:moveTo>
                      <a:pt x="13662" y="0"/>
                    </a:moveTo>
                    <a:lnTo>
                      <a:pt x="0" y="21600"/>
                    </a:lnTo>
                    <a:lnTo>
                      <a:pt x="803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8"/>
              <p:cNvSpPr/>
              <p:nvPr/>
            </p:nvSpPr>
            <p:spPr>
              <a:xfrm>
                <a:off x="6325891" y="0"/>
                <a:ext cx="70359" cy="206611"/>
              </a:xfrm>
              <a:custGeom>
                <a:rect b="b" l="l" r="r" t="t"/>
                <a:pathLst>
                  <a:path extrusionOk="0" h="21600" w="21600">
                    <a:moveTo>
                      <a:pt x="13630" y="0"/>
                    </a:moveTo>
                    <a:lnTo>
                      <a:pt x="0" y="21600"/>
                    </a:lnTo>
                    <a:lnTo>
                      <a:pt x="7970"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8"/>
              <p:cNvSpPr/>
              <p:nvPr/>
            </p:nvSpPr>
            <p:spPr>
              <a:xfrm>
                <a:off x="7166257" y="0"/>
                <a:ext cx="70359" cy="206611"/>
              </a:xfrm>
              <a:custGeom>
                <a:rect b="b" l="l" r="r" t="t"/>
                <a:pathLst>
                  <a:path extrusionOk="0" h="21600" w="21600">
                    <a:moveTo>
                      <a:pt x="13662" y="0"/>
                    </a:moveTo>
                    <a:lnTo>
                      <a:pt x="0" y="21600"/>
                    </a:lnTo>
                    <a:lnTo>
                      <a:pt x="8001"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
              <p:cNvSpPr/>
              <p:nvPr/>
            </p:nvSpPr>
            <p:spPr>
              <a:xfrm>
                <a:off x="7334371" y="0"/>
                <a:ext cx="70462" cy="206611"/>
              </a:xfrm>
              <a:custGeom>
                <a:rect b="b" l="l" r="r" t="t"/>
                <a:pathLst>
                  <a:path extrusionOk="0" h="21600" w="21600">
                    <a:moveTo>
                      <a:pt x="13611" y="0"/>
                    </a:moveTo>
                    <a:lnTo>
                      <a:pt x="0" y="21600"/>
                    </a:lnTo>
                    <a:lnTo>
                      <a:pt x="7958"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8"/>
              <p:cNvSpPr/>
              <p:nvPr/>
            </p:nvSpPr>
            <p:spPr>
              <a:xfrm>
                <a:off x="7250417" y="0"/>
                <a:ext cx="70256" cy="206611"/>
              </a:xfrm>
              <a:custGeom>
                <a:rect b="b" l="l" r="r" t="t"/>
                <a:pathLst>
                  <a:path extrusionOk="0" h="21600" w="21600">
                    <a:moveTo>
                      <a:pt x="13619" y="0"/>
                    </a:moveTo>
                    <a:lnTo>
                      <a:pt x="0" y="21600"/>
                    </a:lnTo>
                    <a:lnTo>
                      <a:pt x="8013" y="21600"/>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8" name="Google Shape;788;p8"/>
          <p:cNvGrpSpPr/>
          <p:nvPr/>
        </p:nvGrpSpPr>
        <p:grpSpPr>
          <a:xfrm>
            <a:off x="5193203" y="2363591"/>
            <a:ext cx="3604849" cy="2366340"/>
            <a:chOff x="0" y="74"/>
            <a:chExt cx="3604846" cy="2366339"/>
          </a:xfrm>
        </p:grpSpPr>
        <p:sp>
          <p:nvSpPr>
            <p:cNvPr id="789" name="Google Shape;789;p8"/>
            <p:cNvSpPr/>
            <p:nvPr/>
          </p:nvSpPr>
          <p:spPr>
            <a:xfrm>
              <a:off x="1164175" y="74"/>
              <a:ext cx="765598" cy="2252674"/>
            </a:xfrm>
            <a:custGeom>
              <a:rect b="b" l="l" r="r" t="t"/>
              <a:pathLst>
                <a:path extrusionOk="0" h="21600" w="21600">
                  <a:moveTo>
                    <a:pt x="9948" y="0"/>
                  </a:moveTo>
                  <a:lnTo>
                    <a:pt x="9948" y="1902"/>
                  </a:lnTo>
                  <a:cubicBezTo>
                    <a:pt x="7648" y="2017"/>
                    <a:pt x="5802" y="2593"/>
                    <a:pt x="5285" y="3339"/>
                  </a:cubicBezTo>
                  <a:lnTo>
                    <a:pt x="3559" y="3339"/>
                  </a:lnTo>
                  <a:lnTo>
                    <a:pt x="3559" y="4230"/>
                  </a:lnTo>
                  <a:lnTo>
                    <a:pt x="1340" y="4230"/>
                  </a:lnTo>
                  <a:lnTo>
                    <a:pt x="1340" y="5020"/>
                  </a:lnTo>
                  <a:lnTo>
                    <a:pt x="0" y="5020"/>
                  </a:lnTo>
                  <a:lnTo>
                    <a:pt x="0" y="5558"/>
                  </a:lnTo>
                  <a:lnTo>
                    <a:pt x="1340" y="5558"/>
                  </a:lnTo>
                  <a:lnTo>
                    <a:pt x="1340" y="6001"/>
                  </a:lnTo>
                  <a:lnTo>
                    <a:pt x="0" y="6001"/>
                  </a:lnTo>
                  <a:lnTo>
                    <a:pt x="0" y="6539"/>
                  </a:lnTo>
                  <a:lnTo>
                    <a:pt x="1340" y="6539"/>
                  </a:lnTo>
                  <a:lnTo>
                    <a:pt x="1340" y="6981"/>
                  </a:lnTo>
                  <a:lnTo>
                    <a:pt x="0" y="6981"/>
                  </a:lnTo>
                  <a:lnTo>
                    <a:pt x="0" y="7520"/>
                  </a:lnTo>
                  <a:lnTo>
                    <a:pt x="1340" y="7520"/>
                  </a:lnTo>
                  <a:lnTo>
                    <a:pt x="1340" y="7962"/>
                  </a:lnTo>
                  <a:lnTo>
                    <a:pt x="0" y="7962"/>
                  </a:lnTo>
                  <a:lnTo>
                    <a:pt x="0" y="8500"/>
                  </a:lnTo>
                  <a:lnTo>
                    <a:pt x="1340" y="8500"/>
                  </a:lnTo>
                  <a:lnTo>
                    <a:pt x="1340" y="8942"/>
                  </a:lnTo>
                  <a:lnTo>
                    <a:pt x="0" y="8942"/>
                  </a:lnTo>
                  <a:lnTo>
                    <a:pt x="0" y="9481"/>
                  </a:lnTo>
                  <a:lnTo>
                    <a:pt x="1340" y="9481"/>
                  </a:lnTo>
                  <a:lnTo>
                    <a:pt x="1340" y="9923"/>
                  </a:lnTo>
                  <a:lnTo>
                    <a:pt x="0" y="9923"/>
                  </a:lnTo>
                  <a:lnTo>
                    <a:pt x="0" y="10461"/>
                  </a:lnTo>
                  <a:lnTo>
                    <a:pt x="1340" y="10461"/>
                  </a:lnTo>
                  <a:lnTo>
                    <a:pt x="1340" y="10904"/>
                  </a:lnTo>
                  <a:lnTo>
                    <a:pt x="0" y="10904"/>
                  </a:lnTo>
                  <a:lnTo>
                    <a:pt x="0" y="11442"/>
                  </a:lnTo>
                  <a:lnTo>
                    <a:pt x="1340" y="11442"/>
                  </a:lnTo>
                  <a:lnTo>
                    <a:pt x="1340" y="11885"/>
                  </a:lnTo>
                  <a:lnTo>
                    <a:pt x="0" y="11885"/>
                  </a:lnTo>
                  <a:lnTo>
                    <a:pt x="0" y="12423"/>
                  </a:lnTo>
                  <a:lnTo>
                    <a:pt x="1340" y="12423"/>
                  </a:lnTo>
                  <a:lnTo>
                    <a:pt x="1340" y="12865"/>
                  </a:lnTo>
                  <a:lnTo>
                    <a:pt x="0" y="12865"/>
                  </a:lnTo>
                  <a:lnTo>
                    <a:pt x="0" y="13403"/>
                  </a:lnTo>
                  <a:lnTo>
                    <a:pt x="1340" y="13403"/>
                  </a:lnTo>
                  <a:lnTo>
                    <a:pt x="1340" y="13845"/>
                  </a:lnTo>
                  <a:lnTo>
                    <a:pt x="0" y="13845"/>
                  </a:lnTo>
                  <a:lnTo>
                    <a:pt x="0" y="14384"/>
                  </a:lnTo>
                  <a:lnTo>
                    <a:pt x="1340" y="14384"/>
                  </a:lnTo>
                  <a:lnTo>
                    <a:pt x="1340" y="14825"/>
                  </a:lnTo>
                  <a:lnTo>
                    <a:pt x="0" y="14825"/>
                  </a:lnTo>
                  <a:lnTo>
                    <a:pt x="0" y="15364"/>
                  </a:lnTo>
                  <a:lnTo>
                    <a:pt x="1340" y="15364"/>
                  </a:lnTo>
                  <a:lnTo>
                    <a:pt x="1340" y="15806"/>
                  </a:lnTo>
                  <a:lnTo>
                    <a:pt x="0" y="15806"/>
                  </a:lnTo>
                  <a:lnTo>
                    <a:pt x="0" y="16345"/>
                  </a:lnTo>
                  <a:lnTo>
                    <a:pt x="1340" y="16345"/>
                  </a:lnTo>
                  <a:lnTo>
                    <a:pt x="1340" y="16787"/>
                  </a:lnTo>
                  <a:lnTo>
                    <a:pt x="0" y="16787"/>
                  </a:lnTo>
                  <a:lnTo>
                    <a:pt x="0" y="17325"/>
                  </a:lnTo>
                  <a:lnTo>
                    <a:pt x="1340" y="17325"/>
                  </a:lnTo>
                  <a:lnTo>
                    <a:pt x="1340" y="17767"/>
                  </a:lnTo>
                  <a:lnTo>
                    <a:pt x="0" y="17767"/>
                  </a:lnTo>
                  <a:lnTo>
                    <a:pt x="0" y="18306"/>
                  </a:lnTo>
                  <a:lnTo>
                    <a:pt x="1340" y="18306"/>
                  </a:lnTo>
                  <a:lnTo>
                    <a:pt x="1340" y="18748"/>
                  </a:lnTo>
                  <a:lnTo>
                    <a:pt x="0" y="18748"/>
                  </a:lnTo>
                  <a:lnTo>
                    <a:pt x="0" y="19286"/>
                  </a:lnTo>
                  <a:lnTo>
                    <a:pt x="1340" y="19286"/>
                  </a:lnTo>
                  <a:lnTo>
                    <a:pt x="1340" y="19729"/>
                  </a:lnTo>
                  <a:lnTo>
                    <a:pt x="0" y="19729"/>
                  </a:lnTo>
                  <a:lnTo>
                    <a:pt x="0" y="20267"/>
                  </a:lnTo>
                  <a:lnTo>
                    <a:pt x="1340" y="20267"/>
                  </a:lnTo>
                  <a:lnTo>
                    <a:pt x="1340" y="21600"/>
                  </a:lnTo>
                  <a:lnTo>
                    <a:pt x="20256" y="21600"/>
                  </a:lnTo>
                  <a:lnTo>
                    <a:pt x="20256" y="20267"/>
                  </a:lnTo>
                  <a:lnTo>
                    <a:pt x="21598" y="20267"/>
                  </a:lnTo>
                  <a:lnTo>
                    <a:pt x="21598" y="19729"/>
                  </a:lnTo>
                  <a:lnTo>
                    <a:pt x="20256" y="19729"/>
                  </a:lnTo>
                  <a:lnTo>
                    <a:pt x="20256" y="19286"/>
                  </a:lnTo>
                  <a:lnTo>
                    <a:pt x="21598" y="19286"/>
                  </a:lnTo>
                  <a:lnTo>
                    <a:pt x="21598" y="18748"/>
                  </a:lnTo>
                  <a:lnTo>
                    <a:pt x="20256" y="18748"/>
                  </a:lnTo>
                  <a:lnTo>
                    <a:pt x="20256" y="18306"/>
                  </a:lnTo>
                  <a:lnTo>
                    <a:pt x="21598" y="18306"/>
                  </a:lnTo>
                  <a:lnTo>
                    <a:pt x="21598" y="17767"/>
                  </a:lnTo>
                  <a:lnTo>
                    <a:pt x="20256" y="17767"/>
                  </a:lnTo>
                  <a:lnTo>
                    <a:pt x="20256" y="17325"/>
                  </a:lnTo>
                  <a:lnTo>
                    <a:pt x="21598" y="17325"/>
                  </a:lnTo>
                  <a:lnTo>
                    <a:pt x="21598" y="16787"/>
                  </a:lnTo>
                  <a:lnTo>
                    <a:pt x="20256" y="16787"/>
                  </a:lnTo>
                  <a:lnTo>
                    <a:pt x="20256" y="16345"/>
                  </a:lnTo>
                  <a:lnTo>
                    <a:pt x="21598" y="16345"/>
                  </a:lnTo>
                  <a:lnTo>
                    <a:pt x="21598" y="15806"/>
                  </a:lnTo>
                  <a:lnTo>
                    <a:pt x="20256" y="15806"/>
                  </a:lnTo>
                  <a:lnTo>
                    <a:pt x="20256" y="15364"/>
                  </a:lnTo>
                  <a:lnTo>
                    <a:pt x="21598" y="15364"/>
                  </a:lnTo>
                  <a:lnTo>
                    <a:pt x="21598" y="14825"/>
                  </a:lnTo>
                  <a:lnTo>
                    <a:pt x="20256" y="14825"/>
                  </a:lnTo>
                  <a:lnTo>
                    <a:pt x="20256" y="14384"/>
                  </a:lnTo>
                  <a:lnTo>
                    <a:pt x="21598" y="14384"/>
                  </a:lnTo>
                  <a:lnTo>
                    <a:pt x="21598" y="13845"/>
                  </a:lnTo>
                  <a:lnTo>
                    <a:pt x="20256" y="13845"/>
                  </a:lnTo>
                  <a:lnTo>
                    <a:pt x="20256" y="13403"/>
                  </a:lnTo>
                  <a:lnTo>
                    <a:pt x="21598" y="13403"/>
                  </a:lnTo>
                  <a:lnTo>
                    <a:pt x="21598" y="12865"/>
                  </a:lnTo>
                  <a:lnTo>
                    <a:pt x="20256" y="12865"/>
                  </a:lnTo>
                  <a:lnTo>
                    <a:pt x="20256" y="12423"/>
                  </a:lnTo>
                  <a:lnTo>
                    <a:pt x="21598" y="12423"/>
                  </a:lnTo>
                  <a:lnTo>
                    <a:pt x="21598" y="11885"/>
                  </a:lnTo>
                  <a:lnTo>
                    <a:pt x="20256" y="11885"/>
                  </a:lnTo>
                  <a:lnTo>
                    <a:pt x="20256" y="11442"/>
                  </a:lnTo>
                  <a:lnTo>
                    <a:pt x="21598" y="11442"/>
                  </a:lnTo>
                  <a:lnTo>
                    <a:pt x="21598" y="10904"/>
                  </a:lnTo>
                  <a:lnTo>
                    <a:pt x="20256" y="10904"/>
                  </a:lnTo>
                  <a:lnTo>
                    <a:pt x="20256" y="10461"/>
                  </a:lnTo>
                  <a:lnTo>
                    <a:pt x="21598" y="10461"/>
                  </a:lnTo>
                  <a:lnTo>
                    <a:pt x="21598" y="9923"/>
                  </a:lnTo>
                  <a:lnTo>
                    <a:pt x="20256" y="9923"/>
                  </a:lnTo>
                  <a:lnTo>
                    <a:pt x="20256" y="9481"/>
                  </a:lnTo>
                  <a:lnTo>
                    <a:pt x="21598" y="9481"/>
                  </a:lnTo>
                  <a:lnTo>
                    <a:pt x="21598" y="8942"/>
                  </a:lnTo>
                  <a:lnTo>
                    <a:pt x="20256" y="8942"/>
                  </a:lnTo>
                  <a:lnTo>
                    <a:pt x="20256" y="8500"/>
                  </a:lnTo>
                  <a:lnTo>
                    <a:pt x="21598" y="8500"/>
                  </a:lnTo>
                  <a:lnTo>
                    <a:pt x="21598" y="7962"/>
                  </a:lnTo>
                  <a:lnTo>
                    <a:pt x="20256" y="7962"/>
                  </a:lnTo>
                  <a:lnTo>
                    <a:pt x="20256" y="7520"/>
                  </a:lnTo>
                  <a:lnTo>
                    <a:pt x="21598" y="7520"/>
                  </a:lnTo>
                  <a:lnTo>
                    <a:pt x="21598" y="6981"/>
                  </a:lnTo>
                  <a:lnTo>
                    <a:pt x="20256" y="6981"/>
                  </a:lnTo>
                  <a:lnTo>
                    <a:pt x="20256" y="6539"/>
                  </a:lnTo>
                  <a:lnTo>
                    <a:pt x="21598" y="6539"/>
                  </a:lnTo>
                  <a:lnTo>
                    <a:pt x="21598" y="6001"/>
                  </a:lnTo>
                  <a:lnTo>
                    <a:pt x="20256" y="6001"/>
                  </a:lnTo>
                  <a:lnTo>
                    <a:pt x="20256" y="5558"/>
                  </a:lnTo>
                  <a:lnTo>
                    <a:pt x="21600" y="5558"/>
                  </a:lnTo>
                  <a:lnTo>
                    <a:pt x="21600" y="5020"/>
                  </a:lnTo>
                  <a:lnTo>
                    <a:pt x="20256" y="5020"/>
                  </a:lnTo>
                  <a:lnTo>
                    <a:pt x="20256" y="4230"/>
                  </a:lnTo>
                  <a:lnTo>
                    <a:pt x="18037" y="4230"/>
                  </a:lnTo>
                  <a:lnTo>
                    <a:pt x="18037" y="3339"/>
                  </a:lnTo>
                  <a:lnTo>
                    <a:pt x="16313" y="3339"/>
                  </a:lnTo>
                  <a:cubicBezTo>
                    <a:pt x="15798" y="2593"/>
                    <a:pt x="13952" y="2017"/>
                    <a:pt x="11648" y="1902"/>
                  </a:cubicBezTo>
                  <a:lnTo>
                    <a:pt x="11648"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
            <p:cNvSpPr/>
            <p:nvPr/>
          </p:nvSpPr>
          <p:spPr>
            <a:xfrm>
              <a:off x="1164100" y="2156131"/>
              <a:ext cx="765673" cy="48234"/>
            </a:xfrm>
            <a:prstGeom prst="rect">
              <a:avLst/>
            </a:prstGeom>
            <a:solidFill>
              <a:srgbClr val="006837"/>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8"/>
            <p:cNvSpPr/>
            <p:nvPr/>
          </p:nvSpPr>
          <p:spPr>
            <a:xfrm>
              <a:off x="1164100" y="2244072"/>
              <a:ext cx="765673" cy="48384"/>
            </a:xfrm>
            <a:prstGeom prst="rect">
              <a:avLst/>
            </a:prstGeom>
            <a:solidFill>
              <a:srgbClr val="006837"/>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8"/>
            <p:cNvSpPr/>
            <p:nvPr/>
          </p:nvSpPr>
          <p:spPr>
            <a:xfrm>
              <a:off x="1250994" y="463336"/>
              <a:ext cx="591735" cy="2325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8"/>
            <p:cNvSpPr/>
            <p:nvPr/>
          </p:nvSpPr>
          <p:spPr>
            <a:xfrm>
              <a:off x="1250994" y="578198"/>
              <a:ext cx="591735" cy="234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
            <p:cNvSpPr/>
            <p:nvPr/>
          </p:nvSpPr>
          <p:spPr>
            <a:xfrm>
              <a:off x="1250994" y="693060"/>
              <a:ext cx="591735" cy="2333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
            <p:cNvSpPr/>
            <p:nvPr/>
          </p:nvSpPr>
          <p:spPr>
            <a:xfrm>
              <a:off x="1250994" y="808072"/>
              <a:ext cx="591735" cy="2325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8"/>
            <p:cNvSpPr/>
            <p:nvPr/>
          </p:nvSpPr>
          <p:spPr>
            <a:xfrm>
              <a:off x="1250994" y="922934"/>
              <a:ext cx="591735" cy="2333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8"/>
            <p:cNvSpPr/>
            <p:nvPr/>
          </p:nvSpPr>
          <p:spPr>
            <a:xfrm>
              <a:off x="1250994" y="1037871"/>
              <a:ext cx="591735" cy="233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
            <p:cNvSpPr/>
            <p:nvPr/>
          </p:nvSpPr>
          <p:spPr>
            <a:xfrm>
              <a:off x="1250994" y="1152883"/>
              <a:ext cx="591735" cy="233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
            <p:cNvSpPr/>
            <p:nvPr/>
          </p:nvSpPr>
          <p:spPr>
            <a:xfrm>
              <a:off x="1250994" y="1267819"/>
              <a:ext cx="591735" cy="2333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8"/>
            <p:cNvSpPr/>
            <p:nvPr/>
          </p:nvSpPr>
          <p:spPr>
            <a:xfrm>
              <a:off x="1250994" y="1382756"/>
              <a:ext cx="591735" cy="2325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
            <p:cNvSpPr/>
            <p:nvPr/>
          </p:nvSpPr>
          <p:spPr>
            <a:xfrm>
              <a:off x="1250994" y="1497618"/>
              <a:ext cx="591735" cy="234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8"/>
            <p:cNvSpPr/>
            <p:nvPr/>
          </p:nvSpPr>
          <p:spPr>
            <a:xfrm>
              <a:off x="1250994" y="1612630"/>
              <a:ext cx="591735" cy="2325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8"/>
            <p:cNvSpPr/>
            <p:nvPr/>
          </p:nvSpPr>
          <p:spPr>
            <a:xfrm>
              <a:off x="1250994" y="1727492"/>
              <a:ext cx="591735" cy="233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8"/>
            <p:cNvSpPr/>
            <p:nvPr/>
          </p:nvSpPr>
          <p:spPr>
            <a:xfrm>
              <a:off x="1250994" y="1842504"/>
              <a:ext cx="591735" cy="2325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8"/>
            <p:cNvSpPr/>
            <p:nvPr/>
          </p:nvSpPr>
          <p:spPr>
            <a:xfrm>
              <a:off x="1250994" y="1957366"/>
              <a:ext cx="591735" cy="2325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8"/>
            <p:cNvSpPr/>
            <p:nvPr/>
          </p:nvSpPr>
          <p:spPr>
            <a:xfrm>
              <a:off x="1250994" y="2072303"/>
              <a:ext cx="591735" cy="233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7" name="Google Shape;807;p8"/>
            <p:cNvGrpSpPr/>
            <p:nvPr/>
          </p:nvGrpSpPr>
          <p:grpSpPr>
            <a:xfrm>
              <a:off x="0" y="706071"/>
              <a:ext cx="465432" cy="1659147"/>
              <a:chOff x="0" y="-1"/>
              <a:chExt cx="465431" cy="1659145"/>
            </a:xfrm>
          </p:grpSpPr>
          <p:sp>
            <p:nvSpPr>
              <p:cNvPr id="808" name="Google Shape;808;p8"/>
              <p:cNvSpPr/>
              <p:nvPr/>
            </p:nvSpPr>
            <p:spPr>
              <a:xfrm>
                <a:off x="0" y="-1"/>
                <a:ext cx="465431" cy="1659145"/>
              </a:xfrm>
              <a:custGeom>
                <a:rect b="b" l="l" r="r" t="t"/>
                <a:pathLst>
                  <a:path extrusionOk="0" h="21600" w="21600">
                    <a:moveTo>
                      <a:pt x="4283" y="0"/>
                    </a:moveTo>
                    <a:lnTo>
                      <a:pt x="4283" y="608"/>
                    </a:lnTo>
                    <a:lnTo>
                      <a:pt x="2107" y="608"/>
                    </a:lnTo>
                    <a:lnTo>
                      <a:pt x="2107" y="1375"/>
                    </a:lnTo>
                    <a:lnTo>
                      <a:pt x="0" y="1375"/>
                    </a:lnTo>
                    <a:lnTo>
                      <a:pt x="0" y="1860"/>
                    </a:lnTo>
                    <a:lnTo>
                      <a:pt x="2107" y="1860"/>
                    </a:lnTo>
                    <a:lnTo>
                      <a:pt x="2107" y="2511"/>
                    </a:lnTo>
                    <a:lnTo>
                      <a:pt x="0" y="2511"/>
                    </a:lnTo>
                    <a:lnTo>
                      <a:pt x="0" y="2998"/>
                    </a:lnTo>
                    <a:lnTo>
                      <a:pt x="2107" y="2998"/>
                    </a:lnTo>
                    <a:lnTo>
                      <a:pt x="2107" y="3647"/>
                    </a:lnTo>
                    <a:lnTo>
                      <a:pt x="0" y="3647"/>
                    </a:lnTo>
                    <a:lnTo>
                      <a:pt x="0" y="4133"/>
                    </a:lnTo>
                    <a:lnTo>
                      <a:pt x="2107" y="4133"/>
                    </a:lnTo>
                    <a:lnTo>
                      <a:pt x="2107" y="4783"/>
                    </a:lnTo>
                    <a:lnTo>
                      <a:pt x="0" y="4783"/>
                    </a:lnTo>
                    <a:lnTo>
                      <a:pt x="0" y="5269"/>
                    </a:lnTo>
                    <a:lnTo>
                      <a:pt x="2107" y="5269"/>
                    </a:lnTo>
                    <a:lnTo>
                      <a:pt x="2107" y="5918"/>
                    </a:lnTo>
                    <a:lnTo>
                      <a:pt x="0" y="5918"/>
                    </a:lnTo>
                    <a:lnTo>
                      <a:pt x="0" y="6406"/>
                    </a:lnTo>
                    <a:lnTo>
                      <a:pt x="2107" y="6406"/>
                    </a:lnTo>
                    <a:lnTo>
                      <a:pt x="2107" y="7055"/>
                    </a:lnTo>
                    <a:lnTo>
                      <a:pt x="0" y="7055"/>
                    </a:lnTo>
                    <a:lnTo>
                      <a:pt x="0" y="7542"/>
                    </a:lnTo>
                    <a:lnTo>
                      <a:pt x="2107" y="7542"/>
                    </a:lnTo>
                    <a:lnTo>
                      <a:pt x="2107" y="8191"/>
                    </a:lnTo>
                    <a:lnTo>
                      <a:pt x="0" y="8191"/>
                    </a:lnTo>
                    <a:lnTo>
                      <a:pt x="0" y="8679"/>
                    </a:lnTo>
                    <a:lnTo>
                      <a:pt x="2107" y="8679"/>
                    </a:lnTo>
                    <a:lnTo>
                      <a:pt x="2107" y="9328"/>
                    </a:lnTo>
                    <a:lnTo>
                      <a:pt x="0" y="9328"/>
                    </a:lnTo>
                    <a:lnTo>
                      <a:pt x="0" y="9814"/>
                    </a:lnTo>
                    <a:lnTo>
                      <a:pt x="2107" y="9814"/>
                    </a:lnTo>
                    <a:lnTo>
                      <a:pt x="2107" y="10464"/>
                    </a:lnTo>
                    <a:lnTo>
                      <a:pt x="0" y="10464"/>
                    </a:lnTo>
                    <a:lnTo>
                      <a:pt x="0" y="10950"/>
                    </a:lnTo>
                    <a:lnTo>
                      <a:pt x="2107" y="10950"/>
                    </a:lnTo>
                    <a:lnTo>
                      <a:pt x="2107" y="11599"/>
                    </a:lnTo>
                    <a:lnTo>
                      <a:pt x="0" y="11599"/>
                    </a:lnTo>
                    <a:lnTo>
                      <a:pt x="0" y="12088"/>
                    </a:lnTo>
                    <a:lnTo>
                      <a:pt x="2107" y="12088"/>
                    </a:lnTo>
                    <a:lnTo>
                      <a:pt x="2107" y="12736"/>
                    </a:lnTo>
                    <a:lnTo>
                      <a:pt x="0" y="12736"/>
                    </a:lnTo>
                    <a:lnTo>
                      <a:pt x="0" y="13223"/>
                    </a:lnTo>
                    <a:lnTo>
                      <a:pt x="2107" y="13223"/>
                    </a:lnTo>
                    <a:lnTo>
                      <a:pt x="2107" y="13872"/>
                    </a:lnTo>
                    <a:lnTo>
                      <a:pt x="0" y="13872"/>
                    </a:lnTo>
                    <a:lnTo>
                      <a:pt x="0" y="14360"/>
                    </a:lnTo>
                    <a:lnTo>
                      <a:pt x="2107" y="14360"/>
                    </a:lnTo>
                    <a:lnTo>
                      <a:pt x="2107" y="15009"/>
                    </a:lnTo>
                    <a:lnTo>
                      <a:pt x="0" y="15009"/>
                    </a:lnTo>
                    <a:lnTo>
                      <a:pt x="0" y="15495"/>
                    </a:lnTo>
                    <a:lnTo>
                      <a:pt x="2107" y="15495"/>
                    </a:lnTo>
                    <a:lnTo>
                      <a:pt x="2107" y="16145"/>
                    </a:lnTo>
                    <a:lnTo>
                      <a:pt x="0" y="16145"/>
                    </a:lnTo>
                    <a:lnTo>
                      <a:pt x="0" y="16632"/>
                    </a:lnTo>
                    <a:lnTo>
                      <a:pt x="2107" y="16632"/>
                    </a:lnTo>
                    <a:lnTo>
                      <a:pt x="2107" y="17282"/>
                    </a:lnTo>
                    <a:lnTo>
                      <a:pt x="0" y="17282"/>
                    </a:lnTo>
                    <a:lnTo>
                      <a:pt x="0" y="17768"/>
                    </a:lnTo>
                    <a:lnTo>
                      <a:pt x="2107" y="17768"/>
                    </a:lnTo>
                    <a:lnTo>
                      <a:pt x="2107" y="18417"/>
                    </a:lnTo>
                    <a:lnTo>
                      <a:pt x="0" y="18417"/>
                    </a:lnTo>
                    <a:lnTo>
                      <a:pt x="0" y="18903"/>
                    </a:lnTo>
                    <a:lnTo>
                      <a:pt x="2107" y="18903"/>
                    </a:lnTo>
                    <a:lnTo>
                      <a:pt x="2107" y="19554"/>
                    </a:lnTo>
                    <a:lnTo>
                      <a:pt x="0" y="19554"/>
                    </a:lnTo>
                    <a:lnTo>
                      <a:pt x="0" y="20040"/>
                    </a:lnTo>
                    <a:lnTo>
                      <a:pt x="2107" y="20040"/>
                    </a:lnTo>
                    <a:lnTo>
                      <a:pt x="2107" y="20690"/>
                    </a:lnTo>
                    <a:lnTo>
                      <a:pt x="0" y="20690"/>
                    </a:lnTo>
                    <a:lnTo>
                      <a:pt x="0" y="21176"/>
                    </a:lnTo>
                    <a:lnTo>
                      <a:pt x="2107" y="21176"/>
                    </a:lnTo>
                    <a:lnTo>
                      <a:pt x="2107" y="21600"/>
                    </a:lnTo>
                    <a:lnTo>
                      <a:pt x="19490" y="21600"/>
                    </a:lnTo>
                    <a:lnTo>
                      <a:pt x="19490" y="21176"/>
                    </a:lnTo>
                    <a:lnTo>
                      <a:pt x="21600" y="21176"/>
                    </a:lnTo>
                    <a:lnTo>
                      <a:pt x="21600" y="20690"/>
                    </a:lnTo>
                    <a:lnTo>
                      <a:pt x="19490" y="20690"/>
                    </a:lnTo>
                    <a:lnTo>
                      <a:pt x="19490" y="20040"/>
                    </a:lnTo>
                    <a:lnTo>
                      <a:pt x="21600" y="20040"/>
                    </a:lnTo>
                    <a:lnTo>
                      <a:pt x="21600" y="19554"/>
                    </a:lnTo>
                    <a:lnTo>
                      <a:pt x="19490" y="19554"/>
                    </a:lnTo>
                    <a:lnTo>
                      <a:pt x="19490" y="18903"/>
                    </a:lnTo>
                    <a:lnTo>
                      <a:pt x="21600" y="18903"/>
                    </a:lnTo>
                    <a:lnTo>
                      <a:pt x="21600" y="18417"/>
                    </a:lnTo>
                    <a:lnTo>
                      <a:pt x="19490" y="18417"/>
                    </a:lnTo>
                    <a:lnTo>
                      <a:pt x="19490" y="17768"/>
                    </a:lnTo>
                    <a:lnTo>
                      <a:pt x="21600" y="17768"/>
                    </a:lnTo>
                    <a:lnTo>
                      <a:pt x="21600" y="17282"/>
                    </a:lnTo>
                    <a:lnTo>
                      <a:pt x="19490" y="17282"/>
                    </a:lnTo>
                    <a:lnTo>
                      <a:pt x="19490" y="16632"/>
                    </a:lnTo>
                    <a:lnTo>
                      <a:pt x="21600" y="16632"/>
                    </a:lnTo>
                    <a:lnTo>
                      <a:pt x="21600" y="16145"/>
                    </a:lnTo>
                    <a:lnTo>
                      <a:pt x="19490" y="16145"/>
                    </a:lnTo>
                    <a:lnTo>
                      <a:pt x="19490" y="15495"/>
                    </a:lnTo>
                    <a:lnTo>
                      <a:pt x="21600" y="15495"/>
                    </a:lnTo>
                    <a:lnTo>
                      <a:pt x="21600" y="15009"/>
                    </a:lnTo>
                    <a:lnTo>
                      <a:pt x="19490" y="15009"/>
                    </a:lnTo>
                    <a:lnTo>
                      <a:pt x="19490" y="14360"/>
                    </a:lnTo>
                    <a:lnTo>
                      <a:pt x="21600" y="14360"/>
                    </a:lnTo>
                    <a:lnTo>
                      <a:pt x="21600" y="13872"/>
                    </a:lnTo>
                    <a:lnTo>
                      <a:pt x="19490" y="13872"/>
                    </a:lnTo>
                    <a:lnTo>
                      <a:pt x="19490" y="13223"/>
                    </a:lnTo>
                    <a:lnTo>
                      <a:pt x="21600" y="13223"/>
                    </a:lnTo>
                    <a:lnTo>
                      <a:pt x="21600" y="12736"/>
                    </a:lnTo>
                    <a:lnTo>
                      <a:pt x="19490" y="12736"/>
                    </a:lnTo>
                    <a:lnTo>
                      <a:pt x="19490" y="12088"/>
                    </a:lnTo>
                    <a:lnTo>
                      <a:pt x="21600" y="12088"/>
                    </a:lnTo>
                    <a:lnTo>
                      <a:pt x="21600" y="11599"/>
                    </a:lnTo>
                    <a:lnTo>
                      <a:pt x="19490" y="11599"/>
                    </a:lnTo>
                    <a:lnTo>
                      <a:pt x="19490" y="10950"/>
                    </a:lnTo>
                    <a:lnTo>
                      <a:pt x="21600" y="10950"/>
                    </a:lnTo>
                    <a:lnTo>
                      <a:pt x="21600" y="10464"/>
                    </a:lnTo>
                    <a:lnTo>
                      <a:pt x="19490" y="10464"/>
                    </a:lnTo>
                    <a:lnTo>
                      <a:pt x="19490" y="9814"/>
                    </a:lnTo>
                    <a:lnTo>
                      <a:pt x="21600" y="9814"/>
                    </a:lnTo>
                    <a:lnTo>
                      <a:pt x="21600" y="9328"/>
                    </a:lnTo>
                    <a:lnTo>
                      <a:pt x="19490" y="9328"/>
                    </a:lnTo>
                    <a:lnTo>
                      <a:pt x="19490" y="8679"/>
                    </a:lnTo>
                    <a:lnTo>
                      <a:pt x="21600" y="8679"/>
                    </a:lnTo>
                    <a:lnTo>
                      <a:pt x="21600" y="8191"/>
                    </a:lnTo>
                    <a:lnTo>
                      <a:pt x="19490" y="8191"/>
                    </a:lnTo>
                    <a:lnTo>
                      <a:pt x="19490" y="7542"/>
                    </a:lnTo>
                    <a:lnTo>
                      <a:pt x="21600" y="7542"/>
                    </a:lnTo>
                    <a:lnTo>
                      <a:pt x="21600" y="7055"/>
                    </a:lnTo>
                    <a:lnTo>
                      <a:pt x="19490" y="7055"/>
                    </a:lnTo>
                    <a:lnTo>
                      <a:pt x="19490" y="6406"/>
                    </a:lnTo>
                    <a:lnTo>
                      <a:pt x="21600" y="6406"/>
                    </a:lnTo>
                    <a:lnTo>
                      <a:pt x="21600" y="5918"/>
                    </a:lnTo>
                    <a:lnTo>
                      <a:pt x="19490" y="5918"/>
                    </a:lnTo>
                    <a:lnTo>
                      <a:pt x="19490" y="5269"/>
                    </a:lnTo>
                    <a:lnTo>
                      <a:pt x="21600" y="5269"/>
                    </a:lnTo>
                    <a:lnTo>
                      <a:pt x="21600" y="4783"/>
                    </a:lnTo>
                    <a:lnTo>
                      <a:pt x="19490" y="4783"/>
                    </a:lnTo>
                    <a:lnTo>
                      <a:pt x="19490" y="4133"/>
                    </a:lnTo>
                    <a:lnTo>
                      <a:pt x="21600" y="4133"/>
                    </a:lnTo>
                    <a:lnTo>
                      <a:pt x="21600" y="3647"/>
                    </a:lnTo>
                    <a:lnTo>
                      <a:pt x="19490" y="3647"/>
                    </a:lnTo>
                    <a:lnTo>
                      <a:pt x="19490" y="2998"/>
                    </a:lnTo>
                    <a:lnTo>
                      <a:pt x="21600" y="2998"/>
                    </a:lnTo>
                    <a:lnTo>
                      <a:pt x="21600" y="2511"/>
                    </a:lnTo>
                    <a:lnTo>
                      <a:pt x="19490" y="2511"/>
                    </a:lnTo>
                    <a:lnTo>
                      <a:pt x="19490" y="1860"/>
                    </a:lnTo>
                    <a:lnTo>
                      <a:pt x="21600" y="1860"/>
                    </a:lnTo>
                    <a:lnTo>
                      <a:pt x="21600" y="1375"/>
                    </a:lnTo>
                    <a:lnTo>
                      <a:pt x="19490" y="1375"/>
                    </a:lnTo>
                    <a:lnTo>
                      <a:pt x="19490" y="608"/>
                    </a:lnTo>
                    <a:lnTo>
                      <a:pt x="17380" y="608"/>
                    </a:lnTo>
                    <a:lnTo>
                      <a:pt x="17380"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8"/>
              <p:cNvSpPr/>
              <p:nvPr/>
            </p:nvSpPr>
            <p:spPr>
              <a:xfrm>
                <a:off x="91156" y="65507"/>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8"/>
              <p:cNvSpPr/>
              <p:nvPr/>
            </p:nvSpPr>
            <p:spPr>
              <a:xfrm>
                <a:off x="154794" y="65507"/>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8"/>
              <p:cNvSpPr/>
              <p:nvPr/>
            </p:nvSpPr>
            <p:spPr>
              <a:xfrm>
                <a:off x="218282" y="65507"/>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8"/>
              <p:cNvSpPr/>
              <p:nvPr/>
            </p:nvSpPr>
            <p:spPr>
              <a:xfrm>
                <a:off x="281845" y="65507"/>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
              <p:cNvSpPr/>
              <p:nvPr/>
            </p:nvSpPr>
            <p:spPr>
              <a:xfrm>
                <a:off x="345483" y="65507"/>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8"/>
              <p:cNvSpPr/>
              <p:nvPr/>
            </p:nvSpPr>
            <p:spPr>
              <a:xfrm>
                <a:off x="91156" y="153598"/>
                <a:ext cx="28642" cy="2422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8"/>
              <p:cNvSpPr/>
              <p:nvPr/>
            </p:nvSpPr>
            <p:spPr>
              <a:xfrm>
                <a:off x="154794" y="153598"/>
                <a:ext cx="28642" cy="2422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8"/>
              <p:cNvSpPr/>
              <p:nvPr/>
            </p:nvSpPr>
            <p:spPr>
              <a:xfrm>
                <a:off x="218282" y="153598"/>
                <a:ext cx="28717" cy="2422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8"/>
              <p:cNvSpPr/>
              <p:nvPr/>
            </p:nvSpPr>
            <p:spPr>
              <a:xfrm>
                <a:off x="281845" y="153598"/>
                <a:ext cx="28642" cy="2422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8"/>
              <p:cNvSpPr/>
              <p:nvPr/>
            </p:nvSpPr>
            <p:spPr>
              <a:xfrm>
                <a:off x="345483" y="153598"/>
                <a:ext cx="28717" cy="2422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8"/>
              <p:cNvSpPr/>
              <p:nvPr/>
            </p:nvSpPr>
            <p:spPr>
              <a:xfrm>
                <a:off x="91156" y="241614"/>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8"/>
              <p:cNvSpPr/>
              <p:nvPr/>
            </p:nvSpPr>
            <p:spPr>
              <a:xfrm>
                <a:off x="154794" y="241614"/>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8"/>
              <p:cNvSpPr/>
              <p:nvPr/>
            </p:nvSpPr>
            <p:spPr>
              <a:xfrm>
                <a:off x="218282" y="241614"/>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8"/>
              <p:cNvSpPr/>
              <p:nvPr/>
            </p:nvSpPr>
            <p:spPr>
              <a:xfrm>
                <a:off x="281845" y="241614"/>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8"/>
              <p:cNvSpPr/>
              <p:nvPr/>
            </p:nvSpPr>
            <p:spPr>
              <a:xfrm>
                <a:off x="345483" y="241614"/>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8"/>
              <p:cNvSpPr/>
              <p:nvPr/>
            </p:nvSpPr>
            <p:spPr>
              <a:xfrm>
                <a:off x="91156" y="329704"/>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8"/>
              <p:cNvSpPr/>
              <p:nvPr/>
            </p:nvSpPr>
            <p:spPr>
              <a:xfrm>
                <a:off x="154794" y="329704"/>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8"/>
              <p:cNvSpPr/>
              <p:nvPr/>
            </p:nvSpPr>
            <p:spPr>
              <a:xfrm>
                <a:off x="218282" y="329704"/>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8"/>
              <p:cNvSpPr/>
              <p:nvPr/>
            </p:nvSpPr>
            <p:spPr>
              <a:xfrm>
                <a:off x="281845" y="329704"/>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8"/>
              <p:cNvSpPr/>
              <p:nvPr/>
            </p:nvSpPr>
            <p:spPr>
              <a:xfrm>
                <a:off x="345483" y="329704"/>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8"/>
              <p:cNvSpPr/>
              <p:nvPr/>
            </p:nvSpPr>
            <p:spPr>
              <a:xfrm>
                <a:off x="91156" y="417795"/>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8"/>
              <p:cNvSpPr/>
              <p:nvPr/>
            </p:nvSpPr>
            <p:spPr>
              <a:xfrm>
                <a:off x="154794" y="417795"/>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8"/>
              <p:cNvSpPr/>
              <p:nvPr/>
            </p:nvSpPr>
            <p:spPr>
              <a:xfrm>
                <a:off x="218282" y="417795"/>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8"/>
              <p:cNvSpPr/>
              <p:nvPr/>
            </p:nvSpPr>
            <p:spPr>
              <a:xfrm>
                <a:off x="281845" y="417795"/>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8"/>
              <p:cNvSpPr/>
              <p:nvPr/>
            </p:nvSpPr>
            <p:spPr>
              <a:xfrm>
                <a:off x="345483" y="417795"/>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8"/>
              <p:cNvSpPr/>
              <p:nvPr/>
            </p:nvSpPr>
            <p:spPr>
              <a:xfrm>
                <a:off x="91156" y="505811"/>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8"/>
              <p:cNvSpPr/>
              <p:nvPr/>
            </p:nvSpPr>
            <p:spPr>
              <a:xfrm>
                <a:off x="154794" y="505811"/>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8"/>
              <p:cNvSpPr/>
              <p:nvPr/>
            </p:nvSpPr>
            <p:spPr>
              <a:xfrm>
                <a:off x="218282" y="505811"/>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8"/>
              <p:cNvSpPr/>
              <p:nvPr/>
            </p:nvSpPr>
            <p:spPr>
              <a:xfrm>
                <a:off x="281845" y="505811"/>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8"/>
              <p:cNvSpPr/>
              <p:nvPr/>
            </p:nvSpPr>
            <p:spPr>
              <a:xfrm>
                <a:off x="345483" y="505811"/>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8"/>
              <p:cNvSpPr/>
              <p:nvPr/>
            </p:nvSpPr>
            <p:spPr>
              <a:xfrm>
                <a:off x="91156" y="593902"/>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8"/>
              <p:cNvSpPr/>
              <p:nvPr/>
            </p:nvSpPr>
            <p:spPr>
              <a:xfrm>
                <a:off x="154794" y="593902"/>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8"/>
              <p:cNvSpPr/>
              <p:nvPr/>
            </p:nvSpPr>
            <p:spPr>
              <a:xfrm>
                <a:off x="218282" y="593902"/>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8"/>
              <p:cNvSpPr/>
              <p:nvPr/>
            </p:nvSpPr>
            <p:spPr>
              <a:xfrm>
                <a:off x="281845" y="593902"/>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8"/>
              <p:cNvSpPr/>
              <p:nvPr/>
            </p:nvSpPr>
            <p:spPr>
              <a:xfrm>
                <a:off x="345483" y="593902"/>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8"/>
              <p:cNvSpPr/>
              <p:nvPr/>
            </p:nvSpPr>
            <p:spPr>
              <a:xfrm>
                <a:off x="91156" y="682068"/>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8"/>
              <p:cNvSpPr/>
              <p:nvPr/>
            </p:nvSpPr>
            <p:spPr>
              <a:xfrm>
                <a:off x="154794" y="682068"/>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8"/>
              <p:cNvSpPr/>
              <p:nvPr/>
            </p:nvSpPr>
            <p:spPr>
              <a:xfrm>
                <a:off x="218282" y="682068"/>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8"/>
              <p:cNvSpPr/>
              <p:nvPr/>
            </p:nvSpPr>
            <p:spPr>
              <a:xfrm>
                <a:off x="281845" y="682068"/>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8"/>
              <p:cNvSpPr/>
              <p:nvPr/>
            </p:nvSpPr>
            <p:spPr>
              <a:xfrm>
                <a:off x="345483" y="682068"/>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8"/>
              <p:cNvSpPr/>
              <p:nvPr/>
            </p:nvSpPr>
            <p:spPr>
              <a:xfrm>
                <a:off x="91156" y="770159"/>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
              <p:cNvSpPr/>
              <p:nvPr/>
            </p:nvSpPr>
            <p:spPr>
              <a:xfrm>
                <a:off x="154794" y="770159"/>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8"/>
              <p:cNvSpPr/>
              <p:nvPr/>
            </p:nvSpPr>
            <p:spPr>
              <a:xfrm>
                <a:off x="218282" y="770159"/>
                <a:ext cx="28717"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8"/>
              <p:cNvSpPr/>
              <p:nvPr/>
            </p:nvSpPr>
            <p:spPr>
              <a:xfrm>
                <a:off x="281845" y="770159"/>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8"/>
              <p:cNvSpPr/>
              <p:nvPr/>
            </p:nvSpPr>
            <p:spPr>
              <a:xfrm>
                <a:off x="345483" y="770159"/>
                <a:ext cx="28717"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8"/>
              <p:cNvSpPr/>
              <p:nvPr/>
            </p:nvSpPr>
            <p:spPr>
              <a:xfrm>
                <a:off x="91156" y="858100"/>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8"/>
              <p:cNvSpPr/>
              <p:nvPr/>
            </p:nvSpPr>
            <p:spPr>
              <a:xfrm>
                <a:off x="154794" y="858100"/>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8"/>
              <p:cNvSpPr/>
              <p:nvPr/>
            </p:nvSpPr>
            <p:spPr>
              <a:xfrm>
                <a:off x="218282" y="858100"/>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8"/>
              <p:cNvSpPr/>
              <p:nvPr/>
            </p:nvSpPr>
            <p:spPr>
              <a:xfrm>
                <a:off x="281845" y="858100"/>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8"/>
              <p:cNvSpPr/>
              <p:nvPr/>
            </p:nvSpPr>
            <p:spPr>
              <a:xfrm>
                <a:off x="345483" y="858100"/>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8"/>
              <p:cNvSpPr/>
              <p:nvPr/>
            </p:nvSpPr>
            <p:spPr>
              <a:xfrm>
                <a:off x="91156" y="946266"/>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8"/>
              <p:cNvSpPr/>
              <p:nvPr/>
            </p:nvSpPr>
            <p:spPr>
              <a:xfrm>
                <a:off x="154794" y="946266"/>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8"/>
              <p:cNvSpPr/>
              <p:nvPr/>
            </p:nvSpPr>
            <p:spPr>
              <a:xfrm>
                <a:off x="218282" y="946266"/>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8"/>
              <p:cNvSpPr/>
              <p:nvPr/>
            </p:nvSpPr>
            <p:spPr>
              <a:xfrm>
                <a:off x="281845" y="946266"/>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8"/>
              <p:cNvSpPr/>
              <p:nvPr/>
            </p:nvSpPr>
            <p:spPr>
              <a:xfrm>
                <a:off x="345483" y="946266"/>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8"/>
              <p:cNvSpPr/>
              <p:nvPr/>
            </p:nvSpPr>
            <p:spPr>
              <a:xfrm>
                <a:off x="91156" y="1034356"/>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8"/>
              <p:cNvSpPr/>
              <p:nvPr/>
            </p:nvSpPr>
            <p:spPr>
              <a:xfrm>
                <a:off x="154794" y="1034356"/>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8"/>
              <p:cNvSpPr/>
              <p:nvPr/>
            </p:nvSpPr>
            <p:spPr>
              <a:xfrm>
                <a:off x="218282" y="1034356"/>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8"/>
              <p:cNvSpPr/>
              <p:nvPr/>
            </p:nvSpPr>
            <p:spPr>
              <a:xfrm>
                <a:off x="281845" y="1034356"/>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8"/>
              <p:cNvSpPr/>
              <p:nvPr/>
            </p:nvSpPr>
            <p:spPr>
              <a:xfrm>
                <a:off x="345483" y="1034356"/>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8"/>
              <p:cNvSpPr/>
              <p:nvPr/>
            </p:nvSpPr>
            <p:spPr>
              <a:xfrm>
                <a:off x="91156" y="1122372"/>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8"/>
              <p:cNvSpPr/>
              <p:nvPr/>
            </p:nvSpPr>
            <p:spPr>
              <a:xfrm>
                <a:off x="154794" y="1122372"/>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8"/>
              <p:cNvSpPr/>
              <p:nvPr/>
            </p:nvSpPr>
            <p:spPr>
              <a:xfrm>
                <a:off x="218282" y="1122372"/>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8"/>
              <p:cNvSpPr/>
              <p:nvPr/>
            </p:nvSpPr>
            <p:spPr>
              <a:xfrm>
                <a:off x="281845" y="1122372"/>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8"/>
              <p:cNvSpPr/>
              <p:nvPr/>
            </p:nvSpPr>
            <p:spPr>
              <a:xfrm>
                <a:off x="345483" y="1122372"/>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8"/>
              <p:cNvSpPr/>
              <p:nvPr/>
            </p:nvSpPr>
            <p:spPr>
              <a:xfrm>
                <a:off x="91156" y="1210463"/>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8"/>
              <p:cNvSpPr/>
              <p:nvPr/>
            </p:nvSpPr>
            <p:spPr>
              <a:xfrm>
                <a:off x="154794" y="1210463"/>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8"/>
              <p:cNvSpPr/>
              <p:nvPr/>
            </p:nvSpPr>
            <p:spPr>
              <a:xfrm>
                <a:off x="218282" y="1210463"/>
                <a:ext cx="28717"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8"/>
              <p:cNvSpPr/>
              <p:nvPr/>
            </p:nvSpPr>
            <p:spPr>
              <a:xfrm>
                <a:off x="281845" y="1210463"/>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8"/>
              <p:cNvSpPr/>
              <p:nvPr/>
            </p:nvSpPr>
            <p:spPr>
              <a:xfrm>
                <a:off x="345483" y="1210463"/>
                <a:ext cx="28717"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8"/>
              <p:cNvSpPr/>
              <p:nvPr/>
            </p:nvSpPr>
            <p:spPr>
              <a:xfrm>
                <a:off x="91156" y="1298479"/>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8"/>
              <p:cNvSpPr/>
              <p:nvPr/>
            </p:nvSpPr>
            <p:spPr>
              <a:xfrm>
                <a:off x="154794" y="1298479"/>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8"/>
              <p:cNvSpPr/>
              <p:nvPr/>
            </p:nvSpPr>
            <p:spPr>
              <a:xfrm>
                <a:off x="218282" y="1298479"/>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8"/>
              <p:cNvSpPr/>
              <p:nvPr/>
            </p:nvSpPr>
            <p:spPr>
              <a:xfrm>
                <a:off x="281845" y="1298479"/>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8"/>
              <p:cNvSpPr/>
              <p:nvPr/>
            </p:nvSpPr>
            <p:spPr>
              <a:xfrm>
                <a:off x="345483" y="1298479"/>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8"/>
              <p:cNvSpPr/>
              <p:nvPr/>
            </p:nvSpPr>
            <p:spPr>
              <a:xfrm>
                <a:off x="91156" y="1386570"/>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8"/>
              <p:cNvSpPr/>
              <p:nvPr/>
            </p:nvSpPr>
            <p:spPr>
              <a:xfrm>
                <a:off x="154794" y="1386570"/>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8"/>
              <p:cNvSpPr/>
              <p:nvPr/>
            </p:nvSpPr>
            <p:spPr>
              <a:xfrm>
                <a:off x="218282" y="1386570"/>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8"/>
              <p:cNvSpPr/>
              <p:nvPr/>
            </p:nvSpPr>
            <p:spPr>
              <a:xfrm>
                <a:off x="281845" y="1386570"/>
                <a:ext cx="28642"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8"/>
              <p:cNvSpPr/>
              <p:nvPr/>
            </p:nvSpPr>
            <p:spPr>
              <a:xfrm>
                <a:off x="345483" y="1386570"/>
                <a:ext cx="28717" cy="2415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8"/>
              <p:cNvSpPr/>
              <p:nvPr/>
            </p:nvSpPr>
            <p:spPr>
              <a:xfrm>
                <a:off x="91156" y="1474661"/>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8"/>
              <p:cNvSpPr/>
              <p:nvPr/>
            </p:nvSpPr>
            <p:spPr>
              <a:xfrm>
                <a:off x="154794" y="1474661"/>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8"/>
              <p:cNvSpPr/>
              <p:nvPr/>
            </p:nvSpPr>
            <p:spPr>
              <a:xfrm>
                <a:off x="218282" y="1474661"/>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8"/>
              <p:cNvSpPr/>
              <p:nvPr/>
            </p:nvSpPr>
            <p:spPr>
              <a:xfrm>
                <a:off x="281845" y="1474661"/>
                <a:ext cx="28642"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8"/>
              <p:cNvSpPr/>
              <p:nvPr/>
            </p:nvSpPr>
            <p:spPr>
              <a:xfrm>
                <a:off x="345483" y="1474661"/>
                <a:ext cx="28717" cy="2423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8"/>
              <p:cNvSpPr/>
              <p:nvPr/>
            </p:nvSpPr>
            <p:spPr>
              <a:xfrm>
                <a:off x="91156" y="1562827"/>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8"/>
              <p:cNvSpPr/>
              <p:nvPr/>
            </p:nvSpPr>
            <p:spPr>
              <a:xfrm>
                <a:off x="154794" y="1562827"/>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8"/>
              <p:cNvSpPr/>
              <p:nvPr/>
            </p:nvSpPr>
            <p:spPr>
              <a:xfrm>
                <a:off x="218282" y="1562827"/>
                <a:ext cx="28717"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8"/>
              <p:cNvSpPr/>
              <p:nvPr/>
            </p:nvSpPr>
            <p:spPr>
              <a:xfrm>
                <a:off x="281845" y="1562827"/>
                <a:ext cx="28642"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8"/>
              <p:cNvSpPr/>
              <p:nvPr/>
            </p:nvSpPr>
            <p:spPr>
              <a:xfrm>
                <a:off x="345483" y="1562827"/>
                <a:ext cx="28717" cy="2408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9" name="Google Shape;899;p8"/>
            <p:cNvSpPr/>
            <p:nvPr/>
          </p:nvSpPr>
          <p:spPr>
            <a:xfrm>
              <a:off x="564962" y="263225"/>
              <a:ext cx="494447" cy="2101992"/>
            </a:xfrm>
            <a:custGeom>
              <a:rect b="b" l="l" r="r" t="t"/>
              <a:pathLst>
                <a:path extrusionOk="0" h="21600" w="21600">
                  <a:moveTo>
                    <a:pt x="10973" y="0"/>
                  </a:moveTo>
                  <a:lnTo>
                    <a:pt x="9559" y="4006"/>
                  </a:lnTo>
                  <a:lnTo>
                    <a:pt x="4358" y="4006"/>
                  </a:lnTo>
                  <a:lnTo>
                    <a:pt x="4358" y="4601"/>
                  </a:lnTo>
                  <a:lnTo>
                    <a:pt x="2365" y="4601"/>
                  </a:lnTo>
                  <a:lnTo>
                    <a:pt x="2365" y="6142"/>
                  </a:lnTo>
                  <a:lnTo>
                    <a:pt x="0" y="6142"/>
                  </a:lnTo>
                  <a:lnTo>
                    <a:pt x="0" y="21600"/>
                  </a:lnTo>
                  <a:lnTo>
                    <a:pt x="21600" y="21600"/>
                  </a:lnTo>
                  <a:lnTo>
                    <a:pt x="21600" y="6142"/>
                  </a:lnTo>
                  <a:lnTo>
                    <a:pt x="19088" y="6142"/>
                  </a:lnTo>
                  <a:lnTo>
                    <a:pt x="19088" y="4601"/>
                  </a:lnTo>
                  <a:lnTo>
                    <a:pt x="17592" y="4601"/>
                  </a:lnTo>
                  <a:lnTo>
                    <a:pt x="17592" y="4006"/>
                  </a:lnTo>
                  <a:lnTo>
                    <a:pt x="12750" y="4006"/>
                  </a:lnTo>
                  <a:lnTo>
                    <a:pt x="10973"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8"/>
            <p:cNvSpPr/>
            <p:nvPr/>
          </p:nvSpPr>
          <p:spPr>
            <a:xfrm>
              <a:off x="632638" y="918672"/>
              <a:ext cx="65883"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8"/>
            <p:cNvSpPr/>
            <p:nvPr/>
          </p:nvSpPr>
          <p:spPr>
            <a:xfrm>
              <a:off x="730301" y="918672"/>
              <a:ext cx="65882"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8"/>
            <p:cNvSpPr/>
            <p:nvPr/>
          </p:nvSpPr>
          <p:spPr>
            <a:xfrm>
              <a:off x="828113" y="918672"/>
              <a:ext cx="65808"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8"/>
            <p:cNvSpPr/>
            <p:nvPr/>
          </p:nvSpPr>
          <p:spPr>
            <a:xfrm>
              <a:off x="925851" y="918672"/>
              <a:ext cx="65807"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8"/>
            <p:cNvSpPr/>
            <p:nvPr/>
          </p:nvSpPr>
          <p:spPr>
            <a:xfrm>
              <a:off x="632638" y="1000556"/>
              <a:ext cx="65883"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8"/>
            <p:cNvSpPr/>
            <p:nvPr/>
          </p:nvSpPr>
          <p:spPr>
            <a:xfrm>
              <a:off x="730301" y="1000556"/>
              <a:ext cx="65882"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8"/>
            <p:cNvSpPr/>
            <p:nvPr/>
          </p:nvSpPr>
          <p:spPr>
            <a:xfrm>
              <a:off x="828113" y="1000556"/>
              <a:ext cx="65808"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8"/>
            <p:cNvSpPr/>
            <p:nvPr/>
          </p:nvSpPr>
          <p:spPr>
            <a:xfrm>
              <a:off x="925851" y="1000556"/>
              <a:ext cx="65807"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8"/>
            <p:cNvSpPr/>
            <p:nvPr/>
          </p:nvSpPr>
          <p:spPr>
            <a:xfrm>
              <a:off x="632638" y="1082290"/>
              <a:ext cx="65883"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8"/>
            <p:cNvSpPr/>
            <p:nvPr/>
          </p:nvSpPr>
          <p:spPr>
            <a:xfrm>
              <a:off x="730301" y="1082290"/>
              <a:ext cx="65882"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8"/>
            <p:cNvSpPr/>
            <p:nvPr/>
          </p:nvSpPr>
          <p:spPr>
            <a:xfrm>
              <a:off x="828113" y="1082290"/>
              <a:ext cx="65808"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8"/>
            <p:cNvSpPr/>
            <p:nvPr/>
          </p:nvSpPr>
          <p:spPr>
            <a:xfrm>
              <a:off x="925851" y="1082290"/>
              <a:ext cx="65807"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8"/>
            <p:cNvSpPr/>
            <p:nvPr/>
          </p:nvSpPr>
          <p:spPr>
            <a:xfrm>
              <a:off x="632638" y="1164025"/>
              <a:ext cx="65883"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8"/>
            <p:cNvSpPr/>
            <p:nvPr/>
          </p:nvSpPr>
          <p:spPr>
            <a:xfrm>
              <a:off x="730301" y="1164025"/>
              <a:ext cx="65882"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8"/>
            <p:cNvSpPr/>
            <p:nvPr/>
          </p:nvSpPr>
          <p:spPr>
            <a:xfrm>
              <a:off x="828113" y="1164025"/>
              <a:ext cx="65808"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8"/>
            <p:cNvSpPr/>
            <p:nvPr/>
          </p:nvSpPr>
          <p:spPr>
            <a:xfrm>
              <a:off x="925851" y="1164025"/>
              <a:ext cx="65807"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8"/>
            <p:cNvSpPr/>
            <p:nvPr/>
          </p:nvSpPr>
          <p:spPr>
            <a:xfrm>
              <a:off x="632638" y="1245834"/>
              <a:ext cx="65883"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730301" y="1245834"/>
              <a:ext cx="65882"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828113" y="1245834"/>
              <a:ext cx="65808"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925851" y="1245834"/>
              <a:ext cx="65807"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632638" y="1327644"/>
              <a:ext cx="65883"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8"/>
            <p:cNvSpPr/>
            <p:nvPr/>
          </p:nvSpPr>
          <p:spPr>
            <a:xfrm>
              <a:off x="730301" y="1327644"/>
              <a:ext cx="65882"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8"/>
            <p:cNvSpPr/>
            <p:nvPr/>
          </p:nvSpPr>
          <p:spPr>
            <a:xfrm>
              <a:off x="828113" y="1327644"/>
              <a:ext cx="65808"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8"/>
            <p:cNvSpPr/>
            <p:nvPr/>
          </p:nvSpPr>
          <p:spPr>
            <a:xfrm>
              <a:off x="925851" y="1327644"/>
              <a:ext cx="65807"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8"/>
            <p:cNvSpPr/>
            <p:nvPr/>
          </p:nvSpPr>
          <p:spPr>
            <a:xfrm>
              <a:off x="632638" y="1409378"/>
              <a:ext cx="65883"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8"/>
            <p:cNvSpPr/>
            <p:nvPr/>
          </p:nvSpPr>
          <p:spPr>
            <a:xfrm>
              <a:off x="730301" y="1409378"/>
              <a:ext cx="65882"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8"/>
            <p:cNvSpPr/>
            <p:nvPr/>
          </p:nvSpPr>
          <p:spPr>
            <a:xfrm>
              <a:off x="828113" y="1409378"/>
              <a:ext cx="65808"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8"/>
            <p:cNvSpPr/>
            <p:nvPr/>
          </p:nvSpPr>
          <p:spPr>
            <a:xfrm>
              <a:off x="925851" y="1409378"/>
              <a:ext cx="65807"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8"/>
            <p:cNvSpPr/>
            <p:nvPr/>
          </p:nvSpPr>
          <p:spPr>
            <a:xfrm>
              <a:off x="632638" y="1491187"/>
              <a:ext cx="65883"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8"/>
            <p:cNvSpPr/>
            <p:nvPr/>
          </p:nvSpPr>
          <p:spPr>
            <a:xfrm>
              <a:off x="730301" y="1491187"/>
              <a:ext cx="65882"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8"/>
            <p:cNvSpPr/>
            <p:nvPr/>
          </p:nvSpPr>
          <p:spPr>
            <a:xfrm>
              <a:off x="828113" y="1491187"/>
              <a:ext cx="65808"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8"/>
            <p:cNvSpPr/>
            <p:nvPr/>
          </p:nvSpPr>
          <p:spPr>
            <a:xfrm>
              <a:off x="925851" y="1491187"/>
              <a:ext cx="65807" cy="5548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8"/>
            <p:cNvSpPr/>
            <p:nvPr/>
          </p:nvSpPr>
          <p:spPr>
            <a:xfrm>
              <a:off x="632638" y="1572997"/>
              <a:ext cx="65883"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8"/>
            <p:cNvSpPr/>
            <p:nvPr/>
          </p:nvSpPr>
          <p:spPr>
            <a:xfrm>
              <a:off x="730301" y="1572997"/>
              <a:ext cx="65882"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8"/>
            <p:cNvSpPr/>
            <p:nvPr/>
          </p:nvSpPr>
          <p:spPr>
            <a:xfrm>
              <a:off x="828113" y="1572997"/>
              <a:ext cx="65808"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8"/>
            <p:cNvSpPr/>
            <p:nvPr/>
          </p:nvSpPr>
          <p:spPr>
            <a:xfrm>
              <a:off x="925851" y="1572997"/>
              <a:ext cx="65807" cy="5548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8"/>
            <p:cNvSpPr/>
            <p:nvPr/>
          </p:nvSpPr>
          <p:spPr>
            <a:xfrm>
              <a:off x="632638" y="1654806"/>
              <a:ext cx="65883"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8"/>
            <p:cNvSpPr/>
            <p:nvPr/>
          </p:nvSpPr>
          <p:spPr>
            <a:xfrm>
              <a:off x="730301" y="1654806"/>
              <a:ext cx="65882"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8"/>
            <p:cNvSpPr/>
            <p:nvPr/>
          </p:nvSpPr>
          <p:spPr>
            <a:xfrm>
              <a:off x="828113" y="1654806"/>
              <a:ext cx="65808"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8"/>
            <p:cNvSpPr/>
            <p:nvPr/>
          </p:nvSpPr>
          <p:spPr>
            <a:xfrm>
              <a:off x="925851" y="1654806"/>
              <a:ext cx="65807"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8"/>
            <p:cNvSpPr/>
            <p:nvPr/>
          </p:nvSpPr>
          <p:spPr>
            <a:xfrm>
              <a:off x="632638" y="1736615"/>
              <a:ext cx="65883"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8"/>
            <p:cNvSpPr/>
            <p:nvPr/>
          </p:nvSpPr>
          <p:spPr>
            <a:xfrm>
              <a:off x="730301" y="1736615"/>
              <a:ext cx="65882"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8"/>
            <p:cNvSpPr/>
            <p:nvPr/>
          </p:nvSpPr>
          <p:spPr>
            <a:xfrm>
              <a:off x="828113" y="1736615"/>
              <a:ext cx="65808"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8"/>
            <p:cNvSpPr/>
            <p:nvPr/>
          </p:nvSpPr>
          <p:spPr>
            <a:xfrm>
              <a:off x="925851" y="1736615"/>
              <a:ext cx="65807"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8"/>
            <p:cNvSpPr/>
            <p:nvPr/>
          </p:nvSpPr>
          <p:spPr>
            <a:xfrm>
              <a:off x="632638" y="1818350"/>
              <a:ext cx="65883"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8"/>
            <p:cNvSpPr/>
            <p:nvPr/>
          </p:nvSpPr>
          <p:spPr>
            <a:xfrm>
              <a:off x="730301" y="1818350"/>
              <a:ext cx="65882"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8"/>
            <p:cNvSpPr/>
            <p:nvPr/>
          </p:nvSpPr>
          <p:spPr>
            <a:xfrm>
              <a:off x="828113" y="1818350"/>
              <a:ext cx="65808"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8"/>
            <p:cNvSpPr/>
            <p:nvPr/>
          </p:nvSpPr>
          <p:spPr>
            <a:xfrm>
              <a:off x="925851" y="1818350"/>
              <a:ext cx="65807"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8"/>
            <p:cNvSpPr/>
            <p:nvPr/>
          </p:nvSpPr>
          <p:spPr>
            <a:xfrm>
              <a:off x="632638" y="1900159"/>
              <a:ext cx="65883"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8"/>
            <p:cNvSpPr/>
            <p:nvPr/>
          </p:nvSpPr>
          <p:spPr>
            <a:xfrm>
              <a:off x="730301" y="1900159"/>
              <a:ext cx="65882"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8"/>
            <p:cNvSpPr/>
            <p:nvPr/>
          </p:nvSpPr>
          <p:spPr>
            <a:xfrm>
              <a:off x="828113" y="1900159"/>
              <a:ext cx="65808"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8"/>
            <p:cNvSpPr/>
            <p:nvPr/>
          </p:nvSpPr>
          <p:spPr>
            <a:xfrm>
              <a:off x="925851" y="1900159"/>
              <a:ext cx="65807" cy="5541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8"/>
            <p:cNvSpPr/>
            <p:nvPr/>
          </p:nvSpPr>
          <p:spPr>
            <a:xfrm>
              <a:off x="991657" y="2069162"/>
              <a:ext cx="204375" cy="296055"/>
            </a:xfrm>
            <a:prstGeom prst="rect">
              <a:avLst/>
            </a:pr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8"/>
            <p:cNvSpPr/>
            <p:nvPr/>
          </p:nvSpPr>
          <p:spPr>
            <a:xfrm>
              <a:off x="406653" y="2069162"/>
              <a:ext cx="204225" cy="296055"/>
            </a:xfrm>
            <a:prstGeom prst="rect">
              <a:avLst/>
            </a:pr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8"/>
            <p:cNvSpPr/>
            <p:nvPr/>
          </p:nvSpPr>
          <p:spPr>
            <a:xfrm>
              <a:off x="2610420" y="1957141"/>
              <a:ext cx="354309" cy="408076"/>
            </a:xfrm>
            <a:custGeom>
              <a:rect b="b" l="l" r="r" t="t"/>
              <a:pathLst>
                <a:path extrusionOk="0" h="21600" w="21600">
                  <a:moveTo>
                    <a:pt x="3050" y="0"/>
                  </a:moveTo>
                  <a:lnTo>
                    <a:pt x="3050" y="2866"/>
                  </a:lnTo>
                  <a:lnTo>
                    <a:pt x="0" y="2866"/>
                  </a:lnTo>
                  <a:lnTo>
                    <a:pt x="0" y="21600"/>
                  </a:lnTo>
                  <a:lnTo>
                    <a:pt x="21600" y="21600"/>
                  </a:lnTo>
                  <a:lnTo>
                    <a:pt x="21600" y="2866"/>
                  </a:lnTo>
                  <a:lnTo>
                    <a:pt x="18546" y="2866"/>
                  </a:lnTo>
                  <a:lnTo>
                    <a:pt x="18546"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8"/>
            <p:cNvSpPr/>
            <p:nvPr/>
          </p:nvSpPr>
          <p:spPr>
            <a:xfrm>
              <a:off x="2640108" y="2039026"/>
              <a:ext cx="294933" cy="569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8"/>
            <p:cNvSpPr/>
            <p:nvPr/>
          </p:nvSpPr>
          <p:spPr>
            <a:xfrm>
              <a:off x="2640108" y="2124424"/>
              <a:ext cx="59002" cy="7336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8"/>
            <p:cNvSpPr/>
            <p:nvPr/>
          </p:nvSpPr>
          <p:spPr>
            <a:xfrm>
              <a:off x="2876039" y="2124424"/>
              <a:ext cx="59002" cy="7336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8"/>
            <p:cNvSpPr/>
            <p:nvPr/>
          </p:nvSpPr>
          <p:spPr>
            <a:xfrm>
              <a:off x="2758036" y="2124424"/>
              <a:ext cx="58927" cy="7336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8"/>
            <p:cNvSpPr/>
            <p:nvPr/>
          </p:nvSpPr>
          <p:spPr>
            <a:xfrm>
              <a:off x="2640108" y="2226050"/>
              <a:ext cx="59002" cy="7343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8"/>
            <p:cNvSpPr/>
            <p:nvPr/>
          </p:nvSpPr>
          <p:spPr>
            <a:xfrm>
              <a:off x="2876039" y="2226050"/>
              <a:ext cx="59002" cy="7343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8"/>
            <p:cNvSpPr/>
            <p:nvPr/>
          </p:nvSpPr>
          <p:spPr>
            <a:xfrm>
              <a:off x="2758036" y="2226050"/>
              <a:ext cx="58927" cy="7343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8"/>
            <p:cNvSpPr/>
            <p:nvPr/>
          </p:nvSpPr>
          <p:spPr>
            <a:xfrm>
              <a:off x="893845" y="2108048"/>
              <a:ext cx="1068981" cy="257169"/>
            </a:xfrm>
            <a:prstGeom prst="rect">
              <a:avLst/>
            </a:pr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8"/>
            <p:cNvSpPr/>
            <p:nvPr/>
          </p:nvSpPr>
          <p:spPr>
            <a:xfrm>
              <a:off x="1648824" y="2208253"/>
              <a:ext cx="628078" cy="156964"/>
            </a:xfrm>
            <a:prstGeom prst="rect">
              <a:avLst/>
            </a:pr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8"/>
            <p:cNvSpPr/>
            <p:nvPr/>
          </p:nvSpPr>
          <p:spPr>
            <a:xfrm>
              <a:off x="2027809" y="2108048"/>
              <a:ext cx="628004" cy="257169"/>
            </a:xfrm>
            <a:prstGeom prst="rect">
              <a:avLst/>
            </a:pr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8"/>
            <p:cNvSpPr/>
            <p:nvPr/>
          </p:nvSpPr>
          <p:spPr>
            <a:xfrm>
              <a:off x="2950968" y="2118218"/>
              <a:ext cx="94299" cy="246999"/>
            </a:xfrm>
            <a:prstGeom prst="rect">
              <a:avLst/>
            </a:pr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8"/>
            <p:cNvSpPr/>
            <p:nvPr/>
          </p:nvSpPr>
          <p:spPr>
            <a:xfrm>
              <a:off x="2050093" y="358270"/>
              <a:ext cx="520395" cy="1855293"/>
            </a:xfrm>
            <a:custGeom>
              <a:rect b="b" l="l" r="r" t="t"/>
              <a:pathLst>
                <a:path extrusionOk="0" h="21600" w="21600">
                  <a:moveTo>
                    <a:pt x="4283" y="0"/>
                  </a:moveTo>
                  <a:lnTo>
                    <a:pt x="4283" y="607"/>
                  </a:lnTo>
                  <a:lnTo>
                    <a:pt x="2111" y="607"/>
                  </a:lnTo>
                  <a:lnTo>
                    <a:pt x="2111" y="1373"/>
                  </a:lnTo>
                  <a:lnTo>
                    <a:pt x="0" y="1373"/>
                  </a:lnTo>
                  <a:lnTo>
                    <a:pt x="0" y="1860"/>
                  </a:lnTo>
                  <a:lnTo>
                    <a:pt x="2111" y="1860"/>
                  </a:lnTo>
                  <a:lnTo>
                    <a:pt x="2111" y="2510"/>
                  </a:lnTo>
                  <a:lnTo>
                    <a:pt x="0" y="2510"/>
                  </a:lnTo>
                  <a:lnTo>
                    <a:pt x="0" y="2996"/>
                  </a:lnTo>
                  <a:lnTo>
                    <a:pt x="2111" y="2996"/>
                  </a:lnTo>
                  <a:lnTo>
                    <a:pt x="2111" y="3645"/>
                  </a:lnTo>
                  <a:lnTo>
                    <a:pt x="0" y="3645"/>
                  </a:lnTo>
                  <a:lnTo>
                    <a:pt x="0" y="4133"/>
                  </a:lnTo>
                  <a:lnTo>
                    <a:pt x="2111" y="4133"/>
                  </a:lnTo>
                  <a:lnTo>
                    <a:pt x="2111" y="4781"/>
                  </a:lnTo>
                  <a:lnTo>
                    <a:pt x="0" y="4781"/>
                  </a:lnTo>
                  <a:lnTo>
                    <a:pt x="0" y="5268"/>
                  </a:lnTo>
                  <a:lnTo>
                    <a:pt x="2111" y="5268"/>
                  </a:lnTo>
                  <a:lnTo>
                    <a:pt x="2111" y="5918"/>
                  </a:lnTo>
                  <a:lnTo>
                    <a:pt x="0" y="5918"/>
                  </a:lnTo>
                  <a:lnTo>
                    <a:pt x="0" y="6404"/>
                  </a:lnTo>
                  <a:lnTo>
                    <a:pt x="2111" y="6404"/>
                  </a:lnTo>
                  <a:lnTo>
                    <a:pt x="2111" y="7054"/>
                  </a:lnTo>
                  <a:lnTo>
                    <a:pt x="0" y="7054"/>
                  </a:lnTo>
                  <a:lnTo>
                    <a:pt x="0" y="7541"/>
                  </a:lnTo>
                  <a:lnTo>
                    <a:pt x="2111" y="7541"/>
                  </a:lnTo>
                  <a:lnTo>
                    <a:pt x="2111" y="8191"/>
                  </a:lnTo>
                  <a:lnTo>
                    <a:pt x="0" y="8191"/>
                  </a:lnTo>
                  <a:lnTo>
                    <a:pt x="0" y="8677"/>
                  </a:lnTo>
                  <a:lnTo>
                    <a:pt x="2111" y="8677"/>
                  </a:lnTo>
                  <a:lnTo>
                    <a:pt x="2111" y="9326"/>
                  </a:lnTo>
                  <a:lnTo>
                    <a:pt x="0" y="9326"/>
                  </a:lnTo>
                  <a:lnTo>
                    <a:pt x="0" y="9814"/>
                  </a:lnTo>
                  <a:lnTo>
                    <a:pt x="2111" y="9814"/>
                  </a:lnTo>
                  <a:lnTo>
                    <a:pt x="2111" y="10462"/>
                  </a:lnTo>
                  <a:lnTo>
                    <a:pt x="0" y="10462"/>
                  </a:lnTo>
                  <a:lnTo>
                    <a:pt x="0" y="10950"/>
                  </a:lnTo>
                  <a:lnTo>
                    <a:pt x="2111" y="10950"/>
                  </a:lnTo>
                  <a:lnTo>
                    <a:pt x="2111" y="11600"/>
                  </a:lnTo>
                  <a:lnTo>
                    <a:pt x="0" y="11600"/>
                  </a:lnTo>
                  <a:lnTo>
                    <a:pt x="0" y="12086"/>
                  </a:lnTo>
                  <a:lnTo>
                    <a:pt x="2111" y="12086"/>
                  </a:lnTo>
                  <a:lnTo>
                    <a:pt x="2111" y="12735"/>
                  </a:lnTo>
                  <a:lnTo>
                    <a:pt x="0" y="12735"/>
                  </a:lnTo>
                  <a:lnTo>
                    <a:pt x="0" y="13223"/>
                  </a:lnTo>
                  <a:lnTo>
                    <a:pt x="2111" y="13223"/>
                  </a:lnTo>
                  <a:lnTo>
                    <a:pt x="2111" y="13872"/>
                  </a:lnTo>
                  <a:lnTo>
                    <a:pt x="0" y="13872"/>
                  </a:lnTo>
                  <a:lnTo>
                    <a:pt x="0" y="14358"/>
                  </a:lnTo>
                  <a:lnTo>
                    <a:pt x="2111" y="14358"/>
                  </a:lnTo>
                  <a:lnTo>
                    <a:pt x="2111" y="15009"/>
                  </a:lnTo>
                  <a:lnTo>
                    <a:pt x="0" y="15009"/>
                  </a:lnTo>
                  <a:lnTo>
                    <a:pt x="0" y="15495"/>
                  </a:lnTo>
                  <a:lnTo>
                    <a:pt x="2111" y="15495"/>
                  </a:lnTo>
                  <a:lnTo>
                    <a:pt x="2111" y="16144"/>
                  </a:lnTo>
                  <a:lnTo>
                    <a:pt x="0" y="16144"/>
                  </a:lnTo>
                  <a:lnTo>
                    <a:pt x="0" y="16631"/>
                  </a:lnTo>
                  <a:lnTo>
                    <a:pt x="2111" y="16631"/>
                  </a:lnTo>
                  <a:lnTo>
                    <a:pt x="2111" y="17281"/>
                  </a:lnTo>
                  <a:lnTo>
                    <a:pt x="0" y="17281"/>
                  </a:lnTo>
                  <a:lnTo>
                    <a:pt x="0" y="17767"/>
                  </a:lnTo>
                  <a:lnTo>
                    <a:pt x="2111" y="17767"/>
                  </a:lnTo>
                  <a:lnTo>
                    <a:pt x="2111" y="18416"/>
                  </a:lnTo>
                  <a:lnTo>
                    <a:pt x="0" y="18416"/>
                  </a:lnTo>
                  <a:lnTo>
                    <a:pt x="0" y="18905"/>
                  </a:lnTo>
                  <a:lnTo>
                    <a:pt x="2111" y="18905"/>
                  </a:lnTo>
                  <a:lnTo>
                    <a:pt x="2111" y="19553"/>
                  </a:lnTo>
                  <a:lnTo>
                    <a:pt x="0" y="19553"/>
                  </a:lnTo>
                  <a:lnTo>
                    <a:pt x="0" y="20040"/>
                  </a:lnTo>
                  <a:lnTo>
                    <a:pt x="2111" y="20040"/>
                  </a:lnTo>
                  <a:lnTo>
                    <a:pt x="2111" y="20689"/>
                  </a:lnTo>
                  <a:lnTo>
                    <a:pt x="0" y="20689"/>
                  </a:lnTo>
                  <a:lnTo>
                    <a:pt x="0" y="21177"/>
                  </a:lnTo>
                  <a:lnTo>
                    <a:pt x="2111" y="21177"/>
                  </a:lnTo>
                  <a:lnTo>
                    <a:pt x="2111" y="21600"/>
                  </a:lnTo>
                  <a:lnTo>
                    <a:pt x="19496" y="21600"/>
                  </a:lnTo>
                  <a:lnTo>
                    <a:pt x="19496" y="21177"/>
                  </a:lnTo>
                  <a:lnTo>
                    <a:pt x="21600" y="21177"/>
                  </a:lnTo>
                  <a:lnTo>
                    <a:pt x="21600" y="20689"/>
                  </a:lnTo>
                  <a:lnTo>
                    <a:pt x="19496" y="20689"/>
                  </a:lnTo>
                  <a:lnTo>
                    <a:pt x="19496" y="20040"/>
                  </a:lnTo>
                  <a:lnTo>
                    <a:pt x="21600" y="20040"/>
                  </a:lnTo>
                  <a:lnTo>
                    <a:pt x="21600" y="19553"/>
                  </a:lnTo>
                  <a:lnTo>
                    <a:pt x="19496" y="19553"/>
                  </a:lnTo>
                  <a:lnTo>
                    <a:pt x="19496" y="18905"/>
                  </a:lnTo>
                  <a:lnTo>
                    <a:pt x="21600" y="18905"/>
                  </a:lnTo>
                  <a:lnTo>
                    <a:pt x="21600" y="18416"/>
                  </a:lnTo>
                  <a:lnTo>
                    <a:pt x="19496" y="18416"/>
                  </a:lnTo>
                  <a:lnTo>
                    <a:pt x="19496" y="17767"/>
                  </a:lnTo>
                  <a:lnTo>
                    <a:pt x="21600" y="17767"/>
                  </a:lnTo>
                  <a:lnTo>
                    <a:pt x="21600" y="17281"/>
                  </a:lnTo>
                  <a:lnTo>
                    <a:pt x="19496" y="17281"/>
                  </a:lnTo>
                  <a:lnTo>
                    <a:pt x="19496" y="16631"/>
                  </a:lnTo>
                  <a:lnTo>
                    <a:pt x="21600" y="16631"/>
                  </a:lnTo>
                  <a:lnTo>
                    <a:pt x="21600" y="16144"/>
                  </a:lnTo>
                  <a:lnTo>
                    <a:pt x="19496" y="16144"/>
                  </a:lnTo>
                  <a:lnTo>
                    <a:pt x="19496" y="15495"/>
                  </a:lnTo>
                  <a:lnTo>
                    <a:pt x="21600" y="15495"/>
                  </a:lnTo>
                  <a:lnTo>
                    <a:pt x="21600" y="15009"/>
                  </a:lnTo>
                  <a:lnTo>
                    <a:pt x="19496" y="15009"/>
                  </a:lnTo>
                  <a:lnTo>
                    <a:pt x="19496" y="14358"/>
                  </a:lnTo>
                  <a:lnTo>
                    <a:pt x="21600" y="14358"/>
                  </a:lnTo>
                  <a:lnTo>
                    <a:pt x="21600" y="13872"/>
                  </a:lnTo>
                  <a:lnTo>
                    <a:pt x="19496" y="13872"/>
                  </a:lnTo>
                  <a:lnTo>
                    <a:pt x="19496" y="13223"/>
                  </a:lnTo>
                  <a:lnTo>
                    <a:pt x="21600" y="13223"/>
                  </a:lnTo>
                  <a:lnTo>
                    <a:pt x="21600" y="12735"/>
                  </a:lnTo>
                  <a:lnTo>
                    <a:pt x="19496" y="12735"/>
                  </a:lnTo>
                  <a:lnTo>
                    <a:pt x="19496" y="12086"/>
                  </a:lnTo>
                  <a:lnTo>
                    <a:pt x="21600" y="12086"/>
                  </a:lnTo>
                  <a:lnTo>
                    <a:pt x="21600" y="11600"/>
                  </a:lnTo>
                  <a:lnTo>
                    <a:pt x="19496" y="11600"/>
                  </a:lnTo>
                  <a:lnTo>
                    <a:pt x="19496" y="10950"/>
                  </a:lnTo>
                  <a:lnTo>
                    <a:pt x="21600" y="10950"/>
                  </a:lnTo>
                  <a:lnTo>
                    <a:pt x="21600" y="10462"/>
                  </a:lnTo>
                  <a:lnTo>
                    <a:pt x="19496" y="10462"/>
                  </a:lnTo>
                  <a:lnTo>
                    <a:pt x="19496" y="9814"/>
                  </a:lnTo>
                  <a:lnTo>
                    <a:pt x="21600" y="9814"/>
                  </a:lnTo>
                  <a:lnTo>
                    <a:pt x="21600" y="9326"/>
                  </a:lnTo>
                  <a:lnTo>
                    <a:pt x="19496" y="9326"/>
                  </a:lnTo>
                  <a:lnTo>
                    <a:pt x="19496" y="8677"/>
                  </a:lnTo>
                  <a:lnTo>
                    <a:pt x="21600" y="8677"/>
                  </a:lnTo>
                  <a:lnTo>
                    <a:pt x="21600" y="8191"/>
                  </a:lnTo>
                  <a:lnTo>
                    <a:pt x="19496" y="8191"/>
                  </a:lnTo>
                  <a:lnTo>
                    <a:pt x="19496" y="7541"/>
                  </a:lnTo>
                  <a:lnTo>
                    <a:pt x="21600" y="7541"/>
                  </a:lnTo>
                  <a:lnTo>
                    <a:pt x="21600" y="7054"/>
                  </a:lnTo>
                  <a:lnTo>
                    <a:pt x="19496" y="7054"/>
                  </a:lnTo>
                  <a:lnTo>
                    <a:pt x="19496" y="6404"/>
                  </a:lnTo>
                  <a:lnTo>
                    <a:pt x="21600" y="6404"/>
                  </a:lnTo>
                  <a:lnTo>
                    <a:pt x="21600" y="5918"/>
                  </a:lnTo>
                  <a:lnTo>
                    <a:pt x="19496" y="5918"/>
                  </a:lnTo>
                  <a:lnTo>
                    <a:pt x="19496" y="5268"/>
                  </a:lnTo>
                  <a:lnTo>
                    <a:pt x="21600" y="5268"/>
                  </a:lnTo>
                  <a:lnTo>
                    <a:pt x="21600" y="4781"/>
                  </a:lnTo>
                  <a:lnTo>
                    <a:pt x="19496" y="4781"/>
                  </a:lnTo>
                  <a:lnTo>
                    <a:pt x="19496" y="4133"/>
                  </a:lnTo>
                  <a:lnTo>
                    <a:pt x="21600" y="4133"/>
                  </a:lnTo>
                  <a:lnTo>
                    <a:pt x="21600" y="3645"/>
                  </a:lnTo>
                  <a:lnTo>
                    <a:pt x="19496" y="3645"/>
                  </a:lnTo>
                  <a:lnTo>
                    <a:pt x="19496" y="2996"/>
                  </a:lnTo>
                  <a:lnTo>
                    <a:pt x="21600" y="2996"/>
                  </a:lnTo>
                  <a:lnTo>
                    <a:pt x="21600" y="2510"/>
                  </a:lnTo>
                  <a:lnTo>
                    <a:pt x="19496" y="2510"/>
                  </a:lnTo>
                  <a:lnTo>
                    <a:pt x="19496" y="1860"/>
                  </a:lnTo>
                  <a:lnTo>
                    <a:pt x="21600" y="1860"/>
                  </a:lnTo>
                  <a:lnTo>
                    <a:pt x="21600" y="1373"/>
                  </a:lnTo>
                  <a:lnTo>
                    <a:pt x="19496" y="1373"/>
                  </a:lnTo>
                  <a:lnTo>
                    <a:pt x="19496" y="607"/>
                  </a:lnTo>
                  <a:lnTo>
                    <a:pt x="17379" y="607"/>
                  </a:lnTo>
                  <a:lnTo>
                    <a:pt x="17379"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8"/>
            <p:cNvSpPr/>
            <p:nvPr/>
          </p:nvSpPr>
          <p:spPr>
            <a:xfrm>
              <a:off x="2152019" y="431405"/>
              <a:ext cx="32156" cy="2707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8"/>
            <p:cNvSpPr/>
            <p:nvPr/>
          </p:nvSpPr>
          <p:spPr>
            <a:xfrm>
              <a:off x="2223060" y="431405"/>
              <a:ext cx="32231" cy="2707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8"/>
            <p:cNvSpPr/>
            <p:nvPr/>
          </p:nvSpPr>
          <p:spPr>
            <a:xfrm>
              <a:off x="2294250" y="431405"/>
              <a:ext cx="32082" cy="2707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8"/>
            <p:cNvSpPr/>
            <p:nvPr/>
          </p:nvSpPr>
          <p:spPr>
            <a:xfrm>
              <a:off x="2365291" y="431405"/>
              <a:ext cx="32157" cy="2707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8"/>
            <p:cNvSpPr/>
            <p:nvPr/>
          </p:nvSpPr>
          <p:spPr>
            <a:xfrm>
              <a:off x="2436482" y="431405"/>
              <a:ext cx="32156" cy="2707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8"/>
            <p:cNvSpPr/>
            <p:nvPr/>
          </p:nvSpPr>
          <p:spPr>
            <a:xfrm>
              <a:off x="2152019" y="529965"/>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8"/>
            <p:cNvSpPr/>
            <p:nvPr/>
          </p:nvSpPr>
          <p:spPr>
            <a:xfrm>
              <a:off x="2223060" y="529965"/>
              <a:ext cx="32231"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8"/>
            <p:cNvSpPr/>
            <p:nvPr/>
          </p:nvSpPr>
          <p:spPr>
            <a:xfrm>
              <a:off x="2294250" y="529965"/>
              <a:ext cx="32082"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8"/>
            <p:cNvSpPr/>
            <p:nvPr/>
          </p:nvSpPr>
          <p:spPr>
            <a:xfrm>
              <a:off x="2365291" y="529965"/>
              <a:ext cx="32157"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8"/>
            <p:cNvSpPr/>
            <p:nvPr/>
          </p:nvSpPr>
          <p:spPr>
            <a:xfrm>
              <a:off x="2436482" y="529965"/>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8"/>
            <p:cNvSpPr/>
            <p:nvPr/>
          </p:nvSpPr>
          <p:spPr>
            <a:xfrm>
              <a:off x="2152019" y="628376"/>
              <a:ext cx="32156"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8"/>
            <p:cNvSpPr/>
            <p:nvPr/>
          </p:nvSpPr>
          <p:spPr>
            <a:xfrm>
              <a:off x="2223060" y="628376"/>
              <a:ext cx="32231"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8"/>
            <p:cNvSpPr/>
            <p:nvPr/>
          </p:nvSpPr>
          <p:spPr>
            <a:xfrm>
              <a:off x="2294250" y="628376"/>
              <a:ext cx="32082"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8"/>
            <p:cNvSpPr/>
            <p:nvPr/>
          </p:nvSpPr>
          <p:spPr>
            <a:xfrm>
              <a:off x="2365291" y="628376"/>
              <a:ext cx="32157"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8"/>
            <p:cNvSpPr/>
            <p:nvPr/>
          </p:nvSpPr>
          <p:spPr>
            <a:xfrm>
              <a:off x="2436482" y="628376"/>
              <a:ext cx="32156"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8"/>
            <p:cNvSpPr/>
            <p:nvPr/>
          </p:nvSpPr>
          <p:spPr>
            <a:xfrm>
              <a:off x="2152019" y="726861"/>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8"/>
            <p:cNvSpPr/>
            <p:nvPr/>
          </p:nvSpPr>
          <p:spPr>
            <a:xfrm>
              <a:off x="2223060" y="726861"/>
              <a:ext cx="32231"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8"/>
            <p:cNvSpPr/>
            <p:nvPr/>
          </p:nvSpPr>
          <p:spPr>
            <a:xfrm>
              <a:off x="2294250" y="726861"/>
              <a:ext cx="32082"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8"/>
            <p:cNvSpPr/>
            <p:nvPr/>
          </p:nvSpPr>
          <p:spPr>
            <a:xfrm>
              <a:off x="2365291" y="726861"/>
              <a:ext cx="32157"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8"/>
            <p:cNvSpPr/>
            <p:nvPr/>
          </p:nvSpPr>
          <p:spPr>
            <a:xfrm>
              <a:off x="2436482" y="726861"/>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8"/>
            <p:cNvSpPr/>
            <p:nvPr/>
          </p:nvSpPr>
          <p:spPr>
            <a:xfrm>
              <a:off x="2152019" y="825421"/>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8"/>
            <p:cNvSpPr/>
            <p:nvPr/>
          </p:nvSpPr>
          <p:spPr>
            <a:xfrm>
              <a:off x="2223060" y="825421"/>
              <a:ext cx="32231"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8"/>
            <p:cNvSpPr/>
            <p:nvPr/>
          </p:nvSpPr>
          <p:spPr>
            <a:xfrm>
              <a:off x="2294250" y="825421"/>
              <a:ext cx="32082"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8"/>
            <p:cNvSpPr/>
            <p:nvPr/>
          </p:nvSpPr>
          <p:spPr>
            <a:xfrm>
              <a:off x="2365291" y="825421"/>
              <a:ext cx="32157"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8"/>
            <p:cNvSpPr/>
            <p:nvPr/>
          </p:nvSpPr>
          <p:spPr>
            <a:xfrm>
              <a:off x="2436482" y="825421"/>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8"/>
            <p:cNvSpPr/>
            <p:nvPr/>
          </p:nvSpPr>
          <p:spPr>
            <a:xfrm>
              <a:off x="2152019" y="923757"/>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8"/>
            <p:cNvSpPr/>
            <p:nvPr/>
          </p:nvSpPr>
          <p:spPr>
            <a:xfrm>
              <a:off x="2223060" y="923757"/>
              <a:ext cx="32231"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8"/>
            <p:cNvSpPr/>
            <p:nvPr/>
          </p:nvSpPr>
          <p:spPr>
            <a:xfrm>
              <a:off x="2294250" y="923757"/>
              <a:ext cx="32082"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8"/>
            <p:cNvSpPr/>
            <p:nvPr/>
          </p:nvSpPr>
          <p:spPr>
            <a:xfrm>
              <a:off x="2365291" y="923757"/>
              <a:ext cx="32157"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8"/>
            <p:cNvSpPr/>
            <p:nvPr/>
          </p:nvSpPr>
          <p:spPr>
            <a:xfrm>
              <a:off x="2436482" y="923757"/>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8"/>
            <p:cNvSpPr/>
            <p:nvPr/>
          </p:nvSpPr>
          <p:spPr>
            <a:xfrm>
              <a:off x="2152019" y="1022317"/>
              <a:ext cx="32156"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8"/>
            <p:cNvSpPr/>
            <p:nvPr/>
          </p:nvSpPr>
          <p:spPr>
            <a:xfrm>
              <a:off x="2223060" y="1022317"/>
              <a:ext cx="32231"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8"/>
            <p:cNvSpPr/>
            <p:nvPr/>
          </p:nvSpPr>
          <p:spPr>
            <a:xfrm>
              <a:off x="2294250" y="1022317"/>
              <a:ext cx="32082"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8"/>
            <p:cNvSpPr/>
            <p:nvPr/>
          </p:nvSpPr>
          <p:spPr>
            <a:xfrm>
              <a:off x="2365291" y="1022317"/>
              <a:ext cx="32157"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8"/>
            <p:cNvSpPr/>
            <p:nvPr/>
          </p:nvSpPr>
          <p:spPr>
            <a:xfrm>
              <a:off x="2436482" y="1022317"/>
              <a:ext cx="32156"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8"/>
            <p:cNvSpPr/>
            <p:nvPr/>
          </p:nvSpPr>
          <p:spPr>
            <a:xfrm>
              <a:off x="2152019" y="1120802"/>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8"/>
            <p:cNvSpPr/>
            <p:nvPr/>
          </p:nvSpPr>
          <p:spPr>
            <a:xfrm>
              <a:off x="2223060" y="1120802"/>
              <a:ext cx="32231"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8"/>
            <p:cNvSpPr/>
            <p:nvPr/>
          </p:nvSpPr>
          <p:spPr>
            <a:xfrm>
              <a:off x="2294250" y="1120802"/>
              <a:ext cx="32082"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8"/>
            <p:cNvSpPr/>
            <p:nvPr/>
          </p:nvSpPr>
          <p:spPr>
            <a:xfrm>
              <a:off x="2365291" y="1120802"/>
              <a:ext cx="32157"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8"/>
            <p:cNvSpPr/>
            <p:nvPr/>
          </p:nvSpPr>
          <p:spPr>
            <a:xfrm>
              <a:off x="2436482" y="1120802"/>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8"/>
            <p:cNvSpPr/>
            <p:nvPr/>
          </p:nvSpPr>
          <p:spPr>
            <a:xfrm>
              <a:off x="2152019" y="1219362"/>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8"/>
            <p:cNvSpPr/>
            <p:nvPr/>
          </p:nvSpPr>
          <p:spPr>
            <a:xfrm>
              <a:off x="2223060" y="1219362"/>
              <a:ext cx="32231"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8"/>
            <p:cNvSpPr/>
            <p:nvPr/>
          </p:nvSpPr>
          <p:spPr>
            <a:xfrm>
              <a:off x="2294250" y="1219362"/>
              <a:ext cx="32082"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8"/>
            <p:cNvSpPr/>
            <p:nvPr/>
          </p:nvSpPr>
          <p:spPr>
            <a:xfrm>
              <a:off x="2365291" y="1219362"/>
              <a:ext cx="32157"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8"/>
            <p:cNvSpPr/>
            <p:nvPr/>
          </p:nvSpPr>
          <p:spPr>
            <a:xfrm>
              <a:off x="2436482" y="1219362"/>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8"/>
            <p:cNvSpPr/>
            <p:nvPr/>
          </p:nvSpPr>
          <p:spPr>
            <a:xfrm>
              <a:off x="2152019" y="1317773"/>
              <a:ext cx="32156"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8"/>
            <p:cNvSpPr/>
            <p:nvPr/>
          </p:nvSpPr>
          <p:spPr>
            <a:xfrm>
              <a:off x="2223060" y="1317773"/>
              <a:ext cx="32231"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8"/>
            <p:cNvSpPr/>
            <p:nvPr/>
          </p:nvSpPr>
          <p:spPr>
            <a:xfrm>
              <a:off x="2294250" y="1317773"/>
              <a:ext cx="32082"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8"/>
            <p:cNvSpPr/>
            <p:nvPr/>
          </p:nvSpPr>
          <p:spPr>
            <a:xfrm>
              <a:off x="2365291" y="1317773"/>
              <a:ext cx="32157"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8"/>
            <p:cNvSpPr/>
            <p:nvPr/>
          </p:nvSpPr>
          <p:spPr>
            <a:xfrm>
              <a:off x="2436482" y="1317773"/>
              <a:ext cx="32156" cy="2714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8"/>
            <p:cNvSpPr/>
            <p:nvPr/>
          </p:nvSpPr>
          <p:spPr>
            <a:xfrm>
              <a:off x="2152019" y="1416333"/>
              <a:ext cx="32156"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8"/>
            <p:cNvSpPr/>
            <p:nvPr/>
          </p:nvSpPr>
          <p:spPr>
            <a:xfrm>
              <a:off x="2223060" y="1416333"/>
              <a:ext cx="32231"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8"/>
            <p:cNvSpPr/>
            <p:nvPr/>
          </p:nvSpPr>
          <p:spPr>
            <a:xfrm>
              <a:off x="2294250" y="1416333"/>
              <a:ext cx="32082"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8"/>
            <p:cNvSpPr/>
            <p:nvPr/>
          </p:nvSpPr>
          <p:spPr>
            <a:xfrm>
              <a:off x="2365291" y="1416333"/>
              <a:ext cx="32157"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8"/>
            <p:cNvSpPr/>
            <p:nvPr/>
          </p:nvSpPr>
          <p:spPr>
            <a:xfrm>
              <a:off x="2436482" y="1416333"/>
              <a:ext cx="32156"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8"/>
            <p:cNvSpPr/>
            <p:nvPr/>
          </p:nvSpPr>
          <p:spPr>
            <a:xfrm>
              <a:off x="2152019" y="1514818"/>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8"/>
            <p:cNvSpPr/>
            <p:nvPr/>
          </p:nvSpPr>
          <p:spPr>
            <a:xfrm>
              <a:off x="2223060" y="1514818"/>
              <a:ext cx="32231"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8"/>
            <p:cNvSpPr/>
            <p:nvPr/>
          </p:nvSpPr>
          <p:spPr>
            <a:xfrm>
              <a:off x="2294250" y="1514818"/>
              <a:ext cx="32082"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8"/>
            <p:cNvSpPr/>
            <p:nvPr/>
          </p:nvSpPr>
          <p:spPr>
            <a:xfrm>
              <a:off x="2365291" y="1514818"/>
              <a:ext cx="32157"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8"/>
            <p:cNvSpPr/>
            <p:nvPr/>
          </p:nvSpPr>
          <p:spPr>
            <a:xfrm>
              <a:off x="2436482" y="1514818"/>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8"/>
            <p:cNvSpPr/>
            <p:nvPr/>
          </p:nvSpPr>
          <p:spPr>
            <a:xfrm>
              <a:off x="2152019" y="1613378"/>
              <a:ext cx="32156"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8"/>
            <p:cNvSpPr/>
            <p:nvPr/>
          </p:nvSpPr>
          <p:spPr>
            <a:xfrm>
              <a:off x="2223060" y="1613378"/>
              <a:ext cx="32231"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8"/>
            <p:cNvSpPr/>
            <p:nvPr/>
          </p:nvSpPr>
          <p:spPr>
            <a:xfrm>
              <a:off x="2294250" y="1613378"/>
              <a:ext cx="32082"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8"/>
            <p:cNvSpPr/>
            <p:nvPr/>
          </p:nvSpPr>
          <p:spPr>
            <a:xfrm>
              <a:off x="2365291" y="1613378"/>
              <a:ext cx="32157"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8"/>
            <p:cNvSpPr/>
            <p:nvPr/>
          </p:nvSpPr>
          <p:spPr>
            <a:xfrm>
              <a:off x="2436482" y="1613378"/>
              <a:ext cx="32156" cy="26996"/>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8"/>
            <p:cNvSpPr/>
            <p:nvPr/>
          </p:nvSpPr>
          <p:spPr>
            <a:xfrm>
              <a:off x="2152019" y="1711788"/>
              <a:ext cx="32156" cy="2714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8"/>
            <p:cNvSpPr/>
            <p:nvPr/>
          </p:nvSpPr>
          <p:spPr>
            <a:xfrm>
              <a:off x="2223060" y="1711788"/>
              <a:ext cx="32231" cy="2714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8"/>
            <p:cNvSpPr/>
            <p:nvPr/>
          </p:nvSpPr>
          <p:spPr>
            <a:xfrm>
              <a:off x="2294250" y="1711788"/>
              <a:ext cx="32082" cy="2714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8"/>
            <p:cNvSpPr/>
            <p:nvPr/>
          </p:nvSpPr>
          <p:spPr>
            <a:xfrm>
              <a:off x="2365291" y="1711788"/>
              <a:ext cx="32157" cy="2714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8"/>
            <p:cNvSpPr/>
            <p:nvPr/>
          </p:nvSpPr>
          <p:spPr>
            <a:xfrm>
              <a:off x="2436482" y="1711788"/>
              <a:ext cx="32156" cy="2714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8"/>
            <p:cNvSpPr/>
            <p:nvPr/>
          </p:nvSpPr>
          <p:spPr>
            <a:xfrm>
              <a:off x="2152019" y="1810348"/>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8"/>
            <p:cNvSpPr/>
            <p:nvPr/>
          </p:nvSpPr>
          <p:spPr>
            <a:xfrm>
              <a:off x="2223060" y="1810348"/>
              <a:ext cx="32231"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8"/>
            <p:cNvSpPr/>
            <p:nvPr/>
          </p:nvSpPr>
          <p:spPr>
            <a:xfrm>
              <a:off x="2294250" y="1810348"/>
              <a:ext cx="32082"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8"/>
            <p:cNvSpPr/>
            <p:nvPr/>
          </p:nvSpPr>
          <p:spPr>
            <a:xfrm>
              <a:off x="2365291" y="1810348"/>
              <a:ext cx="32157"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8"/>
            <p:cNvSpPr/>
            <p:nvPr/>
          </p:nvSpPr>
          <p:spPr>
            <a:xfrm>
              <a:off x="2436482" y="1810348"/>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8"/>
            <p:cNvSpPr/>
            <p:nvPr/>
          </p:nvSpPr>
          <p:spPr>
            <a:xfrm>
              <a:off x="2152019" y="1908759"/>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8"/>
            <p:cNvSpPr/>
            <p:nvPr/>
          </p:nvSpPr>
          <p:spPr>
            <a:xfrm>
              <a:off x="2223060" y="1908759"/>
              <a:ext cx="32231"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8"/>
            <p:cNvSpPr/>
            <p:nvPr/>
          </p:nvSpPr>
          <p:spPr>
            <a:xfrm>
              <a:off x="2294250" y="1908759"/>
              <a:ext cx="32082"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8"/>
            <p:cNvSpPr/>
            <p:nvPr/>
          </p:nvSpPr>
          <p:spPr>
            <a:xfrm>
              <a:off x="2365291" y="1908759"/>
              <a:ext cx="32157"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8"/>
            <p:cNvSpPr/>
            <p:nvPr/>
          </p:nvSpPr>
          <p:spPr>
            <a:xfrm>
              <a:off x="2436482" y="1908759"/>
              <a:ext cx="32156" cy="27071"/>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8"/>
            <p:cNvSpPr/>
            <p:nvPr/>
          </p:nvSpPr>
          <p:spPr>
            <a:xfrm>
              <a:off x="2152019" y="2007169"/>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8"/>
            <p:cNvSpPr/>
            <p:nvPr/>
          </p:nvSpPr>
          <p:spPr>
            <a:xfrm>
              <a:off x="2223060" y="2007169"/>
              <a:ext cx="32231"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8"/>
            <p:cNvSpPr/>
            <p:nvPr/>
          </p:nvSpPr>
          <p:spPr>
            <a:xfrm>
              <a:off x="2294250" y="2007169"/>
              <a:ext cx="32082"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8"/>
            <p:cNvSpPr/>
            <p:nvPr/>
          </p:nvSpPr>
          <p:spPr>
            <a:xfrm>
              <a:off x="2365291" y="2007169"/>
              <a:ext cx="32157"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8"/>
            <p:cNvSpPr/>
            <p:nvPr/>
          </p:nvSpPr>
          <p:spPr>
            <a:xfrm>
              <a:off x="2436482" y="2007169"/>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8"/>
            <p:cNvSpPr/>
            <p:nvPr/>
          </p:nvSpPr>
          <p:spPr>
            <a:xfrm>
              <a:off x="2152019" y="2105729"/>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8"/>
            <p:cNvSpPr/>
            <p:nvPr/>
          </p:nvSpPr>
          <p:spPr>
            <a:xfrm>
              <a:off x="2223060" y="2105729"/>
              <a:ext cx="32231"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8"/>
            <p:cNvSpPr/>
            <p:nvPr/>
          </p:nvSpPr>
          <p:spPr>
            <a:xfrm>
              <a:off x="2294250" y="2105729"/>
              <a:ext cx="32082"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8"/>
            <p:cNvSpPr/>
            <p:nvPr/>
          </p:nvSpPr>
          <p:spPr>
            <a:xfrm>
              <a:off x="2365291" y="2105729"/>
              <a:ext cx="32157"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8"/>
            <p:cNvSpPr/>
            <p:nvPr/>
          </p:nvSpPr>
          <p:spPr>
            <a:xfrm>
              <a:off x="2436482" y="2105729"/>
              <a:ext cx="32156" cy="26997"/>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8"/>
            <p:cNvSpPr/>
            <p:nvPr/>
          </p:nvSpPr>
          <p:spPr>
            <a:xfrm>
              <a:off x="2990975" y="1396067"/>
              <a:ext cx="613871" cy="970346"/>
            </a:xfrm>
            <a:prstGeom prst="rect">
              <a:avLst/>
            </a:pr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8"/>
            <p:cNvSpPr/>
            <p:nvPr/>
          </p:nvSpPr>
          <p:spPr>
            <a:xfrm>
              <a:off x="3019841" y="1436822"/>
              <a:ext cx="81062"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8"/>
            <p:cNvSpPr/>
            <p:nvPr/>
          </p:nvSpPr>
          <p:spPr>
            <a:xfrm>
              <a:off x="3138591" y="1436822"/>
              <a:ext cx="81063"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8"/>
            <p:cNvSpPr/>
            <p:nvPr/>
          </p:nvSpPr>
          <p:spPr>
            <a:xfrm>
              <a:off x="3257342" y="1436822"/>
              <a:ext cx="81062"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8"/>
            <p:cNvSpPr/>
            <p:nvPr/>
          </p:nvSpPr>
          <p:spPr>
            <a:xfrm>
              <a:off x="3376018" y="1436822"/>
              <a:ext cx="81062"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8"/>
            <p:cNvSpPr/>
            <p:nvPr/>
          </p:nvSpPr>
          <p:spPr>
            <a:xfrm>
              <a:off x="3494768" y="1436822"/>
              <a:ext cx="80988"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8"/>
            <p:cNvSpPr/>
            <p:nvPr/>
          </p:nvSpPr>
          <p:spPr>
            <a:xfrm>
              <a:off x="3019841" y="1528203"/>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8"/>
            <p:cNvSpPr/>
            <p:nvPr/>
          </p:nvSpPr>
          <p:spPr>
            <a:xfrm>
              <a:off x="3138591" y="1528203"/>
              <a:ext cx="81063"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8"/>
            <p:cNvSpPr/>
            <p:nvPr/>
          </p:nvSpPr>
          <p:spPr>
            <a:xfrm>
              <a:off x="3257342" y="1528203"/>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8"/>
            <p:cNvSpPr/>
            <p:nvPr/>
          </p:nvSpPr>
          <p:spPr>
            <a:xfrm>
              <a:off x="3376018" y="1528203"/>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8"/>
            <p:cNvSpPr/>
            <p:nvPr/>
          </p:nvSpPr>
          <p:spPr>
            <a:xfrm>
              <a:off x="3494768" y="1528203"/>
              <a:ext cx="80988"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8"/>
            <p:cNvSpPr/>
            <p:nvPr/>
          </p:nvSpPr>
          <p:spPr>
            <a:xfrm>
              <a:off x="3019841" y="1619659"/>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8"/>
            <p:cNvSpPr/>
            <p:nvPr/>
          </p:nvSpPr>
          <p:spPr>
            <a:xfrm>
              <a:off x="3138591" y="1619659"/>
              <a:ext cx="81063"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8"/>
            <p:cNvSpPr/>
            <p:nvPr/>
          </p:nvSpPr>
          <p:spPr>
            <a:xfrm>
              <a:off x="3257342" y="1619659"/>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8"/>
            <p:cNvSpPr/>
            <p:nvPr/>
          </p:nvSpPr>
          <p:spPr>
            <a:xfrm>
              <a:off x="3376018" y="1619659"/>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8"/>
            <p:cNvSpPr/>
            <p:nvPr/>
          </p:nvSpPr>
          <p:spPr>
            <a:xfrm>
              <a:off x="3494768" y="1619659"/>
              <a:ext cx="80988"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8"/>
            <p:cNvSpPr/>
            <p:nvPr/>
          </p:nvSpPr>
          <p:spPr>
            <a:xfrm>
              <a:off x="3019841" y="1711190"/>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8"/>
            <p:cNvSpPr/>
            <p:nvPr/>
          </p:nvSpPr>
          <p:spPr>
            <a:xfrm>
              <a:off x="3138591" y="1711190"/>
              <a:ext cx="81063"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8"/>
            <p:cNvSpPr/>
            <p:nvPr/>
          </p:nvSpPr>
          <p:spPr>
            <a:xfrm>
              <a:off x="3257342" y="1711190"/>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8"/>
            <p:cNvSpPr/>
            <p:nvPr/>
          </p:nvSpPr>
          <p:spPr>
            <a:xfrm>
              <a:off x="3376018" y="1711190"/>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8"/>
            <p:cNvSpPr/>
            <p:nvPr/>
          </p:nvSpPr>
          <p:spPr>
            <a:xfrm>
              <a:off x="3494768" y="1711190"/>
              <a:ext cx="80988"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8"/>
            <p:cNvSpPr/>
            <p:nvPr/>
          </p:nvSpPr>
          <p:spPr>
            <a:xfrm>
              <a:off x="3019841" y="1802496"/>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8"/>
            <p:cNvSpPr/>
            <p:nvPr/>
          </p:nvSpPr>
          <p:spPr>
            <a:xfrm>
              <a:off x="3138591" y="1802496"/>
              <a:ext cx="81063"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8"/>
            <p:cNvSpPr/>
            <p:nvPr/>
          </p:nvSpPr>
          <p:spPr>
            <a:xfrm>
              <a:off x="3257342" y="1802496"/>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8"/>
            <p:cNvSpPr/>
            <p:nvPr/>
          </p:nvSpPr>
          <p:spPr>
            <a:xfrm>
              <a:off x="3376018" y="1802496"/>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8"/>
            <p:cNvSpPr/>
            <p:nvPr/>
          </p:nvSpPr>
          <p:spPr>
            <a:xfrm>
              <a:off x="3494768" y="1802496"/>
              <a:ext cx="80988"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8"/>
            <p:cNvSpPr/>
            <p:nvPr/>
          </p:nvSpPr>
          <p:spPr>
            <a:xfrm>
              <a:off x="3019841" y="1893952"/>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8"/>
            <p:cNvSpPr/>
            <p:nvPr/>
          </p:nvSpPr>
          <p:spPr>
            <a:xfrm>
              <a:off x="3138591" y="1893952"/>
              <a:ext cx="81063"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8"/>
            <p:cNvSpPr/>
            <p:nvPr/>
          </p:nvSpPr>
          <p:spPr>
            <a:xfrm>
              <a:off x="3257342" y="1893952"/>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8"/>
            <p:cNvSpPr/>
            <p:nvPr/>
          </p:nvSpPr>
          <p:spPr>
            <a:xfrm>
              <a:off x="3376018" y="1893952"/>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8"/>
            <p:cNvSpPr/>
            <p:nvPr/>
          </p:nvSpPr>
          <p:spPr>
            <a:xfrm>
              <a:off x="3494768" y="1893952"/>
              <a:ext cx="80988"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8"/>
            <p:cNvSpPr/>
            <p:nvPr/>
          </p:nvSpPr>
          <p:spPr>
            <a:xfrm>
              <a:off x="3019841" y="1985334"/>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8"/>
            <p:cNvSpPr/>
            <p:nvPr/>
          </p:nvSpPr>
          <p:spPr>
            <a:xfrm>
              <a:off x="3138591" y="1985334"/>
              <a:ext cx="81063"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8"/>
            <p:cNvSpPr/>
            <p:nvPr/>
          </p:nvSpPr>
          <p:spPr>
            <a:xfrm>
              <a:off x="3257342" y="1985334"/>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8"/>
            <p:cNvSpPr/>
            <p:nvPr/>
          </p:nvSpPr>
          <p:spPr>
            <a:xfrm>
              <a:off x="3376018" y="1985334"/>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8"/>
            <p:cNvSpPr/>
            <p:nvPr/>
          </p:nvSpPr>
          <p:spPr>
            <a:xfrm>
              <a:off x="3494768" y="1985334"/>
              <a:ext cx="80988"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8"/>
            <p:cNvSpPr/>
            <p:nvPr/>
          </p:nvSpPr>
          <p:spPr>
            <a:xfrm>
              <a:off x="3019841" y="2076864"/>
              <a:ext cx="81062"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8"/>
            <p:cNvSpPr/>
            <p:nvPr/>
          </p:nvSpPr>
          <p:spPr>
            <a:xfrm>
              <a:off x="3138591" y="2076864"/>
              <a:ext cx="81063"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8"/>
            <p:cNvSpPr/>
            <p:nvPr/>
          </p:nvSpPr>
          <p:spPr>
            <a:xfrm>
              <a:off x="3257342" y="2076864"/>
              <a:ext cx="81062"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8"/>
            <p:cNvSpPr/>
            <p:nvPr/>
          </p:nvSpPr>
          <p:spPr>
            <a:xfrm>
              <a:off x="3376018" y="2076864"/>
              <a:ext cx="81062"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8"/>
            <p:cNvSpPr/>
            <p:nvPr/>
          </p:nvSpPr>
          <p:spPr>
            <a:xfrm>
              <a:off x="3494768" y="2076864"/>
              <a:ext cx="80988" cy="65808"/>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8"/>
            <p:cNvSpPr/>
            <p:nvPr/>
          </p:nvSpPr>
          <p:spPr>
            <a:xfrm>
              <a:off x="3019841" y="2168245"/>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8"/>
            <p:cNvSpPr/>
            <p:nvPr/>
          </p:nvSpPr>
          <p:spPr>
            <a:xfrm>
              <a:off x="3138591" y="2168245"/>
              <a:ext cx="81063"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8"/>
            <p:cNvSpPr/>
            <p:nvPr/>
          </p:nvSpPr>
          <p:spPr>
            <a:xfrm>
              <a:off x="3257342" y="2168245"/>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8"/>
            <p:cNvSpPr/>
            <p:nvPr/>
          </p:nvSpPr>
          <p:spPr>
            <a:xfrm>
              <a:off x="3376018" y="2168245"/>
              <a:ext cx="81062"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8"/>
            <p:cNvSpPr/>
            <p:nvPr/>
          </p:nvSpPr>
          <p:spPr>
            <a:xfrm>
              <a:off x="3494768" y="2168245"/>
              <a:ext cx="80988" cy="65883"/>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8"/>
            <p:cNvSpPr/>
            <p:nvPr/>
          </p:nvSpPr>
          <p:spPr>
            <a:xfrm>
              <a:off x="3019841" y="2259701"/>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8"/>
            <p:cNvSpPr/>
            <p:nvPr/>
          </p:nvSpPr>
          <p:spPr>
            <a:xfrm>
              <a:off x="3138591" y="2259701"/>
              <a:ext cx="81063"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8"/>
            <p:cNvSpPr/>
            <p:nvPr/>
          </p:nvSpPr>
          <p:spPr>
            <a:xfrm>
              <a:off x="3257342" y="2259701"/>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8"/>
            <p:cNvSpPr/>
            <p:nvPr/>
          </p:nvSpPr>
          <p:spPr>
            <a:xfrm>
              <a:off x="3376018" y="2259701"/>
              <a:ext cx="81062"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8"/>
            <p:cNvSpPr/>
            <p:nvPr/>
          </p:nvSpPr>
          <p:spPr>
            <a:xfrm>
              <a:off x="3494768" y="2259701"/>
              <a:ext cx="80988" cy="6588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8" name="Google Shape;1108;p8"/>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a:buNone/>
              <a:defRPr sz="1200">
                <a:solidFill>
                  <a:srgbClr val="000000"/>
                </a:solidFill>
              </a:defRPr>
            </a:lvl1pPr>
            <a:lvl2pPr indent="0" lvl="1" marL="0" algn="r">
              <a:lnSpc>
                <a:spcPct val="100000"/>
              </a:lnSpc>
              <a:spcBef>
                <a:spcPts val="0"/>
              </a:spcBef>
              <a:spcAft>
                <a:spcPts val="0"/>
              </a:spcAft>
              <a:buClr>
                <a:srgbClr val="000000"/>
              </a:buClr>
              <a:buSzPts val="1200"/>
              <a:buFont typeface="Arial"/>
              <a:buNone/>
              <a:defRPr sz="1200">
                <a:solidFill>
                  <a:srgbClr val="000000"/>
                </a:solidFill>
              </a:defRPr>
            </a:lvl2pPr>
            <a:lvl3pPr indent="0" lvl="2" marL="0" algn="r">
              <a:lnSpc>
                <a:spcPct val="100000"/>
              </a:lnSpc>
              <a:spcBef>
                <a:spcPts val="0"/>
              </a:spcBef>
              <a:spcAft>
                <a:spcPts val="0"/>
              </a:spcAft>
              <a:buClr>
                <a:srgbClr val="000000"/>
              </a:buClr>
              <a:buSzPts val="1200"/>
              <a:buFont typeface="Arial"/>
              <a:buNone/>
              <a:defRPr sz="1200">
                <a:solidFill>
                  <a:srgbClr val="000000"/>
                </a:solidFill>
              </a:defRPr>
            </a:lvl3pPr>
            <a:lvl4pPr indent="0" lvl="3" marL="0" algn="r">
              <a:lnSpc>
                <a:spcPct val="100000"/>
              </a:lnSpc>
              <a:spcBef>
                <a:spcPts val="0"/>
              </a:spcBef>
              <a:spcAft>
                <a:spcPts val="0"/>
              </a:spcAft>
              <a:buClr>
                <a:srgbClr val="000000"/>
              </a:buClr>
              <a:buSzPts val="1200"/>
              <a:buFont typeface="Arial"/>
              <a:buNone/>
              <a:defRPr sz="1200">
                <a:solidFill>
                  <a:srgbClr val="000000"/>
                </a:solidFill>
              </a:defRPr>
            </a:lvl4pPr>
            <a:lvl5pPr indent="0" lvl="4" marL="0" algn="r">
              <a:lnSpc>
                <a:spcPct val="100000"/>
              </a:lnSpc>
              <a:spcBef>
                <a:spcPts val="0"/>
              </a:spcBef>
              <a:spcAft>
                <a:spcPts val="0"/>
              </a:spcAft>
              <a:buClr>
                <a:srgbClr val="000000"/>
              </a:buClr>
              <a:buSzPts val="1200"/>
              <a:buFont typeface="Arial"/>
              <a:buNone/>
              <a:defRPr sz="1200">
                <a:solidFill>
                  <a:srgbClr val="000000"/>
                </a:solidFill>
              </a:defRPr>
            </a:lvl5pPr>
            <a:lvl6pPr indent="0" lvl="5" marL="0" algn="r">
              <a:lnSpc>
                <a:spcPct val="100000"/>
              </a:lnSpc>
              <a:spcBef>
                <a:spcPts val="0"/>
              </a:spcBef>
              <a:spcAft>
                <a:spcPts val="0"/>
              </a:spcAft>
              <a:buClr>
                <a:srgbClr val="000000"/>
              </a:buClr>
              <a:buSzPts val="1200"/>
              <a:buFont typeface="Arial"/>
              <a:buNone/>
              <a:defRPr sz="1200">
                <a:solidFill>
                  <a:srgbClr val="000000"/>
                </a:solidFill>
              </a:defRPr>
            </a:lvl6pPr>
            <a:lvl7pPr indent="0" lvl="6" marL="0" algn="r">
              <a:lnSpc>
                <a:spcPct val="100000"/>
              </a:lnSpc>
              <a:spcBef>
                <a:spcPts val="0"/>
              </a:spcBef>
              <a:spcAft>
                <a:spcPts val="0"/>
              </a:spcAft>
              <a:buClr>
                <a:srgbClr val="000000"/>
              </a:buClr>
              <a:buSzPts val="1200"/>
              <a:buFont typeface="Arial"/>
              <a:buNone/>
              <a:defRPr sz="1200">
                <a:solidFill>
                  <a:srgbClr val="000000"/>
                </a:solidFill>
              </a:defRPr>
            </a:lvl7pPr>
            <a:lvl8pPr indent="0" lvl="7" marL="0" algn="r">
              <a:lnSpc>
                <a:spcPct val="100000"/>
              </a:lnSpc>
              <a:spcBef>
                <a:spcPts val="0"/>
              </a:spcBef>
              <a:spcAft>
                <a:spcPts val="0"/>
              </a:spcAft>
              <a:buClr>
                <a:srgbClr val="000000"/>
              </a:buClr>
              <a:buSzPts val="1200"/>
              <a:buFont typeface="Arial"/>
              <a:buNone/>
              <a:defRPr sz="1200">
                <a:solidFill>
                  <a:srgbClr val="000000"/>
                </a:solidFill>
              </a:defRPr>
            </a:lvl8pPr>
            <a:lvl9pPr indent="0" lvl="8" marL="0" algn="r">
              <a:lnSpc>
                <a:spcPct val="100000"/>
              </a:lnSpc>
              <a:spcBef>
                <a:spcPts val="0"/>
              </a:spcBef>
              <a:spcAft>
                <a:spcPts val="0"/>
              </a:spcAft>
              <a:buClr>
                <a:srgbClr val="000000"/>
              </a:buClr>
              <a:buSzPts val="1200"/>
              <a:buFont typeface="Arial"/>
              <a:buNone/>
              <a:defRPr sz="1200">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994172"/>
          </a:xfrm>
          <a:prstGeom prst="rect">
            <a:avLst/>
          </a:prstGeom>
          <a:noFill/>
          <a:ln>
            <a:noFill/>
          </a:ln>
        </p:spPr>
        <p:txBody>
          <a:bodyPr anchorCtr="0" anchor="t" bIns="91400" lIns="91400" spcFirstLastPara="1" rIns="91400" wrap="square" tIns="91400">
            <a:noAutofit/>
          </a:bodyPr>
          <a:lstStyle>
            <a:lvl1pPr lvl="0"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1pPr>
            <a:lvl2pPr lvl="1"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2pPr>
            <a:lvl3pPr lvl="2"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3pPr>
            <a:lvl4pPr lvl="3"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4pPr>
            <a:lvl5pPr lvl="4"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5pPr>
            <a:lvl6pPr lvl="5"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6pPr>
            <a:lvl7pPr lvl="6"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7pPr>
            <a:lvl8pPr lvl="7"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8pPr>
            <a:lvl9pPr lvl="8" marR="0" rtl="0" algn="l">
              <a:lnSpc>
                <a:spcPct val="100000"/>
              </a:lnSpc>
              <a:spcBef>
                <a:spcPts val="0"/>
              </a:spcBef>
              <a:spcAft>
                <a:spcPts val="0"/>
              </a:spcAft>
              <a:buClr>
                <a:srgbClr val="0D0A29"/>
              </a:buClr>
              <a:buSzPts val="3000"/>
              <a:buFont typeface="Yusei Magic"/>
              <a:buNone/>
              <a:defRPr b="0" i="0" sz="3000" u="none" cap="none" strike="noStrike">
                <a:solidFill>
                  <a:srgbClr val="0D0A29"/>
                </a:solidFill>
                <a:latin typeface="Yusei Magic"/>
                <a:ea typeface="Yusei Magic"/>
                <a:cs typeface="Yusei Magic"/>
                <a:sym typeface="Yusei Magic"/>
              </a:defRPr>
            </a:lvl9pPr>
          </a:lstStyle>
          <a:p/>
        </p:txBody>
      </p:sp>
      <p:sp>
        <p:nvSpPr>
          <p:cNvPr id="7" name="Google Shape;7;p1"/>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noAutofit/>
          </a:bodyPr>
          <a:lstStyle>
            <a:lvl1pPr indent="-317500" lvl="0" marL="4572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1pPr>
            <a:lvl2pPr indent="-317500" lvl="1" marL="9144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2pPr>
            <a:lvl3pPr indent="-317500" lvl="2" marL="13716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3pPr>
            <a:lvl4pPr indent="-317500" lvl="3" marL="18288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4pPr>
            <a:lvl5pPr indent="-317500" lvl="4" marL="22860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5pPr>
            <a:lvl6pPr indent="-317500" lvl="5" marL="27432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6pPr>
            <a:lvl7pPr indent="-317500" lvl="6" marL="32004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7pPr>
            <a:lvl8pPr indent="-317500" lvl="7" marL="36576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8pPr>
            <a:lvl9pPr indent="-317500" lvl="8" marL="4114800" marR="0" rtl="0" algn="l">
              <a:lnSpc>
                <a:spcPct val="115000"/>
              </a:lnSpc>
              <a:spcBef>
                <a:spcPts val="0"/>
              </a:spcBef>
              <a:spcAft>
                <a:spcPts val="0"/>
              </a:spcAft>
              <a:buClr>
                <a:srgbClr val="0D0A29"/>
              </a:buClr>
              <a:buSzPts val="1400"/>
              <a:buFont typeface="Helvetica Neue"/>
              <a:buChar char="■"/>
              <a:defRPr b="0" i="0" sz="1400" u="none" cap="none" strike="noStrike">
                <a:solidFill>
                  <a:srgbClr val="0D0A29"/>
                </a:solidFill>
                <a:latin typeface="Albert Sans"/>
                <a:ea typeface="Albert Sans"/>
                <a:cs typeface="Albert Sans"/>
                <a:sym typeface="Albert Sans"/>
              </a:defRPr>
            </a:lvl9pPr>
          </a:lstStyle>
          <a:p/>
        </p:txBody>
      </p:sp>
      <p:sp>
        <p:nvSpPr>
          <p:cNvPr id="8" name="Google Shape;8;p1"/>
          <p:cNvSpPr txBox="1"/>
          <p:nvPr>
            <p:ph idx="12" type="sldNum"/>
          </p:nvPr>
        </p:nvSpPr>
        <p:spPr>
          <a:xfrm>
            <a:off x="4419600" y="4627562"/>
            <a:ext cx="2133600" cy="2794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grpSp>
        <p:nvGrpSpPr>
          <p:cNvPr id="1113" name="Google Shape;1113;p9"/>
          <p:cNvGrpSpPr/>
          <p:nvPr/>
        </p:nvGrpSpPr>
        <p:grpSpPr>
          <a:xfrm>
            <a:off x="49685" y="3303327"/>
            <a:ext cx="1340563" cy="1595405"/>
            <a:chOff x="0" y="61"/>
            <a:chExt cx="1340562" cy="1595404"/>
          </a:xfrm>
        </p:grpSpPr>
        <p:sp>
          <p:nvSpPr>
            <p:cNvPr id="1114" name="Google Shape;1114;p9"/>
            <p:cNvSpPr/>
            <p:nvPr/>
          </p:nvSpPr>
          <p:spPr>
            <a:xfrm>
              <a:off x="862463" y="168322"/>
              <a:ext cx="404608" cy="90612"/>
            </a:xfrm>
            <a:custGeom>
              <a:rect b="b" l="l" r="r" t="t"/>
              <a:pathLst>
                <a:path extrusionOk="0" h="21600" w="21501">
                  <a:moveTo>
                    <a:pt x="17925" y="0"/>
                  </a:moveTo>
                  <a:cubicBezTo>
                    <a:pt x="16465" y="0"/>
                    <a:pt x="15146" y="2883"/>
                    <a:pt x="14402" y="7717"/>
                  </a:cubicBezTo>
                  <a:lnTo>
                    <a:pt x="13660" y="12508"/>
                  </a:lnTo>
                  <a:cubicBezTo>
                    <a:pt x="13047" y="16529"/>
                    <a:pt x="11956" y="18909"/>
                    <a:pt x="10750" y="18909"/>
                  </a:cubicBezTo>
                  <a:cubicBezTo>
                    <a:pt x="9540" y="18909"/>
                    <a:pt x="8453" y="16529"/>
                    <a:pt x="7840" y="12552"/>
                  </a:cubicBezTo>
                  <a:lnTo>
                    <a:pt x="7102" y="7747"/>
                  </a:lnTo>
                  <a:cubicBezTo>
                    <a:pt x="6357" y="2898"/>
                    <a:pt x="5035" y="15"/>
                    <a:pt x="3575" y="15"/>
                  </a:cubicBezTo>
                  <a:cubicBezTo>
                    <a:pt x="2135" y="15"/>
                    <a:pt x="781" y="2972"/>
                    <a:pt x="49" y="7747"/>
                  </a:cubicBezTo>
                  <a:cubicBezTo>
                    <a:pt x="-50" y="8368"/>
                    <a:pt x="6" y="9196"/>
                    <a:pt x="177" y="9580"/>
                  </a:cubicBezTo>
                  <a:cubicBezTo>
                    <a:pt x="233" y="9684"/>
                    <a:pt x="293" y="9743"/>
                    <a:pt x="355" y="9743"/>
                  </a:cubicBezTo>
                  <a:cubicBezTo>
                    <a:pt x="477" y="9743"/>
                    <a:pt x="599" y="9506"/>
                    <a:pt x="662" y="9078"/>
                  </a:cubicBezTo>
                  <a:cubicBezTo>
                    <a:pt x="1281" y="5056"/>
                    <a:pt x="2369" y="2676"/>
                    <a:pt x="3575" y="2676"/>
                  </a:cubicBezTo>
                  <a:cubicBezTo>
                    <a:pt x="4781" y="2676"/>
                    <a:pt x="5866" y="5086"/>
                    <a:pt x="6485" y="9078"/>
                  </a:cubicBezTo>
                  <a:lnTo>
                    <a:pt x="7224" y="13868"/>
                  </a:lnTo>
                  <a:cubicBezTo>
                    <a:pt x="7959" y="18643"/>
                    <a:pt x="9310" y="21600"/>
                    <a:pt x="10750" y="21600"/>
                  </a:cubicBezTo>
                  <a:cubicBezTo>
                    <a:pt x="12187" y="21600"/>
                    <a:pt x="13541" y="18658"/>
                    <a:pt x="14276" y="13853"/>
                  </a:cubicBezTo>
                  <a:lnTo>
                    <a:pt x="15015" y="9063"/>
                  </a:lnTo>
                  <a:cubicBezTo>
                    <a:pt x="15631" y="5041"/>
                    <a:pt x="16719" y="2661"/>
                    <a:pt x="17925" y="2661"/>
                  </a:cubicBezTo>
                  <a:cubicBezTo>
                    <a:pt x="19138" y="2661"/>
                    <a:pt x="20222" y="5056"/>
                    <a:pt x="20838" y="9063"/>
                  </a:cubicBezTo>
                  <a:cubicBezTo>
                    <a:pt x="20907" y="9492"/>
                    <a:pt x="21026" y="9728"/>
                    <a:pt x="21148" y="9728"/>
                  </a:cubicBezTo>
                  <a:cubicBezTo>
                    <a:pt x="21211" y="9728"/>
                    <a:pt x="21270" y="9669"/>
                    <a:pt x="21326" y="9551"/>
                  </a:cubicBezTo>
                  <a:cubicBezTo>
                    <a:pt x="21497" y="9196"/>
                    <a:pt x="21550" y="8353"/>
                    <a:pt x="21451" y="7717"/>
                  </a:cubicBezTo>
                  <a:cubicBezTo>
                    <a:pt x="20713" y="2957"/>
                    <a:pt x="19365" y="0"/>
                    <a:pt x="1792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9"/>
            <p:cNvSpPr/>
            <p:nvPr/>
          </p:nvSpPr>
          <p:spPr>
            <a:xfrm>
              <a:off x="862463" y="255212"/>
              <a:ext cx="404608" cy="90488"/>
            </a:xfrm>
            <a:custGeom>
              <a:rect b="b" l="l" r="r" t="t"/>
              <a:pathLst>
                <a:path extrusionOk="0" h="21600" w="21501">
                  <a:moveTo>
                    <a:pt x="3575" y="0"/>
                  </a:moveTo>
                  <a:cubicBezTo>
                    <a:pt x="2135" y="0"/>
                    <a:pt x="781" y="2976"/>
                    <a:pt x="49" y="7728"/>
                  </a:cubicBezTo>
                  <a:cubicBezTo>
                    <a:pt x="-50" y="8365"/>
                    <a:pt x="6" y="9179"/>
                    <a:pt x="177" y="9564"/>
                  </a:cubicBezTo>
                  <a:cubicBezTo>
                    <a:pt x="233" y="9682"/>
                    <a:pt x="293" y="9741"/>
                    <a:pt x="355" y="9741"/>
                  </a:cubicBezTo>
                  <a:cubicBezTo>
                    <a:pt x="477" y="9741"/>
                    <a:pt x="599" y="9505"/>
                    <a:pt x="662" y="9075"/>
                  </a:cubicBezTo>
                  <a:cubicBezTo>
                    <a:pt x="1281" y="5048"/>
                    <a:pt x="2369" y="2665"/>
                    <a:pt x="3575" y="2665"/>
                  </a:cubicBezTo>
                  <a:cubicBezTo>
                    <a:pt x="4781" y="2665"/>
                    <a:pt x="5866" y="5063"/>
                    <a:pt x="6485" y="9075"/>
                  </a:cubicBezTo>
                  <a:lnTo>
                    <a:pt x="7224" y="13872"/>
                  </a:lnTo>
                  <a:cubicBezTo>
                    <a:pt x="7959" y="18624"/>
                    <a:pt x="9310" y="21600"/>
                    <a:pt x="10750" y="21600"/>
                  </a:cubicBezTo>
                  <a:cubicBezTo>
                    <a:pt x="12187" y="21600"/>
                    <a:pt x="13541" y="18624"/>
                    <a:pt x="14276" y="13872"/>
                  </a:cubicBezTo>
                  <a:lnTo>
                    <a:pt x="15015" y="9075"/>
                  </a:lnTo>
                  <a:cubicBezTo>
                    <a:pt x="15631" y="5048"/>
                    <a:pt x="16719" y="2665"/>
                    <a:pt x="17925" y="2665"/>
                  </a:cubicBezTo>
                  <a:cubicBezTo>
                    <a:pt x="19131" y="2665"/>
                    <a:pt x="20222" y="5063"/>
                    <a:pt x="20838" y="9075"/>
                  </a:cubicBezTo>
                  <a:cubicBezTo>
                    <a:pt x="20907" y="9505"/>
                    <a:pt x="21026" y="9741"/>
                    <a:pt x="21148" y="9741"/>
                  </a:cubicBezTo>
                  <a:cubicBezTo>
                    <a:pt x="21211" y="9741"/>
                    <a:pt x="21270" y="9682"/>
                    <a:pt x="21326" y="9564"/>
                  </a:cubicBezTo>
                  <a:cubicBezTo>
                    <a:pt x="21497" y="9194"/>
                    <a:pt x="21550" y="8379"/>
                    <a:pt x="21451" y="7728"/>
                  </a:cubicBezTo>
                  <a:cubicBezTo>
                    <a:pt x="20713" y="2931"/>
                    <a:pt x="19365" y="0"/>
                    <a:pt x="17925" y="0"/>
                  </a:cubicBezTo>
                  <a:cubicBezTo>
                    <a:pt x="16481" y="0"/>
                    <a:pt x="15133" y="2976"/>
                    <a:pt x="14402" y="7728"/>
                  </a:cubicBezTo>
                  <a:lnTo>
                    <a:pt x="13660" y="12525"/>
                  </a:lnTo>
                  <a:cubicBezTo>
                    <a:pt x="13047" y="16537"/>
                    <a:pt x="11956" y="18920"/>
                    <a:pt x="10750" y="18920"/>
                  </a:cubicBezTo>
                  <a:cubicBezTo>
                    <a:pt x="9540" y="18920"/>
                    <a:pt x="8453" y="16537"/>
                    <a:pt x="7840" y="12525"/>
                  </a:cubicBezTo>
                  <a:lnTo>
                    <a:pt x="7102" y="7728"/>
                  </a:lnTo>
                  <a:cubicBezTo>
                    <a:pt x="6357" y="2857"/>
                    <a:pt x="5035" y="0"/>
                    <a:pt x="357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9"/>
            <p:cNvSpPr/>
            <p:nvPr/>
          </p:nvSpPr>
          <p:spPr>
            <a:xfrm>
              <a:off x="862463" y="341854"/>
              <a:ext cx="404608" cy="90674"/>
            </a:xfrm>
            <a:custGeom>
              <a:rect b="b" l="l" r="r" t="t"/>
              <a:pathLst>
                <a:path extrusionOk="0" h="21600" w="21501">
                  <a:moveTo>
                    <a:pt x="3575" y="0"/>
                  </a:moveTo>
                  <a:cubicBezTo>
                    <a:pt x="2135" y="0"/>
                    <a:pt x="781" y="2970"/>
                    <a:pt x="49" y="7742"/>
                  </a:cubicBezTo>
                  <a:cubicBezTo>
                    <a:pt x="-50" y="8377"/>
                    <a:pt x="6" y="9204"/>
                    <a:pt x="177" y="9574"/>
                  </a:cubicBezTo>
                  <a:cubicBezTo>
                    <a:pt x="233" y="9707"/>
                    <a:pt x="293" y="9751"/>
                    <a:pt x="355" y="9751"/>
                  </a:cubicBezTo>
                  <a:cubicBezTo>
                    <a:pt x="477" y="9751"/>
                    <a:pt x="599" y="9515"/>
                    <a:pt x="662" y="9071"/>
                  </a:cubicBezTo>
                  <a:cubicBezTo>
                    <a:pt x="1281" y="5097"/>
                    <a:pt x="2369" y="2718"/>
                    <a:pt x="3575" y="2718"/>
                  </a:cubicBezTo>
                  <a:cubicBezTo>
                    <a:pt x="4781" y="2718"/>
                    <a:pt x="5866" y="5097"/>
                    <a:pt x="6485" y="9071"/>
                  </a:cubicBezTo>
                  <a:lnTo>
                    <a:pt x="7224" y="13873"/>
                  </a:lnTo>
                  <a:cubicBezTo>
                    <a:pt x="7959" y="18645"/>
                    <a:pt x="9310" y="21600"/>
                    <a:pt x="10750" y="21600"/>
                  </a:cubicBezTo>
                  <a:cubicBezTo>
                    <a:pt x="12187" y="21600"/>
                    <a:pt x="13538" y="18630"/>
                    <a:pt x="14276" y="13873"/>
                  </a:cubicBezTo>
                  <a:lnTo>
                    <a:pt x="15015" y="9071"/>
                  </a:lnTo>
                  <a:cubicBezTo>
                    <a:pt x="15631" y="5097"/>
                    <a:pt x="16719" y="2718"/>
                    <a:pt x="17925" y="2718"/>
                  </a:cubicBezTo>
                  <a:cubicBezTo>
                    <a:pt x="19138" y="2718"/>
                    <a:pt x="20222" y="5097"/>
                    <a:pt x="20838" y="9071"/>
                  </a:cubicBezTo>
                  <a:cubicBezTo>
                    <a:pt x="20907" y="9515"/>
                    <a:pt x="21026" y="9751"/>
                    <a:pt x="21148" y="9751"/>
                  </a:cubicBezTo>
                  <a:cubicBezTo>
                    <a:pt x="21211" y="9751"/>
                    <a:pt x="21270" y="9707"/>
                    <a:pt x="21326" y="9574"/>
                  </a:cubicBezTo>
                  <a:cubicBezTo>
                    <a:pt x="21497" y="9204"/>
                    <a:pt x="21550" y="8377"/>
                    <a:pt x="21451" y="7742"/>
                  </a:cubicBezTo>
                  <a:cubicBezTo>
                    <a:pt x="20713" y="2955"/>
                    <a:pt x="19365" y="0"/>
                    <a:pt x="17925" y="0"/>
                  </a:cubicBezTo>
                  <a:cubicBezTo>
                    <a:pt x="16465" y="0"/>
                    <a:pt x="15146" y="2896"/>
                    <a:pt x="14402" y="7742"/>
                  </a:cubicBezTo>
                  <a:lnTo>
                    <a:pt x="13660" y="12529"/>
                  </a:lnTo>
                  <a:cubicBezTo>
                    <a:pt x="13047" y="16547"/>
                    <a:pt x="11956" y="18926"/>
                    <a:pt x="10750" y="18926"/>
                  </a:cubicBezTo>
                  <a:cubicBezTo>
                    <a:pt x="9540" y="18926"/>
                    <a:pt x="8453" y="16518"/>
                    <a:pt x="7840" y="12529"/>
                  </a:cubicBezTo>
                  <a:lnTo>
                    <a:pt x="7102" y="7742"/>
                  </a:lnTo>
                  <a:cubicBezTo>
                    <a:pt x="6357" y="2896"/>
                    <a:pt x="5035" y="0"/>
                    <a:pt x="357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9"/>
            <p:cNvSpPr/>
            <p:nvPr/>
          </p:nvSpPr>
          <p:spPr>
            <a:xfrm>
              <a:off x="862463" y="428620"/>
              <a:ext cx="404604" cy="90674"/>
            </a:xfrm>
            <a:custGeom>
              <a:rect b="b" l="l" r="r" t="t"/>
              <a:pathLst>
                <a:path extrusionOk="0" h="21600" w="21500">
                  <a:moveTo>
                    <a:pt x="3575" y="0"/>
                  </a:moveTo>
                  <a:cubicBezTo>
                    <a:pt x="2135" y="0"/>
                    <a:pt x="781" y="2970"/>
                    <a:pt x="49" y="7727"/>
                  </a:cubicBezTo>
                  <a:cubicBezTo>
                    <a:pt x="-50" y="8347"/>
                    <a:pt x="6" y="9160"/>
                    <a:pt x="177" y="9544"/>
                  </a:cubicBezTo>
                  <a:cubicBezTo>
                    <a:pt x="233" y="9677"/>
                    <a:pt x="296" y="9736"/>
                    <a:pt x="359" y="9736"/>
                  </a:cubicBezTo>
                  <a:cubicBezTo>
                    <a:pt x="481" y="9736"/>
                    <a:pt x="599" y="9500"/>
                    <a:pt x="662" y="9071"/>
                  </a:cubicBezTo>
                  <a:cubicBezTo>
                    <a:pt x="1281" y="5053"/>
                    <a:pt x="2369" y="2689"/>
                    <a:pt x="3575" y="2689"/>
                  </a:cubicBezTo>
                  <a:cubicBezTo>
                    <a:pt x="4781" y="2689"/>
                    <a:pt x="5866" y="5082"/>
                    <a:pt x="6485" y="9071"/>
                  </a:cubicBezTo>
                  <a:lnTo>
                    <a:pt x="7224" y="13873"/>
                  </a:lnTo>
                  <a:cubicBezTo>
                    <a:pt x="7959" y="18645"/>
                    <a:pt x="9310" y="21600"/>
                    <a:pt x="10750" y="21600"/>
                  </a:cubicBezTo>
                  <a:cubicBezTo>
                    <a:pt x="12187" y="21600"/>
                    <a:pt x="13538" y="18645"/>
                    <a:pt x="14276" y="13873"/>
                  </a:cubicBezTo>
                  <a:lnTo>
                    <a:pt x="15015" y="9071"/>
                  </a:lnTo>
                  <a:cubicBezTo>
                    <a:pt x="15631" y="5053"/>
                    <a:pt x="16719" y="2689"/>
                    <a:pt x="17925" y="2689"/>
                  </a:cubicBezTo>
                  <a:cubicBezTo>
                    <a:pt x="19138" y="2689"/>
                    <a:pt x="20222" y="5082"/>
                    <a:pt x="20838" y="9071"/>
                  </a:cubicBezTo>
                  <a:cubicBezTo>
                    <a:pt x="20904" y="9485"/>
                    <a:pt x="21019" y="9721"/>
                    <a:pt x="21141" y="9721"/>
                  </a:cubicBezTo>
                  <a:cubicBezTo>
                    <a:pt x="21201" y="9721"/>
                    <a:pt x="21263" y="9662"/>
                    <a:pt x="21319" y="9544"/>
                  </a:cubicBezTo>
                  <a:cubicBezTo>
                    <a:pt x="21497" y="9175"/>
                    <a:pt x="21550" y="8377"/>
                    <a:pt x="21451" y="7727"/>
                  </a:cubicBezTo>
                  <a:cubicBezTo>
                    <a:pt x="20719" y="2970"/>
                    <a:pt x="19365" y="0"/>
                    <a:pt x="17925" y="0"/>
                  </a:cubicBezTo>
                  <a:cubicBezTo>
                    <a:pt x="16461" y="0"/>
                    <a:pt x="15146" y="2896"/>
                    <a:pt x="14402" y="7727"/>
                  </a:cubicBezTo>
                  <a:lnTo>
                    <a:pt x="13660" y="12514"/>
                  </a:lnTo>
                  <a:cubicBezTo>
                    <a:pt x="13047" y="16532"/>
                    <a:pt x="11956" y="18911"/>
                    <a:pt x="10750" y="18911"/>
                  </a:cubicBezTo>
                  <a:cubicBezTo>
                    <a:pt x="9540" y="18911"/>
                    <a:pt x="8453" y="16518"/>
                    <a:pt x="7840" y="12514"/>
                  </a:cubicBezTo>
                  <a:lnTo>
                    <a:pt x="7102" y="7727"/>
                  </a:lnTo>
                  <a:cubicBezTo>
                    <a:pt x="6357" y="2896"/>
                    <a:pt x="5035" y="0"/>
                    <a:pt x="357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9"/>
            <p:cNvSpPr/>
            <p:nvPr/>
          </p:nvSpPr>
          <p:spPr>
            <a:xfrm>
              <a:off x="622866" y="574615"/>
              <a:ext cx="94830" cy="1020850"/>
            </a:xfrm>
            <a:custGeom>
              <a:rect b="b" l="l" r="r" t="t"/>
              <a:pathLst>
                <a:path extrusionOk="0" h="21600" w="21600">
                  <a:moveTo>
                    <a:pt x="6654" y="0"/>
                  </a:moveTo>
                  <a:lnTo>
                    <a:pt x="0" y="21600"/>
                  </a:lnTo>
                  <a:lnTo>
                    <a:pt x="21600" y="21600"/>
                  </a:lnTo>
                  <a:lnTo>
                    <a:pt x="14974"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9"/>
            <p:cNvSpPr/>
            <p:nvPr/>
          </p:nvSpPr>
          <p:spPr>
            <a:xfrm>
              <a:off x="622556" y="61"/>
              <a:ext cx="95512" cy="584602"/>
            </a:xfrm>
            <a:custGeom>
              <a:rect b="b" l="l" r="r" t="t"/>
              <a:pathLst>
                <a:path extrusionOk="0" h="21600" w="21600">
                  <a:moveTo>
                    <a:pt x="5624" y="0"/>
                  </a:moveTo>
                  <a:lnTo>
                    <a:pt x="0" y="19563"/>
                  </a:lnTo>
                  <a:lnTo>
                    <a:pt x="8219" y="21600"/>
                  </a:lnTo>
                  <a:lnTo>
                    <a:pt x="13395" y="21600"/>
                  </a:lnTo>
                  <a:lnTo>
                    <a:pt x="21600" y="19563"/>
                  </a:lnTo>
                  <a:lnTo>
                    <a:pt x="15976"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9"/>
            <p:cNvSpPr/>
            <p:nvPr/>
          </p:nvSpPr>
          <p:spPr>
            <a:xfrm>
              <a:off x="670374" y="569839"/>
              <a:ext cx="670188" cy="221660"/>
            </a:xfrm>
            <a:custGeom>
              <a:rect b="b" l="l" r="r" t="t"/>
              <a:pathLst>
                <a:path extrusionOk="0" h="21600" w="21600">
                  <a:moveTo>
                    <a:pt x="2599" y="0"/>
                  </a:moveTo>
                  <a:lnTo>
                    <a:pt x="228" y="1148"/>
                  </a:lnTo>
                  <a:lnTo>
                    <a:pt x="0" y="2931"/>
                  </a:lnTo>
                  <a:lnTo>
                    <a:pt x="1639" y="7446"/>
                  </a:lnTo>
                  <a:lnTo>
                    <a:pt x="21140" y="21600"/>
                  </a:lnTo>
                  <a:lnTo>
                    <a:pt x="21600" y="18034"/>
                  </a:lnTo>
                  <a:lnTo>
                    <a:pt x="2599"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9"/>
            <p:cNvSpPr/>
            <p:nvPr/>
          </p:nvSpPr>
          <p:spPr>
            <a:xfrm>
              <a:off x="0" y="569839"/>
              <a:ext cx="670375" cy="221660"/>
            </a:xfrm>
            <a:custGeom>
              <a:rect b="b" l="l" r="r" t="t"/>
              <a:pathLst>
                <a:path extrusionOk="0" h="21600" w="21600">
                  <a:moveTo>
                    <a:pt x="18998" y="0"/>
                  </a:moveTo>
                  <a:lnTo>
                    <a:pt x="0" y="18034"/>
                  </a:lnTo>
                  <a:lnTo>
                    <a:pt x="462" y="21600"/>
                  </a:lnTo>
                  <a:lnTo>
                    <a:pt x="19957" y="7446"/>
                  </a:lnTo>
                  <a:lnTo>
                    <a:pt x="21600" y="2931"/>
                  </a:lnTo>
                  <a:lnTo>
                    <a:pt x="21370" y="1148"/>
                  </a:lnTo>
                  <a:lnTo>
                    <a:pt x="18998"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9"/>
            <p:cNvSpPr/>
            <p:nvPr/>
          </p:nvSpPr>
          <p:spPr>
            <a:xfrm>
              <a:off x="609780" y="538705"/>
              <a:ext cx="121064" cy="101962"/>
            </a:xfrm>
            <a:custGeom>
              <a:rect b="b" l="l" r="r" t="t"/>
              <a:pathLst>
                <a:path extrusionOk="0" h="21600" w="21600">
                  <a:moveTo>
                    <a:pt x="10811" y="0"/>
                  </a:moveTo>
                  <a:cubicBezTo>
                    <a:pt x="4836" y="0"/>
                    <a:pt x="0" y="4848"/>
                    <a:pt x="0" y="10800"/>
                  </a:cubicBezTo>
                  <a:cubicBezTo>
                    <a:pt x="0" y="16765"/>
                    <a:pt x="4836" y="21600"/>
                    <a:pt x="10811" y="21600"/>
                  </a:cubicBezTo>
                  <a:cubicBezTo>
                    <a:pt x="16786" y="21600"/>
                    <a:pt x="21600" y="16752"/>
                    <a:pt x="21600" y="10800"/>
                  </a:cubicBezTo>
                  <a:cubicBezTo>
                    <a:pt x="21600" y="4848"/>
                    <a:pt x="16753" y="0"/>
                    <a:pt x="10811"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9"/>
            <p:cNvSpPr/>
            <p:nvPr/>
          </p:nvSpPr>
          <p:spPr>
            <a:xfrm>
              <a:off x="596508" y="527603"/>
              <a:ext cx="147732" cy="124352"/>
            </a:xfrm>
            <a:custGeom>
              <a:rect b="b" l="l" r="r" t="t"/>
              <a:pathLst>
                <a:path extrusionOk="0" h="21600" w="21600">
                  <a:moveTo>
                    <a:pt x="10800" y="3911"/>
                  </a:moveTo>
                  <a:cubicBezTo>
                    <a:pt x="14590" y="3911"/>
                    <a:pt x="17683" y="7002"/>
                    <a:pt x="17683" y="10795"/>
                  </a:cubicBezTo>
                  <a:cubicBezTo>
                    <a:pt x="17683" y="14598"/>
                    <a:pt x="14590" y="17700"/>
                    <a:pt x="10800" y="17700"/>
                  </a:cubicBezTo>
                  <a:cubicBezTo>
                    <a:pt x="7010" y="17700"/>
                    <a:pt x="3908" y="14598"/>
                    <a:pt x="3908" y="10795"/>
                  </a:cubicBezTo>
                  <a:cubicBezTo>
                    <a:pt x="3908" y="7002"/>
                    <a:pt x="6991" y="3911"/>
                    <a:pt x="10800" y="3911"/>
                  </a:cubicBezTo>
                  <a:close/>
                  <a:moveTo>
                    <a:pt x="10800" y="0"/>
                  </a:moveTo>
                  <a:cubicBezTo>
                    <a:pt x="4842" y="0"/>
                    <a:pt x="0" y="4837"/>
                    <a:pt x="0" y="10795"/>
                  </a:cubicBezTo>
                  <a:cubicBezTo>
                    <a:pt x="0" y="16752"/>
                    <a:pt x="4842" y="21600"/>
                    <a:pt x="10800" y="21600"/>
                  </a:cubicBezTo>
                  <a:cubicBezTo>
                    <a:pt x="16749" y="21600"/>
                    <a:pt x="21600" y="16752"/>
                    <a:pt x="21600" y="10795"/>
                  </a:cubicBezTo>
                  <a:cubicBezTo>
                    <a:pt x="21600" y="4837"/>
                    <a:pt x="16749" y="0"/>
                    <a:pt x="10800"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9"/>
            <p:cNvSpPr/>
            <p:nvPr/>
          </p:nvSpPr>
          <p:spPr>
            <a:xfrm>
              <a:off x="577964" y="512036"/>
              <a:ext cx="184758" cy="155548"/>
            </a:xfrm>
            <a:custGeom>
              <a:rect b="b" l="l" r="r" t="t"/>
              <a:pathLst>
                <a:path extrusionOk="0" h="21600" w="21600">
                  <a:moveTo>
                    <a:pt x="10804" y="3118"/>
                  </a:moveTo>
                  <a:cubicBezTo>
                    <a:pt x="15031" y="3118"/>
                    <a:pt x="18475" y="6563"/>
                    <a:pt x="18475" y="10791"/>
                  </a:cubicBezTo>
                  <a:cubicBezTo>
                    <a:pt x="18475" y="15037"/>
                    <a:pt x="15031" y="18465"/>
                    <a:pt x="10804" y="18465"/>
                  </a:cubicBezTo>
                  <a:cubicBezTo>
                    <a:pt x="6576" y="18465"/>
                    <a:pt x="3125" y="15037"/>
                    <a:pt x="3125" y="10791"/>
                  </a:cubicBezTo>
                  <a:cubicBezTo>
                    <a:pt x="3125" y="6563"/>
                    <a:pt x="6576" y="3118"/>
                    <a:pt x="10804" y="3118"/>
                  </a:cubicBezTo>
                  <a:close/>
                  <a:moveTo>
                    <a:pt x="10804" y="0"/>
                  </a:moveTo>
                  <a:cubicBezTo>
                    <a:pt x="4844" y="0"/>
                    <a:pt x="0" y="4840"/>
                    <a:pt x="0" y="10791"/>
                  </a:cubicBezTo>
                  <a:cubicBezTo>
                    <a:pt x="0" y="16751"/>
                    <a:pt x="4844" y="21600"/>
                    <a:pt x="10804" y="21600"/>
                  </a:cubicBezTo>
                  <a:cubicBezTo>
                    <a:pt x="16756" y="21600"/>
                    <a:pt x="21600" y="16751"/>
                    <a:pt x="21600" y="10791"/>
                  </a:cubicBezTo>
                  <a:cubicBezTo>
                    <a:pt x="21600" y="4840"/>
                    <a:pt x="16756" y="0"/>
                    <a:pt x="10804"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5" name="Google Shape;1125;p9"/>
          <p:cNvGrpSpPr/>
          <p:nvPr/>
        </p:nvGrpSpPr>
        <p:grpSpPr>
          <a:xfrm>
            <a:off x="7753353" y="3209149"/>
            <a:ext cx="1283429" cy="1595463"/>
            <a:chOff x="62" y="0"/>
            <a:chExt cx="1283428" cy="1595462"/>
          </a:xfrm>
        </p:grpSpPr>
        <p:sp>
          <p:nvSpPr>
            <p:cNvPr id="1126" name="Google Shape;1126;p9"/>
            <p:cNvSpPr/>
            <p:nvPr/>
          </p:nvSpPr>
          <p:spPr>
            <a:xfrm>
              <a:off x="401365" y="1140181"/>
              <a:ext cx="480634" cy="228490"/>
            </a:xfrm>
            <a:custGeom>
              <a:rect b="b" l="l" r="r" t="t"/>
              <a:pathLst>
                <a:path extrusionOk="0" h="21600" w="21600">
                  <a:moveTo>
                    <a:pt x="941" y="0"/>
                  </a:moveTo>
                  <a:lnTo>
                    <a:pt x="0" y="1273"/>
                  </a:lnTo>
                  <a:lnTo>
                    <a:pt x="8810" y="21600"/>
                  </a:lnTo>
                  <a:lnTo>
                    <a:pt x="12790" y="21600"/>
                  </a:lnTo>
                  <a:lnTo>
                    <a:pt x="21600" y="1273"/>
                  </a:lnTo>
                  <a:lnTo>
                    <a:pt x="20661" y="0"/>
                  </a:lnTo>
                  <a:lnTo>
                    <a:pt x="12202" y="19513"/>
                  </a:lnTo>
                  <a:lnTo>
                    <a:pt x="9398" y="19513"/>
                  </a:lnTo>
                  <a:lnTo>
                    <a:pt x="941"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9"/>
            <p:cNvSpPr/>
            <p:nvPr/>
          </p:nvSpPr>
          <p:spPr>
            <a:xfrm>
              <a:off x="603998" y="326062"/>
              <a:ext cx="75493" cy="1258264"/>
            </a:xfrm>
            <a:custGeom>
              <a:rect b="b" l="l" r="r" t="t"/>
              <a:pathLst>
                <a:path extrusionOk="0" h="21600" w="21600">
                  <a:moveTo>
                    <a:pt x="21528" y="21600"/>
                  </a:moveTo>
                  <a:cubicBezTo>
                    <a:pt x="21528" y="21590"/>
                    <a:pt x="21600" y="21581"/>
                    <a:pt x="21600" y="21570"/>
                  </a:cubicBezTo>
                  <a:lnTo>
                    <a:pt x="21600" y="545"/>
                  </a:lnTo>
                  <a:cubicBezTo>
                    <a:pt x="21600" y="244"/>
                    <a:pt x="16740" y="0"/>
                    <a:pt x="10800" y="0"/>
                  </a:cubicBezTo>
                  <a:cubicBezTo>
                    <a:pt x="4842" y="0"/>
                    <a:pt x="0" y="245"/>
                    <a:pt x="0" y="545"/>
                  </a:cubicBezTo>
                  <a:lnTo>
                    <a:pt x="0" y="21570"/>
                  </a:lnTo>
                  <a:cubicBezTo>
                    <a:pt x="0" y="21579"/>
                    <a:pt x="36" y="21588"/>
                    <a:pt x="54" y="21600"/>
                  </a:cubicBezTo>
                  <a:lnTo>
                    <a:pt x="21528" y="2160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9"/>
            <p:cNvSpPr/>
            <p:nvPr/>
          </p:nvSpPr>
          <p:spPr>
            <a:xfrm>
              <a:off x="590787" y="314990"/>
              <a:ext cx="101853" cy="1280472"/>
            </a:xfrm>
            <a:custGeom>
              <a:rect b="b" l="l" r="r" t="t"/>
              <a:pathLst>
                <a:path extrusionOk="0" h="21600" w="21600">
                  <a:moveTo>
                    <a:pt x="10807" y="375"/>
                  </a:moveTo>
                  <a:cubicBezTo>
                    <a:pt x="13675" y="375"/>
                    <a:pt x="16010" y="531"/>
                    <a:pt x="16010" y="723"/>
                  </a:cubicBezTo>
                  <a:lnTo>
                    <a:pt x="16010" y="21224"/>
                  </a:lnTo>
                  <a:lnTo>
                    <a:pt x="5590" y="21224"/>
                  </a:lnTo>
                  <a:lnTo>
                    <a:pt x="5590" y="723"/>
                  </a:lnTo>
                  <a:cubicBezTo>
                    <a:pt x="5590" y="531"/>
                    <a:pt x="7938" y="375"/>
                    <a:pt x="10807" y="375"/>
                  </a:cubicBezTo>
                  <a:close/>
                  <a:moveTo>
                    <a:pt x="10807" y="0"/>
                  </a:moveTo>
                  <a:cubicBezTo>
                    <a:pt x="4843" y="0"/>
                    <a:pt x="0" y="324"/>
                    <a:pt x="0" y="723"/>
                  </a:cubicBezTo>
                  <a:lnTo>
                    <a:pt x="0" y="21382"/>
                  </a:lnTo>
                  <a:cubicBezTo>
                    <a:pt x="0" y="21397"/>
                    <a:pt x="13" y="21410"/>
                    <a:pt x="53" y="21422"/>
                  </a:cubicBezTo>
                  <a:lnTo>
                    <a:pt x="200" y="21600"/>
                  </a:lnTo>
                  <a:lnTo>
                    <a:pt x="18758" y="21600"/>
                  </a:lnTo>
                  <a:lnTo>
                    <a:pt x="21226" y="21586"/>
                  </a:lnTo>
                  <a:lnTo>
                    <a:pt x="21600" y="21395"/>
                  </a:lnTo>
                  <a:lnTo>
                    <a:pt x="21600" y="723"/>
                  </a:lnTo>
                  <a:cubicBezTo>
                    <a:pt x="21600" y="325"/>
                    <a:pt x="16770" y="0"/>
                    <a:pt x="10807"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9"/>
            <p:cNvSpPr/>
            <p:nvPr/>
          </p:nvSpPr>
          <p:spPr>
            <a:xfrm>
              <a:off x="13211" y="370728"/>
              <a:ext cx="1257068" cy="853124"/>
            </a:xfrm>
            <a:custGeom>
              <a:rect b="b" l="l" r="r" t="t"/>
              <a:pathLst>
                <a:path extrusionOk="0" h="21600" w="21600">
                  <a:moveTo>
                    <a:pt x="21600" y="20149"/>
                  </a:moveTo>
                  <a:cubicBezTo>
                    <a:pt x="21600" y="20950"/>
                    <a:pt x="21093" y="21600"/>
                    <a:pt x="20467" y="21600"/>
                  </a:cubicBezTo>
                  <a:lnTo>
                    <a:pt x="1133" y="21600"/>
                  </a:lnTo>
                  <a:cubicBezTo>
                    <a:pt x="507" y="21600"/>
                    <a:pt x="0" y="20950"/>
                    <a:pt x="0" y="20149"/>
                  </a:cubicBezTo>
                  <a:lnTo>
                    <a:pt x="0" y="1453"/>
                  </a:lnTo>
                  <a:cubicBezTo>
                    <a:pt x="0" y="650"/>
                    <a:pt x="507" y="0"/>
                    <a:pt x="1133" y="0"/>
                  </a:cubicBezTo>
                  <a:lnTo>
                    <a:pt x="20468" y="0"/>
                  </a:lnTo>
                  <a:cubicBezTo>
                    <a:pt x="21093" y="0"/>
                    <a:pt x="21600" y="650"/>
                    <a:pt x="21600" y="1453"/>
                  </a:cubicBezTo>
                  <a:lnTo>
                    <a:pt x="21600" y="20149"/>
                  </a:ln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9"/>
            <p:cNvSpPr/>
            <p:nvPr/>
          </p:nvSpPr>
          <p:spPr>
            <a:xfrm>
              <a:off x="62" y="359656"/>
              <a:ext cx="1283428" cy="875268"/>
            </a:xfrm>
            <a:custGeom>
              <a:rect b="b" l="l" r="r" t="t"/>
              <a:pathLst>
                <a:path extrusionOk="0" h="21600" w="21600">
                  <a:moveTo>
                    <a:pt x="20269" y="545"/>
                  </a:moveTo>
                  <a:cubicBezTo>
                    <a:pt x="20757" y="545"/>
                    <a:pt x="21155" y="1057"/>
                    <a:pt x="21155" y="1688"/>
                  </a:cubicBezTo>
                  <a:lnTo>
                    <a:pt x="21155" y="19911"/>
                  </a:lnTo>
                  <a:cubicBezTo>
                    <a:pt x="21155" y="20538"/>
                    <a:pt x="20757" y="21050"/>
                    <a:pt x="20269" y="21050"/>
                  </a:cubicBezTo>
                  <a:lnTo>
                    <a:pt x="1331" y="21050"/>
                  </a:lnTo>
                  <a:cubicBezTo>
                    <a:pt x="841" y="21050"/>
                    <a:pt x="443" y="20538"/>
                    <a:pt x="443" y="19911"/>
                  </a:cubicBezTo>
                  <a:lnTo>
                    <a:pt x="443" y="1688"/>
                  </a:lnTo>
                  <a:cubicBezTo>
                    <a:pt x="443" y="1057"/>
                    <a:pt x="841" y="545"/>
                    <a:pt x="1331" y="545"/>
                  </a:cubicBezTo>
                  <a:close/>
                  <a:moveTo>
                    <a:pt x="1331" y="0"/>
                  </a:moveTo>
                  <a:cubicBezTo>
                    <a:pt x="596" y="0"/>
                    <a:pt x="0" y="756"/>
                    <a:pt x="0" y="1689"/>
                  </a:cubicBezTo>
                  <a:lnTo>
                    <a:pt x="0" y="19912"/>
                  </a:lnTo>
                  <a:cubicBezTo>
                    <a:pt x="0" y="20842"/>
                    <a:pt x="596" y="21600"/>
                    <a:pt x="1331" y="21600"/>
                  </a:cubicBezTo>
                  <a:lnTo>
                    <a:pt x="20267" y="21600"/>
                  </a:lnTo>
                  <a:cubicBezTo>
                    <a:pt x="21002" y="21600"/>
                    <a:pt x="21598" y="20842"/>
                    <a:pt x="21600" y="19912"/>
                  </a:cubicBezTo>
                  <a:lnTo>
                    <a:pt x="21600" y="1689"/>
                  </a:lnTo>
                  <a:cubicBezTo>
                    <a:pt x="21600" y="756"/>
                    <a:pt x="21002" y="0"/>
                    <a:pt x="20269"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1" name="Google Shape;1131;p9"/>
            <p:cNvGrpSpPr/>
            <p:nvPr/>
          </p:nvGrpSpPr>
          <p:grpSpPr>
            <a:xfrm>
              <a:off x="66558" y="408034"/>
              <a:ext cx="1150313" cy="778514"/>
              <a:chOff x="62" y="62"/>
              <a:chExt cx="1150311" cy="778513"/>
            </a:xfrm>
          </p:grpSpPr>
          <p:sp>
            <p:nvSpPr>
              <p:cNvPr id="1132" name="Google Shape;1132;p9"/>
              <p:cNvSpPr/>
              <p:nvPr/>
            </p:nvSpPr>
            <p:spPr>
              <a:xfrm>
                <a:off x="62" y="62"/>
                <a:ext cx="203578"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9"/>
              <p:cNvSpPr/>
              <p:nvPr/>
            </p:nvSpPr>
            <p:spPr>
              <a:xfrm>
                <a:off x="236730" y="62"/>
                <a:ext cx="203641"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9"/>
              <p:cNvSpPr/>
              <p:nvPr/>
            </p:nvSpPr>
            <p:spPr>
              <a:xfrm>
                <a:off x="473460" y="62"/>
                <a:ext cx="203578"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9"/>
              <p:cNvSpPr/>
              <p:nvPr/>
            </p:nvSpPr>
            <p:spPr>
              <a:xfrm>
                <a:off x="710002" y="62"/>
                <a:ext cx="203641"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9"/>
              <p:cNvSpPr/>
              <p:nvPr/>
            </p:nvSpPr>
            <p:spPr>
              <a:xfrm>
                <a:off x="946732" y="62"/>
                <a:ext cx="203641" cy="138970"/>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9"/>
              <p:cNvSpPr/>
              <p:nvPr/>
            </p:nvSpPr>
            <p:spPr>
              <a:xfrm>
                <a:off x="62" y="159917"/>
                <a:ext cx="203578"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9"/>
              <p:cNvSpPr/>
              <p:nvPr/>
            </p:nvSpPr>
            <p:spPr>
              <a:xfrm>
                <a:off x="236730" y="159917"/>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9"/>
              <p:cNvSpPr/>
              <p:nvPr/>
            </p:nvSpPr>
            <p:spPr>
              <a:xfrm>
                <a:off x="473460" y="159917"/>
                <a:ext cx="203578"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9"/>
              <p:cNvSpPr/>
              <p:nvPr/>
            </p:nvSpPr>
            <p:spPr>
              <a:xfrm>
                <a:off x="710002" y="159917"/>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9"/>
              <p:cNvSpPr/>
              <p:nvPr/>
            </p:nvSpPr>
            <p:spPr>
              <a:xfrm>
                <a:off x="946732" y="159917"/>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9"/>
              <p:cNvSpPr/>
              <p:nvPr/>
            </p:nvSpPr>
            <p:spPr>
              <a:xfrm>
                <a:off x="62" y="319834"/>
                <a:ext cx="203578"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9"/>
              <p:cNvSpPr/>
              <p:nvPr/>
            </p:nvSpPr>
            <p:spPr>
              <a:xfrm>
                <a:off x="236730" y="319834"/>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9"/>
              <p:cNvSpPr/>
              <p:nvPr/>
            </p:nvSpPr>
            <p:spPr>
              <a:xfrm>
                <a:off x="473460" y="319834"/>
                <a:ext cx="203578"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9"/>
              <p:cNvSpPr/>
              <p:nvPr/>
            </p:nvSpPr>
            <p:spPr>
              <a:xfrm>
                <a:off x="710002" y="319834"/>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9"/>
              <p:cNvSpPr/>
              <p:nvPr/>
            </p:nvSpPr>
            <p:spPr>
              <a:xfrm>
                <a:off x="946732" y="319834"/>
                <a:ext cx="203641" cy="138969"/>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9"/>
              <p:cNvSpPr/>
              <p:nvPr/>
            </p:nvSpPr>
            <p:spPr>
              <a:xfrm>
                <a:off x="62" y="479626"/>
                <a:ext cx="203578"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9"/>
              <p:cNvSpPr/>
              <p:nvPr/>
            </p:nvSpPr>
            <p:spPr>
              <a:xfrm>
                <a:off x="236730" y="479626"/>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9"/>
              <p:cNvSpPr/>
              <p:nvPr/>
            </p:nvSpPr>
            <p:spPr>
              <a:xfrm>
                <a:off x="473460" y="479626"/>
                <a:ext cx="203578"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9"/>
              <p:cNvSpPr/>
              <p:nvPr/>
            </p:nvSpPr>
            <p:spPr>
              <a:xfrm>
                <a:off x="710002" y="479626"/>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9"/>
              <p:cNvSpPr/>
              <p:nvPr/>
            </p:nvSpPr>
            <p:spPr>
              <a:xfrm>
                <a:off x="946732" y="479626"/>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9"/>
              <p:cNvSpPr/>
              <p:nvPr/>
            </p:nvSpPr>
            <p:spPr>
              <a:xfrm>
                <a:off x="62" y="639543"/>
                <a:ext cx="203578"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9"/>
              <p:cNvSpPr/>
              <p:nvPr/>
            </p:nvSpPr>
            <p:spPr>
              <a:xfrm>
                <a:off x="236730" y="639543"/>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9"/>
              <p:cNvSpPr/>
              <p:nvPr/>
            </p:nvSpPr>
            <p:spPr>
              <a:xfrm>
                <a:off x="473460" y="639543"/>
                <a:ext cx="203578"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9"/>
              <p:cNvSpPr/>
              <p:nvPr/>
            </p:nvSpPr>
            <p:spPr>
              <a:xfrm>
                <a:off x="710002" y="639543"/>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9"/>
              <p:cNvSpPr/>
              <p:nvPr/>
            </p:nvSpPr>
            <p:spPr>
              <a:xfrm>
                <a:off x="946732" y="639543"/>
                <a:ext cx="203641" cy="139032"/>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7" name="Google Shape;1157;p9"/>
            <p:cNvSpPr/>
            <p:nvPr/>
          </p:nvSpPr>
          <p:spPr>
            <a:xfrm>
              <a:off x="101285" y="0"/>
              <a:ext cx="95183" cy="297502"/>
            </a:xfrm>
            <a:custGeom>
              <a:rect b="b" l="l" r="r" t="t"/>
              <a:pathLst>
                <a:path extrusionOk="0" h="21600" w="21600">
                  <a:moveTo>
                    <a:pt x="8466" y="0"/>
                  </a:moveTo>
                  <a:cubicBezTo>
                    <a:pt x="8209" y="0"/>
                    <a:pt x="7938" y="18"/>
                    <a:pt x="7709" y="55"/>
                  </a:cubicBezTo>
                  <a:cubicBezTo>
                    <a:pt x="2955" y="804"/>
                    <a:pt x="14" y="2170"/>
                    <a:pt x="14" y="3627"/>
                  </a:cubicBezTo>
                  <a:cubicBezTo>
                    <a:pt x="14" y="5088"/>
                    <a:pt x="2955" y="6454"/>
                    <a:pt x="7709" y="7198"/>
                  </a:cubicBezTo>
                  <a:lnTo>
                    <a:pt x="12406" y="7934"/>
                  </a:lnTo>
                  <a:cubicBezTo>
                    <a:pt x="16275" y="8541"/>
                    <a:pt x="18602" y="9615"/>
                    <a:pt x="18602" y="10802"/>
                  </a:cubicBezTo>
                  <a:cubicBezTo>
                    <a:pt x="18602" y="11990"/>
                    <a:pt x="16275" y="13068"/>
                    <a:pt x="12406" y="13675"/>
                  </a:cubicBezTo>
                  <a:lnTo>
                    <a:pt x="7695" y="14406"/>
                  </a:lnTo>
                  <a:cubicBezTo>
                    <a:pt x="2941" y="15155"/>
                    <a:pt x="0" y="16521"/>
                    <a:pt x="0" y="17978"/>
                  </a:cubicBezTo>
                  <a:cubicBezTo>
                    <a:pt x="0" y="19435"/>
                    <a:pt x="2941" y="20805"/>
                    <a:pt x="7695" y="21550"/>
                  </a:cubicBezTo>
                  <a:cubicBezTo>
                    <a:pt x="7923" y="21582"/>
                    <a:pt x="8180" y="21600"/>
                    <a:pt x="8437" y="21600"/>
                  </a:cubicBezTo>
                  <a:cubicBezTo>
                    <a:pt x="8951" y="21600"/>
                    <a:pt x="9451" y="21531"/>
                    <a:pt x="9722" y="21399"/>
                  </a:cubicBezTo>
                  <a:cubicBezTo>
                    <a:pt x="10150" y="21207"/>
                    <a:pt x="9908" y="20961"/>
                    <a:pt x="9194" y="20846"/>
                  </a:cubicBezTo>
                  <a:cubicBezTo>
                    <a:pt x="5311" y="20243"/>
                    <a:pt x="2998" y="19165"/>
                    <a:pt x="2998" y="17978"/>
                  </a:cubicBezTo>
                  <a:cubicBezTo>
                    <a:pt x="2998" y="16786"/>
                    <a:pt x="5311" y="15722"/>
                    <a:pt x="9194" y="15109"/>
                  </a:cubicBezTo>
                  <a:lnTo>
                    <a:pt x="13905" y="14365"/>
                  </a:lnTo>
                  <a:cubicBezTo>
                    <a:pt x="18659" y="13625"/>
                    <a:pt x="21600" y="12264"/>
                    <a:pt x="21600" y="10802"/>
                  </a:cubicBezTo>
                  <a:cubicBezTo>
                    <a:pt x="21600" y="9345"/>
                    <a:pt x="18659" y="7975"/>
                    <a:pt x="13905" y="7230"/>
                  </a:cubicBezTo>
                  <a:lnTo>
                    <a:pt x="9208" y="6500"/>
                  </a:lnTo>
                  <a:cubicBezTo>
                    <a:pt x="5339" y="5892"/>
                    <a:pt x="3012" y="4814"/>
                    <a:pt x="3012" y="3627"/>
                  </a:cubicBezTo>
                  <a:cubicBezTo>
                    <a:pt x="3012" y="2439"/>
                    <a:pt x="5339" y="1366"/>
                    <a:pt x="9208" y="758"/>
                  </a:cubicBezTo>
                  <a:cubicBezTo>
                    <a:pt x="9908" y="644"/>
                    <a:pt x="10150" y="402"/>
                    <a:pt x="9751" y="201"/>
                  </a:cubicBezTo>
                  <a:cubicBezTo>
                    <a:pt x="9479" y="73"/>
                    <a:pt x="8980" y="0"/>
                    <a:pt x="8466"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9"/>
            <p:cNvSpPr/>
            <p:nvPr/>
          </p:nvSpPr>
          <p:spPr>
            <a:xfrm>
              <a:off x="190931" y="0"/>
              <a:ext cx="95058" cy="297502"/>
            </a:xfrm>
            <a:custGeom>
              <a:rect b="b" l="l" r="r" t="t"/>
              <a:pathLst>
                <a:path extrusionOk="0" h="21600" w="21600">
                  <a:moveTo>
                    <a:pt x="8434" y="0"/>
                  </a:moveTo>
                  <a:cubicBezTo>
                    <a:pt x="8177" y="0"/>
                    <a:pt x="7920" y="18"/>
                    <a:pt x="7677" y="55"/>
                  </a:cubicBezTo>
                  <a:cubicBezTo>
                    <a:pt x="2945" y="804"/>
                    <a:pt x="0" y="2170"/>
                    <a:pt x="0" y="3627"/>
                  </a:cubicBezTo>
                  <a:cubicBezTo>
                    <a:pt x="0" y="5088"/>
                    <a:pt x="2945" y="6454"/>
                    <a:pt x="7677" y="7198"/>
                  </a:cubicBezTo>
                  <a:lnTo>
                    <a:pt x="12408" y="7934"/>
                  </a:lnTo>
                  <a:cubicBezTo>
                    <a:pt x="16296" y="8541"/>
                    <a:pt x="18627" y="9615"/>
                    <a:pt x="18627" y="10802"/>
                  </a:cubicBezTo>
                  <a:cubicBezTo>
                    <a:pt x="18627" y="11990"/>
                    <a:pt x="16296" y="13068"/>
                    <a:pt x="12408" y="13675"/>
                  </a:cubicBezTo>
                  <a:lnTo>
                    <a:pt x="7677" y="14406"/>
                  </a:lnTo>
                  <a:cubicBezTo>
                    <a:pt x="2945" y="15155"/>
                    <a:pt x="0" y="16521"/>
                    <a:pt x="0" y="17978"/>
                  </a:cubicBezTo>
                  <a:cubicBezTo>
                    <a:pt x="0" y="19435"/>
                    <a:pt x="2945" y="20805"/>
                    <a:pt x="7677" y="21550"/>
                  </a:cubicBezTo>
                  <a:cubicBezTo>
                    <a:pt x="7920" y="21582"/>
                    <a:pt x="8177" y="21600"/>
                    <a:pt x="8434" y="21600"/>
                  </a:cubicBezTo>
                  <a:cubicBezTo>
                    <a:pt x="8949" y="21600"/>
                    <a:pt x="9449" y="21531"/>
                    <a:pt x="9706" y="21399"/>
                  </a:cubicBezTo>
                  <a:cubicBezTo>
                    <a:pt x="10121" y="21207"/>
                    <a:pt x="9892" y="20961"/>
                    <a:pt x="9163" y="20846"/>
                  </a:cubicBezTo>
                  <a:cubicBezTo>
                    <a:pt x="5289" y="20243"/>
                    <a:pt x="2973" y="19165"/>
                    <a:pt x="2973" y="17978"/>
                  </a:cubicBezTo>
                  <a:cubicBezTo>
                    <a:pt x="2973" y="16786"/>
                    <a:pt x="5289" y="15722"/>
                    <a:pt x="9163" y="15109"/>
                  </a:cubicBezTo>
                  <a:lnTo>
                    <a:pt x="13909" y="14365"/>
                  </a:lnTo>
                  <a:cubicBezTo>
                    <a:pt x="18655" y="13625"/>
                    <a:pt x="21600" y="12264"/>
                    <a:pt x="21600" y="10802"/>
                  </a:cubicBezTo>
                  <a:cubicBezTo>
                    <a:pt x="21600" y="9345"/>
                    <a:pt x="18655" y="7975"/>
                    <a:pt x="13909" y="7230"/>
                  </a:cubicBezTo>
                  <a:lnTo>
                    <a:pt x="9192" y="6500"/>
                  </a:lnTo>
                  <a:cubicBezTo>
                    <a:pt x="5304" y="5892"/>
                    <a:pt x="2988" y="4814"/>
                    <a:pt x="2988" y="3627"/>
                  </a:cubicBezTo>
                  <a:cubicBezTo>
                    <a:pt x="2988" y="2439"/>
                    <a:pt x="5304" y="1366"/>
                    <a:pt x="9192" y="758"/>
                  </a:cubicBezTo>
                  <a:cubicBezTo>
                    <a:pt x="9907" y="644"/>
                    <a:pt x="10150" y="402"/>
                    <a:pt x="9721" y="201"/>
                  </a:cubicBezTo>
                  <a:cubicBezTo>
                    <a:pt x="9449" y="73"/>
                    <a:pt x="8949" y="0"/>
                    <a:pt x="8434"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9"/>
            <p:cNvSpPr/>
            <p:nvPr/>
          </p:nvSpPr>
          <p:spPr>
            <a:xfrm>
              <a:off x="280452" y="0"/>
              <a:ext cx="95121" cy="297502"/>
            </a:xfrm>
            <a:custGeom>
              <a:rect b="b" l="l" r="r" t="t"/>
              <a:pathLst>
                <a:path extrusionOk="0" h="21600" w="21600">
                  <a:moveTo>
                    <a:pt x="8443" y="0"/>
                  </a:moveTo>
                  <a:cubicBezTo>
                    <a:pt x="8186" y="0"/>
                    <a:pt x="7929" y="18"/>
                    <a:pt x="7700" y="55"/>
                  </a:cubicBezTo>
                  <a:cubicBezTo>
                    <a:pt x="2943" y="804"/>
                    <a:pt x="0" y="2170"/>
                    <a:pt x="0" y="3627"/>
                  </a:cubicBezTo>
                  <a:cubicBezTo>
                    <a:pt x="0" y="5088"/>
                    <a:pt x="2943" y="6454"/>
                    <a:pt x="7700" y="7198"/>
                  </a:cubicBezTo>
                  <a:lnTo>
                    <a:pt x="12429" y="7934"/>
                  </a:lnTo>
                  <a:cubicBezTo>
                    <a:pt x="16300" y="8541"/>
                    <a:pt x="18614" y="9615"/>
                    <a:pt x="18614" y="10802"/>
                  </a:cubicBezTo>
                  <a:cubicBezTo>
                    <a:pt x="18614" y="11990"/>
                    <a:pt x="16300" y="13068"/>
                    <a:pt x="12429" y="13675"/>
                  </a:cubicBezTo>
                  <a:lnTo>
                    <a:pt x="7700" y="14406"/>
                  </a:lnTo>
                  <a:cubicBezTo>
                    <a:pt x="2943" y="15155"/>
                    <a:pt x="0" y="16521"/>
                    <a:pt x="0" y="17978"/>
                  </a:cubicBezTo>
                  <a:cubicBezTo>
                    <a:pt x="0" y="19435"/>
                    <a:pt x="2943" y="20805"/>
                    <a:pt x="7700" y="21550"/>
                  </a:cubicBezTo>
                  <a:cubicBezTo>
                    <a:pt x="7929" y="21582"/>
                    <a:pt x="8186" y="21600"/>
                    <a:pt x="8443" y="21600"/>
                  </a:cubicBezTo>
                  <a:cubicBezTo>
                    <a:pt x="8957" y="21600"/>
                    <a:pt x="9486" y="21531"/>
                    <a:pt x="9714" y="21399"/>
                  </a:cubicBezTo>
                  <a:cubicBezTo>
                    <a:pt x="10143" y="21207"/>
                    <a:pt x="9900" y="20961"/>
                    <a:pt x="9186" y="20846"/>
                  </a:cubicBezTo>
                  <a:cubicBezTo>
                    <a:pt x="5300" y="20243"/>
                    <a:pt x="2986" y="19165"/>
                    <a:pt x="2986" y="17978"/>
                  </a:cubicBezTo>
                  <a:cubicBezTo>
                    <a:pt x="2986" y="16786"/>
                    <a:pt x="5300" y="15722"/>
                    <a:pt x="9186" y="15109"/>
                  </a:cubicBezTo>
                  <a:lnTo>
                    <a:pt x="13914" y="14365"/>
                  </a:lnTo>
                  <a:cubicBezTo>
                    <a:pt x="18657" y="13625"/>
                    <a:pt x="21600" y="12264"/>
                    <a:pt x="21600" y="10802"/>
                  </a:cubicBezTo>
                  <a:cubicBezTo>
                    <a:pt x="21600" y="9345"/>
                    <a:pt x="18657" y="7975"/>
                    <a:pt x="13914" y="7230"/>
                  </a:cubicBezTo>
                  <a:lnTo>
                    <a:pt x="9200" y="6500"/>
                  </a:lnTo>
                  <a:cubicBezTo>
                    <a:pt x="5314" y="5892"/>
                    <a:pt x="3000" y="4814"/>
                    <a:pt x="3000" y="3627"/>
                  </a:cubicBezTo>
                  <a:cubicBezTo>
                    <a:pt x="3000" y="2439"/>
                    <a:pt x="5314" y="1366"/>
                    <a:pt x="9200" y="758"/>
                  </a:cubicBezTo>
                  <a:cubicBezTo>
                    <a:pt x="9914" y="644"/>
                    <a:pt x="10157" y="402"/>
                    <a:pt x="9729" y="201"/>
                  </a:cubicBezTo>
                  <a:cubicBezTo>
                    <a:pt x="9457" y="73"/>
                    <a:pt x="8957" y="0"/>
                    <a:pt x="8443"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9"/>
            <p:cNvSpPr/>
            <p:nvPr/>
          </p:nvSpPr>
          <p:spPr>
            <a:xfrm>
              <a:off x="370099" y="0"/>
              <a:ext cx="95121" cy="297502"/>
            </a:xfrm>
            <a:custGeom>
              <a:rect b="b" l="l" r="r" t="t"/>
              <a:pathLst>
                <a:path extrusionOk="0" h="21600" w="21600">
                  <a:moveTo>
                    <a:pt x="8457" y="0"/>
                  </a:moveTo>
                  <a:cubicBezTo>
                    <a:pt x="8200" y="0"/>
                    <a:pt x="7929" y="18"/>
                    <a:pt x="7686" y="55"/>
                  </a:cubicBezTo>
                  <a:cubicBezTo>
                    <a:pt x="2957" y="804"/>
                    <a:pt x="14" y="2170"/>
                    <a:pt x="14" y="3627"/>
                  </a:cubicBezTo>
                  <a:cubicBezTo>
                    <a:pt x="14" y="5088"/>
                    <a:pt x="2957" y="6454"/>
                    <a:pt x="7686" y="7198"/>
                  </a:cubicBezTo>
                  <a:lnTo>
                    <a:pt x="12400" y="7934"/>
                  </a:lnTo>
                  <a:cubicBezTo>
                    <a:pt x="16286" y="8541"/>
                    <a:pt x="18614" y="9615"/>
                    <a:pt x="18614" y="10802"/>
                  </a:cubicBezTo>
                  <a:cubicBezTo>
                    <a:pt x="18614" y="11990"/>
                    <a:pt x="16286" y="13068"/>
                    <a:pt x="12400" y="13675"/>
                  </a:cubicBezTo>
                  <a:lnTo>
                    <a:pt x="7671" y="14406"/>
                  </a:lnTo>
                  <a:cubicBezTo>
                    <a:pt x="2943" y="15155"/>
                    <a:pt x="0" y="16521"/>
                    <a:pt x="0" y="17978"/>
                  </a:cubicBezTo>
                  <a:cubicBezTo>
                    <a:pt x="0" y="19435"/>
                    <a:pt x="2943" y="20805"/>
                    <a:pt x="7671" y="21550"/>
                  </a:cubicBezTo>
                  <a:cubicBezTo>
                    <a:pt x="7914" y="21582"/>
                    <a:pt x="8171" y="21600"/>
                    <a:pt x="8429" y="21600"/>
                  </a:cubicBezTo>
                  <a:cubicBezTo>
                    <a:pt x="8971" y="21600"/>
                    <a:pt x="9457" y="21531"/>
                    <a:pt x="9729" y="21399"/>
                  </a:cubicBezTo>
                  <a:cubicBezTo>
                    <a:pt x="10143" y="21207"/>
                    <a:pt x="9900" y="20961"/>
                    <a:pt x="9200" y="20846"/>
                  </a:cubicBezTo>
                  <a:cubicBezTo>
                    <a:pt x="5314" y="20243"/>
                    <a:pt x="2986" y="19165"/>
                    <a:pt x="2986" y="17978"/>
                  </a:cubicBezTo>
                  <a:cubicBezTo>
                    <a:pt x="2986" y="16786"/>
                    <a:pt x="5314" y="15722"/>
                    <a:pt x="9200" y="15109"/>
                  </a:cubicBezTo>
                  <a:lnTo>
                    <a:pt x="13914" y="14365"/>
                  </a:lnTo>
                  <a:cubicBezTo>
                    <a:pt x="18657" y="13625"/>
                    <a:pt x="21600" y="12264"/>
                    <a:pt x="21600" y="10802"/>
                  </a:cubicBezTo>
                  <a:cubicBezTo>
                    <a:pt x="21600" y="9345"/>
                    <a:pt x="18657" y="7975"/>
                    <a:pt x="13914" y="7230"/>
                  </a:cubicBezTo>
                  <a:lnTo>
                    <a:pt x="9214" y="6500"/>
                  </a:lnTo>
                  <a:cubicBezTo>
                    <a:pt x="5329" y="5892"/>
                    <a:pt x="3014" y="4814"/>
                    <a:pt x="3014" y="3627"/>
                  </a:cubicBezTo>
                  <a:cubicBezTo>
                    <a:pt x="3014" y="2439"/>
                    <a:pt x="5329" y="1366"/>
                    <a:pt x="9214" y="758"/>
                  </a:cubicBezTo>
                  <a:cubicBezTo>
                    <a:pt x="9900" y="644"/>
                    <a:pt x="10171" y="402"/>
                    <a:pt x="9743" y="201"/>
                  </a:cubicBezTo>
                  <a:cubicBezTo>
                    <a:pt x="9471" y="73"/>
                    <a:pt x="8971" y="0"/>
                    <a:pt x="8457"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9"/>
            <p:cNvSpPr/>
            <p:nvPr/>
          </p:nvSpPr>
          <p:spPr>
            <a:xfrm>
              <a:off x="459683" y="0"/>
              <a:ext cx="95247" cy="297502"/>
            </a:xfrm>
            <a:custGeom>
              <a:rect b="b" l="l" r="r" t="t"/>
              <a:pathLst>
                <a:path extrusionOk="0" h="21600" w="21600">
                  <a:moveTo>
                    <a:pt x="8446" y="0"/>
                  </a:moveTo>
                  <a:cubicBezTo>
                    <a:pt x="8189" y="0"/>
                    <a:pt x="7932" y="18"/>
                    <a:pt x="7690" y="55"/>
                  </a:cubicBezTo>
                  <a:cubicBezTo>
                    <a:pt x="2939" y="804"/>
                    <a:pt x="0" y="2170"/>
                    <a:pt x="0" y="3627"/>
                  </a:cubicBezTo>
                  <a:cubicBezTo>
                    <a:pt x="0" y="5088"/>
                    <a:pt x="2939" y="6454"/>
                    <a:pt x="7690" y="7198"/>
                  </a:cubicBezTo>
                  <a:lnTo>
                    <a:pt x="12412" y="7934"/>
                  </a:lnTo>
                  <a:cubicBezTo>
                    <a:pt x="16293" y="8541"/>
                    <a:pt x="18590" y="9615"/>
                    <a:pt x="18590" y="10802"/>
                  </a:cubicBezTo>
                  <a:cubicBezTo>
                    <a:pt x="18590" y="11990"/>
                    <a:pt x="16293" y="13068"/>
                    <a:pt x="12412" y="13675"/>
                  </a:cubicBezTo>
                  <a:lnTo>
                    <a:pt x="7690" y="14406"/>
                  </a:lnTo>
                  <a:cubicBezTo>
                    <a:pt x="2939" y="15155"/>
                    <a:pt x="0" y="16521"/>
                    <a:pt x="0" y="17978"/>
                  </a:cubicBezTo>
                  <a:cubicBezTo>
                    <a:pt x="0" y="19435"/>
                    <a:pt x="2939" y="20805"/>
                    <a:pt x="7690" y="21550"/>
                  </a:cubicBezTo>
                  <a:cubicBezTo>
                    <a:pt x="7932" y="21582"/>
                    <a:pt x="8189" y="21600"/>
                    <a:pt x="8446" y="21600"/>
                  </a:cubicBezTo>
                  <a:cubicBezTo>
                    <a:pt x="8960" y="21600"/>
                    <a:pt x="9459" y="21531"/>
                    <a:pt x="9730" y="21399"/>
                  </a:cubicBezTo>
                  <a:cubicBezTo>
                    <a:pt x="10144" y="21207"/>
                    <a:pt x="9915" y="20961"/>
                    <a:pt x="9188" y="20846"/>
                  </a:cubicBezTo>
                  <a:cubicBezTo>
                    <a:pt x="5322" y="20243"/>
                    <a:pt x="2996" y="19165"/>
                    <a:pt x="2996" y="17978"/>
                  </a:cubicBezTo>
                  <a:cubicBezTo>
                    <a:pt x="2996" y="16786"/>
                    <a:pt x="5322" y="15722"/>
                    <a:pt x="9188" y="15109"/>
                  </a:cubicBezTo>
                  <a:lnTo>
                    <a:pt x="13910" y="14365"/>
                  </a:lnTo>
                  <a:cubicBezTo>
                    <a:pt x="18661" y="13625"/>
                    <a:pt x="21600" y="12264"/>
                    <a:pt x="21600" y="10802"/>
                  </a:cubicBezTo>
                  <a:cubicBezTo>
                    <a:pt x="21600" y="9345"/>
                    <a:pt x="18661" y="7975"/>
                    <a:pt x="13910" y="7230"/>
                  </a:cubicBezTo>
                  <a:lnTo>
                    <a:pt x="9188" y="6500"/>
                  </a:lnTo>
                  <a:cubicBezTo>
                    <a:pt x="5322" y="5892"/>
                    <a:pt x="2996" y="4814"/>
                    <a:pt x="2996" y="3627"/>
                  </a:cubicBezTo>
                  <a:cubicBezTo>
                    <a:pt x="2996" y="2439"/>
                    <a:pt x="5322" y="1366"/>
                    <a:pt x="9188" y="758"/>
                  </a:cubicBezTo>
                  <a:cubicBezTo>
                    <a:pt x="9915" y="644"/>
                    <a:pt x="10144" y="402"/>
                    <a:pt x="9730" y="201"/>
                  </a:cubicBezTo>
                  <a:cubicBezTo>
                    <a:pt x="9445" y="73"/>
                    <a:pt x="8960" y="0"/>
                    <a:pt x="8446"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9"/>
            <p:cNvSpPr/>
            <p:nvPr/>
          </p:nvSpPr>
          <p:spPr>
            <a:xfrm>
              <a:off x="549330" y="0"/>
              <a:ext cx="95246" cy="297502"/>
            </a:xfrm>
            <a:custGeom>
              <a:rect b="b" l="l" r="r" t="t"/>
              <a:pathLst>
                <a:path extrusionOk="0" h="21600" w="21600">
                  <a:moveTo>
                    <a:pt x="8446" y="0"/>
                  </a:moveTo>
                  <a:cubicBezTo>
                    <a:pt x="8189" y="0"/>
                    <a:pt x="7932" y="18"/>
                    <a:pt x="7704" y="55"/>
                  </a:cubicBezTo>
                  <a:cubicBezTo>
                    <a:pt x="2953" y="804"/>
                    <a:pt x="14" y="2170"/>
                    <a:pt x="14" y="3627"/>
                  </a:cubicBezTo>
                  <a:cubicBezTo>
                    <a:pt x="14" y="5088"/>
                    <a:pt x="2953" y="6454"/>
                    <a:pt x="7704" y="7198"/>
                  </a:cubicBezTo>
                  <a:lnTo>
                    <a:pt x="12398" y="7934"/>
                  </a:lnTo>
                  <a:cubicBezTo>
                    <a:pt x="16264" y="8541"/>
                    <a:pt x="18590" y="9615"/>
                    <a:pt x="18590" y="10802"/>
                  </a:cubicBezTo>
                  <a:cubicBezTo>
                    <a:pt x="18590" y="11990"/>
                    <a:pt x="16264" y="13068"/>
                    <a:pt x="12398" y="13675"/>
                  </a:cubicBezTo>
                  <a:lnTo>
                    <a:pt x="7676" y="14406"/>
                  </a:lnTo>
                  <a:cubicBezTo>
                    <a:pt x="2939" y="15155"/>
                    <a:pt x="0" y="16521"/>
                    <a:pt x="0" y="17978"/>
                  </a:cubicBezTo>
                  <a:cubicBezTo>
                    <a:pt x="0" y="19435"/>
                    <a:pt x="2939" y="20805"/>
                    <a:pt x="7676" y="21550"/>
                  </a:cubicBezTo>
                  <a:cubicBezTo>
                    <a:pt x="7918" y="21582"/>
                    <a:pt x="8175" y="21600"/>
                    <a:pt x="8432" y="21600"/>
                  </a:cubicBezTo>
                  <a:cubicBezTo>
                    <a:pt x="8945" y="21600"/>
                    <a:pt x="9430" y="21531"/>
                    <a:pt x="9730" y="21399"/>
                  </a:cubicBezTo>
                  <a:cubicBezTo>
                    <a:pt x="10158" y="21207"/>
                    <a:pt x="9915" y="20961"/>
                    <a:pt x="9202" y="20846"/>
                  </a:cubicBezTo>
                  <a:cubicBezTo>
                    <a:pt x="5322" y="20243"/>
                    <a:pt x="3010" y="19165"/>
                    <a:pt x="3010" y="17978"/>
                  </a:cubicBezTo>
                  <a:cubicBezTo>
                    <a:pt x="3010" y="16786"/>
                    <a:pt x="5322" y="15722"/>
                    <a:pt x="9202" y="15109"/>
                  </a:cubicBezTo>
                  <a:lnTo>
                    <a:pt x="13910" y="14365"/>
                  </a:lnTo>
                  <a:cubicBezTo>
                    <a:pt x="18661" y="13625"/>
                    <a:pt x="21600" y="12264"/>
                    <a:pt x="21600" y="10802"/>
                  </a:cubicBezTo>
                  <a:cubicBezTo>
                    <a:pt x="21600" y="9345"/>
                    <a:pt x="18661" y="7975"/>
                    <a:pt x="13910" y="7230"/>
                  </a:cubicBezTo>
                  <a:lnTo>
                    <a:pt x="9202" y="6500"/>
                  </a:lnTo>
                  <a:cubicBezTo>
                    <a:pt x="5322" y="5892"/>
                    <a:pt x="3010" y="4814"/>
                    <a:pt x="3010" y="3627"/>
                  </a:cubicBezTo>
                  <a:cubicBezTo>
                    <a:pt x="3010" y="2439"/>
                    <a:pt x="5322" y="1366"/>
                    <a:pt x="9202" y="758"/>
                  </a:cubicBezTo>
                  <a:cubicBezTo>
                    <a:pt x="9915" y="644"/>
                    <a:pt x="10158" y="402"/>
                    <a:pt x="9730" y="201"/>
                  </a:cubicBezTo>
                  <a:cubicBezTo>
                    <a:pt x="9459" y="73"/>
                    <a:pt x="8960" y="0"/>
                    <a:pt x="8446"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9"/>
            <p:cNvSpPr/>
            <p:nvPr/>
          </p:nvSpPr>
          <p:spPr>
            <a:xfrm>
              <a:off x="638851" y="0"/>
              <a:ext cx="95246" cy="297502"/>
            </a:xfrm>
            <a:custGeom>
              <a:rect b="b" l="l" r="r" t="t"/>
              <a:pathLst>
                <a:path extrusionOk="0" h="21600" w="21600">
                  <a:moveTo>
                    <a:pt x="8446" y="0"/>
                  </a:moveTo>
                  <a:cubicBezTo>
                    <a:pt x="8189" y="0"/>
                    <a:pt x="7932" y="18"/>
                    <a:pt x="7690" y="55"/>
                  </a:cubicBezTo>
                  <a:cubicBezTo>
                    <a:pt x="2953" y="804"/>
                    <a:pt x="0" y="2170"/>
                    <a:pt x="0" y="3627"/>
                  </a:cubicBezTo>
                  <a:cubicBezTo>
                    <a:pt x="0" y="5088"/>
                    <a:pt x="2953" y="6454"/>
                    <a:pt x="7690" y="7198"/>
                  </a:cubicBezTo>
                  <a:lnTo>
                    <a:pt x="12412" y="7934"/>
                  </a:lnTo>
                  <a:cubicBezTo>
                    <a:pt x="16293" y="8541"/>
                    <a:pt x="18604" y="9615"/>
                    <a:pt x="18604" y="10802"/>
                  </a:cubicBezTo>
                  <a:cubicBezTo>
                    <a:pt x="18604" y="11990"/>
                    <a:pt x="16293" y="13068"/>
                    <a:pt x="12412" y="13675"/>
                  </a:cubicBezTo>
                  <a:lnTo>
                    <a:pt x="7690" y="14406"/>
                  </a:lnTo>
                  <a:cubicBezTo>
                    <a:pt x="2953" y="15155"/>
                    <a:pt x="0" y="16521"/>
                    <a:pt x="0" y="17978"/>
                  </a:cubicBezTo>
                  <a:cubicBezTo>
                    <a:pt x="0" y="19435"/>
                    <a:pt x="2953" y="20805"/>
                    <a:pt x="7690" y="21550"/>
                  </a:cubicBezTo>
                  <a:cubicBezTo>
                    <a:pt x="7932" y="21582"/>
                    <a:pt x="8189" y="21600"/>
                    <a:pt x="8446" y="21600"/>
                  </a:cubicBezTo>
                  <a:cubicBezTo>
                    <a:pt x="8960" y="21600"/>
                    <a:pt x="9473" y="21531"/>
                    <a:pt x="9730" y="21399"/>
                  </a:cubicBezTo>
                  <a:cubicBezTo>
                    <a:pt x="10144" y="21207"/>
                    <a:pt x="9915" y="20961"/>
                    <a:pt x="9188" y="20846"/>
                  </a:cubicBezTo>
                  <a:cubicBezTo>
                    <a:pt x="5322" y="20243"/>
                    <a:pt x="3010" y="19165"/>
                    <a:pt x="3010" y="17978"/>
                  </a:cubicBezTo>
                  <a:cubicBezTo>
                    <a:pt x="3010" y="16786"/>
                    <a:pt x="5322" y="15722"/>
                    <a:pt x="9188" y="15109"/>
                  </a:cubicBezTo>
                  <a:lnTo>
                    <a:pt x="13924" y="14365"/>
                  </a:lnTo>
                  <a:cubicBezTo>
                    <a:pt x="18661" y="13625"/>
                    <a:pt x="21600" y="12264"/>
                    <a:pt x="21600" y="10802"/>
                  </a:cubicBezTo>
                  <a:cubicBezTo>
                    <a:pt x="21600" y="9345"/>
                    <a:pt x="18661" y="7975"/>
                    <a:pt x="13924" y="7230"/>
                  </a:cubicBezTo>
                  <a:lnTo>
                    <a:pt x="9188" y="6500"/>
                  </a:lnTo>
                  <a:cubicBezTo>
                    <a:pt x="5322" y="5892"/>
                    <a:pt x="3010" y="4814"/>
                    <a:pt x="3010" y="3627"/>
                  </a:cubicBezTo>
                  <a:cubicBezTo>
                    <a:pt x="3010" y="2439"/>
                    <a:pt x="5322" y="1366"/>
                    <a:pt x="9188" y="758"/>
                  </a:cubicBezTo>
                  <a:cubicBezTo>
                    <a:pt x="9901" y="644"/>
                    <a:pt x="10144" y="402"/>
                    <a:pt x="9730" y="201"/>
                  </a:cubicBezTo>
                  <a:cubicBezTo>
                    <a:pt x="9459" y="73"/>
                    <a:pt x="8960" y="0"/>
                    <a:pt x="8446"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9"/>
            <p:cNvSpPr/>
            <p:nvPr/>
          </p:nvSpPr>
          <p:spPr>
            <a:xfrm>
              <a:off x="728497" y="0"/>
              <a:ext cx="95184" cy="297502"/>
            </a:xfrm>
            <a:custGeom>
              <a:rect b="b" l="l" r="r" t="t"/>
              <a:pathLst>
                <a:path extrusionOk="0" h="21600" w="21600">
                  <a:moveTo>
                    <a:pt x="8452" y="0"/>
                  </a:moveTo>
                  <a:cubicBezTo>
                    <a:pt x="8195" y="0"/>
                    <a:pt x="7938" y="18"/>
                    <a:pt x="7709" y="55"/>
                  </a:cubicBezTo>
                  <a:cubicBezTo>
                    <a:pt x="2955" y="804"/>
                    <a:pt x="14" y="2170"/>
                    <a:pt x="14" y="3627"/>
                  </a:cubicBezTo>
                  <a:cubicBezTo>
                    <a:pt x="14" y="5088"/>
                    <a:pt x="2955" y="6454"/>
                    <a:pt x="7709" y="7198"/>
                  </a:cubicBezTo>
                  <a:lnTo>
                    <a:pt x="12406" y="7934"/>
                  </a:lnTo>
                  <a:cubicBezTo>
                    <a:pt x="16275" y="8541"/>
                    <a:pt x="18602" y="9615"/>
                    <a:pt x="18602" y="10802"/>
                  </a:cubicBezTo>
                  <a:cubicBezTo>
                    <a:pt x="18602" y="11990"/>
                    <a:pt x="16275" y="13068"/>
                    <a:pt x="12406" y="13675"/>
                  </a:cubicBezTo>
                  <a:lnTo>
                    <a:pt x="7681" y="14406"/>
                  </a:lnTo>
                  <a:cubicBezTo>
                    <a:pt x="2941" y="15155"/>
                    <a:pt x="0" y="16521"/>
                    <a:pt x="0" y="17978"/>
                  </a:cubicBezTo>
                  <a:cubicBezTo>
                    <a:pt x="0" y="19435"/>
                    <a:pt x="2941" y="20805"/>
                    <a:pt x="7681" y="21550"/>
                  </a:cubicBezTo>
                  <a:cubicBezTo>
                    <a:pt x="7923" y="21582"/>
                    <a:pt x="8180" y="21600"/>
                    <a:pt x="8437" y="21600"/>
                  </a:cubicBezTo>
                  <a:cubicBezTo>
                    <a:pt x="8965" y="21600"/>
                    <a:pt x="9465" y="21531"/>
                    <a:pt x="9722" y="21399"/>
                  </a:cubicBezTo>
                  <a:cubicBezTo>
                    <a:pt x="10150" y="21207"/>
                    <a:pt x="9908" y="20961"/>
                    <a:pt x="9194" y="20846"/>
                  </a:cubicBezTo>
                  <a:cubicBezTo>
                    <a:pt x="5311" y="20243"/>
                    <a:pt x="2998" y="19165"/>
                    <a:pt x="2998" y="17978"/>
                  </a:cubicBezTo>
                  <a:cubicBezTo>
                    <a:pt x="2998" y="16786"/>
                    <a:pt x="5311" y="15722"/>
                    <a:pt x="9194" y="15109"/>
                  </a:cubicBezTo>
                  <a:lnTo>
                    <a:pt x="13919" y="14365"/>
                  </a:lnTo>
                  <a:cubicBezTo>
                    <a:pt x="18659" y="13625"/>
                    <a:pt x="21600" y="12264"/>
                    <a:pt x="21600" y="10802"/>
                  </a:cubicBezTo>
                  <a:cubicBezTo>
                    <a:pt x="21600" y="9345"/>
                    <a:pt x="18659" y="7975"/>
                    <a:pt x="13919" y="7230"/>
                  </a:cubicBezTo>
                  <a:lnTo>
                    <a:pt x="9208" y="6500"/>
                  </a:lnTo>
                  <a:cubicBezTo>
                    <a:pt x="5325" y="5892"/>
                    <a:pt x="3012" y="4814"/>
                    <a:pt x="3012" y="3627"/>
                  </a:cubicBezTo>
                  <a:cubicBezTo>
                    <a:pt x="3012" y="2439"/>
                    <a:pt x="5325" y="1366"/>
                    <a:pt x="9208" y="758"/>
                  </a:cubicBezTo>
                  <a:cubicBezTo>
                    <a:pt x="9922" y="644"/>
                    <a:pt x="10165" y="402"/>
                    <a:pt x="9736" y="201"/>
                  </a:cubicBezTo>
                  <a:cubicBezTo>
                    <a:pt x="9465" y="73"/>
                    <a:pt x="8965" y="0"/>
                    <a:pt x="8452"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9"/>
            <p:cNvSpPr/>
            <p:nvPr/>
          </p:nvSpPr>
          <p:spPr>
            <a:xfrm>
              <a:off x="818144" y="0"/>
              <a:ext cx="95184" cy="297502"/>
            </a:xfrm>
            <a:custGeom>
              <a:rect b="b" l="l" r="r" t="t"/>
              <a:pathLst>
                <a:path extrusionOk="0" h="21600" w="21600">
                  <a:moveTo>
                    <a:pt x="8437" y="0"/>
                  </a:moveTo>
                  <a:cubicBezTo>
                    <a:pt x="8180" y="0"/>
                    <a:pt x="7923" y="18"/>
                    <a:pt x="7681" y="55"/>
                  </a:cubicBezTo>
                  <a:cubicBezTo>
                    <a:pt x="2941" y="804"/>
                    <a:pt x="0" y="2170"/>
                    <a:pt x="0" y="3627"/>
                  </a:cubicBezTo>
                  <a:cubicBezTo>
                    <a:pt x="0" y="5088"/>
                    <a:pt x="2941" y="6454"/>
                    <a:pt x="7681" y="7198"/>
                  </a:cubicBezTo>
                  <a:lnTo>
                    <a:pt x="12406" y="7934"/>
                  </a:lnTo>
                  <a:cubicBezTo>
                    <a:pt x="16289" y="8541"/>
                    <a:pt x="18602" y="9615"/>
                    <a:pt x="18602" y="10802"/>
                  </a:cubicBezTo>
                  <a:cubicBezTo>
                    <a:pt x="18602" y="11990"/>
                    <a:pt x="16289" y="13068"/>
                    <a:pt x="12406" y="13675"/>
                  </a:cubicBezTo>
                  <a:lnTo>
                    <a:pt x="7681" y="14406"/>
                  </a:lnTo>
                  <a:cubicBezTo>
                    <a:pt x="2941" y="15155"/>
                    <a:pt x="0" y="16521"/>
                    <a:pt x="0" y="17978"/>
                  </a:cubicBezTo>
                  <a:cubicBezTo>
                    <a:pt x="0" y="19435"/>
                    <a:pt x="2941" y="20805"/>
                    <a:pt x="7681" y="21550"/>
                  </a:cubicBezTo>
                  <a:cubicBezTo>
                    <a:pt x="7923" y="21582"/>
                    <a:pt x="8180" y="21600"/>
                    <a:pt x="8437" y="21600"/>
                  </a:cubicBezTo>
                  <a:cubicBezTo>
                    <a:pt x="8951" y="21600"/>
                    <a:pt x="9451" y="21531"/>
                    <a:pt x="9736" y="21399"/>
                  </a:cubicBezTo>
                  <a:cubicBezTo>
                    <a:pt x="10150" y="21207"/>
                    <a:pt x="9908" y="20961"/>
                    <a:pt x="9208" y="20846"/>
                  </a:cubicBezTo>
                  <a:cubicBezTo>
                    <a:pt x="5325" y="20243"/>
                    <a:pt x="2998" y="19165"/>
                    <a:pt x="2998" y="17978"/>
                  </a:cubicBezTo>
                  <a:cubicBezTo>
                    <a:pt x="2998" y="16786"/>
                    <a:pt x="5325" y="15722"/>
                    <a:pt x="9208" y="15109"/>
                  </a:cubicBezTo>
                  <a:lnTo>
                    <a:pt x="13919" y="14365"/>
                  </a:lnTo>
                  <a:cubicBezTo>
                    <a:pt x="18659" y="13625"/>
                    <a:pt x="21600" y="12264"/>
                    <a:pt x="21600" y="10802"/>
                  </a:cubicBezTo>
                  <a:cubicBezTo>
                    <a:pt x="21600" y="9345"/>
                    <a:pt x="18659" y="7975"/>
                    <a:pt x="13919" y="7230"/>
                  </a:cubicBezTo>
                  <a:lnTo>
                    <a:pt x="9208" y="6500"/>
                  </a:lnTo>
                  <a:cubicBezTo>
                    <a:pt x="5325" y="5892"/>
                    <a:pt x="2998" y="4814"/>
                    <a:pt x="2998" y="3627"/>
                  </a:cubicBezTo>
                  <a:cubicBezTo>
                    <a:pt x="2998" y="2439"/>
                    <a:pt x="5325" y="1366"/>
                    <a:pt x="9208" y="758"/>
                  </a:cubicBezTo>
                  <a:cubicBezTo>
                    <a:pt x="9893" y="644"/>
                    <a:pt x="10150" y="402"/>
                    <a:pt x="9736" y="201"/>
                  </a:cubicBezTo>
                  <a:cubicBezTo>
                    <a:pt x="9451" y="73"/>
                    <a:pt x="8951" y="0"/>
                    <a:pt x="8437"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9"/>
            <p:cNvSpPr/>
            <p:nvPr/>
          </p:nvSpPr>
          <p:spPr>
            <a:xfrm>
              <a:off x="907728" y="0"/>
              <a:ext cx="95310" cy="297502"/>
            </a:xfrm>
            <a:custGeom>
              <a:rect b="b" l="l" r="r" t="t"/>
              <a:pathLst>
                <a:path extrusionOk="0" h="21600" w="21600">
                  <a:moveTo>
                    <a:pt x="8440" y="0"/>
                  </a:moveTo>
                  <a:cubicBezTo>
                    <a:pt x="8198" y="0"/>
                    <a:pt x="7927" y="18"/>
                    <a:pt x="7699" y="55"/>
                  </a:cubicBezTo>
                  <a:cubicBezTo>
                    <a:pt x="2951" y="804"/>
                    <a:pt x="14" y="2170"/>
                    <a:pt x="14" y="3627"/>
                  </a:cubicBezTo>
                  <a:cubicBezTo>
                    <a:pt x="14" y="5088"/>
                    <a:pt x="2951" y="6454"/>
                    <a:pt x="7699" y="7198"/>
                  </a:cubicBezTo>
                  <a:lnTo>
                    <a:pt x="12404" y="7934"/>
                  </a:lnTo>
                  <a:cubicBezTo>
                    <a:pt x="16268" y="8541"/>
                    <a:pt x="18577" y="9615"/>
                    <a:pt x="18577" y="10802"/>
                  </a:cubicBezTo>
                  <a:cubicBezTo>
                    <a:pt x="18577" y="11990"/>
                    <a:pt x="16282" y="13068"/>
                    <a:pt x="12404" y="13675"/>
                  </a:cubicBezTo>
                  <a:lnTo>
                    <a:pt x="7685" y="14406"/>
                  </a:lnTo>
                  <a:cubicBezTo>
                    <a:pt x="2937" y="15155"/>
                    <a:pt x="0" y="16521"/>
                    <a:pt x="0" y="17978"/>
                  </a:cubicBezTo>
                  <a:cubicBezTo>
                    <a:pt x="0" y="19435"/>
                    <a:pt x="2937" y="20805"/>
                    <a:pt x="7685" y="21550"/>
                  </a:cubicBezTo>
                  <a:cubicBezTo>
                    <a:pt x="7927" y="21582"/>
                    <a:pt x="8170" y="21600"/>
                    <a:pt x="8440" y="21600"/>
                  </a:cubicBezTo>
                  <a:cubicBezTo>
                    <a:pt x="8954" y="21600"/>
                    <a:pt x="9453" y="21531"/>
                    <a:pt x="9724" y="21399"/>
                  </a:cubicBezTo>
                  <a:cubicBezTo>
                    <a:pt x="10151" y="21207"/>
                    <a:pt x="9923" y="20961"/>
                    <a:pt x="9196" y="20846"/>
                  </a:cubicBezTo>
                  <a:cubicBezTo>
                    <a:pt x="5332" y="20243"/>
                    <a:pt x="3008" y="19165"/>
                    <a:pt x="3008" y="17978"/>
                  </a:cubicBezTo>
                  <a:cubicBezTo>
                    <a:pt x="3008" y="16786"/>
                    <a:pt x="5318" y="15722"/>
                    <a:pt x="9196" y="15109"/>
                  </a:cubicBezTo>
                  <a:lnTo>
                    <a:pt x="13930" y="14365"/>
                  </a:lnTo>
                  <a:cubicBezTo>
                    <a:pt x="18649" y="13625"/>
                    <a:pt x="21600" y="12264"/>
                    <a:pt x="21600" y="10802"/>
                  </a:cubicBezTo>
                  <a:cubicBezTo>
                    <a:pt x="21600" y="9345"/>
                    <a:pt x="18649" y="7975"/>
                    <a:pt x="13930" y="7230"/>
                  </a:cubicBezTo>
                  <a:lnTo>
                    <a:pt x="9196" y="6500"/>
                  </a:lnTo>
                  <a:cubicBezTo>
                    <a:pt x="5332" y="5892"/>
                    <a:pt x="3008" y="4814"/>
                    <a:pt x="3008" y="3627"/>
                  </a:cubicBezTo>
                  <a:cubicBezTo>
                    <a:pt x="3008" y="2439"/>
                    <a:pt x="5318" y="1366"/>
                    <a:pt x="9196" y="758"/>
                  </a:cubicBezTo>
                  <a:cubicBezTo>
                    <a:pt x="9923" y="644"/>
                    <a:pt x="10151" y="402"/>
                    <a:pt x="9724" y="201"/>
                  </a:cubicBezTo>
                  <a:cubicBezTo>
                    <a:pt x="9467" y="73"/>
                    <a:pt x="8954" y="0"/>
                    <a:pt x="8440"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9"/>
            <p:cNvSpPr/>
            <p:nvPr/>
          </p:nvSpPr>
          <p:spPr>
            <a:xfrm>
              <a:off x="997312" y="0"/>
              <a:ext cx="95121" cy="297502"/>
            </a:xfrm>
            <a:custGeom>
              <a:rect b="b" l="l" r="r" t="t"/>
              <a:pathLst>
                <a:path extrusionOk="0" h="21600" w="21600">
                  <a:moveTo>
                    <a:pt x="8443" y="0"/>
                  </a:moveTo>
                  <a:cubicBezTo>
                    <a:pt x="8200" y="0"/>
                    <a:pt x="7929" y="18"/>
                    <a:pt x="7700" y="55"/>
                  </a:cubicBezTo>
                  <a:cubicBezTo>
                    <a:pt x="2943" y="804"/>
                    <a:pt x="0" y="2170"/>
                    <a:pt x="0" y="3627"/>
                  </a:cubicBezTo>
                  <a:cubicBezTo>
                    <a:pt x="0" y="5088"/>
                    <a:pt x="2943" y="6454"/>
                    <a:pt x="7700" y="7198"/>
                  </a:cubicBezTo>
                  <a:lnTo>
                    <a:pt x="12400" y="7934"/>
                  </a:lnTo>
                  <a:cubicBezTo>
                    <a:pt x="16286" y="8541"/>
                    <a:pt x="18600" y="9615"/>
                    <a:pt x="18600" y="10802"/>
                  </a:cubicBezTo>
                  <a:cubicBezTo>
                    <a:pt x="18600" y="11990"/>
                    <a:pt x="16286" y="13068"/>
                    <a:pt x="12400" y="13675"/>
                  </a:cubicBezTo>
                  <a:lnTo>
                    <a:pt x="7700" y="14406"/>
                  </a:lnTo>
                  <a:cubicBezTo>
                    <a:pt x="2943" y="15155"/>
                    <a:pt x="0" y="16521"/>
                    <a:pt x="0" y="17978"/>
                  </a:cubicBezTo>
                  <a:cubicBezTo>
                    <a:pt x="0" y="19435"/>
                    <a:pt x="2943" y="20805"/>
                    <a:pt x="7700" y="21550"/>
                  </a:cubicBezTo>
                  <a:cubicBezTo>
                    <a:pt x="7929" y="21582"/>
                    <a:pt x="8200" y="21600"/>
                    <a:pt x="8443" y="21600"/>
                  </a:cubicBezTo>
                  <a:cubicBezTo>
                    <a:pt x="8957" y="21600"/>
                    <a:pt x="9457" y="21531"/>
                    <a:pt x="9729" y="21399"/>
                  </a:cubicBezTo>
                  <a:cubicBezTo>
                    <a:pt x="10143" y="21207"/>
                    <a:pt x="9900" y="20961"/>
                    <a:pt x="9186" y="20846"/>
                  </a:cubicBezTo>
                  <a:cubicBezTo>
                    <a:pt x="5314" y="20243"/>
                    <a:pt x="2986" y="19165"/>
                    <a:pt x="2986" y="17978"/>
                  </a:cubicBezTo>
                  <a:cubicBezTo>
                    <a:pt x="2986" y="16786"/>
                    <a:pt x="5314" y="15722"/>
                    <a:pt x="9186" y="15109"/>
                  </a:cubicBezTo>
                  <a:lnTo>
                    <a:pt x="13914" y="14365"/>
                  </a:lnTo>
                  <a:cubicBezTo>
                    <a:pt x="18657" y="13625"/>
                    <a:pt x="21600" y="12264"/>
                    <a:pt x="21600" y="10802"/>
                  </a:cubicBezTo>
                  <a:cubicBezTo>
                    <a:pt x="21600" y="9345"/>
                    <a:pt x="18657" y="7975"/>
                    <a:pt x="13914" y="7230"/>
                  </a:cubicBezTo>
                  <a:lnTo>
                    <a:pt x="9214" y="6500"/>
                  </a:lnTo>
                  <a:cubicBezTo>
                    <a:pt x="5329" y="5892"/>
                    <a:pt x="3000" y="4814"/>
                    <a:pt x="3000" y="3627"/>
                  </a:cubicBezTo>
                  <a:cubicBezTo>
                    <a:pt x="3000" y="2439"/>
                    <a:pt x="5329" y="1366"/>
                    <a:pt x="9214" y="758"/>
                  </a:cubicBezTo>
                  <a:cubicBezTo>
                    <a:pt x="9900" y="644"/>
                    <a:pt x="10143" y="402"/>
                    <a:pt x="9743" y="201"/>
                  </a:cubicBezTo>
                  <a:cubicBezTo>
                    <a:pt x="9457" y="73"/>
                    <a:pt x="8971" y="0"/>
                    <a:pt x="8443"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9"/>
            <p:cNvSpPr/>
            <p:nvPr/>
          </p:nvSpPr>
          <p:spPr>
            <a:xfrm>
              <a:off x="1086896" y="0"/>
              <a:ext cx="95309" cy="297502"/>
            </a:xfrm>
            <a:custGeom>
              <a:rect b="b" l="l" r="r" t="t"/>
              <a:pathLst>
                <a:path extrusionOk="0" h="21600" w="21600">
                  <a:moveTo>
                    <a:pt x="8455" y="0"/>
                  </a:moveTo>
                  <a:cubicBezTo>
                    <a:pt x="8198" y="0"/>
                    <a:pt x="7941" y="18"/>
                    <a:pt x="7699" y="55"/>
                  </a:cubicBezTo>
                  <a:cubicBezTo>
                    <a:pt x="2966" y="804"/>
                    <a:pt x="14" y="2170"/>
                    <a:pt x="14" y="3627"/>
                  </a:cubicBezTo>
                  <a:cubicBezTo>
                    <a:pt x="14" y="5088"/>
                    <a:pt x="2966" y="6454"/>
                    <a:pt x="7699" y="7198"/>
                  </a:cubicBezTo>
                  <a:lnTo>
                    <a:pt x="12404" y="7934"/>
                  </a:lnTo>
                  <a:cubicBezTo>
                    <a:pt x="16268" y="8541"/>
                    <a:pt x="18592" y="9615"/>
                    <a:pt x="18592" y="10802"/>
                  </a:cubicBezTo>
                  <a:cubicBezTo>
                    <a:pt x="18592" y="11990"/>
                    <a:pt x="16282" y="13068"/>
                    <a:pt x="12404" y="13675"/>
                  </a:cubicBezTo>
                  <a:lnTo>
                    <a:pt x="7670" y="14406"/>
                  </a:lnTo>
                  <a:cubicBezTo>
                    <a:pt x="2937" y="15155"/>
                    <a:pt x="0" y="16521"/>
                    <a:pt x="0" y="17978"/>
                  </a:cubicBezTo>
                  <a:cubicBezTo>
                    <a:pt x="0" y="19435"/>
                    <a:pt x="2937" y="20805"/>
                    <a:pt x="7670" y="21550"/>
                  </a:cubicBezTo>
                  <a:cubicBezTo>
                    <a:pt x="7927" y="21582"/>
                    <a:pt x="8170" y="21600"/>
                    <a:pt x="8440" y="21600"/>
                  </a:cubicBezTo>
                  <a:cubicBezTo>
                    <a:pt x="8954" y="21600"/>
                    <a:pt x="9453" y="21531"/>
                    <a:pt x="9724" y="21399"/>
                  </a:cubicBezTo>
                  <a:cubicBezTo>
                    <a:pt x="10151" y="21207"/>
                    <a:pt x="9923" y="20961"/>
                    <a:pt x="9196" y="20846"/>
                  </a:cubicBezTo>
                  <a:cubicBezTo>
                    <a:pt x="5332" y="20243"/>
                    <a:pt x="3023" y="19165"/>
                    <a:pt x="3023" y="17978"/>
                  </a:cubicBezTo>
                  <a:cubicBezTo>
                    <a:pt x="3023" y="16786"/>
                    <a:pt x="5318" y="15722"/>
                    <a:pt x="9196" y="15109"/>
                  </a:cubicBezTo>
                  <a:lnTo>
                    <a:pt x="13915" y="14365"/>
                  </a:lnTo>
                  <a:cubicBezTo>
                    <a:pt x="18663" y="13625"/>
                    <a:pt x="21600" y="12264"/>
                    <a:pt x="21600" y="10802"/>
                  </a:cubicBezTo>
                  <a:cubicBezTo>
                    <a:pt x="21600" y="9345"/>
                    <a:pt x="18663" y="7975"/>
                    <a:pt x="13915" y="7230"/>
                  </a:cubicBezTo>
                  <a:lnTo>
                    <a:pt x="9196" y="6500"/>
                  </a:lnTo>
                  <a:cubicBezTo>
                    <a:pt x="5332" y="5892"/>
                    <a:pt x="3023" y="4814"/>
                    <a:pt x="3023" y="3627"/>
                  </a:cubicBezTo>
                  <a:cubicBezTo>
                    <a:pt x="3023" y="2439"/>
                    <a:pt x="5318" y="1366"/>
                    <a:pt x="9196" y="758"/>
                  </a:cubicBezTo>
                  <a:cubicBezTo>
                    <a:pt x="9909" y="644"/>
                    <a:pt x="10151" y="402"/>
                    <a:pt x="9724" y="201"/>
                  </a:cubicBezTo>
                  <a:cubicBezTo>
                    <a:pt x="9467" y="73"/>
                    <a:pt x="8968" y="0"/>
                    <a:pt x="8455"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9" name="Google Shape;1169;p9"/>
          <p:cNvGrpSpPr/>
          <p:nvPr/>
        </p:nvGrpSpPr>
        <p:grpSpPr>
          <a:xfrm>
            <a:off x="3522229" y="3799304"/>
            <a:ext cx="780697" cy="1048687"/>
            <a:chOff x="0" y="0"/>
            <a:chExt cx="780696" cy="1048685"/>
          </a:xfrm>
        </p:grpSpPr>
        <p:sp>
          <p:nvSpPr>
            <p:cNvPr id="1170" name="Google Shape;1170;p9"/>
            <p:cNvSpPr/>
            <p:nvPr/>
          </p:nvSpPr>
          <p:spPr>
            <a:xfrm>
              <a:off x="0" y="0"/>
              <a:ext cx="780696" cy="824438"/>
            </a:xfrm>
            <a:prstGeom prst="ellipse">
              <a:avLst/>
            </a:prstGeom>
            <a:solidFill>
              <a:srgbClr val="5751AB"/>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1" name="Google Shape;1171;p9"/>
            <p:cNvGrpSpPr/>
            <p:nvPr/>
          </p:nvGrpSpPr>
          <p:grpSpPr>
            <a:xfrm>
              <a:off x="191804" y="260387"/>
              <a:ext cx="398001" cy="788298"/>
              <a:chOff x="84" y="0"/>
              <a:chExt cx="398000" cy="788296"/>
            </a:xfrm>
          </p:grpSpPr>
          <p:cxnSp>
            <p:nvCxnSpPr>
              <p:cNvPr id="1172" name="Google Shape;1172;p9"/>
              <p:cNvCxnSpPr/>
              <p:nvPr/>
            </p:nvCxnSpPr>
            <p:spPr>
              <a:xfrm flipH="1" rot="10800000">
                <a:off x="198745" y="45538"/>
                <a:ext cx="1" cy="742758"/>
              </a:xfrm>
              <a:prstGeom prst="straightConnector1">
                <a:avLst/>
              </a:prstGeom>
              <a:noFill/>
              <a:ln cap="rnd" cmpd="sng" w="9525">
                <a:solidFill>
                  <a:srgbClr val="0D0A29"/>
                </a:solidFill>
                <a:prstDash val="solid"/>
                <a:miter lim="1030"/>
                <a:headEnd len="sm" w="sm" type="none"/>
                <a:tailEnd len="sm" w="sm" type="none"/>
              </a:ln>
            </p:spPr>
          </p:cxnSp>
          <p:cxnSp>
            <p:nvCxnSpPr>
              <p:cNvPr id="1173" name="Google Shape;1173;p9"/>
              <p:cNvCxnSpPr/>
              <p:nvPr/>
            </p:nvCxnSpPr>
            <p:spPr>
              <a:xfrm>
                <a:off x="84" y="75926"/>
                <a:ext cx="198662" cy="152023"/>
              </a:xfrm>
              <a:prstGeom prst="straightConnector1">
                <a:avLst/>
              </a:prstGeom>
              <a:noFill/>
              <a:ln cap="rnd" cmpd="sng" w="9525">
                <a:solidFill>
                  <a:srgbClr val="0D0A29"/>
                </a:solidFill>
                <a:prstDash val="solid"/>
                <a:miter lim="1030"/>
                <a:headEnd len="sm" w="sm" type="none"/>
                <a:tailEnd len="sm" w="sm" type="none"/>
              </a:ln>
            </p:spPr>
          </p:cxnSp>
          <p:cxnSp>
            <p:nvCxnSpPr>
              <p:cNvPr id="1174" name="Google Shape;1174;p9"/>
              <p:cNvCxnSpPr/>
              <p:nvPr/>
            </p:nvCxnSpPr>
            <p:spPr>
              <a:xfrm flipH="1">
                <a:off x="199422" y="0"/>
                <a:ext cx="198662" cy="151938"/>
              </a:xfrm>
              <a:prstGeom prst="straightConnector1">
                <a:avLst/>
              </a:prstGeom>
              <a:noFill/>
              <a:ln cap="rnd" cmpd="sng" w="9525">
                <a:solidFill>
                  <a:srgbClr val="0D0A29"/>
                </a:solidFill>
                <a:prstDash val="solid"/>
                <a:miter lim="1030"/>
                <a:headEnd len="sm" w="sm" type="none"/>
                <a:tailEnd len="sm" w="sm" type="none"/>
              </a:ln>
            </p:spPr>
          </p:cxnSp>
          <p:cxnSp>
            <p:nvCxnSpPr>
              <p:cNvPr id="1175" name="Google Shape;1175;p9"/>
              <p:cNvCxnSpPr/>
              <p:nvPr/>
            </p:nvCxnSpPr>
            <p:spPr>
              <a:xfrm flipH="1">
                <a:off x="199422" y="162009"/>
                <a:ext cx="198662" cy="152108"/>
              </a:xfrm>
              <a:prstGeom prst="straightConnector1">
                <a:avLst/>
              </a:prstGeom>
              <a:noFill/>
              <a:ln cap="rnd" cmpd="sng" w="9525">
                <a:solidFill>
                  <a:srgbClr val="0D0A29"/>
                </a:solidFill>
                <a:prstDash val="solid"/>
                <a:miter lim="1030"/>
                <a:headEnd len="sm" w="sm" type="none"/>
                <a:tailEnd len="sm" w="sm" type="none"/>
              </a:ln>
            </p:spPr>
          </p:cxnSp>
          <p:cxnSp>
            <p:nvCxnSpPr>
              <p:cNvPr id="1176" name="Google Shape;1176;p9"/>
              <p:cNvCxnSpPr/>
              <p:nvPr/>
            </p:nvCxnSpPr>
            <p:spPr>
              <a:xfrm>
                <a:off x="84" y="283559"/>
                <a:ext cx="198662" cy="152023"/>
              </a:xfrm>
              <a:prstGeom prst="straightConnector1">
                <a:avLst/>
              </a:prstGeom>
              <a:noFill/>
              <a:ln cap="rnd" cmpd="sng" w="9525">
                <a:solidFill>
                  <a:srgbClr val="0D0A29"/>
                </a:solidFill>
                <a:prstDash val="solid"/>
                <a:miter lim="1030"/>
                <a:headEnd len="sm" w="sm" type="none"/>
                <a:tailEnd len="sm" w="sm" type="none"/>
              </a:ln>
            </p:spPr>
          </p:cxnSp>
        </p:grpSp>
      </p:grpSp>
      <p:grpSp>
        <p:nvGrpSpPr>
          <p:cNvPr id="1177" name="Google Shape;1177;p9"/>
          <p:cNvGrpSpPr/>
          <p:nvPr/>
        </p:nvGrpSpPr>
        <p:grpSpPr>
          <a:xfrm>
            <a:off x="4173965" y="3799327"/>
            <a:ext cx="780712" cy="1048686"/>
            <a:chOff x="-1" y="0"/>
            <a:chExt cx="780711" cy="1048685"/>
          </a:xfrm>
        </p:grpSpPr>
        <p:sp>
          <p:nvSpPr>
            <p:cNvPr id="1178" name="Google Shape;1178;p9"/>
            <p:cNvSpPr/>
            <p:nvPr/>
          </p:nvSpPr>
          <p:spPr>
            <a:xfrm>
              <a:off x="-1" y="0"/>
              <a:ext cx="780711" cy="824438"/>
            </a:xfrm>
            <a:prstGeom prst="ellipse">
              <a:avLst/>
            </a:prstGeom>
            <a:solidFill>
              <a:schemeClr val="accent2"/>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9" name="Google Shape;1179;p9"/>
            <p:cNvGrpSpPr/>
            <p:nvPr/>
          </p:nvGrpSpPr>
          <p:grpSpPr>
            <a:xfrm>
              <a:off x="232063" y="260386"/>
              <a:ext cx="317335" cy="788299"/>
              <a:chOff x="67" y="-1"/>
              <a:chExt cx="317333" cy="788297"/>
            </a:xfrm>
          </p:grpSpPr>
          <p:cxnSp>
            <p:nvCxnSpPr>
              <p:cNvPr id="1180" name="Google Shape;1180;p9"/>
              <p:cNvCxnSpPr/>
              <p:nvPr/>
            </p:nvCxnSpPr>
            <p:spPr>
              <a:xfrm flipH="1" rot="10800000">
                <a:off x="158463" y="45538"/>
                <a:ext cx="1" cy="742758"/>
              </a:xfrm>
              <a:prstGeom prst="straightConnector1">
                <a:avLst/>
              </a:prstGeom>
              <a:noFill/>
              <a:ln cap="rnd" cmpd="sng" w="9525">
                <a:solidFill>
                  <a:srgbClr val="0D0A29"/>
                </a:solidFill>
                <a:prstDash val="solid"/>
                <a:miter lim="1030"/>
                <a:headEnd len="sm" w="sm" type="none"/>
                <a:tailEnd len="sm" w="sm" type="none"/>
              </a:ln>
            </p:spPr>
          </p:cxnSp>
          <p:cxnSp>
            <p:nvCxnSpPr>
              <p:cNvPr id="1181" name="Google Shape;1181;p9"/>
              <p:cNvCxnSpPr/>
              <p:nvPr/>
            </p:nvCxnSpPr>
            <p:spPr>
              <a:xfrm>
                <a:off x="67" y="75926"/>
                <a:ext cx="158397" cy="152023"/>
              </a:xfrm>
              <a:prstGeom prst="straightConnector1">
                <a:avLst/>
              </a:prstGeom>
              <a:noFill/>
              <a:ln cap="rnd" cmpd="sng" w="9525">
                <a:solidFill>
                  <a:srgbClr val="0D0A29"/>
                </a:solidFill>
                <a:prstDash val="solid"/>
                <a:miter lim="1030"/>
                <a:headEnd len="sm" w="sm" type="none"/>
                <a:tailEnd len="sm" w="sm" type="none"/>
              </a:ln>
            </p:spPr>
          </p:cxnSp>
          <p:cxnSp>
            <p:nvCxnSpPr>
              <p:cNvPr id="1182" name="Google Shape;1182;p9"/>
              <p:cNvCxnSpPr/>
              <p:nvPr/>
            </p:nvCxnSpPr>
            <p:spPr>
              <a:xfrm flipH="1">
                <a:off x="159003" y="-1"/>
                <a:ext cx="158397" cy="151939"/>
              </a:xfrm>
              <a:prstGeom prst="straightConnector1">
                <a:avLst/>
              </a:prstGeom>
              <a:noFill/>
              <a:ln cap="rnd" cmpd="sng" w="9525">
                <a:solidFill>
                  <a:srgbClr val="0D0A29"/>
                </a:solidFill>
                <a:prstDash val="solid"/>
                <a:miter lim="1030"/>
                <a:headEnd len="sm" w="sm" type="none"/>
                <a:tailEnd len="sm" w="sm" type="none"/>
              </a:ln>
            </p:spPr>
          </p:cxnSp>
          <p:cxnSp>
            <p:nvCxnSpPr>
              <p:cNvPr id="1183" name="Google Shape;1183;p9"/>
              <p:cNvCxnSpPr/>
              <p:nvPr/>
            </p:nvCxnSpPr>
            <p:spPr>
              <a:xfrm flipH="1">
                <a:off x="159003" y="162009"/>
                <a:ext cx="158397" cy="152108"/>
              </a:xfrm>
              <a:prstGeom prst="straightConnector1">
                <a:avLst/>
              </a:prstGeom>
              <a:noFill/>
              <a:ln cap="rnd" cmpd="sng" w="9525">
                <a:solidFill>
                  <a:srgbClr val="0D0A29"/>
                </a:solidFill>
                <a:prstDash val="solid"/>
                <a:miter lim="1030"/>
                <a:headEnd len="sm" w="sm" type="none"/>
                <a:tailEnd len="sm" w="sm" type="none"/>
              </a:ln>
            </p:spPr>
          </p:cxnSp>
          <p:cxnSp>
            <p:nvCxnSpPr>
              <p:cNvPr id="1184" name="Google Shape;1184;p9"/>
              <p:cNvCxnSpPr/>
              <p:nvPr/>
            </p:nvCxnSpPr>
            <p:spPr>
              <a:xfrm>
                <a:off x="67" y="283559"/>
                <a:ext cx="158397" cy="152023"/>
              </a:xfrm>
              <a:prstGeom prst="straightConnector1">
                <a:avLst/>
              </a:prstGeom>
              <a:noFill/>
              <a:ln cap="rnd" cmpd="sng" w="9525">
                <a:solidFill>
                  <a:srgbClr val="0D0A29"/>
                </a:solidFill>
                <a:prstDash val="solid"/>
                <a:miter lim="1030"/>
                <a:headEnd len="sm" w="sm" type="none"/>
                <a:tailEnd len="sm" w="sm" type="none"/>
              </a:ln>
            </p:spPr>
          </p:cxnSp>
        </p:grpSp>
      </p:grpSp>
      <p:grpSp>
        <p:nvGrpSpPr>
          <p:cNvPr id="1185" name="Google Shape;1185;p9"/>
          <p:cNvGrpSpPr/>
          <p:nvPr/>
        </p:nvGrpSpPr>
        <p:grpSpPr>
          <a:xfrm>
            <a:off x="4840993" y="3799327"/>
            <a:ext cx="780712" cy="1048686"/>
            <a:chOff x="-1" y="0"/>
            <a:chExt cx="780711" cy="1048685"/>
          </a:xfrm>
        </p:grpSpPr>
        <p:sp>
          <p:nvSpPr>
            <p:cNvPr id="1186" name="Google Shape;1186;p9"/>
            <p:cNvSpPr/>
            <p:nvPr/>
          </p:nvSpPr>
          <p:spPr>
            <a:xfrm>
              <a:off x="-1" y="0"/>
              <a:ext cx="780711" cy="824438"/>
            </a:xfrm>
            <a:prstGeom prst="ellipse">
              <a:avLst/>
            </a:prstGeom>
            <a:solidFill>
              <a:schemeClr val="accent1"/>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7" name="Google Shape;1187;p9"/>
            <p:cNvGrpSpPr/>
            <p:nvPr/>
          </p:nvGrpSpPr>
          <p:grpSpPr>
            <a:xfrm>
              <a:off x="232063" y="260386"/>
              <a:ext cx="317335" cy="788299"/>
              <a:chOff x="67" y="-1"/>
              <a:chExt cx="317333" cy="788297"/>
            </a:xfrm>
          </p:grpSpPr>
          <p:cxnSp>
            <p:nvCxnSpPr>
              <p:cNvPr id="1188" name="Google Shape;1188;p9"/>
              <p:cNvCxnSpPr/>
              <p:nvPr/>
            </p:nvCxnSpPr>
            <p:spPr>
              <a:xfrm flipH="1" rot="10800000">
                <a:off x="158463" y="45538"/>
                <a:ext cx="1" cy="742758"/>
              </a:xfrm>
              <a:prstGeom prst="straightConnector1">
                <a:avLst/>
              </a:prstGeom>
              <a:noFill/>
              <a:ln cap="rnd" cmpd="sng" w="9525">
                <a:solidFill>
                  <a:srgbClr val="0D0A29"/>
                </a:solidFill>
                <a:prstDash val="solid"/>
                <a:miter lim="1030"/>
                <a:headEnd len="sm" w="sm" type="none"/>
                <a:tailEnd len="sm" w="sm" type="none"/>
              </a:ln>
            </p:spPr>
          </p:cxnSp>
          <p:cxnSp>
            <p:nvCxnSpPr>
              <p:cNvPr id="1189" name="Google Shape;1189;p9"/>
              <p:cNvCxnSpPr/>
              <p:nvPr/>
            </p:nvCxnSpPr>
            <p:spPr>
              <a:xfrm>
                <a:off x="67" y="75926"/>
                <a:ext cx="158397" cy="152023"/>
              </a:xfrm>
              <a:prstGeom prst="straightConnector1">
                <a:avLst/>
              </a:prstGeom>
              <a:noFill/>
              <a:ln cap="rnd" cmpd="sng" w="9525">
                <a:solidFill>
                  <a:srgbClr val="0D0A29"/>
                </a:solidFill>
                <a:prstDash val="solid"/>
                <a:miter lim="1030"/>
                <a:headEnd len="sm" w="sm" type="none"/>
                <a:tailEnd len="sm" w="sm" type="none"/>
              </a:ln>
            </p:spPr>
          </p:cxnSp>
          <p:cxnSp>
            <p:nvCxnSpPr>
              <p:cNvPr id="1190" name="Google Shape;1190;p9"/>
              <p:cNvCxnSpPr/>
              <p:nvPr/>
            </p:nvCxnSpPr>
            <p:spPr>
              <a:xfrm flipH="1">
                <a:off x="159003" y="-1"/>
                <a:ext cx="158397" cy="151939"/>
              </a:xfrm>
              <a:prstGeom prst="straightConnector1">
                <a:avLst/>
              </a:prstGeom>
              <a:noFill/>
              <a:ln cap="rnd" cmpd="sng" w="9525">
                <a:solidFill>
                  <a:srgbClr val="0D0A29"/>
                </a:solidFill>
                <a:prstDash val="solid"/>
                <a:miter lim="1030"/>
                <a:headEnd len="sm" w="sm" type="none"/>
                <a:tailEnd len="sm" w="sm" type="none"/>
              </a:ln>
            </p:spPr>
          </p:cxnSp>
          <p:cxnSp>
            <p:nvCxnSpPr>
              <p:cNvPr id="1191" name="Google Shape;1191;p9"/>
              <p:cNvCxnSpPr/>
              <p:nvPr/>
            </p:nvCxnSpPr>
            <p:spPr>
              <a:xfrm flipH="1">
                <a:off x="159003" y="162009"/>
                <a:ext cx="158397" cy="152108"/>
              </a:xfrm>
              <a:prstGeom prst="straightConnector1">
                <a:avLst/>
              </a:prstGeom>
              <a:noFill/>
              <a:ln cap="rnd" cmpd="sng" w="9525">
                <a:solidFill>
                  <a:srgbClr val="0D0A29"/>
                </a:solidFill>
                <a:prstDash val="solid"/>
                <a:miter lim="1030"/>
                <a:headEnd len="sm" w="sm" type="none"/>
                <a:tailEnd len="sm" w="sm" type="none"/>
              </a:ln>
            </p:spPr>
          </p:cxnSp>
          <p:cxnSp>
            <p:nvCxnSpPr>
              <p:cNvPr id="1192" name="Google Shape;1192;p9"/>
              <p:cNvCxnSpPr/>
              <p:nvPr/>
            </p:nvCxnSpPr>
            <p:spPr>
              <a:xfrm>
                <a:off x="67" y="283559"/>
                <a:ext cx="158397" cy="152023"/>
              </a:xfrm>
              <a:prstGeom prst="straightConnector1">
                <a:avLst/>
              </a:prstGeom>
              <a:noFill/>
              <a:ln cap="rnd" cmpd="sng" w="9525">
                <a:solidFill>
                  <a:srgbClr val="0D0A29"/>
                </a:solidFill>
                <a:prstDash val="solid"/>
                <a:miter lim="1030"/>
                <a:headEnd len="sm" w="sm" type="none"/>
                <a:tailEnd len="sm" w="sm" type="none"/>
              </a:ln>
            </p:spPr>
          </p:cxnSp>
        </p:grpSp>
      </p:grpSp>
      <p:sp>
        <p:nvSpPr>
          <p:cNvPr id="1193" name="Google Shape;1193;p9"/>
          <p:cNvSpPr txBox="1"/>
          <p:nvPr>
            <p:ph idx="4294967295" type="subTitle"/>
          </p:nvPr>
        </p:nvSpPr>
        <p:spPr>
          <a:xfrm rot="-454">
            <a:off x="5501800" y="3419921"/>
            <a:ext cx="4529401" cy="426301"/>
          </a:xfrm>
          <a:prstGeom prst="rect">
            <a:avLst/>
          </a:prstGeom>
          <a:noFill/>
          <a:ln>
            <a:noFill/>
          </a:ln>
        </p:spPr>
        <p:txBody>
          <a:bodyPr anchorCtr="0" anchor="t" bIns="91400" lIns="91400" spcFirstLastPara="1" rIns="91400" wrap="square" tIns="91400">
            <a:normAutofit/>
          </a:bodyPr>
          <a:lstStyle/>
          <a:p>
            <a:pPr indent="-177800" lvl="0" marL="317500" marR="0" rtl="0" algn="l">
              <a:lnSpc>
                <a:spcPct val="103500"/>
              </a:lnSpc>
              <a:spcBef>
                <a:spcPts val="0"/>
              </a:spcBef>
              <a:spcAft>
                <a:spcPts val="0"/>
              </a:spcAft>
              <a:buClr>
                <a:srgbClr val="0D0A29"/>
              </a:buClr>
              <a:buSzPts val="1400"/>
              <a:buFont typeface="Helvetica Neue"/>
              <a:buNone/>
            </a:pPr>
            <a:r>
              <a:rPr b="0" i="0" lang="en-US" sz="1400" u="none" cap="none" strike="noStrike">
                <a:solidFill>
                  <a:srgbClr val="0D0A29"/>
                </a:solidFill>
                <a:latin typeface="Teko"/>
                <a:ea typeface="Teko"/>
                <a:cs typeface="Teko"/>
                <a:sym typeface="Teko"/>
              </a:rPr>
              <a:t>Guide: </a:t>
            </a:r>
            <a:r>
              <a:rPr b="1" i="0" lang="en-US" sz="1400" u="none" cap="none" strike="noStrike">
                <a:solidFill>
                  <a:srgbClr val="0D0A29"/>
                </a:solidFill>
                <a:latin typeface="Teko"/>
                <a:ea typeface="Teko"/>
                <a:cs typeface="Teko"/>
                <a:sym typeface="Teko"/>
              </a:rPr>
              <a:t>DR. S .VIJAYA KUMAR.</a:t>
            </a:r>
            <a:endParaRPr/>
          </a:p>
        </p:txBody>
      </p:sp>
      <p:sp>
        <p:nvSpPr>
          <p:cNvPr id="1194" name="Google Shape;1194;p9"/>
          <p:cNvSpPr txBox="1"/>
          <p:nvPr>
            <p:ph idx="4294967295" type="ctrTitle"/>
          </p:nvPr>
        </p:nvSpPr>
        <p:spPr>
          <a:xfrm>
            <a:off x="49685" y="9372"/>
            <a:ext cx="9094315" cy="1924980"/>
          </a:xfrm>
          <a:prstGeom prst="rect">
            <a:avLst/>
          </a:prstGeom>
          <a:noFill/>
          <a:ln>
            <a:noFill/>
          </a:ln>
        </p:spPr>
        <p:txBody>
          <a:bodyPr anchorCtr="0" anchor="t" bIns="91400" lIns="91400" spcFirstLastPara="1" rIns="91400" wrap="square" tIns="91400">
            <a:normAutofit/>
          </a:bodyPr>
          <a:lstStyle/>
          <a:p>
            <a:pPr indent="0" lvl="0" marL="0" marR="0" rtl="0" algn="ctr">
              <a:lnSpc>
                <a:spcPct val="100000"/>
              </a:lnSpc>
              <a:spcBef>
                <a:spcPts val="0"/>
              </a:spcBef>
              <a:spcAft>
                <a:spcPts val="0"/>
              </a:spcAft>
              <a:buClr>
                <a:srgbClr val="0D0A29"/>
              </a:buClr>
              <a:buSzPts val="3672"/>
              <a:buFont typeface="Teko"/>
              <a:buNone/>
            </a:pPr>
            <a:r>
              <a:rPr b="1" i="0" lang="en-US" sz="3672" u="none" cap="none" strike="noStrike">
                <a:solidFill>
                  <a:srgbClr val="0D0A29"/>
                </a:solidFill>
                <a:latin typeface="Teko"/>
                <a:ea typeface="Teko"/>
                <a:cs typeface="Teko"/>
                <a:sym typeface="Teko"/>
              </a:rPr>
              <a:t>Energy Consumption Analysis Using </a:t>
            </a:r>
            <a:br>
              <a:rPr b="1" i="0" lang="en-US" sz="3672" u="none" cap="none" strike="noStrike">
                <a:solidFill>
                  <a:srgbClr val="0D0A29"/>
                </a:solidFill>
                <a:latin typeface="Teko"/>
                <a:ea typeface="Teko"/>
                <a:cs typeface="Teko"/>
                <a:sym typeface="Teko"/>
              </a:rPr>
            </a:br>
            <a:r>
              <a:rPr b="1" i="0" lang="en-US" sz="3672" u="none" cap="none" strike="noStrike">
                <a:solidFill>
                  <a:srgbClr val="0D0A29"/>
                </a:solidFill>
                <a:latin typeface="Teko"/>
                <a:ea typeface="Teko"/>
                <a:cs typeface="Teko"/>
                <a:sym typeface="Teko"/>
              </a:rPr>
              <a:t>Machine Learning.</a:t>
            </a:r>
            <a:br>
              <a:rPr b="1" i="0" lang="en-US" sz="3672" u="none" cap="none" strike="noStrike">
                <a:solidFill>
                  <a:srgbClr val="0D0A29"/>
                </a:solidFill>
                <a:latin typeface="Teko"/>
                <a:ea typeface="Teko"/>
                <a:cs typeface="Teko"/>
                <a:sym typeface="Teko"/>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18"/>
          <p:cNvSpPr txBox="1"/>
          <p:nvPr>
            <p:ph type="title"/>
          </p:nvPr>
        </p:nvSpPr>
        <p:spPr>
          <a:xfrm>
            <a:off x="1896299" y="241619"/>
            <a:ext cx="5769156" cy="561285"/>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0D0A29"/>
              </a:buClr>
              <a:buSzPts val="2000"/>
              <a:buFont typeface="Teko"/>
              <a:buNone/>
            </a:pPr>
            <a:r>
              <a:rPr b="1" lang="en-US" sz="2000">
                <a:latin typeface="Teko"/>
                <a:ea typeface="Teko"/>
                <a:cs typeface="Teko"/>
                <a:sym typeface="Teko"/>
              </a:rPr>
              <a:t>Architecture.</a:t>
            </a:r>
            <a:endParaRPr/>
          </a:p>
        </p:txBody>
      </p:sp>
      <p:grpSp>
        <p:nvGrpSpPr>
          <p:cNvPr id="1372" name="Google Shape;1372;p18"/>
          <p:cNvGrpSpPr/>
          <p:nvPr/>
        </p:nvGrpSpPr>
        <p:grpSpPr>
          <a:xfrm>
            <a:off x="6658504" y="3529124"/>
            <a:ext cx="889385" cy="1194683"/>
            <a:chOff x="-1" y="0"/>
            <a:chExt cx="889384" cy="1194681"/>
          </a:xfrm>
        </p:grpSpPr>
        <p:sp>
          <p:nvSpPr>
            <p:cNvPr id="1373" name="Google Shape;1373;p18"/>
            <p:cNvSpPr/>
            <p:nvPr/>
          </p:nvSpPr>
          <p:spPr>
            <a:xfrm>
              <a:off x="-1" y="0"/>
              <a:ext cx="889384" cy="939216"/>
            </a:xfrm>
            <a:prstGeom prst="ellipse">
              <a:avLst/>
            </a:prstGeom>
            <a:solidFill>
              <a:srgbClr val="5751AB"/>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1374" name="Google Shape;1374;p18"/>
            <p:cNvGrpSpPr/>
            <p:nvPr/>
          </p:nvGrpSpPr>
          <p:grpSpPr>
            <a:xfrm>
              <a:off x="218507" y="296638"/>
              <a:ext cx="453410" cy="898043"/>
              <a:chOff x="96" y="0"/>
              <a:chExt cx="453409" cy="898042"/>
            </a:xfrm>
          </p:grpSpPr>
          <p:cxnSp>
            <p:nvCxnSpPr>
              <p:cNvPr id="1375" name="Google Shape;1375;p18"/>
              <p:cNvCxnSpPr/>
              <p:nvPr/>
            </p:nvCxnSpPr>
            <p:spPr>
              <a:xfrm flipH="1" rot="10800000">
                <a:off x="226414"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376" name="Google Shape;1376;p18"/>
              <p:cNvCxnSpPr/>
              <p:nvPr/>
            </p:nvCxnSpPr>
            <p:spPr>
              <a:xfrm>
                <a:off x="96" y="86496"/>
                <a:ext cx="226319" cy="173187"/>
              </a:xfrm>
              <a:prstGeom prst="straightConnector1">
                <a:avLst/>
              </a:prstGeom>
              <a:noFill/>
              <a:ln cap="rnd" cmpd="sng" w="9525">
                <a:solidFill>
                  <a:srgbClr val="0D0A29"/>
                </a:solidFill>
                <a:prstDash val="solid"/>
                <a:miter lim="1030"/>
                <a:headEnd len="sm" w="sm" type="none"/>
                <a:tailEnd len="sm" w="sm" type="none"/>
              </a:ln>
            </p:spPr>
          </p:cxnSp>
          <p:cxnSp>
            <p:nvCxnSpPr>
              <p:cNvPr id="1377" name="Google Shape;1377;p18"/>
              <p:cNvCxnSpPr/>
              <p:nvPr/>
            </p:nvCxnSpPr>
            <p:spPr>
              <a:xfrm flipH="1">
                <a:off x="227185" y="0"/>
                <a:ext cx="226320" cy="173090"/>
              </a:xfrm>
              <a:prstGeom prst="straightConnector1">
                <a:avLst/>
              </a:prstGeom>
              <a:noFill/>
              <a:ln cap="rnd" cmpd="sng" w="9525">
                <a:solidFill>
                  <a:srgbClr val="0D0A29"/>
                </a:solidFill>
                <a:prstDash val="solid"/>
                <a:miter lim="1030"/>
                <a:headEnd len="sm" w="sm" type="none"/>
                <a:tailEnd len="sm" w="sm" type="none"/>
              </a:ln>
            </p:spPr>
          </p:cxnSp>
          <p:cxnSp>
            <p:nvCxnSpPr>
              <p:cNvPr id="1378" name="Google Shape;1378;p18"/>
              <p:cNvCxnSpPr/>
              <p:nvPr/>
            </p:nvCxnSpPr>
            <p:spPr>
              <a:xfrm flipH="1">
                <a:off x="227185" y="184564"/>
                <a:ext cx="226320" cy="173284"/>
              </a:xfrm>
              <a:prstGeom prst="straightConnector1">
                <a:avLst/>
              </a:prstGeom>
              <a:noFill/>
              <a:ln cap="rnd" cmpd="sng" w="9525">
                <a:solidFill>
                  <a:srgbClr val="0D0A29"/>
                </a:solidFill>
                <a:prstDash val="solid"/>
                <a:miter lim="1030"/>
                <a:headEnd len="sm" w="sm" type="none"/>
                <a:tailEnd len="sm" w="sm" type="none"/>
              </a:ln>
            </p:spPr>
          </p:cxnSp>
          <p:cxnSp>
            <p:nvCxnSpPr>
              <p:cNvPr id="1379" name="Google Shape;1379;p18"/>
              <p:cNvCxnSpPr/>
              <p:nvPr/>
            </p:nvCxnSpPr>
            <p:spPr>
              <a:xfrm>
                <a:off x="96" y="323036"/>
                <a:ext cx="226319" cy="173187"/>
              </a:xfrm>
              <a:prstGeom prst="straightConnector1">
                <a:avLst/>
              </a:prstGeom>
              <a:noFill/>
              <a:ln cap="rnd" cmpd="sng" w="9525">
                <a:solidFill>
                  <a:srgbClr val="0D0A29"/>
                </a:solidFill>
                <a:prstDash val="solid"/>
                <a:miter lim="1030"/>
                <a:headEnd len="sm" w="sm" type="none"/>
                <a:tailEnd len="sm" w="sm" type="none"/>
              </a:ln>
            </p:spPr>
          </p:cxnSp>
        </p:grpSp>
      </p:grpSp>
      <p:grpSp>
        <p:nvGrpSpPr>
          <p:cNvPr id="1380" name="Google Shape;1380;p18"/>
          <p:cNvGrpSpPr/>
          <p:nvPr/>
        </p:nvGrpSpPr>
        <p:grpSpPr>
          <a:xfrm>
            <a:off x="7401144" y="3529150"/>
            <a:ext cx="889459" cy="1194682"/>
            <a:chOff x="0" y="0"/>
            <a:chExt cx="889458" cy="1194681"/>
          </a:xfrm>
        </p:grpSpPr>
        <p:sp>
          <p:nvSpPr>
            <p:cNvPr id="1381" name="Google Shape;1381;p18"/>
            <p:cNvSpPr/>
            <p:nvPr/>
          </p:nvSpPr>
          <p:spPr>
            <a:xfrm>
              <a:off x="0" y="0"/>
              <a:ext cx="889458" cy="939216"/>
            </a:xfrm>
            <a:prstGeom prst="ellipse">
              <a:avLst/>
            </a:prstGeom>
            <a:solidFill>
              <a:schemeClr val="accent2"/>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2" name="Google Shape;1382;p18"/>
            <p:cNvGrpSpPr/>
            <p:nvPr/>
          </p:nvGrpSpPr>
          <p:grpSpPr>
            <a:xfrm>
              <a:off x="264388" y="296638"/>
              <a:ext cx="361536" cy="898043"/>
              <a:chOff x="76" y="0"/>
              <a:chExt cx="361535" cy="898042"/>
            </a:xfrm>
          </p:grpSpPr>
          <p:cxnSp>
            <p:nvCxnSpPr>
              <p:cNvPr id="1383" name="Google Shape;1383;p18"/>
              <p:cNvCxnSpPr/>
              <p:nvPr/>
            </p:nvCxnSpPr>
            <p:spPr>
              <a:xfrm flipH="1" rot="10800000">
                <a:off x="180536"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384" name="Google Shape;1384;p18"/>
              <p:cNvCxnSpPr/>
              <p:nvPr/>
            </p:nvCxnSpPr>
            <p:spPr>
              <a:xfrm>
                <a:off x="76" y="86496"/>
                <a:ext cx="180461" cy="173187"/>
              </a:xfrm>
              <a:prstGeom prst="straightConnector1">
                <a:avLst/>
              </a:prstGeom>
              <a:noFill/>
              <a:ln cap="rnd" cmpd="sng" w="9525">
                <a:solidFill>
                  <a:srgbClr val="0D0A29"/>
                </a:solidFill>
                <a:prstDash val="solid"/>
                <a:miter lim="1030"/>
                <a:headEnd len="sm" w="sm" type="none"/>
                <a:tailEnd len="sm" w="sm" type="none"/>
              </a:ln>
            </p:spPr>
          </p:cxnSp>
          <p:cxnSp>
            <p:nvCxnSpPr>
              <p:cNvPr id="1385" name="Google Shape;1385;p18"/>
              <p:cNvCxnSpPr/>
              <p:nvPr/>
            </p:nvCxnSpPr>
            <p:spPr>
              <a:xfrm flipH="1">
                <a:off x="181151" y="0"/>
                <a:ext cx="180460" cy="173090"/>
              </a:xfrm>
              <a:prstGeom prst="straightConnector1">
                <a:avLst/>
              </a:prstGeom>
              <a:noFill/>
              <a:ln cap="rnd" cmpd="sng" w="9525">
                <a:solidFill>
                  <a:srgbClr val="0D0A29"/>
                </a:solidFill>
                <a:prstDash val="solid"/>
                <a:miter lim="1030"/>
                <a:headEnd len="sm" w="sm" type="none"/>
                <a:tailEnd len="sm" w="sm" type="none"/>
              </a:ln>
            </p:spPr>
          </p:cxnSp>
          <p:cxnSp>
            <p:nvCxnSpPr>
              <p:cNvPr id="1386" name="Google Shape;1386;p18"/>
              <p:cNvCxnSpPr/>
              <p:nvPr/>
            </p:nvCxnSpPr>
            <p:spPr>
              <a:xfrm flipH="1">
                <a:off x="181151" y="184564"/>
                <a:ext cx="180460" cy="173284"/>
              </a:xfrm>
              <a:prstGeom prst="straightConnector1">
                <a:avLst/>
              </a:prstGeom>
              <a:noFill/>
              <a:ln cap="rnd" cmpd="sng" w="9525">
                <a:solidFill>
                  <a:srgbClr val="0D0A29"/>
                </a:solidFill>
                <a:prstDash val="solid"/>
                <a:miter lim="1030"/>
                <a:headEnd len="sm" w="sm" type="none"/>
                <a:tailEnd len="sm" w="sm" type="none"/>
              </a:ln>
            </p:spPr>
          </p:cxnSp>
          <p:cxnSp>
            <p:nvCxnSpPr>
              <p:cNvPr id="1387" name="Google Shape;1387;p18"/>
              <p:cNvCxnSpPr/>
              <p:nvPr/>
            </p:nvCxnSpPr>
            <p:spPr>
              <a:xfrm>
                <a:off x="76" y="323036"/>
                <a:ext cx="180461" cy="173187"/>
              </a:xfrm>
              <a:prstGeom prst="straightConnector1">
                <a:avLst/>
              </a:prstGeom>
              <a:noFill/>
              <a:ln cap="rnd" cmpd="sng" w="9525">
                <a:solidFill>
                  <a:srgbClr val="0D0A29"/>
                </a:solidFill>
                <a:prstDash val="solid"/>
                <a:miter lim="1030"/>
                <a:headEnd len="sm" w="sm" type="none"/>
                <a:tailEnd len="sm" w="sm" type="none"/>
              </a:ln>
            </p:spPr>
          </p:cxnSp>
        </p:grpSp>
      </p:grpSp>
      <p:grpSp>
        <p:nvGrpSpPr>
          <p:cNvPr id="1388" name="Google Shape;1388;p18"/>
          <p:cNvGrpSpPr/>
          <p:nvPr/>
        </p:nvGrpSpPr>
        <p:grpSpPr>
          <a:xfrm>
            <a:off x="8161055" y="3529150"/>
            <a:ext cx="889459" cy="1194682"/>
            <a:chOff x="0" y="0"/>
            <a:chExt cx="889458" cy="1194681"/>
          </a:xfrm>
        </p:grpSpPr>
        <p:sp>
          <p:nvSpPr>
            <p:cNvPr id="1389" name="Google Shape;1389;p18"/>
            <p:cNvSpPr/>
            <p:nvPr/>
          </p:nvSpPr>
          <p:spPr>
            <a:xfrm>
              <a:off x="0" y="0"/>
              <a:ext cx="889458" cy="939216"/>
            </a:xfrm>
            <a:prstGeom prst="ellipse">
              <a:avLst/>
            </a:prstGeom>
            <a:solidFill>
              <a:schemeClr val="accent1"/>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0" name="Google Shape;1390;p18"/>
            <p:cNvGrpSpPr/>
            <p:nvPr/>
          </p:nvGrpSpPr>
          <p:grpSpPr>
            <a:xfrm>
              <a:off x="264388" y="296638"/>
              <a:ext cx="361536" cy="898043"/>
              <a:chOff x="76" y="0"/>
              <a:chExt cx="361535" cy="898042"/>
            </a:xfrm>
          </p:grpSpPr>
          <p:cxnSp>
            <p:nvCxnSpPr>
              <p:cNvPr id="1391" name="Google Shape;1391;p18"/>
              <p:cNvCxnSpPr/>
              <p:nvPr/>
            </p:nvCxnSpPr>
            <p:spPr>
              <a:xfrm flipH="1" rot="10800000">
                <a:off x="180536"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392" name="Google Shape;1392;p18"/>
              <p:cNvCxnSpPr/>
              <p:nvPr/>
            </p:nvCxnSpPr>
            <p:spPr>
              <a:xfrm>
                <a:off x="76" y="86496"/>
                <a:ext cx="180461" cy="173187"/>
              </a:xfrm>
              <a:prstGeom prst="straightConnector1">
                <a:avLst/>
              </a:prstGeom>
              <a:noFill/>
              <a:ln cap="rnd" cmpd="sng" w="9525">
                <a:solidFill>
                  <a:srgbClr val="0D0A29"/>
                </a:solidFill>
                <a:prstDash val="solid"/>
                <a:miter lim="1030"/>
                <a:headEnd len="sm" w="sm" type="none"/>
                <a:tailEnd len="sm" w="sm" type="none"/>
              </a:ln>
            </p:spPr>
          </p:cxnSp>
          <p:cxnSp>
            <p:nvCxnSpPr>
              <p:cNvPr id="1393" name="Google Shape;1393;p18"/>
              <p:cNvCxnSpPr/>
              <p:nvPr/>
            </p:nvCxnSpPr>
            <p:spPr>
              <a:xfrm flipH="1">
                <a:off x="181151" y="0"/>
                <a:ext cx="180460" cy="173090"/>
              </a:xfrm>
              <a:prstGeom prst="straightConnector1">
                <a:avLst/>
              </a:prstGeom>
              <a:noFill/>
              <a:ln cap="rnd" cmpd="sng" w="9525">
                <a:solidFill>
                  <a:srgbClr val="0D0A29"/>
                </a:solidFill>
                <a:prstDash val="solid"/>
                <a:miter lim="1030"/>
                <a:headEnd len="sm" w="sm" type="none"/>
                <a:tailEnd len="sm" w="sm" type="none"/>
              </a:ln>
            </p:spPr>
          </p:cxnSp>
          <p:cxnSp>
            <p:nvCxnSpPr>
              <p:cNvPr id="1394" name="Google Shape;1394;p18"/>
              <p:cNvCxnSpPr/>
              <p:nvPr/>
            </p:nvCxnSpPr>
            <p:spPr>
              <a:xfrm flipH="1">
                <a:off x="181151" y="184564"/>
                <a:ext cx="180460" cy="173284"/>
              </a:xfrm>
              <a:prstGeom prst="straightConnector1">
                <a:avLst/>
              </a:prstGeom>
              <a:noFill/>
              <a:ln cap="rnd" cmpd="sng" w="9525">
                <a:solidFill>
                  <a:srgbClr val="0D0A29"/>
                </a:solidFill>
                <a:prstDash val="solid"/>
                <a:miter lim="1030"/>
                <a:headEnd len="sm" w="sm" type="none"/>
                <a:tailEnd len="sm" w="sm" type="none"/>
              </a:ln>
            </p:spPr>
          </p:cxnSp>
          <p:cxnSp>
            <p:nvCxnSpPr>
              <p:cNvPr id="1395" name="Google Shape;1395;p18"/>
              <p:cNvCxnSpPr/>
              <p:nvPr/>
            </p:nvCxnSpPr>
            <p:spPr>
              <a:xfrm>
                <a:off x="76" y="323036"/>
                <a:ext cx="180461" cy="173187"/>
              </a:xfrm>
              <a:prstGeom prst="straightConnector1">
                <a:avLst/>
              </a:prstGeom>
              <a:noFill/>
              <a:ln cap="rnd" cmpd="sng" w="9525">
                <a:solidFill>
                  <a:srgbClr val="0D0A29"/>
                </a:solidFill>
                <a:prstDash val="solid"/>
                <a:miter lim="1030"/>
                <a:headEnd len="sm" w="sm" type="none"/>
                <a:tailEnd len="sm" w="sm" type="none"/>
              </a:ln>
            </p:spPr>
          </p:cxnSp>
        </p:grpSp>
      </p:grpSp>
      <p:grpSp>
        <p:nvGrpSpPr>
          <p:cNvPr id="1396" name="Google Shape;1396;p18"/>
          <p:cNvGrpSpPr/>
          <p:nvPr/>
        </p:nvGrpSpPr>
        <p:grpSpPr>
          <a:xfrm>
            <a:off x="1607423" y="1146369"/>
            <a:ext cx="4911330" cy="3360383"/>
            <a:chOff x="0" y="0"/>
            <a:chExt cx="4911328" cy="3360383"/>
          </a:xfrm>
        </p:grpSpPr>
        <p:grpSp>
          <p:nvGrpSpPr>
            <p:cNvPr id="1397" name="Google Shape;1397;p18"/>
            <p:cNvGrpSpPr/>
            <p:nvPr/>
          </p:nvGrpSpPr>
          <p:grpSpPr>
            <a:xfrm>
              <a:off x="0" y="0"/>
              <a:ext cx="1292455" cy="775473"/>
              <a:chOff x="0" y="0"/>
              <a:chExt cx="1292454" cy="775472"/>
            </a:xfrm>
          </p:grpSpPr>
          <p:sp>
            <p:nvSpPr>
              <p:cNvPr id="1398" name="Google Shape;1398;p18"/>
              <p:cNvSpPr/>
              <p:nvPr/>
            </p:nvSpPr>
            <p:spPr>
              <a:xfrm>
                <a:off x="0" y="0"/>
                <a:ext cx="1292454" cy="775472"/>
              </a:xfrm>
              <a:prstGeom prst="roundRect">
                <a:avLst>
                  <a:gd fmla="val 10000" name="adj"/>
                </a:avLst>
              </a:pr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399" name="Google Shape;1399;p18"/>
              <p:cNvSpPr txBox="1"/>
              <p:nvPr/>
            </p:nvSpPr>
            <p:spPr>
              <a:xfrm>
                <a:off x="22713" y="271911"/>
                <a:ext cx="1247028" cy="231650"/>
              </a:xfrm>
              <a:prstGeom prst="rect">
                <a:avLst/>
              </a:prstGeom>
              <a:noFill/>
              <a:ln>
                <a:noFill/>
              </a:ln>
            </p:spPr>
            <p:txBody>
              <a:bodyPr anchorCtr="0" anchor="ctr" bIns="41900" lIns="41900" spcFirstLastPara="1" rIns="41900" wrap="square" tIns="41900">
                <a:spAutoFit/>
              </a:bodyPr>
              <a:lstStyle/>
              <a:p>
                <a:pPr indent="0" lvl="0" marL="0" marR="0" rtl="0" algn="ctr">
                  <a:lnSpc>
                    <a:spcPct val="9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Start</a:t>
                </a:r>
                <a:endParaRPr/>
              </a:p>
            </p:txBody>
          </p:sp>
        </p:grpSp>
        <p:sp>
          <p:nvSpPr>
            <p:cNvPr id="1400" name="Google Shape;1400;p18"/>
            <p:cNvSpPr/>
            <p:nvPr/>
          </p:nvSpPr>
          <p:spPr>
            <a:xfrm>
              <a:off x="1406191" y="227472"/>
              <a:ext cx="274001" cy="320529"/>
            </a:xfrm>
            <a:prstGeom prst="rightArrow">
              <a:avLst>
                <a:gd fmla="val 60000" name="adj1"/>
                <a:gd fmla="val 50000" name="adj2"/>
              </a:avLst>
            </a:prstGeom>
            <a:solidFill>
              <a:srgbClr val="B5C3D7"/>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900"/>
                <a:buFont typeface="Arial"/>
                <a:buNone/>
              </a:pPr>
              <a:r>
                <a:t/>
              </a:r>
              <a:endParaRPr b="0" i="0" sz="900" u="none" cap="none" strike="noStrike">
                <a:solidFill>
                  <a:srgbClr val="FFFFFF"/>
                </a:solidFill>
                <a:latin typeface="Arial"/>
                <a:ea typeface="Arial"/>
                <a:cs typeface="Arial"/>
                <a:sym typeface="Arial"/>
              </a:endParaRPr>
            </a:p>
          </p:txBody>
        </p:sp>
        <p:grpSp>
          <p:nvGrpSpPr>
            <p:cNvPr id="1401" name="Google Shape;1401;p18"/>
            <p:cNvGrpSpPr/>
            <p:nvPr/>
          </p:nvGrpSpPr>
          <p:grpSpPr>
            <a:xfrm>
              <a:off x="1809437" y="0"/>
              <a:ext cx="1292455" cy="775473"/>
              <a:chOff x="0" y="0"/>
              <a:chExt cx="1292454" cy="775472"/>
            </a:xfrm>
          </p:grpSpPr>
          <p:sp>
            <p:nvSpPr>
              <p:cNvPr id="1402" name="Google Shape;1402;p18"/>
              <p:cNvSpPr/>
              <p:nvPr/>
            </p:nvSpPr>
            <p:spPr>
              <a:xfrm>
                <a:off x="0" y="0"/>
                <a:ext cx="1292454" cy="775472"/>
              </a:xfrm>
              <a:prstGeom prst="roundRect">
                <a:avLst>
                  <a:gd fmla="val 10000" name="adj"/>
                </a:avLst>
              </a:pr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403" name="Google Shape;1403;p18"/>
              <p:cNvSpPr txBox="1"/>
              <p:nvPr/>
            </p:nvSpPr>
            <p:spPr>
              <a:xfrm>
                <a:off x="22712" y="134294"/>
                <a:ext cx="1247029" cy="506884"/>
              </a:xfrm>
              <a:prstGeom prst="rect">
                <a:avLst/>
              </a:prstGeom>
              <a:noFill/>
              <a:ln>
                <a:noFill/>
              </a:ln>
            </p:spPr>
            <p:txBody>
              <a:bodyPr anchorCtr="0" anchor="ctr" bIns="41900" lIns="41900" spcFirstLastPara="1" rIns="41900" wrap="square" tIns="41900">
                <a:spAutoFit/>
              </a:bodyPr>
              <a:lstStyle/>
              <a:p>
                <a:pPr indent="0" lvl="0" marL="0" marR="0" rtl="0" algn="ctr">
                  <a:lnSpc>
                    <a:spcPct val="9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Collect and pre process energy consumption data</a:t>
                </a:r>
                <a:endParaRPr/>
              </a:p>
            </p:txBody>
          </p:sp>
        </p:grpSp>
        <p:sp>
          <p:nvSpPr>
            <p:cNvPr id="1404" name="Google Shape;1404;p18"/>
            <p:cNvSpPr/>
            <p:nvPr/>
          </p:nvSpPr>
          <p:spPr>
            <a:xfrm>
              <a:off x="3215626" y="227472"/>
              <a:ext cx="274001" cy="320529"/>
            </a:xfrm>
            <a:prstGeom prst="rightArrow">
              <a:avLst>
                <a:gd fmla="val 60000" name="adj1"/>
                <a:gd fmla="val 50000" name="adj2"/>
              </a:avLst>
            </a:prstGeom>
            <a:solidFill>
              <a:srgbClr val="B5C3D7"/>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900"/>
                <a:buFont typeface="Arial"/>
                <a:buNone/>
              </a:pPr>
              <a:r>
                <a:t/>
              </a:r>
              <a:endParaRPr b="0" i="0" sz="900" u="none" cap="none" strike="noStrike">
                <a:solidFill>
                  <a:srgbClr val="FFFFFF"/>
                </a:solidFill>
                <a:latin typeface="Arial"/>
                <a:ea typeface="Arial"/>
                <a:cs typeface="Arial"/>
                <a:sym typeface="Arial"/>
              </a:endParaRPr>
            </a:p>
          </p:txBody>
        </p:sp>
        <p:grpSp>
          <p:nvGrpSpPr>
            <p:cNvPr id="1405" name="Google Shape;1405;p18"/>
            <p:cNvGrpSpPr/>
            <p:nvPr/>
          </p:nvGrpSpPr>
          <p:grpSpPr>
            <a:xfrm>
              <a:off x="3618872" y="0"/>
              <a:ext cx="1292456" cy="775473"/>
              <a:chOff x="0" y="0"/>
              <a:chExt cx="1292454" cy="775472"/>
            </a:xfrm>
          </p:grpSpPr>
          <p:sp>
            <p:nvSpPr>
              <p:cNvPr id="1406" name="Google Shape;1406;p18"/>
              <p:cNvSpPr/>
              <p:nvPr/>
            </p:nvSpPr>
            <p:spPr>
              <a:xfrm>
                <a:off x="0" y="0"/>
                <a:ext cx="1292454" cy="775472"/>
              </a:xfrm>
              <a:prstGeom prst="roundRect">
                <a:avLst>
                  <a:gd fmla="val 10000" name="adj"/>
                </a:avLst>
              </a:pr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407" name="Google Shape;1407;p18"/>
              <p:cNvSpPr txBox="1"/>
              <p:nvPr/>
            </p:nvSpPr>
            <p:spPr>
              <a:xfrm>
                <a:off x="22712" y="203102"/>
                <a:ext cx="1247029" cy="369268"/>
              </a:xfrm>
              <a:prstGeom prst="rect">
                <a:avLst/>
              </a:prstGeom>
              <a:noFill/>
              <a:ln>
                <a:noFill/>
              </a:ln>
            </p:spPr>
            <p:txBody>
              <a:bodyPr anchorCtr="0" anchor="ctr" bIns="41900" lIns="41900" spcFirstLastPara="1" rIns="41900" wrap="square" tIns="41900">
                <a:spAutoFit/>
              </a:bodyPr>
              <a:lstStyle/>
              <a:p>
                <a:pPr indent="0" lvl="0" marL="0" marR="0" rtl="0" algn="ctr">
                  <a:lnSpc>
                    <a:spcPct val="9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Extract features from the data</a:t>
                </a:r>
                <a:endParaRPr/>
              </a:p>
            </p:txBody>
          </p:sp>
        </p:grpSp>
        <p:sp>
          <p:nvSpPr>
            <p:cNvPr id="1408" name="Google Shape;1408;p18"/>
            <p:cNvSpPr/>
            <p:nvPr/>
          </p:nvSpPr>
          <p:spPr>
            <a:xfrm rot="5400000">
              <a:off x="4128099" y="865945"/>
              <a:ext cx="274001" cy="320529"/>
            </a:xfrm>
            <a:prstGeom prst="rightArrow">
              <a:avLst>
                <a:gd fmla="val 60000" name="adj1"/>
                <a:gd fmla="val 50000" name="adj2"/>
              </a:avLst>
            </a:prstGeom>
            <a:solidFill>
              <a:srgbClr val="B5C3D7"/>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900"/>
                <a:buFont typeface="Arial"/>
                <a:buNone/>
              </a:pPr>
              <a:r>
                <a:t/>
              </a:r>
              <a:endParaRPr b="0" i="0" sz="900" u="none" cap="none" strike="noStrike">
                <a:solidFill>
                  <a:srgbClr val="FFFFFF"/>
                </a:solidFill>
                <a:latin typeface="Arial"/>
                <a:ea typeface="Arial"/>
                <a:cs typeface="Arial"/>
                <a:sym typeface="Arial"/>
              </a:endParaRPr>
            </a:p>
          </p:txBody>
        </p:sp>
        <p:grpSp>
          <p:nvGrpSpPr>
            <p:cNvPr id="1409" name="Google Shape;1409;p18"/>
            <p:cNvGrpSpPr/>
            <p:nvPr/>
          </p:nvGrpSpPr>
          <p:grpSpPr>
            <a:xfrm>
              <a:off x="3618872" y="1292455"/>
              <a:ext cx="1292456" cy="775474"/>
              <a:chOff x="0" y="0"/>
              <a:chExt cx="1292454" cy="775472"/>
            </a:xfrm>
          </p:grpSpPr>
          <p:sp>
            <p:nvSpPr>
              <p:cNvPr id="1410" name="Google Shape;1410;p18"/>
              <p:cNvSpPr/>
              <p:nvPr/>
            </p:nvSpPr>
            <p:spPr>
              <a:xfrm>
                <a:off x="0" y="0"/>
                <a:ext cx="1292454" cy="775472"/>
              </a:xfrm>
              <a:prstGeom prst="roundRect">
                <a:avLst>
                  <a:gd fmla="val 10000" name="adj"/>
                </a:avLst>
              </a:pr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411" name="Google Shape;1411;p18"/>
              <p:cNvSpPr txBox="1"/>
              <p:nvPr/>
            </p:nvSpPr>
            <p:spPr>
              <a:xfrm>
                <a:off x="22712" y="134294"/>
                <a:ext cx="1247029" cy="506884"/>
              </a:xfrm>
              <a:prstGeom prst="rect">
                <a:avLst/>
              </a:prstGeom>
              <a:noFill/>
              <a:ln>
                <a:noFill/>
              </a:ln>
            </p:spPr>
            <p:txBody>
              <a:bodyPr anchorCtr="0" anchor="ctr" bIns="41900" lIns="41900" spcFirstLastPara="1" rIns="41900" wrap="square" tIns="41900">
                <a:spAutoFit/>
              </a:bodyPr>
              <a:lstStyle/>
              <a:p>
                <a:pPr indent="0" lvl="0" marL="0" marR="0" rtl="0" algn="ctr">
                  <a:lnSpc>
                    <a:spcPct val="9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Select and train a machine learning model</a:t>
                </a:r>
                <a:endParaRPr/>
              </a:p>
            </p:txBody>
          </p:sp>
        </p:grpSp>
        <p:sp>
          <p:nvSpPr>
            <p:cNvPr id="1412" name="Google Shape;1412;p18"/>
            <p:cNvSpPr/>
            <p:nvPr/>
          </p:nvSpPr>
          <p:spPr>
            <a:xfrm rot="10800000">
              <a:off x="3231136" y="1519926"/>
              <a:ext cx="274001" cy="320529"/>
            </a:xfrm>
            <a:prstGeom prst="rightArrow">
              <a:avLst>
                <a:gd fmla="val 60000" name="adj1"/>
                <a:gd fmla="val 50000" name="adj2"/>
              </a:avLst>
            </a:prstGeom>
            <a:solidFill>
              <a:srgbClr val="B5C3D7"/>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900"/>
                <a:buFont typeface="Arial"/>
                <a:buNone/>
              </a:pPr>
              <a:r>
                <a:t/>
              </a:r>
              <a:endParaRPr b="0" i="0" sz="900" u="none" cap="none" strike="noStrike">
                <a:solidFill>
                  <a:srgbClr val="FFFFFF"/>
                </a:solidFill>
                <a:latin typeface="Arial"/>
                <a:ea typeface="Arial"/>
                <a:cs typeface="Arial"/>
                <a:sym typeface="Arial"/>
              </a:endParaRPr>
            </a:p>
          </p:txBody>
        </p:sp>
        <p:grpSp>
          <p:nvGrpSpPr>
            <p:cNvPr id="1413" name="Google Shape;1413;p18"/>
            <p:cNvGrpSpPr/>
            <p:nvPr/>
          </p:nvGrpSpPr>
          <p:grpSpPr>
            <a:xfrm>
              <a:off x="1809437" y="1292455"/>
              <a:ext cx="1292455" cy="775474"/>
              <a:chOff x="0" y="0"/>
              <a:chExt cx="1292454" cy="775472"/>
            </a:xfrm>
          </p:grpSpPr>
          <p:sp>
            <p:nvSpPr>
              <p:cNvPr id="1414" name="Google Shape;1414;p18"/>
              <p:cNvSpPr/>
              <p:nvPr/>
            </p:nvSpPr>
            <p:spPr>
              <a:xfrm>
                <a:off x="0" y="0"/>
                <a:ext cx="1292454" cy="775472"/>
              </a:xfrm>
              <a:prstGeom prst="roundRect">
                <a:avLst>
                  <a:gd fmla="val 10000" name="adj"/>
                </a:avLst>
              </a:pr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415" name="Google Shape;1415;p18"/>
              <p:cNvSpPr txBox="1"/>
              <p:nvPr/>
            </p:nvSpPr>
            <p:spPr>
              <a:xfrm>
                <a:off x="22712" y="65485"/>
                <a:ext cx="1247029" cy="644502"/>
              </a:xfrm>
              <a:prstGeom prst="rect">
                <a:avLst/>
              </a:prstGeom>
              <a:noFill/>
              <a:ln>
                <a:noFill/>
              </a:ln>
            </p:spPr>
            <p:txBody>
              <a:bodyPr anchorCtr="0" anchor="ctr" bIns="41900" lIns="41900" spcFirstLastPara="1" rIns="41900" wrap="square" tIns="41900">
                <a:spAutoFit/>
              </a:bodyPr>
              <a:lstStyle/>
              <a:p>
                <a:pPr indent="0" lvl="0" marL="0" marR="0" rtl="0" algn="ctr">
                  <a:lnSpc>
                    <a:spcPct val="9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Evaluate the model's performance on a held-out test set</a:t>
                </a:r>
                <a:endParaRPr/>
              </a:p>
            </p:txBody>
          </p:sp>
        </p:grpSp>
        <p:sp>
          <p:nvSpPr>
            <p:cNvPr id="1416" name="Google Shape;1416;p18"/>
            <p:cNvSpPr/>
            <p:nvPr/>
          </p:nvSpPr>
          <p:spPr>
            <a:xfrm rot="10800000">
              <a:off x="1421700" y="1519926"/>
              <a:ext cx="274001" cy="320529"/>
            </a:xfrm>
            <a:prstGeom prst="rightArrow">
              <a:avLst>
                <a:gd fmla="val 60000" name="adj1"/>
                <a:gd fmla="val 50000" name="adj2"/>
              </a:avLst>
            </a:prstGeom>
            <a:solidFill>
              <a:srgbClr val="B5C3D7"/>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900"/>
                <a:buFont typeface="Arial"/>
                <a:buNone/>
              </a:pPr>
              <a:r>
                <a:t/>
              </a:r>
              <a:endParaRPr b="0" i="0" sz="900" u="none" cap="none" strike="noStrike">
                <a:solidFill>
                  <a:srgbClr val="FFFFFF"/>
                </a:solidFill>
                <a:latin typeface="Arial"/>
                <a:ea typeface="Arial"/>
                <a:cs typeface="Arial"/>
                <a:sym typeface="Arial"/>
              </a:endParaRPr>
            </a:p>
          </p:txBody>
        </p:sp>
        <p:grpSp>
          <p:nvGrpSpPr>
            <p:cNvPr id="1417" name="Google Shape;1417;p18"/>
            <p:cNvGrpSpPr/>
            <p:nvPr/>
          </p:nvGrpSpPr>
          <p:grpSpPr>
            <a:xfrm>
              <a:off x="0" y="1292455"/>
              <a:ext cx="1292455" cy="775474"/>
              <a:chOff x="0" y="0"/>
              <a:chExt cx="1292454" cy="775472"/>
            </a:xfrm>
          </p:grpSpPr>
          <p:sp>
            <p:nvSpPr>
              <p:cNvPr id="1418" name="Google Shape;1418;p18"/>
              <p:cNvSpPr/>
              <p:nvPr/>
            </p:nvSpPr>
            <p:spPr>
              <a:xfrm>
                <a:off x="0" y="0"/>
                <a:ext cx="1292454" cy="775472"/>
              </a:xfrm>
              <a:prstGeom prst="roundRect">
                <a:avLst>
                  <a:gd fmla="val 10000" name="adj"/>
                </a:avLst>
              </a:pr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419" name="Google Shape;1419;p18"/>
              <p:cNvSpPr txBox="1"/>
              <p:nvPr/>
            </p:nvSpPr>
            <p:spPr>
              <a:xfrm>
                <a:off x="22713" y="203102"/>
                <a:ext cx="1247028" cy="369268"/>
              </a:xfrm>
              <a:prstGeom prst="rect">
                <a:avLst/>
              </a:prstGeom>
              <a:noFill/>
              <a:ln>
                <a:noFill/>
              </a:ln>
            </p:spPr>
            <p:txBody>
              <a:bodyPr anchorCtr="0" anchor="ctr" bIns="41900" lIns="41900" spcFirstLastPara="1" rIns="41900" wrap="square" tIns="41900">
                <a:spAutoFit/>
              </a:bodyPr>
              <a:lstStyle/>
              <a:p>
                <a:pPr indent="0" lvl="0" marL="0" marR="0" rtl="0" algn="ctr">
                  <a:lnSpc>
                    <a:spcPct val="9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Deploy the model to production</a:t>
                </a:r>
                <a:endParaRPr/>
              </a:p>
            </p:txBody>
          </p:sp>
        </p:grpSp>
        <p:sp>
          <p:nvSpPr>
            <p:cNvPr id="1420" name="Google Shape;1420;p18"/>
            <p:cNvSpPr/>
            <p:nvPr/>
          </p:nvSpPr>
          <p:spPr>
            <a:xfrm rot="5400000">
              <a:off x="509227" y="2158399"/>
              <a:ext cx="274001" cy="320529"/>
            </a:xfrm>
            <a:prstGeom prst="rightArrow">
              <a:avLst>
                <a:gd fmla="val 60000" name="adj1"/>
                <a:gd fmla="val 50000" name="adj2"/>
              </a:avLst>
            </a:prstGeom>
            <a:solidFill>
              <a:srgbClr val="B5C3D7"/>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900"/>
                <a:buFont typeface="Arial"/>
                <a:buNone/>
              </a:pPr>
              <a:r>
                <a:t/>
              </a:r>
              <a:endParaRPr b="0" i="0" sz="900" u="none" cap="none" strike="noStrike">
                <a:solidFill>
                  <a:srgbClr val="FFFFFF"/>
                </a:solidFill>
                <a:latin typeface="Arial"/>
                <a:ea typeface="Arial"/>
                <a:cs typeface="Arial"/>
                <a:sym typeface="Arial"/>
              </a:endParaRPr>
            </a:p>
          </p:txBody>
        </p:sp>
        <p:grpSp>
          <p:nvGrpSpPr>
            <p:cNvPr id="1421" name="Google Shape;1421;p18"/>
            <p:cNvGrpSpPr/>
            <p:nvPr/>
          </p:nvGrpSpPr>
          <p:grpSpPr>
            <a:xfrm>
              <a:off x="0" y="2584909"/>
              <a:ext cx="1292455" cy="775474"/>
              <a:chOff x="0" y="0"/>
              <a:chExt cx="1292454" cy="775472"/>
            </a:xfrm>
          </p:grpSpPr>
          <p:sp>
            <p:nvSpPr>
              <p:cNvPr id="1422" name="Google Shape;1422;p18"/>
              <p:cNvSpPr/>
              <p:nvPr/>
            </p:nvSpPr>
            <p:spPr>
              <a:xfrm>
                <a:off x="0" y="0"/>
                <a:ext cx="1292454" cy="775472"/>
              </a:xfrm>
              <a:prstGeom prst="roundRect">
                <a:avLst>
                  <a:gd fmla="val 10000" name="adj"/>
                </a:avLst>
              </a:prstGeom>
              <a:solidFill>
                <a:schemeClr val="accent1"/>
              </a:solidFill>
              <a:ln cap="flat" cmpd="sng" w="25400">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423" name="Google Shape;1423;p18"/>
              <p:cNvSpPr txBox="1"/>
              <p:nvPr/>
            </p:nvSpPr>
            <p:spPr>
              <a:xfrm>
                <a:off x="22713" y="271911"/>
                <a:ext cx="1247028" cy="231650"/>
              </a:xfrm>
              <a:prstGeom prst="rect">
                <a:avLst/>
              </a:prstGeom>
              <a:noFill/>
              <a:ln>
                <a:noFill/>
              </a:ln>
            </p:spPr>
            <p:txBody>
              <a:bodyPr anchorCtr="0" anchor="ctr" bIns="41900" lIns="41900" spcFirstLastPara="1" rIns="41900" wrap="square" tIns="41900">
                <a:spAutoFit/>
              </a:bodyPr>
              <a:lstStyle/>
              <a:p>
                <a:pPr indent="0" lvl="0" marL="0" marR="0" rtl="0" algn="ctr">
                  <a:lnSpc>
                    <a:spcPct val="9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End</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19"/>
          <p:cNvSpPr txBox="1"/>
          <p:nvPr>
            <p:ph idx="1" type="body"/>
          </p:nvPr>
        </p:nvSpPr>
        <p:spPr>
          <a:xfrm>
            <a:off x="719999" y="1174500"/>
            <a:ext cx="7758728" cy="3425059"/>
          </a:xfrm>
          <a:prstGeom prst="rect">
            <a:avLst/>
          </a:prstGeom>
          <a:noFill/>
          <a:ln>
            <a:noFill/>
          </a:ln>
        </p:spPr>
        <p:txBody>
          <a:bodyPr anchorCtr="0" anchor="t" bIns="91400" lIns="91400" spcFirstLastPara="1" rIns="91400" wrap="square" tIns="91400">
            <a:normAutofit/>
          </a:bodyPr>
          <a:lstStyle/>
          <a:p>
            <a:pPr indent="-317500" lvl="0" marL="457200" rtl="0" algn="l">
              <a:lnSpc>
                <a:spcPct val="115000"/>
              </a:lnSpc>
              <a:spcBef>
                <a:spcPts val="0"/>
              </a:spcBef>
              <a:spcAft>
                <a:spcPts val="0"/>
              </a:spcAft>
              <a:buSzPts val="1400"/>
              <a:buChar char="●"/>
            </a:pPr>
            <a:r>
              <a:rPr b="1" lang="en-US"/>
              <a:t>Data Used:</a:t>
            </a:r>
            <a:r>
              <a:rPr b="0" i="0" lang="en-US" sz="1400" u="none" cap="none" strike="noStrike">
                <a:solidFill>
                  <a:srgbClr val="0D0A29"/>
                </a:solidFill>
                <a:latin typeface="Albert Sans"/>
                <a:ea typeface="Albert Sans"/>
                <a:cs typeface="Albert Sans"/>
                <a:sym typeface="Albert Sans"/>
              </a:rPr>
              <a:t> BDG2 data set made up of 3,053 energy meters from 1,636 buildings.</a:t>
            </a:r>
            <a:endParaRPr/>
          </a:p>
          <a:p>
            <a:pPr indent="-317500" lvl="0" marL="457200" rtl="0" algn="l">
              <a:lnSpc>
                <a:spcPct val="115000"/>
              </a:lnSpc>
              <a:spcBef>
                <a:spcPts val="0"/>
              </a:spcBef>
              <a:spcAft>
                <a:spcPts val="0"/>
              </a:spcAft>
              <a:buSzPts val="1400"/>
              <a:buChar char="●"/>
            </a:pPr>
            <a:r>
              <a:rPr b="1" lang="en-US"/>
              <a:t>Data Analysis: </a:t>
            </a:r>
            <a:r>
              <a:rPr b="0" lang="en-US"/>
              <a:t>Involved encoding and plotting example data to observe the nature of the data</a:t>
            </a:r>
            <a:endParaRPr/>
          </a:p>
        </p:txBody>
      </p:sp>
      <p:sp>
        <p:nvSpPr>
          <p:cNvPr id="1429" name="Google Shape;1429;p19"/>
          <p:cNvSpPr txBox="1"/>
          <p:nvPr>
            <p:ph type="title"/>
          </p:nvPr>
        </p:nvSpPr>
        <p:spPr>
          <a:xfrm>
            <a:off x="719999" y="539999"/>
            <a:ext cx="7704002" cy="6345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0D0A29"/>
              </a:buClr>
              <a:buSzPts val="2910"/>
              <a:buFont typeface="Yusei Magic"/>
              <a:buNone/>
            </a:pPr>
            <a:r>
              <a:rPr lang="en-US" sz="2910">
                <a:latin typeface="Arial"/>
                <a:ea typeface="Arial"/>
                <a:cs typeface="Arial"/>
                <a:sym typeface="Arial"/>
              </a:rPr>
              <a:t>Result and Analysis</a:t>
            </a:r>
            <a:endParaRPr>
              <a:latin typeface="Arial"/>
              <a:ea typeface="Arial"/>
              <a:cs typeface="Arial"/>
              <a:sym typeface="Arial"/>
            </a:endParaRPr>
          </a:p>
        </p:txBody>
      </p:sp>
      <p:pic>
        <p:nvPicPr>
          <p:cNvPr descr="output.png" id="1430" name="Google Shape;1430;p19"/>
          <p:cNvPicPr preferRelativeResize="0"/>
          <p:nvPr/>
        </p:nvPicPr>
        <p:blipFill rotWithShape="1">
          <a:blip r:embed="rId3">
            <a:alphaModFix/>
          </a:blip>
          <a:srcRect b="0" l="0" r="0" t="0"/>
          <a:stretch/>
        </p:blipFill>
        <p:spPr>
          <a:xfrm>
            <a:off x="2704123" y="2057898"/>
            <a:ext cx="3351853" cy="2495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20"/>
          <p:cNvSpPr txBox="1"/>
          <p:nvPr>
            <p:ph idx="1" type="body"/>
          </p:nvPr>
        </p:nvSpPr>
        <p:spPr>
          <a:xfrm>
            <a:off x="719999" y="1174500"/>
            <a:ext cx="7758728" cy="3425059"/>
          </a:xfrm>
          <a:prstGeom prst="rect">
            <a:avLst/>
          </a:prstGeom>
          <a:noFill/>
          <a:ln>
            <a:noFill/>
          </a:ln>
        </p:spPr>
        <p:txBody>
          <a:bodyPr anchorCtr="0" anchor="t" bIns="91400" lIns="91400" spcFirstLastPara="1" rIns="91400" wrap="square" tIns="91400">
            <a:normAutofit/>
          </a:bodyPr>
          <a:lstStyle/>
          <a:p>
            <a:pPr indent="-317500" lvl="0" marL="457200" rtl="0" algn="l">
              <a:lnSpc>
                <a:spcPct val="115000"/>
              </a:lnSpc>
              <a:spcBef>
                <a:spcPts val="0"/>
              </a:spcBef>
              <a:spcAft>
                <a:spcPts val="0"/>
              </a:spcAft>
              <a:buSzPts val="1400"/>
              <a:buChar char="●"/>
            </a:pPr>
            <a:r>
              <a:rPr b="1" lang="en-US">
                <a:latin typeface="Arial"/>
                <a:ea typeface="Arial"/>
                <a:cs typeface="Arial"/>
                <a:sym typeface="Arial"/>
              </a:rPr>
              <a:t>Model Building:</a:t>
            </a:r>
            <a:r>
              <a:rPr i="0" lang="en-US" sz="1400" u="none" cap="none" strike="noStrike">
                <a:solidFill>
                  <a:srgbClr val="0D0A29"/>
                </a:solidFill>
                <a:latin typeface="Arial"/>
                <a:ea typeface="Arial"/>
                <a:cs typeface="Arial"/>
                <a:sym typeface="Arial"/>
              </a:rPr>
              <a:t> Trained a model based on the KNN algorithm</a:t>
            </a:r>
            <a:endParaRPr>
              <a:latin typeface="Arial"/>
              <a:ea typeface="Arial"/>
              <a:cs typeface="Arial"/>
              <a:sym typeface="Arial"/>
            </a:endParaRPr>
          </a:p>
          <a:p>
            <a:pPr indent="-317500" lvl="0" marL="457200" rtl="0" algn="l">
              <a:lnSpc>
                <a:spcPct val="115000"/>
              </a:lnSpc>
              <a:spcBef>
                <a:spcPts val="0"/>
              </a:spcBef>
              <a:spcAft>
                <a:spcPts val="0"/>
              </a:spcAft>
              <a:buSzPts val="1400"/>
              <a:buChar char="●"/>
            </a:pPr>
            <a:r>
              <a:rPr b="1" lang="en-US">
                <a:latin typeface="Arial"/>
                <a:ea typeface="Arial"/>
                <a:cs typeface="Arial"/>
                <a:sym typeface="Arial"/>
              </a:rPr>
              <a:t>Evaluate Model: </a:t>
            </a:r>
            <a:r>
              <a:rPr lang="en-US">
                <a:latin typeface="Arial"/>
                <a:ea typeface="Arial"/>
                <a:cs typeface="Arial"/>
                <a:sym typeface="Arial"/>
              </a:rPr>
              <a:t>Used different metrics and plots to evaluate the trained model with the test set.</a:t>
            </a:r>
            <a:endParaRPr>
              <a:latin typeface="Arial"/>
              <a:ea typeface="Arial"/>
              <a:cs typeface="Arial"/>
              <a:sym typeface="Arial"/>
            </a:endParaRPr>
          </a:p>
        </p:txBody>
      </p:sp>
      <p:sp>
        <p:nvSpPr>
          <p:cNvPr id="1436" name="Google Shape;1436;p20"/>
          <p:cNvSpPr txBox="1"/>
          <p:nvPr>
            <p:ph type="title"/>
          </p:nvPr>
        </p:nvSpPr>
        <p:spPr>
          <a:xfrm>
            <a:off x="719999" y="539999"/>
            <a:ext cx="7704002" cy="6345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0D0A29"/>
              </a:buClr>
              <a:buSzPts val="2910"/>
              <a:buFont typeface="Yusei Magic"/>
              <a:buNone/>
            </a:pPr>
            <a:r>
              <a:rPr lang="en-US" sz="2910">
                <a:latin typeface="Arial"/>
                <a:ea typeface="Arial"/>
                <a:cs typeface="Arial"/>
                <a:sym typeface="Arial"/>
              </a:rPr>
              <a:t>Result and Analysis</a:t>
            </a:r>
            <a:endParaRPr>
              <a:latin typeface="Arial"/>
              <a:ea typeface="Arial"/>
              <a:cs typeface="Arial"/>
              <a:sym typeface="Arial"/>
            </a:endParaRPr>
          </a:p>
        </p:txBody>
      </p:sp>
      <p:pic>
        <p:nvPicPr>
          <p:cNvPr descr="output 2.png" id="1437" name="Google Shape;1437;p20"/>
          <p:cNvPicPr preferRelativeResize="0"/>
          <p:nvPr/>
        </p:nvPicPr>
        <p:blipFill rotWithShape="1">
          <a:blip r:embed="rId3">
            <a:alphaModFix/>
          </a:blip>
          <a:srcRect b="0" l="0" r="0" t="0"/>
          <a:stretch/>
        </p:blipFill>
        <p:spPr>
          <a:xfrm>
            <a:off x="4994604" y="2209612"/>
            <a:ext cx="3177330" cy="2513285"/>
          </a:xfrm>
          <a:prstGeom prst="rect">
            <a:avLst/>
          </a:prstGeom>
          <a:noFill/>
          <a:ln>
            <a:noFill/>
          </a:ln>
        </p:spPr>
      </p:pic>
      <p:pic>
        <p:nvPicPr>
          <p:cNvPr descr="output 3.png" id="1438" name="Google Shape;1438;p20"/>
          <p:cNvPicPr preferRelativeResize="0"/>
          <p:nvPr/>
        </p:nvPicPr>
        <p:blipFill rotWithShape="1">
          <a:blip r:embed="rId4">
            <a:alphaModFix/>
          </a:blip>
          <a:srcRect b="0" l="0" r="0" t="0"/>
          <a:stretch/>
        </p:blipFill>
        <p:spPr>
          <a:xfrm>
            <a:off x="1306071" y="2198064"/>
            <a:ext cx="3177330" cy="23199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
        <p:nvSpPr>
          <p:cNvPr id="1443" name="Google Shape;1443;p21"/>
          <p:cNvSpPr txBox="1"/>
          <p:nvPr>
            <p:ph idx="1" type="body"/>
          </p:nvPr>
        </p:nvSpPr>
        <p:spPr>
          <a:xfrm>
            <a:off x="719999" y="1174500"/>
            <a:ext cx="7758728" cy="3425059"/>
          </a:xfrm>
          <a:prstGeom prst="rect">
            <a:avLst/>
          </a:prstGeom>
          <a:solidFill>
            <a:srgbClr val="FFFFFF"/>
          </a:solidFill>
          <a:ln cap="flat" cmpd="sng" w="25400">
            <a:solidFill>
              <a:schemeClr val="accent1"/>
            </a:solidFill>
            <a:prstDash val="solid"/>
            <a:round/>
            <a:headEnd len="sm" w="sm" type="none"/>
            <a:tailEnd len="sm" w="sm" type="none"/>
          </a:ln>
          <a:effectLst>
            <a:outerShdw blurRad="38100" rotWithShape="0" dir="5400000" dist="23000">
              <a:srgbClr val="000000">
                <a:alpha val="34901"/>
              </a:srgbClr>
            </a:outerShdw>
          </a:effectLst>
        </p:spPr>
        <p:txBody>
          <a:bodyPr anchorCtr="0" anchor="t" bIns="91400" lIns="91400" spcFirstLastPara="1" rIns="91400" wrap="square" tIns="91400">
            <a:normAutofit/>
          </a:bodyPr>
          <a:lstStyle/>
          <a:p>
            <a:pPr indent="-51467" lvl="0" marL="140368" rtl="0" algn="l">
              <a:lnSpc>
                <a:spcPct val="100000"/>
              </a:lnSpc>
              <a:spcBef>
                <a:spcPts val="0"/>
              </a:spcBef>
              <a:spcAft>
                <a:spcPts val="0"/>
              </a:spcAft>
              <a:buClr>
                <a:srgbClr val="0D0A29"/>
              </a:buClr>
              <a:buSzPts val="1400"/>
              <a:buFont typeface="Arial"/>
              <a:buNone/>
            </a:pPr>
            <a:r>
              <a:t/>
            </a:r>
            <a:endParaRPr>
              <a:latin typeface="Arial"/>
              <a:ea typeface="Arial"/>
              <a:cs typeface="Arial"/>
              <a:sym typeface="Arial"/>
            </a:endParaRPr>
          </a:p>
          <a:p>
            <a:pPr indent="-51467" lvl="0" marL="140368" rtl="0" algn="l">
              <a:lnSpc>
                <a:spcPct val="100000"/>
              </a:lnSpc>
              <a:spcBef>
                <a:spcPts val="0"/>
              </a:spcBef>
              <a:spcAft>
                <a:spcPts val="0"/>
              </a:spcAft>
              <a:buClr>
                <a:srgbClr val="0D0A29"/>
              </a:buClr>
              <a:buSzPts val="1400"/>
              <a:buFont typeface="Arial"/>
              <a:buNone/>
            </a:pPr>
            <a:r>
              <a:t/>
            </a:r>
            <a:endParaRPr>
              <a:latin typeface="Arial"/>
              <a:ea typeface="Arial"/>
              <a:cs typeface="Arial"/>
              <a:sym typeface="Arial"/>
            </a:endParaRPr>
          </a:p>
          <a:p>
            <a:pPr indent="-51467" lvl="0" marL="140368" rtl="0" algn="l">
              <a:lnSpc>
                <a:spcPct val="100000"/>
              </a:lnSpc>
              <a:spcBef>
                <a:spcPts val="0"/>
              </a:spcBef>
              <a:spcAft>
                <a:spcPts val="0"/>
              </a:spcAft>
              <a:buClr>
                <a:srgbClr val="0D0A29"/>
              </a:buClr>
              <a:buSzPts val="1400"/>
              <a:buFont typeface="Arial"/>
              <a:buNone/>
            </a:pPr>
            <a:r>
              <a:t/>
            </a:r>
            <a:endParaRPr>
              <a:latin typeface="Arial"/>
              <a:ea typeface="Arial"/>
              <a:cs typeface="Arial"/>
              <a:sym typeface="Arial"/>
            </a:endParaRPr>
          </a:p>
          <a:p>
            <a:pPr indent="-140368" lvl="0" marL="140368" rtl="0" algn="l">
              <a:lnSpc>
                <a:spcPct val="100000"/>
              </a:lnSpc>
              <a:spcBef>
                <a:spcPts val="0"/>
              </a:spcBef>
              <a:spcAft>
                <a:spcPts val="0"/>
              </a:spcAft>
              <a:buClr>
                <a:srgbClr val="0D0A29"/>
              </a:buClr>
              <a:buSzPts val="1400"/>
              <a:buFont typeface="Arial"/>
              <a:buChar char="•"/>
            </a:pPr>
            <a:r>
              <a:rPr lang="en-US">
                <a:latin typeface="Arial"/>
                <a:ea typeface="Arial"/>
                <a:cs typeface="Arial"/>
                <a:sym typeface="Arial"/>
              </a:rPr>
              <a:t>The models are only relevant to office, laboratories, classrooms, and dormitories from university campuses</a:t>
            </a:r>
            <a:endParaRPr>
              <a:latin typeface="Arial"/>
              <a:ea typeface="Arial"/>
              <a:cs typeface="Arial"/>
              <a:sym typeface="Arial"/>
            </a:endParaRPr>
          </a:p>
          <a:p>
            <a:pPr indent="0" lvl="0" marL="0" rtl="0" algn="l">
              <a:lnSpc>
                <a:spcPct val="100000"/>
              </a:lnSpc>
              <a:spcBef>
                <a:spcPts val="0"/>
              </a:spcBef>
              <a:spcAft>
                <a:spcPts val="0"/>
              </a:spcAft>
              <a:buClr>
                <a:srgbClr val="0D0A29"/>
              </a:buClr>
              <a:buSzPts val="1400"/>
              <a:buFont typeface="Arial"/>
              <a:buNone/>
            </a:pPr>
            <a:r>
              <a:t/>
            </a:r>
            <a:endParaRPr>
              <a:latin typeface="Arial"/>
              <a:ea typeface="Arial"/>
              <a:cs typeface="Arial"/>
              <a:sym typeface="Arial"/>
            </a:endParaRPr>
          </a:p>
          <a:p>
            <a:pPr indent="-140368" lvl="0" marL="140368" rtl="0" algn="l">
              <a:lnSpc>
                <a:spcPct val="100000"/>
              </a:lnSpc>
              <a:spcBef>
                <a:spcPts val="0"/>
              </a:spcBef>
              <a:spcAft>
                <a:spcPts val="0"/>
              </a:spcAft>
              <a:buClr>
                <a:srgbClr val="0D0A29"/>
              </a:buClr>
              <a:buSzPts val="1400"/>
              <a:buFont typeface="Arial"/>
              <a:buChar char="•"/>
            </a:pPr>
            <a:r>
              <a:rPr lang="en-US">
                <a:latin typeface="Arial"/>
                <a:ea typeface="Arial"/>
                <a:cs typeface="Arial"/>
                <a:sym typeface="Arial"/>
              </a:rPr>
              <a:t>More data from other buildings is needed to create a comprehensive benchmarking process.</a:t>
            </a:r>
            <a:endParaRPr>
              <a:latin typeface="Arial"/>
              <a:ea typeface="Arial"/>
              <a:cs typeface="Arial"/>
              <a:sym typeface="Arial"/>
            </a:endParaRPr>
          </a:p>
          <a:p>
            <a:pPr indent="0" lvl="0" marL="0" rtl="0" algn="l">
              <a:lnSpc>
                <a:spcPct val="100000"/>
              </a:lnSpc>
              <a:spcBef>
                <a:spcPts val="0"/>
              </a:spcBef>
              <a:spcAft>
                <a:spcPts val="0"/>
              </a:spcAft>
              <a:buClr>
                <a:srgbClr val="0D0A29"/>
              </a:buClr>
              <a:buSzPts val="1400"/>
              <a:buFont typeface="Arial"/>
              <a:buNone/>
            </a:pPr>
            <a:r>
              <a:t/>
            </a:r>
            <a:endParaRPr>
              <a:latin typeface="Arial"/>
              <a:ea typeface="Arial"/>
              <a:cs typeface="Arial"/>
              <a:sym typeface="Arial"/>
            </a:endParaRPr>
          </a:p>
          <a:p>
            <a:pPr indent="-140368" lvl="0" marL="140368" rtl="0" algn="l">
              <a:lnSpc>
                <a:spcPct val="100000"/>
              </a:lnSpc>
              <a:spcBef>
                <a:spcPts val="0"/>
              </a:spcBef>
              <a:spcAft>
                <a:spcPts val="0"/>
              </a:spcAft>
              <a:buClr>
                <a:srgbClr val="0D0A29"/>
              </a:buClr>
              <a:buSzPts val="1400"/>
              <a:buFont typeface="Arial"/>
              <a:buChar char="•"/>
            </a:pPr>
            <a:r>
              <a:rPr lang="en-US">
                <a:latin typeface="Arial"/>
                <a:ea typeface="Arial"/>
                <a:cs typeface="Arial"/>
                <a:sym typeface="Arial"/>
              </a:rPr>
              <a:t>New algorithms should be tested against the growing set of building data sets to quantify what improvements are being made.</a:t>
            </a:r>
            <a:endParaRPr>
              <a:latin typeface="Arial"/>
              <a:ea typeface="Arial"/>
              <a:cs typeface="Arial"/>
              <a:sym typeface="Arial"/>
            </a:endParaRPr>
          </a:p>
        </p:txBody>
      </p:sp>
      <p:sp>
        <p:nvSpPr>
          <p:cNvPr id="1444" name="Google Shape;1444;p21"/>
          <p:cNvSpPr txBox="1"/>
          <p:nvPr>
            <p:ph type="title"/>
          </p:nvPr>
        </p:nvSpPr>
        <p:spPr>
          <a:xfrm>
            <a:off x="719999" y="539999"/>
            <a:ext cx="7704002" cy="6345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0D0A29"/>
              </a:buClr>
              <a:buSzPts val="2910"/>
              <a:buFont typeface="Yusei Magic"/>
              <a:buNone/>
            </a:pPr>
            <a:r>
              <a:rPr lang="en-US" sz="2910">
                <a:latin typeface="Arial"/>
                <a:ea typeface="Arial"/>
                <a:cs typeface="Arial"/>
                <a:sym typeface="Arial"/>
              </a:rPr>
              <a:t>Limitations</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2"/>
          <p:cNvSpPr txBox="1"/>
          <p:nvPr>
            <p:ph idx="1" type="body"/>
          </p:nvPr>
        </p:nvSpPr>
        <p:spPr>
          <a:xfrm>
            <a:off x="720000" y="1322875"/>
            <a:ext cx="7827900" cy="3080400"/>
          </a:xfrm>
          <a:prstGeom prst="rect">
            <a:avLst/>
          </a:prstGeom>
        </p:spPr>
        <p:txBody>
          <a:bodyPr anchorCtr="0" anchor="t" bIns="91400" lIns="91400" spcFirstLastPara="1" rIns="91400" wrap="square" tIns="91400">
            <a:normAutofit/>
          </a:bodyPr>
          <a:lstStyle/>
          <a:p>
            <a:pPr indent="-317500" lvl="0" marL="457200" rtl="0" algn="l">
              <a:spcBef>
                <a:spcPts val="0"/>
              </a:spcBef>
              <a:spcAft>
                <a:spcPts val="0"/>
              </a:spcAft>
              <a:buClr>
                <a:schemeClr val="dk1"/>
              </a:buClr>
              <a:buSzPts val="1400"/>
              <a:buChar char="-"/>
            </a:pPr>
            <a:r>
              <a:rPr lang="en-US">
                <a:solidFill>
                  <a:schemeClr val="dk1"/>
                </a:solidFill>
                <a:highlight>
                  <a:schemeClr val="lt1"/>
                </a:highlight>
                <a:latin typeface="Arial"/>
                <a:ea typeface="Arial"/>
                <a:cs typeface="Arial"/>
                <a:sym typeface="Arial"/>
              </a:rPr>
              <a:t>This project demonstrates how machine learning is an effective instrument for identifying trends in energy use and creating predictive models for efficient energy use.</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None/>
            </a:pPr>
            <a:r>
              <a:t/>
            </a:r>
            <a:endParaRPr>
              <a:solidFill>
                <a:schemeClr val="dk1"/>
              </a:solidFill>
              <a:highlight>
                <a:schemeClr val="lt1"/>
              </a:highlight>
              <a:latin typeface="Arial"/>
              <a:ea typeface="Arial"/>
              <a:cs typeface="Arial"/>
              <a:sym typeface="Arial"/>
            </a:endParaRPr>
          </a:p>
          <a:p>
            <a:pPr indent="-317500" lvl="0" marL="457200" rtl="0" algn="l">
              <a:spcBef>
                <a:spcPts val="0"/>
              </a:spcBef>
              <a:spcAft>
                <a:spcPts val="0"/>
              </a:spcAft>
              <a:buClr>
                <a:schemeClr val="dk1"/>
              </a:buClr>
              <a:buSzPts val="1400"/>
              <a:buChar char="-"/>
            </a:pPr>
            <a:r>
              <a:rPr lang="en-US">
                <a:solidFill>
                  <a:schemeClr val="dk1"/>
                </a:solidFill>
                <a:highlight>
                  <a:schemeClr val="lt1"/>
                </a:highlight>
                <a:latin typeface="Arial"/>
                <a:ea typeface="Arial"/>
                <a:cs typeface="Arial"/>
                <a:sym typeface="Arial"/>
              </a:rPr>
              <a:t>Although o</a:t>
            </a:r>
            <a:r>
              <a:rPr lang="en-US">
                <a:solidFill>
                  <a:schemeClr val="dk1"/>
                </a:solidFill>
                <a:highlight>
                  <a:schemeClr val="lt1"/>
                </a:highlight>
                <a:latin typeface="Arial"/>
                <a:ea typeface="Arial"/>
                <a:cs typeface="Arial"/>
                <a:sym typeface="Arial"/>
              </a:rPr>
              <a:t>nly office, laboratories, classrooms, and dormitories from university campuses are considered in the dataset, This gives us a starting point on building an efficient energy usage analysis method which is crucial in </a:t>
            </a:r>
            <a:r>
              <a:rPr lang="en-US">
                <a:solidFill>
                  <a:schemeClr val="dk1"/>
                </a:solidFill>
                <a:highlight>
                  <a:schemeClr val="lt1"/>
                </a:highlight>
                <a:latin typeface="Arial"/>
                <a:ea typeface="Arial"/>
                <a:cs typeface="Arial"/>
                <a:sym typeface="Arial"/>
              </a:rPr>
              <a:t>today's</a:t>
            </a:r>
            <a:r>
              <a:rPr lang="en-US">
                <a:solidFill>
                  <a:schemeClr val="dk1"/>
                </a:solidFill>
                <a:highlight>
                  <a:schemeClr val="lt1"/>
                </a:highlight>
                <a:latin typeface="Arial"/>
                <a:ea typeface="Arial"/>
                <a:cs typeface="Arial"/>
                <a:sym typeface="Arial"/>
              </a:rPr>
              <a:t> world. </a:t>
            </a:r>
            <a:endParaRPr>
              <a:solidFill>
                <a:schemeClr val="dk1"/>
              </a:solidFill>
              <a:highlight>
                <a:schemeClr val="lt1"/>
              </a:highlight>
              <a:latin typeface="Arial"/>
              <a:ea typeface="Arial"/>
              <a:cs typeface="Arial"/>
              <a:sym typeface="Arial"/>
            </a:endParaRPr>
          </a:p>
          <a:p>
            <a:pPr indent="0" lvl="0" marL="457200" rtl="0" algn="l">
              <a:spcBef>
                <a:spcPts val="0"/>
              </a:spcBef>
              <a:spcAft>
                <a:spcPts val="0"/>
              </a:spcAft>
              <a:buNone/>
            </a:pPr>
            <a:r>
              <a:t/>
            </a:r>
            <a:endParaRPr>
              <a:solidFill>
                <a:schemeClr val="dk1"/>
              </a:solidFill>
              <a:highlight>
                <a:schemeClr val="lt1"/>
              </a:highlight>
              <a:latin typeface="Arial"/>
              <a:ea typeface="Arial"/>
              <a:cs typeface="Arial"/>
              <a:sym typeface="Arial"/>
            </a:endParaRPr>
          </a:p>
          <a:p>
            <a:pPr indent="-317500" lvl="0" marL="457200" rtl="0" algn="l">
              <a:spcBef>
                <a:spcPts val="0"/>
              </a:spcBef>
              <a:spcAft>
                <a:spcPts val="0"/>
              </a:spcAft>
              <a:buClr>
                <a:schemeClr val="dk1"/>
              </a:buClr>
              <a:buSzPts val="1400"/>
              <a:buChar char="-"/>
            </a:pPr>
            <a:r>
              <a:rPr lang="en-US">
                <a:solidFill>
                  <a:schemeClr val="dk1"/>
                </a:solidFill>
                <a:highlight>
                  <a:schemeClr val="lt1"/>
                </a:highlight>
                <a:latin typeface="Arial"/>
                <a:ea typeface="Arial"/>
                <a:cs typeface="Arial"/>
                <a:sym typeface="Arial"/>
              </a:rPr>
              <a:t>By adding more variant datasets and experimenting with more complex model building methods this experiment can be further enhanced.</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None/>
            </a:pPr>
            <a:r>
              <a:t/>
            </a:r>
            <a:endParaRPr sz="1600">
              <a:solidFill>
                <a:schemeClr val="dk1"/>
              </a:solidFill>
              <a:highlight>
                <a:schemeClr val="lt1"/>
              </a:highlight>
              <a:latin typeface="Arial"/>
              <a:ea typeface="Arial"/>
              <a:cs typeface="Arial"/>
              <a:sym typeface="Arial"/>
            </a:endParaRPr>
          </a:p>
        </p:txBody>
      </p:sp>
      <p:sp>
        <p:nvSpPr>
          <p:cNvPr id="1450" name="Google Shape;1450;p22"/>
          <p:cNvSpPr txBox="1"/>
          <p:nvPr>
            <p:ph type="title"/>
          </p:nvPr>
        </p:nvSpPr>
        <p:spPr>
          <a:xfrm>
            <a:off x="719999" y="539999"/>
            <a:ext cx="7704000" cy="634500"/>
          </a:xfrm>
          <a:prstGeom prst="rect">
            <a:avLst/>
          </a:prstGeom>
        </p:spPr>
        <p:txBody>
          <a:bodyPr anchorCtr="0" anchor="t" bIns="91400" lIns="91400" spcFirstLastPara="1" rIns="91400" wrap="square" tIns="91400">
            <a:normAutofit fontScale="90000"/>
          </a:bodyPr>
          <a:lstStyle/>
          <a:p>
            <a:pPr indent="0" lvl="0" marL="0" rtl="0" algn="l">
              <a:spcBef>
                <a:spcPts val="0"/>
              </a:spcBef>
              <a:spcAft>
                <a:spcPts val="0"/>
              </a:spcAft>
              <a:buNone/>
            </a:pPr>
            <a:r>
              <a:rPr lang="en-US">
                <a:latin typeface="Arial"/>
                <a:ea typeface="Arial"/>
                <a:cs typeface="Arial"/>
                <a:sym typeface="Arial"/>
              </a:rPr>
              <a:t>Conclusion</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23"/>
          <p:cNvSpPr txBox="1"/>
          <p:nvPr>
            <p:ph type="title"/>
          </p:nvPr>
        </p:nvSpPr>
        <p:spPr>
          <a:xfrm>
            <a:off x="638734" y="1427249"/>
            <a:ext cx="7859808" cy="1995028"/>
          </a:xfrm>
          <a:prstGeom prst="rect">
            <a:avLst/>
          </a:prstGeom>
          <a:noFill/>
          <a:ln cap="flat" cmpd="sng" w="19050">
            <a:solidFill>
              <a:schemeClr val="accent2"/>
            </a:solidFill>
            <a:prstDash val="lgDash"/>
            <a:round/>
            <a:headEnd len="sm" w="sm" type="none"/>
            <a:tailEnd len="sm" w="sm" type="none"/>
          </a:ln>
        </p:spPr>
        <p:txBody>
          <a:bodyPr anchorCtr="0" anchor="ctr" bIns="91400" lIns="91400" spcFirstLastPara="1" rIns="91400" wrap="square" tIns="91400">
            <a:normAutofit/>
          </a:bodyPr>
          <a:lstStyle/>
          <a:p>
            <a:pPr indent="0" lvl="0" marL="0" marR="0" rtl="0" algn="ctr">
              <a:lnSpc>
                <a:spcPct val="100000"/>
              </a:lnSpc>
              <a:spcBef>
                <a:spcPts val="0"/>
              </a:spcBef>
              <a:spcAft>
                <a:spcPts val="0"/>
              </a:spcAft>
              <a:buClr>
                <a:srgbClr val="0D0A29"/>
              </a:buClr>
              <a:buSzPts val="8928"/>
              <a:buFont typeface="Teko"/>
              <a:buNone/>
            </a:pPr>
            <a:r>
              <a:rPr lang="en-US" sz="8928">
                <a:latin typeface="Teko"/>
                <a:ea typeface="Teko"/>
                <a:cs typeface="Teko"/>
                <a:sym typeface="Teko"/>
              </a:rPr>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5"/>
                                        </p:tgtEl>
                                        <p:attrNameLst>
                                          <p:attrName>style.visibility</p:attrName>
                                        </p:attrNameLst>
                                      </p:cBhvr>
                                      <p:to>
                                        <p:strVal val="visible"/>
                                      </p:to>
                                    </p:set>
                                    <p:animEffect filter="fade" transition="in">
                                      <p:cBhvr>
                                        <p:cTn dur="500"/>
                                        <p:tgtEl>
                                          <p:spTgt spid="1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0"/>
          <p:cNvSpPr txBox="1"/>
          <p:nvPr>
            <p:ph type="title"/>
          </p:nvPr>
        </p:nvSpPr>
        <p:spPr>
          <a:xfrm>
            <a:off x="719999" y="539999"/>
            <a:ext cx="7704002" cy="634502"/>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0D0A29"/>
              </a:buClr>
              <a:buSzPts val="2910"/>
              <a:buFont typeface="Teko"/>
              <a:buNone/>
            </a:pPr>
            <a:r>
              <a:rPr b="1" lang="en-US" sz="2910">
                <a:latin typeface="Teko"/>
                <a:ea typeface="Teko"/>
                <a:cs typeface="Teko"/>
                <a:sym typeface="Teko"/>
              </a:rPr>
              <a:t>Team members</a:t>
            </a:r>
            <a:endParaRPr/>
          </a:p>
        </p:txBody>
      </p:sp>
      <p:sp>
        <p:nvSpPr>
          <p:cNvPr id="1200" name="Google Shape;1200;p10"/>
          <p:cNvSpPr txBox="1"/>
          <p:nvPr>
            <p:ph idx="1" type="body"/>
          </p:nvPr>
        </p:nvSpPr>
        <p:spPr>
          <a:xfrm>
            <a:off x="720000" y="1174498"/>
            <a:ext cx="4503600" cy="2980643"/>
          </a:xfrm>
          <a:prstGeom prst="rect">
            <a:avLst/>
          </a:prstGeom>
          <a:noFill/>
          <a:ln>
            <a:noFill/>
          </a:ln>
        </p:spPr>
        <p:txBody>
          <a:bodyPr anchorCtr="0" anchor="t" bIns="91400" lIns="91400" spcFirstLastPara="1" rIns="91400" wrap="square" tIns="91400">
            <a:normAutofit/>
          </a:bodyPr>
          <a:lstStyle/>
          <a:p>
            <a:pPr indent="-285750" lvl="0" marL="285750" rtl="0" algn="l">
              <a:lnSpc>
                <a:spcPct val="200000"/>
              </a:lnSpc>
              <a:spcBef>
                <a:spcPts val="0"/>
              </a:spcBef>
              <a:spcAft>
                <a:spcPts val="0"/>
              </a:spcAft>
              <a:buSzPts val="1400"/>
              <a:buFont typeface="Arial"/>
              <a:buChar char="●"/>
            </a:pPr>
            <a:r>
              <a:rPr b="1" lang="en-US">
                <a:latin typeface="Arial"/>
                <a:ea typeface="Arial"/>
                <a:cs typeface="Arial"/>
                <a:sym typeface="Arial"/>
              </a:rPr>
              <a:t>Yogendra Naidu(21BTRCD028).</a:t>
            </a:r>
            <a:endParaRPr>
              <a:latin typeface="Arial"/>
              <a:ea typeface="Arial"/>
              <a:cs typeface="Arial"/>
              <a:sym typeface="Arial"/>
            </a:endParaRPr>
          </a:p>
          <a:p>
            <a:pPr indent="-285750" lvl="0" marL="285750" rtl="0" algn="l">
              <a:lnSpc>
                <a:spcPct val="200000"/>
              </a:lnSpc>
              <a:spcBef>
                <a:spcPts val="0"/>
              </a:spcBef>
              <a:spcAft>
                <a:spcPts val="0"/>
              </a:spcAft>
              <a:buSzPts val="1400"/>
              <a:buFont typeface="Arial"/>
              <a:buChar char="●"/>
            </a:pPr>
            <a:r>
              <a:rPr b="1" lang="en-US">
                <a:latin typeface="Arial"/>
                <a:ea typeface="Arial"/>
                <a:cs typeface="Arial"/>
                <a:sym typeface="Arial"/>
              </a:rPr>
              <a:t>Prabal Dhar(21BTRCD056)</a:t>
            </a:r>
            <a:endParaRPr>
              <a:latin typeface="Arial"/>
              <a:ea typeface="Arial"/>
              <a:cs typeface="Arial"/>
              <a:sym typeface="Arial"/>
            </a:endParaRPr>
          </a:p>
          <a:p>
            <a:pPr indent="-285750" lvl="0" marL="285750" rtl="0" algn="l">
              <a:lnSpc>
                <a:spcPct val="200000"/>
              </a:lnSpc>
              <a:spcBef>
                <a:spcPts val="0"/>
              </a:spcBef>
              <a:spcAft>
                <a:spcPts val="0"/>
              </a:spcAft>
              <a:buSzPts val="1400"/>
              <a:buFont typeface="Arial"/>
              <a:buChar char="●"/>
            </a:pPr>
            <a:r>
              <a:rPr b="1" lang="en-US">
                <a:latin typeface="Arial"/>
                <a:ea typeface="Arial"/>
                <a:cs typeface="Arial"/>
                <a:sym typeface="Arial"/>
              </a:rPr>
              <a:t>Sajjad Ali Dhuniya(21BTRCD064)</a:t>
            </a:r>
            <a:endParaRPr>
              <a:latin typeface="Arial"/>
              <a:ea typeface="Arial"/>
              <a:cs typeface="Arial"/>
              <a:sym typeface="Arial"/>
            </a:endParaRPr>
          </a:p>
          <a:p>
            <a:pPr indent="-285750" lvl="0" marL="285750" rtl="0" algn="l">
              <a:lnSpc>
                <a:spcPct val="200000"/>
              </a:lnSpc>
              <a:spcBef>
                <a:spcPts val="0"/>
              </a:spcBef>
              <a:spcAft>
                <a:spcPts val="0"/>
              </a:spcAft>
              <a:buSzPts val="1400"/>
              <a:buFont typeface="Arial"/>
              <a:buChar char="●"/>
            </a:pPr>
            <a:r>
              <a:rPr b="1" lang="en-US">
                <a:latin typeface="Arial"/>
                <a:ea typeface="Arial"/>
                <a:cs typeface="Arial"/>
                <a:sym typeface="Arial"/>
              </a:rPr>
              <a:t>Chandon Kumar Roy Dipu(21BTRCD057)</a:t>
            </a:r>
            <a:endParaRPr>
              <a:latin typeface="Arial"/>
              <a:ea typeface="Arial"/>
              <a:cs typeface="Arial"/>
              <a:sym typeface="Arial"/>
            </a:endParaRPr>
          </a:p>
          <a:p>
            <a:pPr indent="-285750" lvl="0" marL="285750" rtl="0" algn="l">
              <a:lnSpc>
                <a:spcPct val="200000"/>
              </a:lnSpc>
              <a:spcBef>
                <a:spcPts val="0"/>
              </a:spcBef>
              <a:spcAft>
                <a:spcPts val="0"/>
              </a:spcAft>
              <a:buSzPts val="1400"/>
              <a:buFont typeface="Arial"/>
              <a:buChar char="●"/>
            </a:pPr>
            <a:r>
              <a:rPr b="1" lang="en-US">
                <a:latin typeface="Arial"/>
                <a:ea typeface="Arial"/>
                <a:cs typeface="Arial"/>
                <a:sym typeface="Arial"/>
              </a:rPr>
              <a:t>Veerendra (21BTRCD038)</a:t>
            </a:r>
            <a:endParaRPr>
              <a:latin typeface="Arial"/>
              <a:ea typeface="Arial"/>
              <a:cs typeface="Arial"/>
              <a:sym typeface="Arial"/>
            </a:endParaRPr>
          </a:p>
          <a:p>
            <a:pPr indent="-285750" lvl="0" marL="285750" rtl="0" algn="l">
              <a:lnSpc>
                <a:spcPct val="200000"/>
              </a:lnSpc>
              <a:spcBef>
                <a:spcPts val="0"/>
              </a:spcBef>
              <a:spcAft>
                <a:spcPts val="0"/>
              </a:spcAft>
              <a:buSzPts val="1400"/>
              <a:buFont typeface="Arial"/>
              <a:buChar char="●"/>
            </a:pPr>
            <a:r>
              <a:rPr b="1" lang="en-US">
                <a:latin typeface="Arial"/>
                <a:ea typeface="Arial"/>
                <a:cs typeface="Arial"/>
                <a:sym typeface="Arial"/>
              </a:rPr>
              <a:t>Amen H. Asfaw(21BTRCD058)</a:t>
            </a:r>
            <a:endParaRPr>
              <a:latin typeface="Arial"/>
              <a:ea typeface="Arial"/>
              <a:cs typeface="Arial"/>
              <a:sym typeface="Arial"/>
            </a:endParaRPr>
          </a:p>
        </p:txBody>
      </p:sp>
      <p:grpSp>
        <p:nvGrpSpPr>
          <p:cNvPr id="1201" name="Google Shape;1201;p10"/>
          <p:cNvGrpSpPr/>
          <p:nvPr/>
        </p:nvGrpSpPr>
        <p:grpSpPr>
          <a:xfrm>
            <a:off x="5947990" y="1476390"/>
            <a:ext cx="2135269" cy="3247466"/>
            <a:chOff x="-1" y="120"/>
            <a:chExt cx="2135267" cy="3247465"/>
          </a:xfrm>
        </p:grpSpPr>
        <p:cxnSp>
          <p:nvCxnSpPr>
            <p:cNvPr id="1202" name="Google Shape;1202;p10"/>
            <p:cNvCxnSpPr/>
            <p:nvPr/>
          </p:nvCxnSpPr>
          <p:spPr>
            <a:xfrm flipH="1" rot="10800000">
              <a:off x="188615" y="484348"/>
              <a:ext cx="1" cy="372168"/>
            </a:xfrm>
            <a:prstGeom prst="straightConnector1">
              <a:avLst/>
            </a:prstGeom>
            <a:noFill/>
            <a:ln>
              <a:noFill/>
            </a:ln>
          </p:spPr>
        </p:cxnSp>
        <p:sp>
          <p:nvSpPr>
            <p:cNvPr id="1203" name="Google Shape;1203;p10"/>
            <p:cNvSpPr/>
            <p:nvPr/>
          </p:nvSpPr>
          <p:spPr>
            <a:xfrm>
              <a:off x="164585" y="463940"/>
              <a:ext cx="48302" cy="412983"/>
            </a:xfrm>
            <a:custGeom>
              <a:rect b="b" l="l" r="r" t="t"/>
              <a:pathLst>
                <a:path extrusionOk="0" h="21600" w="21600">
                  <a:moveTo>
                    <a:pt x="10746" y="0"/>
                  </a:moveTo>
                  <a:cubicBezTo>
                    <a:pt x="4806" y="0"/>
                    <a:pt x="0" y="480"/>
                    <a:pt x="0" y="1067"/>
                  </a:cubicBezTo>
                  <a:lnTo>
                    <a:pt x="0" y="20533"/>
                  </a:lnTo>
                  <a:cubicBezTo>
                    <a:pt x="0" y="21114"/>
                    <a:pt x="4806" y="21600"/>
                    <a:pt x="10746" y="21600"/>
                  </a:cubicBezTo>
                  <a:cubicBezTo>
                    <a:pt x="16740" y="21600"/>
                    <a:pt x="21600" y="21120"/>
                    <a:pt x="21600" y="20539"/>
                  </a:cubicBezTo>
                  <a:lnTo>
                    <a:pt x="21600" y="1067"/>
                  </a:lnTo>
                  <a:cubicBezTo>
                    <a:pt x="21600" y="480"/>
                    <a:pt x="16740" y="0"/>
                    <a:pt x="10746"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0"/>
            <p:cNvSpPr/>
            <p:nvPr/>
          </p:nvSpPr>
          <p:spPr>
            <a:xfrm>
              <a:off x="131740" y="693254"/>
              <a:ext cx="113871" cy="326522"/>
            </a:xfrm>
            <a:custGeom>
              <a:rect b="b" l="l" r="r" t="t"/>
              <a:pathLst>
                <a:path extrusionOk="0" h="21600" w="21600">
                  <a:moveTo>
                    <a:pt x="10789" y="0"/>
                  </a:moveTo>
                  <a:cubicBezTo>
                    <a:pt x="4833" y="0"/>
                    <a:pt x="0" y="1414"/>
                    <a:pt x="0" y="3171"/>
                  </a:cubicBezTo>
                  <a:lnTo>
                    <a:pt x="0" y="18437"/>
                  </a:lnTo>
                  <a:cubicBezTo>
                    <a:pt x="0" y="20178"/>
                    <a:pt x="4833" y="21600"/>
                    <a:pt x="10789" y="21600"/>
                  </a:cubicBezTo>
                  <a:cubicBezTo>
                    <a:pt x="16744" y="21600"/>
                    <a:pt x="21600" y="20178"/>
                    <a:pt x="21600" y="18437"/>
                  </a:cubicBezTo>
                  <a:lnTo>
                    <a:pt x="21600" y="3171"/>
                  </a:lnTo>
                  <a:cubicBezTo>
                    <a:pt x="21600" y="1414"/>
                    <a:pt x="16744" y="0"/>
                    <a:pt x="10789"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0"/>
            <p:cNvSpPr/>
            <p:nvPr/>
          </p:nvSpPr>
          <p:spPr>
            <a:xfrm>
              <a:off x="107590" y="672846"/>
              <a:ext cx="162051" cy="367217"/>
            </a:xfrm>
            <a:custGeom>
              <a:rect b="b" l="l" r="r" t="t"/>
              <a:pathLst>
                <a:path extrusionOk="0" h="21600" w="21584">
                  <a:moveTo>
                    <a:pt x="10792" y="2408"/>
                  </a:moveTo>
                  <a:cubicBezTo>
                    <a:pt x="13188" y="2408"/>
                    <a:pt x="15167" y="3125"/>
                    <a:pt x="15151" y="4027"/>
                  </a:cubicBezTo>
                  <a:lnTo>
                    <a:pt x="15151" y="17601"/>
                  </a:lnTo>
                  <a:cubicBezTo>
                    <a:pt x="15151" y="18489"/>
                    <a:pt x="13188" y="19213"/>
                    <a:pt x="10792" y="19213"/>
                  </a:cubicBezTo>
                  <a:cubicBezTo>
                    <a:pt x="8379" y="19213"/>
                    <a:pt x="6449" y="18489"/>
                    <a:pt x="6449" y="17601"/>
                  </a:cubicBezTo>
                  <a:lnTo>
                    <a:pt x="6449" y="4027"/>
                  </a:lnTo>
                  <a:cubicBezTo>
                    <a:pt x="6449" y="3125"/>
                    <a:pt x="8379" y="2408"/>
                    <a:pt x="10792" y="2408"/>
                  </a:cubicBezTo>
                  <a:close/>
                  <a:moveTo>
                    <a:pt x="10792" y="0"/>
                  </a:moveTo>
                  <a:cubicBezTo>
                    <a:pt x="4841" y="0"/>
                    <a:pt x="0" y="1804"/>
                    <a:pt x="0" y="4020"/>
                  </a:cubicBezTo>
                  <a:lnTo>
                    <a:pt x="0" y="17594"/>
                  </a:lnTo>
                  <a:cubicBezTo>
                    <a:pt x="0" y="19803"/>
                    <a:pt x="4857" y="21600"/>
                    <a:pt x="10792" y="21600"/>
                  </a:cubicBezTo>
                  <a:cubicBezTo>
                    <a:pt x="16759" y="21600"/>
                    <a:pt x="21600" y="19803"/>
                    <a:pt x="21584" y="17594"/>
                  </a:cubicBezTo>
                  <a:lnTo>
                    <a:pt x="21584" y="4020"/>
                  </a:lnTo>
                  <a:cubicBezTo>
                    <a:pt x="21584" y="1804"/>
                    <a:pt x="16743" y="0"/>
                    <a:pt x="10792"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6" name="Google Shape;1206;p10"/>
            <p:cNvCxnSpPr/>
            <p:nvPr/>
          </p:nvCxnSpPr>
          <p:spPr>
            <a:xfrm>
              <a:off x="95635" y="588680"/>
              <a:ext cx="186081" cy="1"/>
            </a:xfrm>
            <a:prstGeom prst="straightConnector1">
              <a:avLst/>
            </a:prstGeom>
            <a:noFill/>
            <a:ln>
              <a:noFill/>
            </a:ln>
          </p:spPr>
        </p:cxnSp>
        <p:sp>
          <p:nvSpPr>
            <p:cNvPr id="1207" name="Google Shape;1207;p10"/>
            <p:cNvSpPr/>
            <p:nvPr/>
          </p:nvSpPr>
          <p:spPr>
            <a:xfrm>
              <a:off x="71606" y="568393"/>
              <a:ext cx="234261" cy="40696"/>
            </a:xfrm>
            <a:custGeom>
              <a:rect b="b" l="l" r="r" t="t"/>
              <a:pathLst>
                <a:path extrusionOk="0" h="21600" w="21600">
                  <a:moveTo>
                    <a:pt x="2216" y="0"/>
                  </a:moveTo>
                  <a:cubicBezTo>
                    <a:pt x="1002" y="0"/>
                    <a:pt x="0" y="4871"/>
                    <a:pt x="0" y="10832"/>
                  </a:cubicBezTo>
                  <a:cubicBezTo>
                    <a:pt x="0" y="16793"/>
                    <a:pt x="980" y="21600"/>
                    <a:pt x="2216" y="21600"/>
                  </a:cubicBezTo>
                  <a:lnTo>
                    <a:pt x="19373" y="21600"/>
                  </a:lnTo>
                  <a:cubicBezTo>
                    <a:pt x="20620" y="21600"/>
                    <a:pt x="21600" y="16729"/>
                    <a:pt x="21600" y="10832"/>
                  </a:cubicBezTo>
                  <a:cubicBezTo>
                    <a:pt x="21600" y="4871"/>
                    <a:pt x="20620" y="0"/>
                    <a:pt x="19373"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8" name="Google Shape;1208;p10"/>
            <p:cNvCxnSpPr/>
            <p:nvPr/>
          </p:nvCxnSpPr>
          <p:spPr>
            <a:xfrm>
              <a:off x="95635" y="519004"/>
              <a:ext cx="186081" cy="1"/>
            </a:xfrm>
            <a:prstGeom prst="straightConnector1">
              <a:avLst/>
            </a:prstGeom>
            <a:noFill/>
            <a:ln>
              <a:noFill/>
            </a:ln>
          </p:spPr>
        </p:cxnSp>
        <p:sp>
          <p:nvSpPr>
            <p:cNvPr id="1209" name="Google Shape;1209;p10"/>
            <p:cNvSpPr/>
            <p:nvPr/>
          </p:nvSpPr>
          <p:spPr>
            <a:xfrm>
              <a:off x="71606" y="498718"/>
              <a:ext cx="234261" cy="40695"/>
            </a:xfrm>
            <a:custGeom>
              <a:rect b="b" l="l" r="r" t="t"/>
              <a:pathLst>
                <a:path extrusionOk="0" h="21600" w="21600">
                  <a:moveTo>
                    <a:pt x="2216" y="0"/>
                  </a:moveTo>
                  <a:cubicBezTo>
                    <a:pt x="1002" y="0"/>
                    <a:pt x="0" y="4871"/>
                    <a:pt x="0" y="10832"/>
                  </a:cubicBezTo>
                  <a:cubicBezTo>
                    <a:pt x="0" y="16793"/>
                    <a:pt x="980" y="21600"/>
                    <a:pt x="2216" y="21600"/>
                  </a:cubicBezTo>
                  <a:lnTo>
                    <a:pt x="19373" y="21600"/>
                  </a:lnTo>
                  <a:cubicBezTo>
                    <a:pt x="20620" y="21600"/>
                    <a:pt x="21600" y="16793"/>
                    <a:pt x="21600" y="10832"/>
                  </a:cubicBezTo>
                  <a:cubicBezTo>
                    <a:pt x="21600" y="4871"/>
                    <a:pt x="20620" y="0"/>
                    <a:pt x="19373"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0" name="Google Shape;1210;p10"/>
            <p:cNvCxnSpPr/>
            <p:nvPr/>
          </p:nvCxnSpPr>
          <p:spPr>
            <a:xfrm flipH="1" rot="10800000">
              <a:off x="1946409" y="484348"/>
              <a:ext cx="1" cy="372168"/>
            </a:xfrm>
            <a:prstGeom prst="straightConnector1">
              <a:avLst/>
            </a:prstGeom>
            <a:noFill/>
            <a:ln>
              <a:noFill/>
            </a:ln>
          </p:spPr>
        </p:cxnSp>
        <p:sp>
          <p:nvSpPr>
            <p:cNvPr id="1211" name="Google Shape;1211;p10"/>
            <p:cNvSpPr/>
            <p:nvPr/>
          </p:nvSpPr>
          <p:spPr>
            <a:xfrm>
              <a:off x="1922258" y="463940"/>
              <a:ext cx="48185" cy="412983"/>
            </a:xfrm>
            <a:custGeom>
              <a:rect b="b" l="l" r="r" t="t"/>
              <a:pathLst>
                <a:path extrusionOk="0" h="21600" w="21494">
                  <a:moveTo>
                    <a:pt x="10773" y="0"/>
                  </a:moveTo>
                  <a:cubicBezTo>
                    <a:pt x="4794" y="0"/>
                    <a:pt x="0" y="480"/>
                    <a:pt x="0" y="1067"/>
                  </a:cubicBezTo>
                  <a:lnTo>
                    <a:pt x="0" y="20533"/>
                  </a:lnTo>
                  <a:cubicBezTo>
                    <a:pt x="0" y="21114"/>
                    <a:pt x="4794" y="21600"/>
                    <a:pt x="10773" y="21600"/>
                  </a:cubicBezTo>
                  <a:cubicBezTo>
                    <a:pt x="16698" y="21600"/>
                    <a:pt x="21600" y="21120"/>
                    <a:pt x="21492" y="20539"/>
                  </a:cubicBezTo>
                  <a:lnTo>
                    <a:pt x="21492" y="1067"/>
                  </a:lnTo>
                  <a:cubicBezTo>
                    <a:pt x="21492" y="480"/>
                    <a:pt x="16698" y="0"/>
                    <a:pt x="10773"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0"/>
            <p:cNvSpPr/>
            <p:nvPr/>
          </p:nvSpPr>
          <p:spPr>
            <a:xfrm>
              <a:off x="1889413" y="693254"/>
              <a:ext cx="113871" cy="326522"/>
            </a:xfrm>
            <a:custGeom>
              <a:rect b="b" l="l" r="r" t="t"/>
              <a:pathLst>
                <a:path extrusionOk="0" h="21600" w="21600">
                  <a:moveTo>
                    <a:pt x="10811" y="0"/>
                  </a:moveTo>
                  <a:cubicBezTo>
                    <a:pt x="4833" y="0"/>
                    <a:pt x="0" y="1414"/>
                    <a:pt x="0" y="3171"/>
                  </a:cubicBezTo>
                  <a:lnTo>
                    <a:pt x="0" y="18437"/>
                  </a:lnTo>
                  <a:cubicBezTo>
                    <a:pt x="0" y="20178"/>
                    <a:pt x="4833" y="21600"/>
                    <a:pt x="10811" y="21600"/>
                  </a:cubicBezTo>
                  <a:cubicBezTo>
                    <a:pt x="16744" y="21600"/>
                    <a:pt x="21600" y="20178"/>
                    <a:pt x="21600" y="18437"/>
                  </a:cubicBezTo>
                  <a:lnTo>
                    <a:pt x="21600" y="3171"/>
                  </a:lnTo>
                  <a:cubicBezTo>
                    <a:pt x="21600" y="1414"/>
                    <a:pt x="16744" y="0"/>
                    <a:pt x="10811"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0"/>
            <p:cNvSpPr/>
            <p:nvPr/>
          </p:nvSpPr>
          <p:spPr>
            <a:xfrm>
              <a:off x="1865504" y="672846"/>
              <a:ext cx="162051" cy="367217"/>
            </a:xfrm>
            <a:custGeom>
              <a:rect b="b" l="l" r="r" t="t"/>
              <a:pathLst>
                <a:path extrusionOk="0" h="21600" w="21600">
                  <a:moveTo>
                    <a:pt x="10800" y="2408"/>
                  </a:moveTo>
                  <a:cubicBezTo>
                    <a:pt x="13198" y="2408"/>
                    <a:pt x="15146" y="3125"/>
                    <a:pt x="15146" y="4027"/>
                  </a:cubicBezTo>
                  <a:lnTo>
                    <a:pt x="15146" y="17601"/>
                  </a:lnTo>
                  <a:cubicBezTo>
                    <a:pt x="15146" y="18489"/>
                    <a:pt x="13198" y="19213"/>
                    <a:pt x="10800" y="19213"/>
                  </a:cubicBezTo>
                  <a:cubicBezTo>
                    <a:pt x="8402" y="19213"/>
                    <a:pt x="6438" y="18489"/>
                    <a:pt x="6438" y="17601"/>
                  </a:cubicBezTo>
                  <a:lnTo>
                    <a:pt x="6438" y="4027"/>
                  </a:lnTo>
                  <a:cubicBezTo>
                    <a:pt x="6438" y="3125"/>
                    <a:pt x="8402" y="2408"/>
                    <a:pt x="10800" y="2408"/>
                  </a:cubicBezTo>
                  <a:close/>
                  <a:moveTo>
                    <a:pt x="10800" y="0"/>
                  </a:moveTo>
                  <a:cubicBezTo>
                    <a:pt x="4845" y="0"/>
                    <a:pt x="0" y="1804"/>
                    <a:pt x="0" y="4020"/>
                  </a:cubicBezTo>
                  <a:lnTo>
                    <a:pt x="0" y="17594"/>
                  </a:lnTo>
                  <a:cubicBezTo>
                    <a:pt x="0" y="19803"/>
                    <a:pt x="4845" y="21600"/>
                    <a:pt x="10800" y="21600"/>
                  </a:cubicBezTo>
                  <a:cubicBezTo>
                    <a:pt x="16755" y="21600"/>
                    <a:pt x="21600" y="19803"/>
                    <a:pt x="21600" y="17594"/>
                  </a:cubicBezTo>
                  <a:lnTo>
                    <a:pt x="21600" y="4020"/>
                  </a:lnTo>
                  <a:cubicBezTo>
                    <a:pt x="21600" y="1804"/>
                    <a:pt x="16755" y="0"/>
                    <a:pt x="10800"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4" name="Google Shape;1214;p10"/>
            <p:cNvCxnSpPr/>
            <p:nvPr/>
          </p:nvCxnSpPr>
          <p:spPr>
            <a:xfrm>
              <a:off x="1853308" y="588680"/>
              <a:ext cx="186081" cy="1"/>
            </a:xfrm>
            <a:prstGeom prst="straightConnector1">
              <a:avLst/>
            </a:prstGeom>
            <a:noFill/>
            <a:ln>
              <a:noFill/>
            </a:ln>
          </p:spPr>
        </p:cxnSp>
        <p:sp>
          <p:nvSpPr>
            <p:cNvPr id="1215" name="Google Shape;1215;p10"/>
            <p:cNvSpPr/>
            <p:nvPr/>
          </p:nvSpPr>
          <p:spPr>
            <a:xfrm>
              <a:off x="1829158" y="568393"/>
              <a:ext cx="234383" cy="40696"/>
            </a:xfrm>
            <a:custGeom>
              <a:rect b="b" l="l" r="r" t="t"/>
              <a:pathLst>
                <a:path extrusionOk="0" h="21600" w="21589">
                  <a:moveTo>
                    <a:pt x="2225" y="0"/>
                  </a:moveTo>
                  <a:cubicBezTo>
                    <a:pt x="1001" y="0"/>
                    <a:pt x="0" y="4871"/>
                    <a:pt x="0" y="10832"/>
                  </a:cubicBezTo>
                  <a:cubicBezTo>
                    <a:pt x="0" y="16793"/>
                    <a:pt x="1001" y="21600"/>
                    <a:pt x="2225" y="21600"/>
                  </a:cubicBezTo>
                  <a:lnTo>
                    <a:pt x="19364" y="21600"/>
                  </a:lnTo>
                  <a:cubicBezTo>
                    <a:pt x="20610" y="21600"/>
                    <a:pt x="21600" y="16729"/>
                    <a:pt x="21589" y="10832"/>
                  </a:cubicBezTo>
                  <a:cubicBezTo>
                    <a:pt x="21589" y="4871"/>
                    <a:pt x="20610" y="0"/>
                    <a:pt x="19364"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6" name="Google Shape;1216;p10"/>
            <p:cNvCxnSpPr/>
            <p:nvPr/>
          </p:nvCxnSpPr>
          <p:spPr>
            <a:xfrm>
              <a:off x="1853308" y="519004"/>
              <a:ext cx="186081" cy="1"/>
            </a:xfrm>
            <a:prstGeom prst="straightConnector1">
              <a:avLst/>
            </a:prstGeom>
            <a:noFill/>
            <a:ln>
              <a:noFill/>
            </a:ln>
          </p:spPr>
        </p:cxnSp>
        <p:sp>
          <p:nvSpPr>
            <p:cNvPr id="1217" name="Google Shape;1217;p10"/>
            <p:cNvSpPr/>
            <p:nvPr/>
          </p:nvSpPr>
          <p:spPr>
            <a:xfrm>
              <a:off x="1829158" y="498718"/>
              <a:ext cx="234383" cy="40695"/>
            </a:xfrm>
            <a:custGeom>
              <a:rect b="b" l="l" r="r" t="t"/>
              <a:pathLst>
                <a:path extrusionOk="0" h="21600" w="21589">
                  <a:moveTo>
                    <a:pt x="2225" y="0"/>
                  </a:moveTo>
                  <a:cubicBezTo>
                    <a:pt x="1001" y="0"/>
                    <a:pt x="0" y="4871"/>
                    <a:pt x="0" y="10832"/>
                  </a:cubicBezTo>
                  <a:cubicBezTo>
                    <a:pt x="0" y="16793"/>
                    <a:pt x="1001" y="21600"/>
                    <a:pt x="2225" y="21600"/>
                  </a:cubicBezTo>
                  <a:lnTo>
                    <a:pt x="19364" y="21600"/>
                  </a:lnTo>
                  <a:cubicBezTo>
                    <a:pt x="20610" y="21600"/>
                    <a:pt x="21600" y="16793"/>
                    <a:pt x="21589" y="10832"/>
                  </a:cubicBezTo>
                  <a:cubicBezTo>
                    <a:pt x="21589" y="4871"/>
                    <a:pt x="20610" y="0"/>
                    <a:pt x="19364"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0"/>
            <p:cNvSpPr/>
            <p:nvPr/>
          </p:nvSpPr>
          <p:spPr>
            <a:xfrm>
              <a:off x="396409" y="1028470"/>
              <a:ext cx="1341059" cy="2219115"/>
            </a:xfrm>
            <a:custGeom>
              <a:rect b="b" l="l" r="r" t="t"/>
              <a:pathLst>
                <a:path extrusionOk="0" h="21600" w="21543">
                  <a:moveTo>
                    <a:pt x="6489" y="0"/>
                  </a:moveTo>
                  <a:lnTo>
                    <a:pt x="4" y="21372"/>
                  </a:lnTo>
                  <a:cubicBezTo>
                    <a:pt x="-27" y="21480"/>
                    <a:pt x="117" y="21580"/>
                    <a:pt x="328" y="21598"/>
                  </a:cubicBezTo>
                  <a:cubicBezTo>
                    <a:pt x="347" y="21600"/>
                    <a:pt x="369" y="21600"/>
                    <a:pt x="388" y="21600"/>
                  </a:cubicBezTo>
                  <a:cubicBezTo>
                    <a:pt x="576" y="21600"/>
                    <a:pt x="741" y="21529"/>
                    <a:pt x="768" y="21432"/>
                  </a:cubicBezTo>
                  <a:lnTo>
                    <a:pt x="7152" y="395"/>
                  </a:lnTo>
                  <a:lnTo>
                    <a:pt x="14390" y="395"/>
                  </a:lnTo>
                  <a:lnTo>
                    <a:pt x="20774" y="21432"/>
                  </a:lnTo>
                  <a:cubicBezTo>
                    <a:pt x="20801" y="21528"/>
                    <a:pt x="20966" y="21599"/>
                    <a:pt x="21154" y="21599"/>
                  </a:cubicBezTo>
                  <a:cubicBezTo>
                    <a:pt x="21173" y="21599"/>
                    <a:pt x="21195" y="21598"/>
                    <a:pt x="21214" y="21596"/>
                  </a:cubicBezTo>
                  <a:cubicBezTo>
                    <a:pt x="21428" y="21579"/>
                    <a:pt x="21573" y="21479"/>
                    <a:pt x="21538" y="21371"/>
                  </a:cubicBezTo>
                  <a:lnTo>
                    <a:pt x="15055" y="0"/>
                  </a:ln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0"/>
            <p:cNvSpPr/>
            <p:nvPr/>
          </p:nvSpPr>
          <p:spPr>
            <a:xfrm>
              <a:off x="409954" y="1028470"/>
              <a:ext cx="1314096" cy="2144851"/>
            </a:xfrm>
            <a:custGeom>
              <a:rect b="b" l="l" r="r" t="t"/>
              <a:pathLst>
                <a:path extrusionOk="0" h="21600" w="21567">
                  <a:moveTo>
                    <a:pt x="6746" y="0"/>
                  </a:moveTo>
                  <a:cubicBezTo>
                    <a:pt x="6635" y="0"/>
                    <a:pt x="6526" y="23"/>
                    <a:pt x="6447" y="71"/>
                  </a:cubicBezTo>
                  <a:cubicBezTo>
                    <a:pt x="6304" y="157"/>
                    <a:pt x="6318" y="285"/>
                    <a:pt x="6487" y="360"/>
                  </a:cubicBezTo>
                  <a:lnTo>
                    <a:pt x="15026" y="4212"/>
                  </a:lnTo>
                  <a:lnTo>
                    <a:pt x="5488" y="4212"/>
                  </a:lnTo>
                  <a:cubicBezTo>
                    <a:pt x="5323" y="4212"/>
                    <a:pt x="5175" y="4265"/>
                    <a:pt x="5115" y="4345"/>
                  </a:cubicBezTo>
                  <a:cubicBezTo>
                    <a:pt x="5058" y="4423"/>
                    <a:pt x="5101" y="4514"/>
                    <a:pt x="5222" y="4570"/>
                  </a:cubicBezTo>
                  <a:lnTo>
                    <a:pt x="16737" y="9870"/>
                  </a:lnTo>
                  <a:lnTo>
                    <a:pt x="3787" y="9870"/>
                  </a:lnTo>
                  <a:cubicBezTo>
                    <a:pt x="3619" y="9870"/>
                    <a:pt x="3464" y="9929"/>
                    <a:pt x="3411" y="10014"/>
                  </a:cubicBezTo>
                  <a:cubicBezTo>
                    <a:pt x="3357" y="10101"/>
                    <a:pt x="3419" y="10193"/>
                    <a:pt x="3561" y="10244"/>
                  </a:cubicBezTo>
                  <a:lnTo>
                    <a:pt x="18211" y="15531"/>
                  </a:lnTo>
                  <a:lnTo>
                    <a:pt x="2091" y="15531"/>
                  </a:lnTo>
                  <a:cubicBezTo>
                    <a:pt x="1914" y="15531"/>
                    <a:pt x="1754" y="15594"/>
                    <a:pt x="1710" y="15684"/>
                  </a:cubicBezTo>
                  <a:cubicBezTo>
                    <a:pt x="1663" y="15773"/>
                    <a:pt x="1740" y="15866"/>
                    <a:pt x="1895" y="15912"/>
                  </a:cubicBezTo>
                  <a:lnTo>
                    <a:pt x="19680" y="21190"/>
                  </a:lnTo>
                  <a:lnTo>
                    <a:pt x="396" y="21190"/>
                  </a:lnTo>
                  <a:cubicBezTo>
                    <a:pt x="180" y="21190"/>
                    <a:pt x="0" y="21283"/>
                    <a:pt x="0" y="21396"/>
                  </a:cubicBezTo>
                  <a:cubicBezTo>
                    <a:pt x="0" y="21509"/>
                    <a:pt x="178" y="21600"/>
                    <a:pt x="396" y="21600"/>
                  </a:cubicBezTo>
                  <a:lnTo>
                    <a:pt x="21168" y="21600"/>
                  </a:lnTo>
                  <a:cubicBezTo>
                    <a:pt x="21350" y="21600"/>
                    <a:pt x="21505" y="21537"/>
                    <a:pt x="21554" y="21447"/>
                  </a:cubicBezTo>
                  <a:cubicBezTo>
                    <a:pt x="21600" y="21357"/>
                    <a:pt x="21523" y="21263"/>
                    <a:pt x="21368" y="21217"/>
                  </a:cubicBezTo>
                  <a:lnTo>
                    <a:pt x="3581" y="15939"/>
                  </a:lnTo>
                  <a:lnTo>
                    <a:pt x="19473" y="15939"/>
                  </a:lnTo>
                  <a:cubicBezTo>
                    <a:pt x="19648" y="15939"/>
                    <a:pt x="19800" y="15882"/>
                    <a:pt x="19852" y="15794"/>
                  </a:cubicBezTo>
                  <a:cubicBezTo>
                    <a:pt x="19906" y="15709"/>
                    <a:pt x="19844" y="15617"/>
                    <a:pt x="19701" y="15566"/>
                  </a:cubicBezTo>
                  <a:lnTo>
                    <a:pt x="5052" y="10280"/>
                  </a:lnTo>
                  <a:lnTo>
                    <a:pt x="17777" y="10280"/>
                  </a:lnTo>
                  <a:cubicBezTo>
                    <a:pt x="17942" y="10280"/>
                    <a:pt x="18088" y="10228"/>
                    <a:pt x="18148" y="10148"/>
                  </a:cubicBezTo>
                  <a:cubicBezTo>
                    <a:pt x="18207" y="10069"/>
                    <a:pt x="18164" y="9979"/>
                    <a:pt x="18041" y="9922"/>
                  </a:cubicBezTo>
                  <a:lnTo>
                    <a:pt x="6528" y="4622"/>
                  </a:lnTo>
                  <a:lnTo>
                    <a:pt x="16081" y="4622"/>
                  </a:lnTo>
                  <a:cubicBezTo>
                    <a:pt x="16247" y="4622"/>
                    <a:pt x="16394" y="4569"/>
                    <a:pt x="16453" y="4489"/>
                  </a:cubicBezTo>
                  <a:cubicBezTo>
                    <a:pt x="16513" y="4407"/>
                    <a:pt x="16469" y="4318"/>
                    <a:pt x="16342" y="4262"/>
                  </a:cubicBezTo>
                  <a:lnTo>
                    <a:pt x="7010" y="50"/>
                  </a:lnTo>
                  <a:cubicBezTo>
                    <a:pt x="6932" y="17"/>
                    <a:pt x="6839" y="0"/>
                    <a:pt x="6746"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0"/>
            <p:cNvSpPr/>
            <p:nvPr/>
          </p:nvSpPr>
          <p:spPr>
            <a:xfrm>
              <a:off x="24271" y="770054"/>
              <a:ext cx="2086603" cy="272787"/>
            </a:xfrm>
            <a:custGeom>
              <a:rect b="b" l="l" r="r" t="t"/>
              <a:pathLst>
                <a:path extrusionOk="0" h="21600" w="21600">
                  <a:moveTo>
                    <a:pt x="3710" y="0"/>
                  </a:moveTo>
                  <a:lnTo>
                    <a:pt x="0" y="13109"/>
                  </a:lnTo>
                  <a:lnTo>
                    <a:pt x="0" y="21600"/>
                  </a:lnTo>
                  <a:lnTo>
                    <a:pt x="21600" y="21600"/>
                  </a:lnTo>
                  <a:lnTo>
                    <a:pt x="21600" y="13109"/>
                  </a:lnTo>
                  <a:lnTo>
                    <a:pt x="17890"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0"/>
            <p:cNvSpPr/>
            <p:nvPr/>
          </p:nvSpPr>
          <p:spPr>
            <a:xfrm>
              <a:off x="-1" y="749526"/>
              <a:ext cx="2135267" cy="313481"/>
            </a:xfrm>
            <a:custGeom>
              <a:rect b="b" l="l" r="r" t="t"/>
              <a:pathLst>
                <a:path extrusionOk="0" h="21600" w="21600">
                  <a:moveTo>
                    <a:pt x="17664" y="2829"/>
                  </a:moveTo>
                  <a:lnTo>
                    <a:pt x="21108" y="13662"/>
                  </a:lnTo>
                  <a:lnTo>
                    <a:pt x="21108" y="18804"/>
                  </a:lnTo>
                  <a:lnTo>
                    <a:pt x="490" y="18804"/>
                  </a:lnTo>
                  <a:lnTo>
                    <a:pt x="490" y="13654"/>
                  </a:lnTo>
                  <a:lnTo>
                    <a:pt x="3932" y="2829"/>
                  </a:lnTo>
                  <a:close/>
                  <a:moveTo>
                    <a:pt x="3871" y="0"/>
                  </a:moveTo>
                  <a:cubicBezTo>
                    <a:pt x="3831" y="0"/>
                    <a:pt x="3789" y="50"/>
                    <a:pt x="3754" y="166"/>
                  </a:cubicBezTo>
                  <a:lnTo>
                    <a:pt x="127" y="11574"/>
                  </a:lnTo>
                  <a:cubicBezTo>
                    <a:pt x="49" y="11823"/>
                    <a:pt x="0" y="12298"/>
                    <a:pt x="0" y="12814"/>
                  </a:cubicBezTo>
                  <a:lnTo>
                    <a:pt x="0" y="20194"/>
                  </a:lnTo>
                  <a:cubicBezTo>
                    <a:pt x="0" y="20959"/>
                    <a:pt x="111" y="21600"/>
                    <a:pt x="246" y="21600"/>
                  </a:cubicBezTo>
                  <a:lnTo>
                    <a:pt x="21353" y="21600"/>
                  </a:lnTo>
                  <a:cubicBezTo>
                    <a:pt x="21489" y="21600"/>
                    <a:pt x="21599" y="20968"/>
                    <a:pt x="21600" y="20194"/>
                  </a:cubicBezTo>
                  <a:lnTo>
                    <a:pt x="21600" y="12814"/>
                  </a:lnTo>
                  <a:cubicBezTo>
                    <a:pt x="21600" y="12298"/>
                    <a:pt x="21551" y="11823"/>
                    <a:pt x="21473" y="11574"/>
                  </a:cubicBezTo>
                  <a:lnTo>
                    <a:pt x="17848" y="166"/>
                  </a:lnTo>
                  <a:cubicBezTo>
                    <a:pt x="17811" y="50"/>
                    <a:pt x="17771" y="0"/>
                    <a:pt x="17729"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0"/>
            <p:cNvSpPr/>
            <p:nvPr/>
          </p:nvSpPr>
          <p:spPr>
            <a:xfrm>
              <a:off x="358442" y="754839"/>
              <a:ext cx="391274" cy="303096"/>
            </a:xfrm>
            <a:custGeom>
              <a:rect b="b" l="l" r="r" t="t"/>
              <a:pathLst>
                <a:path extrusionOk="0" h="21600" w="21306">
                  <a:moveTo>
                    <a:pt x="1326" y="0"/>
                  </a:moveTo>
                  <a:cubicBezTo>
                    <a:pt x="964" y="0"/>
                    <a:pt x="609" y="155"/>
                    <a:pt x="346" y="473"/>
                  </a:cubicBezTo>
                  <a:cubicBezTo>
                    <a:pt x="-147" y="1076"/>
                    <a:pt x="-108" y="1979"/>
                    <a:pt x="432" y="2530"/>
                  </a:cubicBezTo>
                  <a:lnTo>
                    <a:pt x="19092" y="21230"/>
                  </a:lnTo>
                  <a:cubicBezTo>
                    <a:pt x="19349" y="21480"/>
                    <a:pt x="19665" y="21600"/>
                    <a:pt x="19980" y="21600"/>
                  </a:cubicBezTo>
                  <a:cubicBezTo>
                    <a:pt x="20342" y="21600"/>
                    <a:pt x="20703" y="21436"/>
                    <a:pt x="20960" y="21127"/>
                  </a:cubicBezTo>
                  <a:cubicBezTo>
                    <a:pt x="21453" y="20533"/>
                    <a:pt x="21414" y="19621"/>
                    <a:pt x="20881" y="19079"/>
                  </a:cubicBezTo>
                  <a:lnTo>
                    <a:pt x="2214" y="370"/>
                  </a:lnTo>
                  <a:cubicBezTo>
                    <a:pt x="1957" y="120"/>
                    <a:pt x="1641" y="0"/>
                    <a:pt x="1326"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0"/>
            <p:cNvSpPr/>
            <p:nvPr/>
          </p:nvSpPr>
          <p:spPr>
            <a:xfrm>
              <a:off x="358442" y="754718"/>
              <a:ext cx="391274" cy="303217"/>
            </a:xfrm>
            <a:custGeom>
              <a:rect b="b" l="l" r="r" t="t"/>
              <a:pathLst>
                <a:path extrusionOk="0" h="21600" w="21306">
                  <a:moveTo>
                    <a:pt x="19987" y="0"/>
                  </a:moveTo>
                  <a:cubicBezTo>
                    <a:pt x="19671" y="0"/>
                    <a:pt x="19349" y="129"/>
                    <a:pt x="19099" y="378"/>
                  </a:cubicBezTo>
                  <a:lnTo>
                    <a:pt x="432" y="19080"/>
                  </a:lnTo>
                  <a:cubicBezTo>
                    <a:pt x="-108" y="19622"/>
                    <a:pt x="-147" y="20542"/>
                    <a:pt x="346" y="21127"/>
                  </a:cubicBezTo>
                  <a:cubicBezTo>
                    <a:pt x="609" y="21437"/>
                    <a:pt x="964" y="21600"/>
                    <a:pt x="1319" y="21600"/>
                  </a:cubicBezTo>
                  <a:cubicBezTo>
                    <a:pt x="1635" y="21600"/>
                    <a:pt x="1951" y="21480"/>
                    <a:pt x="2214" y="21222"/>
                  </a:cubicBezTo>
                  <a:lnTo>
                    <a:pt x="20881" y="2529"/>
                  </a:lnTo>
                  <a:cubicBezTo>
                    <a:pt x="21414" y="1987"/>
                    <a:pt x="21453" y="1084"/>
                    <a:pt x="20960" y="482"/>
                  </a:cubicBezTo>
                  <a:cubicBezTo>
                    <a:pt x="20703" y="163"/>
                    <a:pt x="20342" y="0"/>
                    <a:pt x="19987"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0"/>
            <p:cNvSpPr/>
            <p:nvPr/>
          </p:nvSpPr>
          <p:spPr>
            <a:xfrm>
              <a:off x="701301" y="754839"/>
              <a:ext cx="391134" cy="303096"/>
            </a:xfrm>
            <a:custGeom>
              <a:rect b="b" l="l" r="r" t="t"/>
              <a:pathLst>
                <a:path extrusionOk="0" h="21600" w="21305">
                  <a:moveTo>
                    <a:pt x="1323" y="0"/>
                  </a:moveTo>
                  <a:cubicBezTo>
                    <a:pt x="962" y="0"/>
                    <a:pt x="606" y="155"/>
                    <a:pt x="343" y="473"/>
                  </a:cubicBezTo>
                  <a:cubicBezTo>
                    <a:pt x="-150" y="1076"/>
                    <a:pt x="-104" y="1979"/>
                    <a:pt x="429" y="2530"/>
                  </a:cubicBezTo>
                  <a:lnTo>
                    <a:pt x="19095" y="21230"/>
                  </a:lnTo>
                  <a:cubicBezTo>
                    <a:pt x="19352" y="21480"/>
                    <a:pt x="19668" y="21600"/>
                    <a:pt x="19990" y="21600"/>
                  </a:cubicBezTo>
                  <a:cubicBezTo>
                    <a:pt x="20338" y="21600"/>
                    <a:pt x="20700" y="21436"/>
                    <a:pt x="20970" y="21127"/>
                  </a:cubicBezTo>
                  <a:cubicBezTo>
                    <a:pt x="21450" y="20533"/>
                    <a:pt x="21411" y="19621"/>
                    <a:pt x="20871" y="19079"/>
                  </a:cubicBezTo>
                  <a:lnTo>
                    <a:pt x="2211" y="370"/>
                  </a:lnTo>
                  <a:cubicBezTo>
                    <a:pt x="1961" y="120"/>
                    <a:pt x="1639" y="0"/>
                    <a:pt x="1323"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0"/>
            <p:cNvSpPr/>
            <p:nvPr/>
          </p:nvSpPr>
          <p:spPr>
            <a:xfrm>
              <a:off x="701138" y="754718"/>
              <a:ext cx="391073" cy="303217"/>
            </a:xfrm>
            <a:custGeom>
              <a:rect b="b" l="l" r="r" t="t"/>
              <a:pathLst>
                <a:path extrusionOk="0" h="21600" w="21302">
                  <a:moveTo>
                    <a:pt x="19980" y="0"/>
                  </a:moveTo>
                  <a:cubicBezTo>
                    <a:pt x="19664" y="0"/>
                    <a:pt x="19348" y="129"/>
                    <a:pt x="19098" y="378"/>
                  </a:cubicBezTo>
                  <a:lnTo>
                    <a:pt x="432" y="19080"/>
                  </a:lnTo>
                  <a:cubicBezTo>
                    <a:pt x="-108" y="19622"/>
                    <a:pt x="-147" y="20542"/>
                    <a:pt x="346" y="21127"/>
                  </a:cubicBezTo>
                  <a:cubicBezTo>
                    <a:pt x="603" y="21437"/>
                    <a:pt x="965" y="21600"/>
                    <a:pt x="1320" y="21600"/>
                  </a:cubicBezTo>
                  <a:cubicBezTo>
                    <a:pt x="1642" y="21600"/>
                    <a:pt x="1951" y="21480"/>
                    <a:pt x="2201" y="21222"/>
                  </a:cubicBezTo>
                  <a:lnTo>
                    <a:pt x="20861" y="2529"/>
                  </a:lnTo>
                  <a:cubicBezTo>
                    <a:pt x="21407" y="1987"/>
                    <a:pt x="21453" y="1084"/>
                    <a:pt x="20960" y="482"/>
                  </a:cubicBezTo>
                  <a:cubicBezTo>
                    <a:pt x="20697" y="163"/>
                    <a:pt x="20341" y="0"/>
                    <a:pt x="19980"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0"/>
            <p:cNvSpPr/>
            <p:nvPr/>
          </p:nvSpPr>
          <p:spPr>
            <a:xfrm>
              <a:off x="1043996" y="754839"/>
              <a:ext cx="391237" cy="303096"/>
            </a:xfrm>
            <a:custGeom>
              <a:rect b="b" l="l" r="r" t="t"/>
              <a:pathLst>
                <a:path extrusionOk="0" h="21600" w="21304">
                  <a:moveTo>
                    <a:pt x="1323" y="0"/>
                  </a:moveTo>
                  <a:cubicBezTo>
                    <a:pt x="961" y="0"/>
                    <a:pt x="606" y="155"/>
                    <a:pt x="343" y="473"/>
                  </a:cubicBezTo>
                  <a:cubicBezTo>
                    <a:pt x="-150" y="1076"/>
                    <a:pt x="-104" y="1979"/>
                    <a:pt x="429" y="2530"/>
                  </a:cubicBezTo>
                  <a:lnTo>
                    <a:pt x="19096" y="21230"/>
                  </a:lnTo>
                  <a:cubicBezTo>
                    <a:pt x="19346" y="21480"/>
                    <a:pt x="19662" y="21600"/>
                    <a:pt x="19977" y="21600"/>
                  </a:cubicBezTo>
                  <a:cubicBezTo>
                    <a:pt x="20332" y="21600"/>
                    <a:pt x="20694" y="21436"/>
                    <a:pt x="20963" y="21127"/>
                  </a:cubicBezTo>
                  <a:cubicBezTo>
                    <a:pt x="21450" y="20533"/>
                    <a:pt x="21411" y="19621"/>
                    <a:pt x="20871" y="19079"/>
                  </a:cubicBezTo>
                  <a:lnTo>
                    <a:pt x="2204" y="370"/>
                  </a:lnTo>
                  <a:cubicBezTo>
                    <a:pt x="1954" y="120"/>
                    <a:pt x="1638" y="0"/>
                    <a:pt x="1323"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0"/>
            <p:cNvSpPr/>
            <p:nvPr/>
          </p:nvSpPr>
          <p:spPr>
            <a:xfrm>
              <a:off x="1043996" y="754718"/>
              <a:ext cx="391237" cy="303217"/>
            </a:xfrm>
            <a:custGeom>
              <a:rect b="b" l="l" r="r" t="t"/>
              <a:pathLst>
                <a:path extrusionOk="0" h="21600" w="21304">
                  <a:moveTo>
                    <a:pt x="19977" y="0"/>
                  </a:moveTo>
                  <a:cubicBezTo>
                    <a:pt x="19662" y="0"/>
                    <a:pt x="19346" y="129"/>
                    <a:pt x="19096" y="378"/>
                  </a:cubicBezTo>
                  <a:lnTo>
                    <a:pt x="429" y="19080"/>
                  </a:lnTo>
                  <a:cubicBezTo>
                    <a:pt x="-104" y="19622"/>
                    <a:pt x="-150" y="20542"/>
                    <a:pt x="343" y="21127"/>
                  </a:cubicBezTo>
                  <a:cubicBezTo>
                    <a:pt x="606" y="21437"/>
                    <a:pt x="961" y="21600"/>
                    <a:pt x="1323" y="21600"/>
                  </a:cubicBezTo>
                  <a:cubicBezTo>
                    <a:pt x="1632" y="21600"/>
                    <a:pt x="1948" y="21480"/>
                    <a:pt x="2204" y="21222"/>
                  </a:cubicBezTo>
                  <a:lnTo>
                    <a:pt x="20871" y="2529"/>
                  </a:lnTo>
                  <a:cubicBezTo>
                    <a:pt x="21411" y="1987"/>
                    <a:pt x="21450" y="1084"/>
                    <a:pt x="20963" y="482"/>
                  </a:cubicBezTo>
                  <a:cubicBezTo>
                    <a:pt x="20700" y="163"/>
                    <a:pt x="20339" y="0"/>
                    <a:pt x="19977"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0"/>
            <p:cNvSpPr/>
            <p:nvPr/>
          </p:nvSpPr>
          <p:spPr>
            <a:xfrm>
              <a:off x="1386577" y="754839"/>
              <a:ext cx="391110" cy="303096"/>
            </a:xfrm>
            <a:custGeom>
              <a:rect b="b" l="l" r="r" t="t"/>
              <a:pathLst>
                <a:path extrusionOk="0" h="21600" w="21310">
                  <a:moveTo>
                    <a:pt x="1318" y="0"/>
                  </a:moveTo>
                  <a:cubicBezTo>
                    <a:pt x="962" y="0"/>
                    <a:pt x="600" y="155"/>
                    <a:pt x="344" y="473"/>
                  </a:cubicBezTo>
                  <a:cubicBezTo>
                    <a:pt x="-143" y="1076"/>
                    <a:pt x="-110" y="1979"/>
                    <a:pt x="429" y="2530"/>
                  </a:cubicBezTo>
                  <a:lnTo>
                    <a:pt x="19115" y="21230"/>
                  </a:lnTo>
                  <a:cubicBezTo>
                    <a:pt x="19365" y="21480"/>
                    <a:pt x="19681" y="21600"/>
                    <a:pt x="20003" y="21600"/>
                  </a:cubicBezTo>
                  <a:cubicBezTo>
                    <a:pt x="20358" y="21600"/>
                    <a:pt x="20714" y="21436"/>
                    <a:pt x="20970" y="21127"/>
                  </a:cubicBezTo>
                  <a:cubicBezTo>
                    <a:pt x="21457" y="20533"/>
                    <a:pt x="21418" y="19621"/>
                    <a:pt x="20878" y="19079"/>
                  </a:cubicBezTo>
                  <a:lnTo>
                    <a:pt x="2206" y="370"/>
                  </a:lnTo>
                  <a:cubicBezTo>
                    <a:pt x="1956" y="120"/>
                    <a:pt x="1633" y="0"/>
                    <a:pt x="1318"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0"/>
            <p:cNvSpPr/>
            <p:nvPr/>
          </p:nvSpPr>
          <p:spPr>
            <a:xfrm>
              <a:off x="1386530" y="754718"/>
              <a:ext cx="391333" cy="303217"/>
            </a:xfrm>
            <a:custGeom>
              <a:rect b="b" l="l" r="r" t="t"/>
              <a:pathLst>
                <a:path extrusionOk="0" h="21600" w="21303">
                  <a:moveTo>
                    <a:pt x="19984" y="0"/>
                  </a:moveTo>
                  <a:cubicBezTo>
                    <a:pt x="19669" y="0"/>
                    <a:pt x="19353" y="129"/>
                    <a:pt x="19097" y="378"/>
                  </a:cubicBezTo>
                  <a:lnTo>
                    <a:pt x="435" y="19080"/>
                  </a:lnTo>
                  <a:cubicBezTo>
                    <a:pt x="-104" y="19622"/>
                    <a:pt x="-150" y="20542"/>
                    <a:pt x="343" y="21127"/>
                  </a:cubicBezTo>
                  <a:cubicBezTo>
                    <a:pt x="606" y="21437"/>
                    <a:pt x="961" y="21600"/>
                    <a:pt x="1316" y="21600"/>
                  </a:cubicBezTo>
                  <a:cubicBezTo>
                    <a:pt x="1638" y="21600"/>
                    <a:pt x="1947" y="21480"/>
                    <a:pt x="2210" y="21222"/>
                  </a:cubicBezTo>
                  <a:lnTo>
                    <a:pt x="20865" y="2529"/>
                  </a:lnTo>
                  <a:cubicBezTo>
                    <a:pt x="21411" y="1987"/>
                    <a:pt x="21450" y="1084"/>
                    <a:pt x="20964" y="482"/>
                  </a:cubicBezTo>
                  <a:cubicBezTo>
                    <a:pt x="20701" y="163"/>
                    <a:pt x="20339" y="0"/>
                    <a:pt x="19984" y="0"/>
                  </a:cubicBez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0"/>
            <p:cNvSpPr/>
            <p:nvPr/>
          </p:nvSpPr>
          <p:spPr>
            <a:xfrm>
              <a:off x="928707" y="120"/>
              <a:ext cx="319633" cy="655942"/>
            </a:xfrm>
            <a:custGeom>
              <a:rect b="b" l="l" r="r" t="t"/>
              <a:pathLst>
                <a:path extrusionOk="0" h="21600" w="21600">
                  <a:moveTo>
                    <a:pt x="15521" y="0"/>
                  </a:moveTo>
                  <a:lnTo>
                    <a:pt x="204" y="6708"/>
                  </a:lnTo>
                  <a:lnTo>
                    <a:pt x="12273" y="6708"/>
                  </a:lnTo>
                  <a:lnTo>
                    <a:pt x="0" y="11750"/>
                  </a:lnTo>
                  <a:lnTo>
                    <a:pt x="12273" y="11750"/>
                  </a:lnTo>
                  <a:lnTo>
                    <a:pt x="0" y="16789"/>
                  </a:lnTo>
                  <a:lnTo>
                    <a:pt x="12273" y="16789"/>
                  </a:lnTo>
                  <a:lnTo>
                    <a:pt x="6022" y="21600"/>
                  </a:lnTo>
                  <a:lnTo>
                    <a:pt x="21600" y="15206"/>
                  </a:lnTo>
                  <a:lnTo>
                    <a:pt x="9319" y="15206"/>
                  </a:lnTo>
                  <a:lnTo>
                    <a:pt x="21600" y="10160"/>
                  </a:lnTo>
                  <a:lnTo>
                    <a:pt x="9319" y="10160"/>
                  </a:lnTo>
                  <a:lnTo>
                    <a:pt x="21600" y="5122"/>
                  </a:lnTo>
                  <a:lnTo>
                    <a:pt x="9115" y="5122"/>
                  </a:lnTo>
                  <a:lnTo>
                    <a:pt x="15521" y="0"/>
                  </a:lnTo>
                  <a:close/>
                </a:path>
              </a:pathLst>
            </a:custGeom>
            <a:solidFill>
              <a:srgbClr val="5751AB"/>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1"/>
          <p:cNvSpPr txBox="1"/>
          <p:nvPr>
            <p:ph idx="1" type="body"/>
          </p:nvPr>
        </p:nvSpPr>
        <p:spPr>
          <a:xfrm>
            <a:off x="121823" y="795516"/>
            <a:ext cx="7856795" cy="3412682"/>
          </a:xfrm>
          <a:prstGeom prst="rect">
            <a:avLst/>
          </a:prstGeom>
          <a:noFill/>
          <a:ln>
            <a:noFill/>
          </a:ln>
        </p:spPr>
        <p:txBody>
          <a:bodyPr anchorCtr="0" anchor="t" bIns="91400" lIns="91400" spcFirstLastPara="1" rIns="91400" wrap="square" tIns="91400">
            <a:normAutofit/>
          </a:bodyPr>
          <a:lstStyle/>
          <a:p>
            <a:pPr indent="-317500" lvl="0" marL="457200" rtl="0" algn="l">
              <a:lnSpc>
                <a:spcPct val="150000"/>
              </a:lnSpc>
              <a:spcBef>
                <a:spcPts val="0"/>
              </a:spcBef>
              <a:spcAft>
                <a:spcPts val="0"/>
              </a:spcAft>
              <a:buClr>
                <a:srgbClr val="0D0A29"/>
              </a:buClr>
              <a:buSzPts val="1400"/>
              <a:buFont typeface="Arial"/>
              <a:buChar char="•"/>
            </a:pPr>
            <a:r>
              <a:rPr b="0" i="0" lang="en-US" sz="1400" u="none" cap="none" strike="noStrike">
                <a:solidFill>
                  <a:srgbClr val="0D0A29"/>
                </a:solidFill>
                <a:latin typeface="Albert Sans"/>
                <a:ea typeface="Albert Sans"/>
                <a:cs typeface="Albert Sans"/>
                <a:sym typeface="Albert Sans"/>
              </a:rPr>
              <a:t>The project aims to predict daily electricity demand using machine learning models.</a:t>
            </a:r>
            <a:endParaRPr/>
          </a:p>
          <a:p>
            <a:pPr indent="-317500" lvl="0" marL="457200" rtl="0" algn="l">
              <a:lnSpc>
                <a:spcPct val="150000"/>
              </a:lnSpc>
              <a:spcBef>
                <a:spcPts val="0"/>
              </a:spcBef>
              <a:spcAft>
                <a:spcPts val="0"/>
              </a:spcAft>
              <a:buClr>
                <a:srgbClr val="0D0A29"/>
              </a:buClr>
              <a:buSzPts val="1400"/>
              <a:buFont typeface="Arial"/>
              <a:buChar char="•"/>
            </a:pPr>
            <a:r>
              <a:rPr b="0" i="0" lang="en-US" sz="1400" u="none" cap="none" strike="noStrike">
                <a:solidFill>
                  <a:srgbClr val="0D0A29"/>
                </a:solidFill>
                <a:latin typeface="Albert Sans"/>
                <a:ea typeface="Albert Sans"/>
                <a:cs typeface="Albert Sans"/>
                <a:sym typeface="Albert Sans"/>
              </a:rPr>
              <a:t>The project uses a dataset that spans multiple years and has various factors affecting the demand.</a:t>
            </a:r>
            <a:endParaRPr/>
          </a:p>
          <a:p>
            <a:pPr indent="-317500" lvl="0" marL="457200" rtl="0" algn="l">
              <a:lnSpc>
                <a:spcPct val="150000"/>
              </a:lnSpc>
              <a:spcBef>
                <a:spcPts val="0"/>
              </a:spcBef>
              <a:spcAft>
                <a:spcPts val="0"/>
              </a:spcAft>
              <a:buClr>
                <a:srgbClr val="0D0A29"/>
              </a:buClr>
              <a:buSzPts val="1400"/>
              <a:buFont typeface="Arial"/>
              <a:buChar char="•"/>
            </a:pPr>
            <a:r>
              <a:rPr b="0" i="0" lang="en-US" sz="1400" u="none" cap="none" strike="noStrike">
                <a:solidFill>
                  <a:srgbClr val="0D0A29"/>
                </a:solidFill>
                <a:latin typeface="Albert Sans"/>
                <a:ea typeface="Albert Sans"/>
                <a:cs typeface="Albert Sans"/>
                <a:sym typeface="Albert Sans"/>
              </a:rPr>
              <a:t>The project first analyzes the data to find patterns, seasonality, and trends.</a:t>
            </a:r>
            <a:endParaRPr/>
          </a:p>
          <a:p>
            <a:pPr indent="-317500" lvl="0" marL="457200" rtl="0" algn="l">
              <a:lnSpc>
                <a:spcPct val="150000"/>
              </a:lnSpc>
              <a:spcBef>
                <a:spcPts val="0"/>
              </a:spcBef>
              <a:spcAft>
                <a:spcPts val="0"/>
              </a:spcAft>
              <a:buClr>
                <a:srgbClr val="0D0A29"/>
              </a:buClr>
              <a:buSzPts val="1400"/>
              <a:buFont typeface="Arial"/>
              <a:buChar char="•"/>
            </a:pPr>
            <a:r>
              <a:rPr b="0" i="0" lang="en-US" sz="1400" u="none" cap="none" strike="noStrike">
                <a:solidFill>
                  <a:srgbClr val="0D0A29"/>
                </a:solidFill>
                <a:latin typeface="Albert Sans"/>
                <a:ea typeface="Albert Sans"/>
                <a:cs typeface="Albert Sans"/>
                <a:sym typeface="Albert Sans"/>
              </a:rPr>
              <a:t>The project then creates predictors using automatic feature engineering techniques, which do not require strict statistical assumptions.</a:t>
            </a:r>
            <a:endParaRPr/>
          </a:p>
          <a:p>
            <a:pPr indent="-317500" lvl="0" marL="457200" rtl="0" algn="l">
              <a:lnSpc>
                <a:spcPct val="150000"/>
              </a:lnSpc>
              <a:spcBef>
                <a:spcPts val="0"/>
              </a:spcBef>
              <a:spcAft>
                <a:spcPts val="0"/>
              </a:spcAft>
              <a:buClr>
                <a:srgbClr val="0D0A29"/>
              </a:buClr>
              <a:buSzPts val="1400"/>
              <a:buFont typeface="Arial"/>
              <a:buChar char="•"/>
            </a:pPr>
            <a:r>
              <a:rPr b="0" i="0" lang="en-US" sz="1400" u="none" cap="none" strike="noStrike">
                <a:solidFill>
                  <a:srgbClr val="0D0A29"/>
                </a:solidFill>
                <a:latin typeface="Albert Sans"/>
                <a:ea typeface="Albert Sans"/>
                <a:cs typeface="Albert Sans"/>
                <a:sym typeface="Albert Sans"/>
              </a:rPr>
              <a:t>The project builds KNN and other models to forecast multiple steps ahead, and measures their accuracy using MAPE.</a:t>
            </a:r>
            <a:endParaRPr/>
          </a:p>
        </p:txBody>
      </p:sp>
      <p:sp>
        <p:nvSpPr>
          <p:cNvPr id="1236" name="Google Shape;1236;p11"/>
          <p:cNvSpPr txBox="1"/>
          <p:nvPr>
            <p:ph type="title"/>
          </p:nvPr>
        </p:nvSpPr>
        <p:spPr>
          <a:xfrm>
            <a:off x="209546" y="178261"/>
            <a:ext cx="1409050" cy="415637"/>
          </a:xfrm>
          <a:prstGeom prst="rect">
            <a:avLst/>
          </a:prstGeom>
          <a:noFill/>
          <a:ln cap="flat" cmpd="sng" w="19050">
            <a:solidFill>
              <a:schemeClr val="accent2"/>
            </a:solidFill>
            <a:prstDash val="lgDash"/>
            <a:round/>
            <a:headEnd len="sm" w="sm" type="none"/>
            <a:tailEnd len="sm" w="sm" type="none"/>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0D0A29"/>
              </a:buClr>
              <a:buSzPts val="1360"/>
              <a:buFont typeface="Teko"/>
              <a:buNone/>
            </a:pPr>
            <a:r>
              <a:rPr b="1" lang="en-US" sz="1360">
                <a:latin typeface="Teko"/>
                <a:ea typeface="Teko"/>
                <a:cs typeface="Teko"/>
                <a:sym typeface="Teko"/>
              </a:rPr>
              <a:t>Abstract</a:t>
            </a:r>
            <a:endParaRPr/>
          </a:p>
        </p:txBody>
      </p:sp>
      <p:grpSp>
        <p:nvGrpSpPr>
          <p:cNvPr id="1237" name="Google Shape;1237;p11"/>
          <p:cNvGrpSpPr/>
          <p:nvPr/>
        </p:nvGrpSpPr>
        <p:grpSpPr>
          <a:xfrm>
            <a:off x="719922" y="4060522"/>
            <a:ext cx="934947" cy="667966"/>
            <a:chOff x="44" y="-1"/>
            <a:chExt cx="934946" cy="667964"/>
          </a:xfrm>
        </p:grpSpPr>
        <p:sp>
          <p:nvSpPr>
            <p:cNvPr id="1238" name="Google Shape;1238;p11"/>
            <p:cNvSpPr/>
            <p:nvPr/>
          </p:nvSpPr>
          <p:spPr>
            <a:xfrm>
              <a:off x="64789" y="514208"/>
              <a:ext cx="174572" cy="146949"/>
            </a:xfrm>
            <a:custGeom>
              <a:rect b="b" l="l" r="r" t="t"/>
              <a:pathLst>
                <a:path extrusionOk="0" h="21600" w="21600">
                  <a:moveTo>
                    <a:pt x="10811" y="0"/>
                  </a:moveTo>
                  <a:cubicBezTo>
                    <a:pt x="10811" y="0"/>
                    <a:pt x="10805" y="0"/>
                    <a:pt x="10800" y="0"/>
                  </a:cubicBezTo>
                  <a:cubicBezTo>
                    <a:pt x="4829" y="0"/>
                    <a:pt x="0" y="4840"/>
                    <a:pt x="0" y="10797"/>
                  </a:cubicBezTo>
                  <a:cubicBezTo>
                    <a:pt x="0" y="16760"/>
                    <a:pt x="4839" y="21600"/>
                    <a:pt x="10800" y="21600"/>
                  </a:cubicBezTo>
                  <a:cubicBezTo>
                    <a:pt x="16761" y="21600"/>
                    <a:pt x="21600" y="16760"/>
                    <a:pt x="21600" y="10797"/>
                  </a:cubicBezTo>
                  <a:cubicBezTo>
                    <a:pt x="21600" y="4827"/>
                    <a:pt x="16766" y="0"/>
                    <a:pt x="10811"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1"/>
            <p:cNvSpPr/>
            <p:nvPr/>
          </p:nvSpPr>
          <p:spPr>
            <a:xfrm>
              <a:off x="56658" y="507269"/>
              <a:ext cx="190790" cy="160694"/>
            </a:xfrm>
            <a:custGeom>
              <a:rect b="b" l="l" r="r" t="t"/>
              <a:pathLst>
                <a:path extrusionOk="0" h="21600" w="21600">
                  <a:moveTo>
                    <a:pt x="10803" y="1848"/>
                  </a:moveTo>
                  <a:cubicBezTo>
                    <a:pt x="15741" y="1848"/>
                    <a:pt x="19759" y="5863"/>
                    <a:pt x="19764" y="10806"/>
                  </a:cubicBezTo>
                  <a:cubicBezTo>
                    <a:pt x="19764" y="15749"/>
                    <a:pt x="15746" y="19764"/>
                    <a:pt x="10803" y="19764"/>
                  </a:cubicBezTo>
                  <a:cubicBezTo>
                    <a:pt x="5864" y="19764"/>
                    <a:pt x="1846" y="15749"/>
                    <a:pt x="1846" y="10806"/>
                  </a:cubicBezTo>
                  <a:cubicBezTo>
                    <a:pt x="1846" y="5863"/>
                    <a:pt x="5864" y="1848"/>
                    <a:pt x="10803" y="1848"/>
                  </a:cubicBezTo>
                  <a:close/>
                  <a:moveTo>
                    <a:pt x="10803" y="0"/>
                  </a:moveTo>
                  <a:cubicBezTo>
                    <a:pt x="4843" y="0"/>
                    <a:pt x="0" y="4848"/>
                    <a:pt x="0" y="10800"/>
                  </a:cubicBezTo>
                  <a:cubicBezTo>
                    <a:pt x="0" y="16758"/>
                    <a:pt x="4848" y="21600"/>
                    <a:pt x="10803" y="21600"/>
                  </a:cubicBezTo>
                  <a:cubicBezTo>
                    <a:pt x="16757" y="21600"/>
                    <a:pt x="21600" y="16758"/>
                    <a:pt x="21600" y="10800"/>
                  </a:cubicBezTo>
                  <a:cubicBezTo>
                    <a:pt x="21600" y="4842"/>
                    <a:pt x="16767" y="0"/>
                    <a:pt x="10803"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1"/>
            <p:cNvSpPr/>
            <p:nvPr/>
          </p:nvSpPr>
          <p:spPr>
            <a:xfrm>
              <a:off x="109913" y="552216"/>
              <a:ext cx="84280" cy="70934"/>
            </a:xfrm>
            <a:custGeom>
              <a:rect b="b" l="l" r="r" t="t"/>
              <a:pathLst>
                <a:path extrusionOk="0" h="21600" w="21600">
                  <a:moveTo>
                    <a:pt x="10828" y="0"/>
                  </a:moveTo>
                  <a:cubicBezTo>
                    <a:pt x="10828" y="0"/>
                    <a:pt x="10817" y="0"/>
                    <a:pt x="10806" y="0"/>
                  </a:cubicBezTo>
                  <a:cubicBezTo>
                    <a:pt x="4848" y="0"/>
                    <a:pt x="0" y="4831"/>
                    <a:pt x="0" y="10793"/>
                  </a:cubicBezTo>
                  <a:cubicBezTo>
                    <a:pt x="0" y="16755"/>
                    <a:pt x="4848" y="21600"/>
                    <a:pt x="10806" y="21600"/>
                  </a:cubicBezTo>
                  <a:cubicBezTo>
                    <a:pt x="16775" y="21600"/>
                    <a:pt x="21600" y="16769"/>
                    <a:pt x="21600" y="10793"/>
                  </a:cubicBezTo>
                  <a:cubicBezTo>
                    <a:pt x="21600" y="4831"/>
                    <a:pt x="16775" y="0"/>
                    <a:pt x="10828"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1"/>
            <p:cNvSpPr/>
            <p:nvPr/>
          </p:nvSpPr>
          <p:spPr>
            <a:xfrm>
              <a:off x="101869" y="545321"/>
              <a:ext cx="100456" cy="84635"/>
            </a:xfrm>
            <a:custGeom>
              <a:rect b="b" l="l" r="r" t="t"/>
              <a:pathLst>
                <a:path extrusionOk="0" h="21600" w="21600">
                  <a:moveTo>
                    <a:pt x="10795" y="3497"/>
                  </a:moveTo>
                  <a:cubicBezTo>
                    <a:pt x="14824" y="3497"/>
                    <a:pt x="18112" y="6768"/>
                    <a:pt x="18112" y="10806"/>
                  </a:cubicBezTo>
                  <a:cubicBezTo>
                    <a:pt x="18112" y="14832"/>
                    <a:pt x="14824" y="18103"/>
                    <a:pt x="10795" y="18103"/>
                  </a:cubicBezTo>
                  <a:cubicBezTo>
                    <a:pt x="6776" y="18103"/>
                    <a:pt x="3497" y="14844"/>
                    <a:pt x="3497" y="10806"/>
                  </a:cubicBezTo>
                  <a:cubicBezTo>
                    <a:pt x="3497" y="6790"/>
                    <a:pt x="6766" y="3497"/>
                    <a:pt x="10795" y="3497"/>
                  </a:cubicBezTo>
                  <a:close/>
                  <a:moveTo>
                    <a:pt x="10795" y="0"/>
                  </a:moveTo>
                  <a:cubicBezTo>
                    <a:pt x="4856" y="0"/>
                    <a:pt x="0" y="4839"/>
                    <a:pt x="0" y="10794"/>
                  </a:cubicBezTo>
                  <a:cubicBezTo>
                    <a:pt x="0" y="16750"/>
                    <a:pt x="4846" y="21600"/>
                    <a:pt x="10795" y="21600"/>
                  </a:cubicBezTo>
                  <a:cubicBezTo>
                    <a:pt x="16744" y="21600"/>
                    <a:pt x="21600" y="16761"/>
                    <a:pt x="21600" y="10794"/>
                  </a:cubicBezTo>
                  <a:cubicBezTo>
                    <a:pt x="21600" y="4850"/>
                    <a:pt x="16754" y="0"/>
                    <a:pt x="10795"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1"/>
            <p:cNvSpPr/>
            <p:nvPr/>
          </p:nvSpPr>
          <p:spPr>
            <a:xfrm>
              <a:off x="272373" y="514208"/>
              <a:ext cx="174528" cy="146949"/>
            </a:xfrm>
            <a:custGeom>
              <a:rect b="b" l="l" r="r" t="t"/>
              <a:pathLst>
                <a:path extrusionOk="0" h="21600" w="21600">
                  <a:moveTo>
                    <a:pt x="10808" y="0"/>
                  </a:moveTo>
                  <a:cubicBezTo>
                    <a:pt x="10808" y="0"/>
                    <a:pt x="10803" y="0"/>
                    <a:pt x="10797" y="0"/>
                  </a:cubicBezTo>
                  <a:cubicBezTo>
                    <a:pt x="4830" y="0"/>
                    <a:pt x="0" y="4840"/>
                    <a:pt x="0" y="10797"/>
                  </a:cubicBezTo>
                  <a:cubicBezTo>
                    <a:pt x="0" y="16760"/>
                    <a:pt x="4830" y="21600"/>
                    <a:pt x="10797" y="21600"/>
                  </a:cubicBezTo>
                  <a:cubicBezTo>
                    <a:pt x="16770" y="21600"/>
                    <a:pt x="21600" y="16760"/>
                    <a:pt x="21600" y="10797"/>
                  </a:cubicBezTo>
                  <a:cubicBezTo>
                    <a:pt x="21600" y="4827"/>
                    <a:pt x="16776" y="0"/>
                    <a:pt x="10808"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1"/>
            <p:cNvSpPr/>
            <p:nvPr/>
          </p:nvSpPr>
          <p:spPr>
            <a:xfrm>
              <a:off x="264197" y="507269"/>
              <a:ext cx="190835" cy="160694"/>
            </a:xfrm>
            <a:custGeom>
              <a:rect b="b" l="l" r="r" t="t"/>
              <a:pathLst>
                <a:path extrusionOk="0" h="21600" w="21600">
                  <a:moveTo>
                    <a:pt x="10800" y="1848"/>
                  </a:moveTo>
                  <a:cubicBezTo>
                    <a:pt x="15742" y="1848"/>
                    <a:pt x="19764" y="5863"/>
                    <a:pt x="19764" y="10806"/>
                  </a:cubicBezTo>
                  <a:cubicBezTo>
                    <a:pt x="19764" y="15749"/>
                    <a:pt x="15742" y="19764"/>
                    <a:pt x="10800" y="19764"/>
                  </a:cubicBezTo>
                  <a:cubicBezTo>
                    <a:pt x="5863" y="19764"/>
                    <a:pt x="1851" y="15749"/>
                    <a:pt x="1851" y="10806"/>
                  </a:cubicBezTo>
                  <a:cubicBezTo>
                    <a:pt x="1851" y="5863"/>
                    <a:pt x="5858" y="1848"/>
                    <a:pt x="10800" y="1848"/>
                  </a:cubicBezTo>
                  <a:close/>
                  <a:moveTo>
                    <a:pt x="10800" y="0"/>
                  </a:moveTo>
                  <a:cubicBezTo>
                    <a:pt x="4842" y="0"/>
                    <a:pt x="0" y="4848"/>
                    <a:pt x="0" y="10800"/>
                  </a:cubicBezTo>
                  <a:cubicBezTo>
                    <a:pt x="0" y="16758"/>
                    <a:pt x="4847" y="21600"/>
                    <a:pt x="10800" y="21600"/>
                  </a:cubicBezTo>
                  <a:cubicBezTo>
                    <a:pt x="16758" y="21600"/>
                    <a:pt x="21600" y="16758"/>
                    <a:pt x="21600" y="10800"/>
                  </a:cubicBezTo>
                  <a:cubicBezTo>
                    <a:pt x="21600" y="4842"/>
                    <a:pt x="16758" y="0"/>
                    <a:pt x="10800"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1"/>
            <p:cNvSpPr/>
            <p:nvPr/>
          </p:nvSpPr>
          <p:spPr>
            <a:xfrm>
              <a:off x="317541" y="552216"/>
              <a:ext cx="84236" cy="70934"/>
            </a:xfrm>
            <a:custGeom>
              <a:rect b="b" l="l" r="r" t="t"/>
              <a:pathLst>
                <a:path extrusionOk="0" h="21600" w="21600">
                  <a:moveTo>
                    <a:pt x="10823" y="0"/>
                  </a:moveTo>
                  <a:cubicBezTo>
                    <a:pt x="10823" y="0"/>
                    <a:pt x="10811" y="0"/>
                    <a:pt x="10800" y="0"/>
                  </a:cubicBezTo>
                  <a:cubicBezTo>
                    <a:pt x="4839" y="0"/>
                    <a:pt x="0" y="4831"/>
                    <a:pt x="0" y="10793"/>
                  </a:cubicBezTo>
                  <a:cubicBezTo>
                    <a:pt x="0" y="16755"/>
                    <a:pt x="4839" y="21600"/>
                    <a:pt x="10800" y="21600"/>
                  </a:cubicBezTo>
                  <a:cubicBezTo>
                    <a:pt x="16784" y="21600"/>
                    <a:pt x="21600" y="16769"/>
                    <a:pt x="21600" y="10793"/>
                  </a:cubicBezTo>
                  <a:cubicBezTo>
                    <a:pt x="21600" y="4831"/>
                    <a:pt x="16772" y="0"/>
                    <a:pt x="10823"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1"/>
            <p:cNvSpPr/>
            <p:nvPr/>
          </p:nvSpPr>
          <p:spPr>
            <a:xfrm>
              <a:off x="309365" y="545321"/>
              <a:ext cx="100500" cy="84635"/>
            </a:xfrm>
            <a:custGeom>
              <a:rect b="b" l="l" r="r" t="t"/>
              <a:pathLst>
                <a:path extrusionOk="0" h="21600" w="21591">
                  <a:moveTo>
                    <a:pt x="10795" y="3497"/>
                  </a:moveTo>
                  <a:cubicBezTo>
                    <a:pt x="14840" y="3497"/>
                    <a:pt x="18116" y="6768"/>
                    <a:pt x="18106" y="10806"/>
                  </a:cubicBezTo>
                  <a:cubicBezTo>
                    <a:pt x="18106" y="14832"/>
                    <a:pt x="14840" y="18103"/>
                    <a:pt x="10795" y="18103"/>
                  </a:cubicBezTo>
                  <a:cubicBezTo>
                    <a:pt x="6779" y="18103"/>
                    <a:pt x="3503" y="14844"/>
                    <a:pt x="3503" y="10806"/>
                  </a:cubicBezTo>
                  <a:cubicBezTo>
                    <a:pt x="3503" y="6790"/>
                    <a:pt x="6779" y="3497"/>
                    <a:pt x="10795" y="3497"/>
                  </a:cubicBezTo>
                  <a:close/>
                  <a:moveTo>
                    <a:pt x="10795" y="0"/>
                  </a:moveTo>
                  <a:cubicBezTo>
                    <a:pt x="4842" y="0"/>
                    <a:pt x="0" y="4839"/>
                    <a:pt x="0" y="10794"/>
                  </a:cubicBezTo>
                  <a:cubicBezTo>
                    <a:pt x="0" y="16750"/>
                    <a:pt x="4842" y="21600"/>
                    <a:pt x="10795" y="21600"/>
                  </a:cubicBezTo>
                  <a:cubicBezTo>
                    <a:pt x="16758" y="21600"/>
                    <a:pt x="21600" y="16761"/>
                    <a:pt x="21591" y="10794"/>
                  </a:cubicBezTo>
                  <a:cubicBezTo>
                    <a:pt x="21591" y="4850"/>
                    <a:pt x="16758" y="0"/>
                    <a:pt x="10795"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1"/>
            <p:cNvSpPr/>
            <p:nvPr/>
          </p:nvSpPr>
          <p:spPr>
            <a:xfrm>
              <a:off x="479957" y="514208"/>
              <a:ext cx="174572" cy="146905"/>
            </a:xfrm>
            <a:prstGeom prst="ellipse">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1"/>
            <p:cNvSpPr/>
            <p:nvPr/>
          </p:nvSpPr>
          <p:spPr>
            <a:xfrm>
              <a:off x="471826" y="507269"/>
              <a:ext cx="190790" cy="160694"/>
            </a:xfrm>
            <a:custGeom>
              <a:rect b="b" l="l" r="r" t="t"/>
              <a:pathLst>
                <a:path extrusionOk="0" h="21600" w="21600">
                  <a:moveTo>
                    <a:pt x="10797" y="1848"/>
                  </a:moveTo>
                  <a:cubicBezTo>
                    <a:pt x="15741" y="1848"/>
                    <a:pt x="19764" y="5863"/>
                    <a:pt x="19764" y="10806"/>
                  </a:cubicBezTo>
                  <a:cubicBezTo>
                    <a:pt x="19764" y="15749"/>
                    <a:pt x="15741" y="19764"/>
                    <a:pt x="10797" y="19764"/>
                  </a:cubicBezTo>
                  <a:cubicBezTo>
                    <a:pt x="5859" y="19764"/>
                    <a:pt x="1836" y="15749"/>
                    <a:pt x="1836" y="10806"/>
                  </a:cubicBezTo>
                  <a:cubicBezTo>
                    <a:pt x="1836" y="5863"/>
                    <a:pt x="5859" y="1848"/>
                    <a:pt x="10797" y="1848"/>
                  </a:cubicBezTo>
                  <a:close/>
                  <a:moveTo>
                    <a:pt x="10797" y="0"/>
                  </a:moveTo>
                  <a:cubicBezTo>
                    <a:pt x="4848" y="0"/>
                    <a:pt x="0" y="4848"/>
                    <a:pt x="0" y="10800"/>
                  </a:cubicBezTo>
                  <a:cubicBezTo>
                    <a:pt x="0" y="16758"/>
                    <a:pt x="4848" y="21600"/>
                    <a:pt x="10797" y="21600"/>
                  </a:cubicBezTo>
                  <a:cubicBezTo>
                    <a:pt x="16757" y="21600"/>
                    <a:pt x="21600" y="16758"/>
                    <a:pt x="21600" y="10800"/>
                  </a:cubicBezTo>
                  <a:cubicBezTo>
                    <a:pt x="21600" y="4842"/>
                    <a:pt x="16757" y="0"/>
                    <a:pt x="10797"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1"/>
            <p:cNvSpPr/>
            <p:nvPr/>
          </p:nvSpPr>
          <p:spPr>
            <a:xfrm>
              <a:off x="525169" y="552216"/>
              <a:ext cx="84192" cy="70934"/>
            </a:xfrm>
            <a:custGeom>
              <a:rect b="b" l="l" r="r" t="t"/>
              <a:pathLst>
                <a:path extrusionOk="0" h="21600" w="21600">
                  <a:moveTo>
                    <a:pt x="10828" y="0"/>
                  </a:moveTo>
                  <a:cubicBezTo>
                    <a:pt x="10817" y="0"/>
                    <a:pt x="10806" y="0"/>
                    <a:pt x="10794" y="0"/>
                  </a:cubicBezTo>
                  <a:cubicBezTo>
                    <a:pt x="4830" y="0"/>
                    <a:pt x="0" y="4831"/>
                    <a:pt x="0" y="10793"/>
                  </a:cubicBezTo>
                  <a:cubicBezTo>
                    <a:pt x="0" y="16755"/>
                    <a:pt x="4830" y="21600"/>
                    <a:pt x="10794" y="21600"/>
                  </a:cubicBezTo>
                  <a:cubicBezTo>
                    <a:pt x="16770" y="21600"/>
                    <a:pt x="21600" y="16769"/>
                    <a:pt x="21600" y="10793"/>
                  </a:cubicBezTo>
                  <a:cubicBezTo>
                    <a:pt x="21600" y="4831"/>
                    <a:pt x="16770" y="0"/>
                    <a:pt x="10828"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1"/>
            <p:cNvSpPr/>
            <p:nvPr/>
          </p:nvSpPr>
          <p:spPr>
            <a:xfrm>
              <a:off x="516949" y="545321"/>
              <a:ext cx="100544" cy="84635"/>
            </a:xfrm>
            <a:custGeom>
              <a:rect b="b" l="l" r="r" t="t"/>
              <a:pathLst>
                <a:path extrusionOk="0" h="21600" w="21591">
                  <a:moveTo>
                    <a:pt x="10791" y="3497"/>
                  </a:moveTo>
                  <a:cubicBezTo>
                    <a:pt x="14833" y="3497"/>
                    <a:pt x="18108" y="6768"/>
                    <a:pt x="18089" y="10806"/>
                  </a:cubicBezTo>
                  <a:cubicBezTo>
                    <a:pt x="18089" y="14832"/>
                    <a:pt x="14814" y="18103"/>
                    <a:pt x="10791" y="18103"/>
                  </a:cubicBezTo>
                  <a:cubicBezTo>
                    <a:pt x="6776" y="18103"/>
                    <a:pt x="3502" y="14844"/>
                    <a:pt x="3502" y="10806"/>
                  </a:cubicBezTo>
                  <a:cubicBezTo>
                    <a:pt x="3502" y="6790"/>
                    <a:pt x="6776" y="3497"/>
                    <a:pt x="10791" y="3497"/>
                  </a:cubicBezTo>
                  <a:close/>
                  <a:moveTo>
                    <a:pt x="10791" y="0"/>
                  </a:moveTo>
                  <a:cubicBezTo>
                    <a:pt x="4840" y="0"/>
                    <a:pt x="0" y="4839"/>
                    <a:pt x="0" y="10794"/>
                  </a:cubicBezTo>
                  <a:cubicBezTo>
                    <a:pt x="0" y="16750"/>
                    <a:pt x="4840" y="21600"/>
                    <a:pt x="10791" y="21600"/>
                  </a:cubicBezTo>
                  <a:cubicBezTo>
                    <a:pt x="16750" y="21600"/>
                    <a:pt x="21600" y="16761"/>
                    <a:pt x="21591" y="10794"/>
                  </a:cubicBezTo>
                  <a:cubicBezTo>
                    <a:pt x="21591" y="4850"/>
                    <a:pt x="16750" y="0"/>
                    <a:pt x="10791"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1"/>
            <p:cNvSpPr/>
            <p:nvPr/>
          </p:nvSpPr>
          <p:spPr>
            <a:xfrm>
              <a:off x="687541" y="514208"/>
              <a:ext cx="174528" cy="146905"/>
            </a:xfrm>
            <a:prstGeom prst="ellipse">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1"/>
            <p:cNvSpPr/>
            <p:nvPr/>
          </p:nvSpPr>
          <p:spPr>
            <a:xfrm>
              <a:off x="679454" y="507269"/>
              <a:ext cx="190791" cy="160694"/>
            </a:xfrm>
            <a:custGeom>
              <a:rect b="b" l="l" r="r" t="t"/>
              <a:pathLst>
                <a:path extrusionOk="0" h="21600" w="21600">
                  <a:moveTo>
                    <a:pt x="10797" y="1848"/>
                  </a:moveTo>
                  <a:cubicBezTo>
                    <a:pt x="15736" y="1848"/>
                    <a:pt x="19759" y="5863"/>
                    <a:pt x="19759" y="10806"/>
                  </a:cubicBezTo>
                  <a:cubicBezTo>
                    <a:pt x="19759" y="15749"/>
                    <a:pt x="15731" y="19764"/>
                    <a:pt x="10797" y="19764"/>
                  </a:cubicBezTo>
                  <a:cubicBezTo>
                    <a:pt x="5864" y="19764"/>
                    <a:pt x="1841" y="15749"/>
                    <a:pt x="1841" y="10806"/>
                  </a:cubicBezTo>
                  <a:cubicBezTo>
                    <a:pt x="1841" y="5863"/>
                    <a:pt x="5854" y="1848"/>
                    <a:pt x="10797" y="1848"/>
                  </a:cubicBezTo>
                  <a:close/>
                  <a:moveTo>
                    <a:pt x="10797" y="0"/>
                  </a:moveTo>
                  <a:cubicBezTo>
                    <a:pt x="4843" y="0"/>
                    <a:pt x="0" y="4848"/>
                    <a:pt x="0" y="10800"/>
                  </a:cubicBezTo>
                  <a:cubicBezTo>
                    <a:pt x="0" y="16758"/>
                    <a:pt x="4843" y="21600"/>
                    <a:pt x="10797" y="21600"/>
                  </a:cubicBezTo>
                  <a:cubicBezTo>
                    <a:pt x="16752" y="21600"/>
                    <a:pt x="21600" y="16758"/>
                    <a:pt x="21600" y="10800"/>
                  </a:cubicBezTo>
                  <a:cubicBezTo>
                    <a:pt x="21600" y="4842"/>
                    <a:pt x="16752" y="0"/>
                    <a:pt x="10797"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1"/>
            <p:cNvSpPr/>
            <p:nvPr/>
          </p:nvSpPr>
          <p:spPr>
            <a:xfrm>
              <a:off x="732709" y="552216"/>
              <a:ext cx="84192" cy="70934"/>
            </a:xfrm>
            <a:custGeom>
              <a:rect b="b" l="l" r="r" t="t"/>
              <a:pathLst>
                <a:path extrusionOk="0" h="21600" w="21600">
                  <a:moveTo>
                    <a:pt x="10828" y="0"/>
                  </a:moveTo>
                  <a:cubicBezTo>
                    <a:pt x="10817" y="0"/>
                    <a:pt x="10806" y="0"/>
                    <a:pt x="10806" y="0"/>
                  </a:cubicBezTo>
                  <a:cubicBezTo>
                    <a:pt x="4830" y="0"/>
                    <a:pt x="0" y="4831"/>
                    <a:pt x="0" y="10793"/>
                  </a:cubicBezTo>
                  <a:cubicBezTo>
                    <a:pt x="0" y="16755"/>
                    <a:pt x="4830" y="21600"/>
                    <a:pt x="10806" y="21600"/>
                  </a:cubicBezTo>
                  <a:cubicBezTo>
                    <a:pt x="16770" y="21600"/>
                    <a:pt x="21600" y="16769"/>
                    <a:pt x="21600" y="10793"/>
                  </a:cubicBezTo>
                  <a:cubicBezTo>
                    <a:pt x="21600" y="4831"/>
                    <a:pt x="16804" y="0"/>
                    <a:pt x="10828"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1"/>
            <p:cNvSpPr/>
            <p:nvPr/>
          </p:nvSpPr>
          <p:spPr>
            <a:xfrm>
              <a:off x="724533" y="545321"/>
              <a:ext cx="100544" cy="84635"/>
            </a:xfrm>
            <a:custGeom>
              <a:rect b="b" l="l" r="r" t="t"/>
              <a:pathLst>
                <a:path extrusionOk="0" h="21600" w="21591">
                  <a:moveTo>
                    <a:pt x="10800" y="3497"/>
                  </a:moveTo>
                  <a:cubicBezTo>
                    <a:pt x="14833" y="3497"/>
                    <a:pt x="18098" y="6768"/>
                    <a:pt x="18089" y="10806"/>
                  </a:cubicBezTo>
                  <a:cubicBezTo>
                    <a:pt x="18089" y="14832"/>
                    <a:pt x="14814" y="18103"/>
                    <a:pt x="10800" y="18103"/>
                  </a:cubicBezTo>
                  <a:cubicBezTo>
                    <a:pt x="6776" y="18103"/>
                    <a:pt x="3502" y="14844"/>
                    <a:pt x="3502" y="10806"/>
                  </a:cubicBezTo>
                  <a:cubicBezTo>
                    <a:pt x="3502" y="6790"/>
                    <a:pt x="6776" y="3497"/>
                    <a:pt x="10800" y="3497"/>
                  </a:cubicBezTo>
                  <a:close/>
                  <a:moveTo>
                    <a:pt x="10800" y="0"/>
                  </a:moveTo>
                  <a:cubicBezTo>
                    <a:pt x="4840" y="0"/>
                    <a:pt x="0" y="4839"/>
                    <a:pt x="0" y="10794"/>
                  </a:cubicBezTo>
                  <a:cubicBezTo>
                    <a:pt x="0" y="16750"/>
                    <a:pt x="4840" y="21600"/>
                    <a:pt x="10800" y="21600"/>
                  </a:cubicBezTo>
                  <a:cubicBezTo>
                    <a:pt x="16750" y="21600"/>
                    <a:pt x="21600" y="16761"/>
                    <a:pt x="21591" y="10794"/>
                  </a:cubicBezTo>
                  <a:cubicBezTo>
                    <a:pt x="21591" y="4850"/>
                    <a:pt x="16750" y="0"/>
                    <a:pt x="10800"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1"/>
            <p:cNvSpPr/>
            <p:nvPr/>
          </p:nvSpPr>
          <p:spPr>
            <a:xfrm>
              <a:off x="67132" y="6850"/>
              <a:ext cx="800814" cy="518054"/>
            </a:xfrm>
            <a:custGeom>
              <a:rect b="b" l="l" r="r" t="t"/>
              <a:pathLst>
                <a:path extrusionOk="0" h="21600" w="21600">
                  <a:moveTo>
                    <a:pt x="0" y="0"/>
                  </a:moveTo>
                  <a:lnTo>
                    <a:pt x="0" y="21600"/>
                  </a:lnTo>
                  <a:lnTo>
                    <a:pt x="21600" y="21600"/>
                  </a:lnTo>
                  <a:lnTo>
                    <a:pt x="21422" y="17981"/>
                  </a:lnTo>
                  <a:lnTo>
                    <a:pt x="17627" y="12947"/>
                  </a:lnTo>
                  <a:lnTo>
                    <a:pt x="10558" y="10544"/>
                  </a:lnTo>
                  <a:lnTo>
                    <a:pt x="9300"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1"/>
            <p:cNvSpPr/>
            <p:nvPr/>
          </p:nvSpPr>
          <p:spPr>
            <a:xfrm>
              <a:off x="59000" y="44"/>
              <a:ext cx="817103" cy="531710"/>
            </a:xfrm>
            <a:custGeom>
              <a:rect b="b" l="l" r="r" t="t"/>
              <a:pathLst>
                <a:path extrusionOk="0" h="21600" w="21596">
                  <a:moveTo>
                    <a:pt x="9144" y="555"/>
                  </a:moveTo>
                  <a:lnTo>
                    <a:pt x="10349" y="10593"/>
                  </a:lnTo>
                  <a:cubicBezTo>
                    <a:pt x="10363" y="10702"/>
                    <a:pt x="10424" y="10792"/>
                    <a:pt x="10507" y="10819"/>
                  </a:cubicBezTo>
                  <a:lnTo>
                    <a:pt x="17377" y="13140"/>
                  </a:lnTo>
                  <a:lnTo>
                    <a:pt x="21000" y="17916"/>
                  </a:lnTo>
                  <a:lnTo>
                    <a:pt x="21151" y="21043"/>
                  </a:lnTo>
                  <a:lnTo>
                    <a:pt x="430" y="21043"/>
                  </a:lnTo>
                  <a:lnTo>
                    <a:pt x="430" y="555"/>
                  </a:lnTo>
                  <a:close/>
                  <a:moveTo>
                    <a:pt x="215" y="0"/>
                  </a:moveTo>
                  <a:cubicBezTo>
                    <a:pt x="96" y="0"/>
                    <a:pt x="0" y="126"/>
                    <a:pt x="0" y="278"/>
                  </a:cubicBezTo>
                  <a:lnTo>
                    <a:pt x="0" y="21324"/>
                  </a:lnTo>
                  <a:cubicBezTo>
                    <a:pt x="0" y="21476"/>
                    <a:pt x="96" y="21600"/>
                    <a:pt x="215" y="21600"/>
                  </a:cubicBezTo>
                  <a:lnTo>
                    <a:pt x="21380" y="21600"/>
                  </a:lnTo>
                  <a:cubicBezTo>
                    <a:pt x="21440" y="21600"/>
                    <a:pt x="21497" y="21569"/>
                    <a:pt x="21539" y="21517"/>
                  </a:cubicBezTo>
                  <a:cubicBezTo>
                    <a:pt x="21579" y="21462"/>
                    <a:pt x="21600" y="21386"/>
                    <a:pt x="21595" y="21311"/>
                  </a:cubicBezTo>
                  <a:lnTo>
                    <a:pt x="21421" y="17779"/>
                  </a:lnTo>
                  <a:cubicBezTo>
                    <a:pt x="21417" y="17713"/>
                    <a:pt x="21396" y="17648"/>
                    <a:pt x="21361" y="17602"/>
                  </a:cubicBezTo>
                  <a:lnTo>
                    <a:pt x="17641" y="12700"/>
                  </a:lnTo>
                  <a:cubicBezTo>
                    <a:pt x="17613" y="12664"/>
                    <a:pt x="17578" y="12638"/>
                    <a:pt x="17541" y="12625"/>
                  </a:cubicBezTo>
                  <a:lnTo>
                    <a:pt x="10750" y="10329"/>
                  </a:lnTo>
                  <a:lnTo>
                    <a:pt x="9540" y="237"/>
                  </a:lnTo>
                  <a:cubicBezTo>
                    <a:pt x="9523" y="101"/>
                    <a:pt x="9435" y="0"/>
                    <a:pt x="9328"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1"/>
            <p:cNvSpPr/>
            <p:nvPr/>
          </p:nvSpPr>
          <p:spPr>
            <a:xfrm>
              <a:off x="143457" y="464179"/>
              <a:ext cx="630089" cy="60725"/>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1"/>
            <p:cNvSpPr/>
            <p:nvPr/>
          </p:nvSpPr>
          <p:spPr>
            <a:xfrm>
              <a:off x="135369" y="457329"/>
              <a:ext cx="646353" cy="74425"/>
            </a:xfrm>
            <a:custGeom>
              <a:rect b="b" l="l" r="r" t="t"/>
              <a:pathLst>
                <a:path extrusionOk="0" h="21600" w="21600">
                  <a:moveTo>
                    <a:pt x="21055" y="3963"/>
                  </a:moveTo>
                  <a:lnTo>
                    <a:pt x="21055" y="17624"/>
                  </a:lnTo>
                  <a:lnTo>
                    <a:pt x="542" y="17624"/>
                  </a:lnTo>
                  <a:lnTo>
                    <a:pt x="542" y="3963"/>
                  </a:lnTo>
                  <a:close/>
                  <a:moveTo>
                    <a:pt x="0" y="0"/>
                  </a:moveTo>
                  <a:lnTo>
                    <a:pt x="0" y="21600"/>
                  </a:lnTo>
                  <a:lnTo>
                    <a:pt x="21600" y="21600"/>
                  </a:lnTo>
                  <a:lnTo>
                    <a:pt x="21600"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1"/>
            <p:cNvSpPr/>
            <p:nvPr/>
          </p:nvSpPr>
          <p:spPr>
            <a:xfrm>
              <a:off x="716224" y="403500"/>
              <a:ext cx="151678" cy="121404"/>
            </a:xfrm>
            <a:custGeom>
              <a:rect b="b" l="l" r="r" t="t"/>
              <a:pathLst>
                <a:path extrusionOk="0" h="21600" w="21600">
                  <a:moveTo>
                    <a:pt x="14922" y="0"/>
                  </a:moveTo>
                  <a:cubicBezTo>
                    <a:pt x="6269" y="2964"/>
                    <a:pt x="0" y="11504"/>
                    <a:pt x="0" y="21600"/>
                  </a:cubicBezTo>
                  <a:lnTo>
                    <a:pt x="21600" y="21600"/>
                  </a:lnTo>
                  <a:lnTo>
                    <a:pt x="20669" y="6157"/>
                  </a:lnTo>
                  <a:lnTo>
                    <a:pt x="14922"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1"/>
            <p:cNvSpPr/>
            <p:nvPr/>
          </p:nvSpPr>
          <p:spPr>
            <a:xfrm>
              <a:off x="708092" y="395677"/>
              <a:ext cx="168517" cy="136077"/>
            </a:xfrm>
            <a:custGeom>
              <a:rect b="b" l="l" r="r" t="t"/>
              <a:pathLst>
                <a:path extrusionOk="0" h="21600" w="21600">
                  <a:moveTo>
                    <a:pt x="14202" y="2490"/>
                  </a:moveTo>
                  <a:lnTo>
                    <a:pt x="18626" y="7205"/>
                  </a:lnTo>
                  <a:lnTo>
                    <a:pt x="19374" y="19425"/>
                  </a:lnTo>
                  <a:lnTo>
                    <a:pt x="2113" y="19425"/>
                  </a:lnTo>
                  <a:cubicBezTo>
                    <a:pt x="2527" y="11772"/>
                    <a:pt x="7257" y="5121"/>
                    <a:pt x="14202" y="2490"/>
                  </a:cubicBezTo>
                  <a:close/>
                  <a:moveTo>
                    <a:pt x="14774" y="0"/>
                  </a:moveTo>
                  <a:lnTo>
                    <a:pt x="14156" y="203"/>
                  </a:lnTo>
                  <a:cubicBezTo>
                    <a:pt x="5693" y="3080"/>
                    <a:pt x="0" y="11245"/>
                    <a:pt x="0" y="20520"/>
                  </a:cubicBezTo>
                  <a:lnTo>
                    <a:pt x="0" y="21600"/>
                  </a:lnTo>
                  <a:lnTo>
                    <a:pt x="21600" y="21600"/>
                  </a:lnTo>
                  <a:lnTo>
                    <a:pt x="20665" y="6265"/>
                  </a:lnTo>
                  <a:lnTo>
                    <a:pt x="14774"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0" name="Google Shape;1260;p11"/>
            <p:cNvCxnSpPr/>
            <p:nvPr/>
          </p:nvCxnSpPr>
          <p:spPr>
            <a:xfrm>
              <a:off x="265435" y="498961"/>
              <a:ext cx="458126" cy="1"/>
            </a:xfrm>
            <a:prstGeom prst="straightConnector1">
              <a:avLst/>
            </a:prstGeom>
            <a:noFill/>
            <a:ln>
              <a:noFill/>
            </a:ln>
          </p:spPr>
        </p:cxnSp>
        <p:sp>
          <p:nvSpPr>
            <p:cNvPr id="1261" name="Google Shape;1261;p11"/>
            <p:cNvSpPr/>
            <p:nvPr/>
          </p:nvSpPr>
          <p:spPr>
            <a:xfrm>
              <a:off x="261457" y="492611"/>
              <a:ext cx="466170" cy="12701"/>
            </a:xfrm>
            <a:custGeom>
              <a:rect b="b" l="l" r="r" t="t"/>
              <a:pathLst>
                <a:path extrusionOk="0" h="21600" w="21600">
                  <a:moveTo>
                    <a:pt x="188" y="0"/>
                  </a:moveTo>
                  <a:cubicBezTo>
                    <a:pt x="86" y="0"/>
                    <a:pt x="0" y="4909"/>
                    <a:pt x="0" y="10800"/>
                  </a:cubicBezTo>
                  <a:cubicBezTo>
                    <a:pt x="0" y="16691"/>
                    <a:pt x="86" y="21600"/>
                    <a:pt x="188" y="21600"/>
                  </a:cubicBezTo>
                  <a:lnTo>
                    <a:pt x="21412" y="21600"/>
                  </a:lnTo>
                  <a:cubicBezTo>
                    <a:pt x="21512" y="21600"/>
                    <a:pt x="21598" y="16691"/>
                    <a:pt x="21600" y="10800"/>
                  </a:cubicBezTo>
                  <a:cubicBezTo>
                    <a:pt x="21600" y="4909"/>
                    <a:pt x="21516" y="0"/>
                    <a:pt x="21412"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1"/>
            <p:cNvSpPr/>
            <p:nvPr/>
          </p:nvSpPr>
          <p:spPr>
            <a:xfrm>
              <a:off x="306227" y="6894"/>
              <a:ext cx="488444" cy="399568"/>
            </a:xfrm>
            <a:custGeom>
              <a:rect b="b" l="l" r="r" t="t"/>
              <a:pathLst>
                <a:path extrusionOk="0" h="21600" w="21600">
                  <a:moveTo>
                    <a:pt x="0" y="0"/>
                  </a:moveTo>
                  <a:cubicBezTo>
                    <a:pt x="0" y="244"/>
                    <a:pt x="14" y="490"/>
                    <a:pt x="51" y="738"/>
                  </a:cubicBezTo>
                  <a:lnTo>
                    <a:pt x="2111" y="14409"/>
                  </a:lnTo>
                  <a:cubicBezTo>
                    <a:pt x="2402" y="16301"/>
                    <a:pt x="3752" y="17842"/>
                    <a:pt x="5554" y="18327"/>
                  </a:cubicBezTo>
                  <a:lnTo>
                    <a:pt x="17146" y="21442"/>
                  </a:lnTo>
                  <a:cubicBezTo>
                    <a:pt x="17541" y="21550"/>
                    <a:pt x="17939" y="21600"/>
                    <a:pt x="18332" y="21600"/>
                  </a:cubicBezTo>
                  <a:cubicBezTo>
                    <a:pt x="19569" y="21600"/>
                    <a:pt x="20740" y="21086"/>
                    <a:pt x="21600" y="20217"/>
                  </a:cubicBezTo>
                  <a:lnTo>
                    <a:pt x="18326" y="16784"/>
                  </a:lnTo>
                  <a:lnTo>
                    <a:pt x="6735" y="13671"/>
                  </a:lnTo>
                  <a:lnTo>
                    <a:pt x="4671"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1"/>
            <p:cNvSpPr/>
            <p:nvPr/>
          </p:nvSpPr>
          <p:spPr>
            <a:xfrm>
              <a:off x="298139" y="44"/>
              <a:ext cx="504620" cy="413224"/>
            </a:xfrm>
            <a:custGeom>
              <a:rect b="b" l="l" r="r" t="t"/>
              <a:pathLst>
                <a:path extrusionOk="0" h="21600" w="21600">
                  <a:moveTo>
                    <a:pt x="4572" y="714"/>
                  </a:moveTo>
                  <a:lnTo>
                    <a:pt x="6525" y="13630"/>
                  </a:lnTo>
                  <a:cubicBezTo>
                    <a:pt x="6547" y="13771"/>
                    <a:pt x="6646" y="13886"/>
                    <a:pt x="6780" y="13921"/>
                  </a:cubicBezTo>
                  <a:lnTo>
                    <a:pt x="17907" y="16908"/>
                  </a:lnTo>
                  <a:lnTo>
                    <a:pt x="20754" y="19890"/>
                  </a:lnTo>
                  <a:cubicBezTo>
                    <a:pt x="20003" y="20533"/>
                    <a:pt x="19071" y="20882"/>
                    <a:pt x="18093" y="20882"/>
                  </a:cubicBezTo>
                  <a:cubicBezTo>
                    <a:pt x="17735" y="20882"/>
                    <a:pt x="17380" y="20833"/>
                    <a:pt x="17031" y="20743"/>
                  </a:cubicBezTo>
                  <a:lnTo>
                    <a:pt x="5813" y="17733"/>
                  </a:lnTo>
                  <a:cubicBezTo>
                    <a:pt x="4202" y="17298"/>
                    <a:pt x="2998" y="15926"/>
                    <a:pt x="2741" y="14235"/>
                  </a:cubicBezTo>
                  <a:lnTo>
                    <a:pt x="743" y="1012"/>
                  </a:lnTo>
                  <a:cubicBezTo>
                    <a:pt x="730" y="917"/>
                    <a:pt x="717" y="820"/>
                    <a:pt x="711" y="714"/>
                  </a:cubicBezTo>
                  <a:close/>
                  <a:moveTo>
                    <a:pt x="346" y="0"/>
                  </a:moveTo>
                  <a:cubicBezTo>
                    <a:pt x="255" y="0"/>
                    <a:pt x="166" y="37"/>
                    <a:pt x="100" y="104"/>
                  </a:cubicBezTo>
                  <a:cubicBezTo>
                    <a:pt x="34" y="171"/>
                    <a:pt x="0" y="261"/>
                    <a:pt x="0" y="358"/>
                  </a:cubicBezTo>
                  <a:cubicBezTo>
                    <a:pt x="2" y="649"/>
                    <a:pt x="19" y="892"/>
                    <a:pt x="51" y="1125"/>
                  </a:cubicBezTo>
                  <a:lnTo>
                    <a:pt x="2049" y="14344"/>
                  </a:lnTo>
                  <a:cubicBezTo>
                    <a:pt x="2348" y="16317"/>
                    <a:pt x="3753" y="17918"/>
                    <a:pt x="5634" y="18424"/>
                  </a:cubicBezTo>
                  <a:lnTo>
                    <a:pt x="16852" y="21436"/>
                  </a:lnTo>
                  <a:cubicBezTo>
                    <a:pt x="17257" y="21542"/>
                    <a:pt x="17669" y="21600"/>
                    <a:pt x="18087" y="21600"/>
                  </a:cubicBezTo>
                  <a:cubicBezTo>
                    <a:pt x="19368" y="21600"/>
                    <a:pt x="20577" y="21089"/>
                    <a:pt x="21494" y="20163"/>
                  </a:cubicBezTo>
                  <a:cubicBezTo>
                    <a:pt x="21560" y="20094"/>
                    <a:pt x="21600" y="20006"/>
                    <a:pt x="21600" y="19911"/>
                  </a:cubicBezTo>
                  <a:cubicBezTo>
                    <a:pt x="21600" y="19817"/>
                    <a:pt x="21564" y="19724"/>
                    <a:pt x="21500" y="19657"/>
                  </a:cubicBezTo>
                  <a:lnTo>
                    <a:pt x="18331" y="16342"/>
                  </a:lnTo>
                  <a:cubicBezTo>
                    <a:pt x="18288" y="16296"/>
                    <a:pt x="18231" y="16261"/>
                    <a:pt x="18170" y="16245"/>
                  </a:cubicBezTo>
                  <a:lnTo>
                    <a:pt x="7172" y="13290"/>
                  </a:lnTo>
                  <a:lnTo>
                    <a:pt x="5212" y="305"/>
                  </a:lnTo>
                  <a:cubicBezTo>
                    <a:pt x="5185" y="129"/>
                    <a:pt x="5040" y="0"/>
                    <a:pt x="4867"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1"/>
            <p:cNvSpPr/>
            <p:nvPr/>
          </p:nvSpPr>
          <p:spPr>
            <a:xfrm>
              <a:off x="67132" y="6850"/>
              <a:ext cx="69917" cy="518054"/>
            </a:xfrm>
            <a:prstGeom prst="rect">
              <a:avLst/>
            </a:pr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1"/>
            <p:cNvSpPr/>
            <p:nvPr/>
          </p:nvSpPr>
          <p:spPr>
            <a:xfrm>
              <a:off x="58956" y="-1"/>
              <a:ext cx="86225" cy="531755"/>
            </a:xfrm>
            <a:custGeom>
              <a:rect b="b" l="l" r="r" t="t"/>
              <a:pathLst>
                <a:path extrusionOk="0" h="21600" w="21600">
                  <a:moveTo>
                    <a:pt x="17537" y="555"/>
                  </a:moveTo>
                  <a:lnTo>
                    <a:pt x="17537" y="21043"/>
                  </a:lnTo>
                  <a:lnTo>
                    <a:pt x="4085" y="21043"/>
                  </a:lnTo>
                  <a:lnTo>
                    <a:pt x="4085" y="555"/>
                  </a:lnTo>
                  <a:close/>
                  <a:moveTo>
                    <a:pt x="0" y="0"/>
                  </a:moveTo>
                  <a:lnTo>
                    <a:pt x="0" y="21600"/>
                  </a:lnTo>
                  <a:lnTo>
                    <a:pt x="21600" y="21600"/>
                  </a:lnTo>
                  <a:lnTo>
                    <a:pt x="21600"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1"/>
            <p:cNvSpPr/>
            <p:nvPr/>
          </p:nvSpPr>
          <p:spPr>
            <a:xfrm>
              <a:off x="67132" y="355946"/>
              <a:ext cx="200690" cy="169002"/>
            </a:xfrm>
            <a:custGeom>
              <a:rect b="b" l="l" r="r" t="t"/>
              <a:pathLst>
                <a:path extrusionOk="0" h="21600" w="21600">
                  <a:moveTo>
                    <a:pt x="0" y="0"/>
                  </a:moveTo>
                  <a:lnTo>
                    <a:pt x="0" y="21600"/>
                  </a:lnTo>
                  <a:lnTo>
                    <a:pt x="21600" y="21600"/>
                  </a:lnTo>
                  <a:cubicBezTo>
                    <a:pt x="21600" y="9665"/>
                    <a:pt x="11925" y="0"/>
                    <a:pt x="0" y="0"/>
                  </a:cubicBez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1"/>
            <p:cNvSpPr/>
            <p:nvPr/>
          </p:nvSpPr>
          <p:spPr>
            <a:xfrm>
              <a:off x="58956" y="349140"/>
              <a:ext cx="216954" cy="182614"/>
            </a:xfrm>
            <a:custGeom>
              <a:rect b="b" l="l" r="r" t="t"/>
              <a:pathLst>
                <a:path extrusionOk="0" h="21600" w="21600">
                  <a:moveTo>
                    <a:pt x="1624" y="1626"/>
                  </a:moveTo>
                  <a:cubicBezTo>
                    <a:pt x="11550" y="2044"/>
                    <a:pt x="19554" y="10047"/>
                    <a:pt x="19968" y="19979"/>
                  </a:cubicBezTo>
                  <a:lnTo>
                    <a:pt x="1624" y="19979"/>
                  </a:lnTo>
                  <a:lnTo>
                    <a:pt x="1624" y="1626"/>
                  </a:lnTo>
                  <a:close/>
                  <a:moveTo>
                    <a:pt x="0" y="0"/>
                  </a:moveTo>
                  <a:lnTo>
                    <a:pt x="0" y="21600"/>
                  </a:lnTo>
                  <a:lnTo>
                    <a:pt x="21600" y="21600"/>
                  </a:lnTo>
                  <a:lnTo>
                    <a:pt x="21600" y="20795"/>
                  </a:lnTo>
                  <a:cubicBezTo>
                    <a:pt x="21600" y="9326"/>
                    <a:pt x="12267" y="0"/>
                    <a:pt x="810"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8" name="Google Shape;1268;p11"/>
            <p:cNvCxnSpPr/>
            <p:nvPr/>
          </p:nvCxnSpPr>
          <p:spPr>
            <a:xfrm flipH="1">
              <a:off x="167454" y="6850"/>
              <a:ext cx="1" cy="371725"/>
            </a:xfrm>
            <a:prstGeom prst="straightConnector1">
              <a:avLst/>
            </a:prstGeom>
            <a:noFill/>
            <a:ln>
              <a:noFill/>
            </a:ln>
          </p:spPr>
        </p:cxnSp>
        <p:sp>
          <p:nvSpPr>
            <p:cNvPr id="1269" name="Google Shape;1269;p11"/>
            <p:cNvSpPr/>
            <p:nvPr/>
          </p:nvSpPr>
          <p:spPr>
            <a:xfrm>
              <a:off x="161104" y="3402"/>
              <a:ext cx="12701" cy="378620"/>
            </a:xfrm>
            <a:custGeom>
              <a:rect b="b" l="l" r="r" t="t"/>
              <a:pathLst>
                <a:path extrusionOk="0" h="21600" w="21600">
                  <a:moveTo>
                    <a:pt x="10800" y="0"/>
                  </a:moveTo>
                  <a:cubicBezTo>
                    <a:pt x="4813" y="0"/>
                    <a:pt x="0" y="88"/>
                    <a:pt x="0" y="197"/>
                  </a:cubicBezTo>
                  <a:lnTo>
                    <a:pt x="0" y="21403"/>
                  </a:lnTo>
                  <a:cubicBezTo>
                    <a:pt x="0" y="21514"/>
                    <a:pt x="4813" y="21600"/>
                    <a:pt x="10800" y="21600"/>
                  </a:cubicBezTo>
                  <a:cubicBezTo>
                    <a:pt x="16904" y="21600"/>
                    <a:pt x="21483" y="21514"/>
                    <a:pt x="21600" y="21403"/>
                  </a:cubicBezTo>
                  <a:lnTo>
                    <a:pt x="21600" y="197"/>
                  </a:lnTo>
                  <a:cubicBezTo>
                    <a:pt x="21600" y="88"/>
                    <a:pt x="16787" y="0"/>
                    <a:pt x="10800"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1"/>
            <p:cNvSpPr/>
            <p:nvPr/>
          </p:nvSpPr>
          <p:spPr>
            <a:xfrm>
              <a:off x="351482" y="31024"/>
              <a:ext cx="26165" cy="22055"/>
            </a:xfrm>
            <a:custGeom>
              <a:rect b="b" l="l" r="r" t="t"/>
              <a:pathLst>
                <a:path extrusionOk="0" h="21600" w="21600">
                  <a:moveTo>
                    <a:pt x="10800" y="0"/>
                  </a:moveTo>
                  <a:cubicBezTo>
                    <a:pt x="4853" y="0"/>
                    <a:pt x="0" y="4848"/>
                    <a:pt x="0" y="10822"/>
                  </a:cubicBezTo>
                  <a:cubicBezTo>
                    <a:pt x="0" y="16752"/>
                    <a:pt x="4853" y="21600"/>
                    <a:pt x="10800" y="21600"/>
                  </a:cubicBezTo>
                  <a:cubicBezTo>
                    <a:pt x="16784" y="21600"/>
                    <a:pt x="21600" y="16795"/>
                    <a:pt x="21600" y="10822"/>
                  </a:cubicBezTo>
                  <a:cubicBezTo>
                    <a:pt x="21600" y="4848"/>
                    <a:pt x="16747" y="87"/>
                    <a:pt x="10800"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1"/>
            <p:cNvSpPr/>
            <p:nvPr/>
          </p:nvSpPr>
          <p:spPr>
            <a:xfrm>
              <a:off x="361161" y="90157"/>
              <a:ext cx="26209" cy="22010"/>
            </a:xfrm>
            <a:custGeom>
              <a:rect b="b" l="l" r="r" t="t"/>
              <a:pathLst>
                <a:path extrusionOk="0" h="21600" w="21600">
                  <a:moveTo>
                    <a:pt x="10782" y="0"/>
                  </a:moveTo>
                  <a:cubicBezTo>
                    <a:pt x="4845" y="0"/>
                    <a:pt x="0" y="4858"/>
                    <a:pt x="0" y="10843"/>
                  </a:cubicBezTo>
                  <a:cubicBezTo>
                    <a:pt x="0" y="16742"/>
                    <a:pt x="4845" y="21600"/>
                    <a:pt x="10782" y="21600"/>
                  </a:cubicBezTo>
                  <a:cubicBezTo>
                    <a:pt x="16755" y="21600"/>
                    <a:pt x="21600" y="16786"/>
                    <a:pt x="21600" y="10843"/>
                  </a:cubicBezTo>
                  <a:cubicBezTo>
                    <a:pt x="21600" y="4814"/>
                    <a:pt x="16755" y="0"/>
                    <a:pt x="10782"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1"/>
            <p:cNvSpPr/>
            <p:nvPr/>
          </p:nvSpPr>
          <p:spPr>
            <a:xfrm>
              <a:off x="370928" y="149246"/>
              <a:ext cx="26165" cy="22054"/>
            </a:xfrm>
            <a:custGeom>
              <a:rect b="b" l="l" r="r" t="t"/>
              <a:pathLst>
                <a:path extrusionOk="0" h="21600" w="21600">
                  <a:moveTo>
                    <a:pt x="10764" y="0"/>
                  </a:moveTo>
                  <a:cubicBezTo>
                    <a:pt x="4816" y="0"/>
                    <a:pt x="0" y="4805"/>
                    <a:pt x="0" y="10778"/>
                  </a:cubicBezTo>
                  <a:cubicBezTo>
                    <a:pt x="0" y="16752"/>
                    <a:pt x="4816" y="21600"/>
                    <a:pt x="10764" y="21600"/>
                  </a:cubicBezTo>
                  <a:cubicBezTo>
                    <a:pt x="16747" y="21600"/>
                    <a:pt x="21600" y="16752"/>
                    <a:pt x="21600" y="10778"/>
                  </a:cubicBezTo>
                  <a:cubicBezTo>
                    <a:pt x="21600" y="4805"/>
                    <a:pt x="16747" y="0"/>
                    <a:pt x="10764"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1"/>
            <p:cNvSpPr/>
            <p:nvPr/>
          </p:nvSpPr>
          <p:spPr>
            <a:xfrm>
              <a:off x="380607" y="208290"/>
              <a:ext cx="26164" cy="22055"/>
            </a:xfrm>
            <a:custGeom>
              <a:rect b="b" l="l" r="r" t="t"/>
              <a:pathLst>
                <a:path extrusionOk="0" h="21600" w="21600">
                  <a:moveTo>
                    <a:pt x="10836" y="0"/>
                  </a:moveTo>
                  <a:cubicBezTo>
                    <a:pt x="4853" y="0"/>
                    <a:pt x="0" y="4848"/>
                    <a:pt x="0" y="10822"/>
                  </a:cubicBezTo>
                  <a:cubicBezTo>
                    <a:pt x="0" y="16752"/>
                    <a:pt x="4853" y="21600"/>
                    <a:pt x="10836" y="21600"/>
                  </a:cubicBezTo>
                  <a:cubicBezTo>
                    <a:pt x="16820" y="21600"/>
                    <a:pt x="21600" y="16752"/>
                    <a:pt x="21600" y="10822"/>
                  </a:cubicBezTo>
                  <a:cubicBezTo>
                    <a:pt x="21600" y="4848"/>
                    <a:pt x="16820" y="0"/>
                    <a:pt x="10836"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1"/>
            <p:cNvSpPr/>
            <p:nvPr/>
          </p:nvSpPr>
          <p:spPr>
            <a:xfrm>
              <a:off x="397092" y="270561"/>
              <a:ext cx="26164" cy="21966"/>
            </a:xfrm>
            <a:custGeom>
              <a:rect b="b" l="l" r="r" t="t"/>
              <a:pathLst>
                <a:path extrusionOk="0" h="21600" w="21600">
                  <a:moveTo>
                    <a:pt x="10800" y="0"/>
                  </a:moveTo>
                  <a:cubicBezTo>
                    <a:pt x="4816" y="0"/>
                    <a:pt x="0" y="4824"/>
                    <a:pt x="0" y="10822"/>
                  </a:cubicBezTo>
                  <a:cubicBezTo>
                    <a:pt x="0" y="16776"/>
                    <a:pt x="4816" y="21600"/>
                    <a:pt x="10800" y="21600"/>
                  </a:cubicBezTo>
                  <a:cubicBezTo>
                    <a:pt x="16747" y="21600"/>
                    <a:pt x="21600" y="16819"/>
                    <a:pt x="21600" y="10822"/>
                  </a:cubicBezTo>
                  <a:cubicBezTo>
                    <a:pt x="21600" y="4824"/>
                    <a:pt x="16747" y="0"/>
                    <a:pt x="10800"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1"/>
            <p:cNvSpPr/>
            <p:nvPr/>
          </p:nvSpPr>
          <p:spPr>
            <a:xfrm>
              <a:off x="458567" y="295620"/>
              <a:ext cx="26164" cy="22098"/>
            </a:xfrm>
            <a:custGeom>
              <a:rect b="b" l="l" r="r" t="t"/>
              <a:pathLst>
                <a:path extrusionOk="0" h="21600" w="21600">
                  <a:moveTo>
                    <a:pt x="10764" y="0"/>
                  </a:moveTo>
                  <a:cubicBezTo>
                    <a:pt x="4780" y="0"/>
                    <a:pt x="0" y="4838"/>
                    <a:pt x="0" y="10800"/>
                  </a:cubicBezTo>
                  <a:cubicBezTo>
                    <a:pt x="0" y="16762"/>
                    <a:pt x="4780" y="21600"/>
                    <a:pt x="10764" y="21600"/>
                  </a:cubicBezTo>
                  <a:cubicBezTo>
                    <a:pt x="16747" y="21600"/>
                    <a:pt x="21600" y="16762"/>
                    <a:pt x="21600" y="10800"/>
                  </a:cubicBezTo>
                  <a:cubicBezTo>
                    <a:pt x="21600" y="4882"/>
                    <a:pt x="16747" y="0"/>
                    <a:pt x="10764"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1"/>
            <p:cNvSpPr/>
            <p:nvPr/>
          </p:nvSpPr>
          <p:spPr>
            <a:xfrm>
              <a:off x="519998" y="313916"/>
              <a:ext cx="26165" cy="22055"/>
            </a:xfrm>
            <a:custGeom>
              <a:rect b="b" l="l" r="r" t="t"/>
              <a:pathLst>
                <a:path extrusionOk="0" h="21600" w="21600">
                  <a:moveTo>
                    <a:pt x="10800" y="0"/>
                  </a:moveTo>
                  <a:cubicBezTo>
                    <a:pt x="4816" y="0"/>
                    <a:pt x="0" y="4848"/>
                    <a:pt x="0" y="10822"/>
                  </a:cubicBezTo>
                  <a:cubicBezTo>
                    <a:pt x="0" y="16752"/>
                    <a:pt x="4816" y="21600"/>
                    <a:pt x="10800" y="21600"/>
                  </a:cubicBezTo>
                  <a:cubicBezTo>
                    <a:pt x="16784" y="21600"/>
                    <a:pt x="21600" y="16752"/>
                    <a:pt x="21600" y="10822"/>
                  </a:cubicBezTo>
                  <a:cubicBezTo>
                    <a:pt x="21600" y="4891"/>
                    <a:pt x="16784" y="43"/>
                    <a:pt x="10800"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1"/>
            <p:cNvSpPr/>
            <p:nvPr/>
          </p:nvSpPr>
          <p:spPr>
            <a:xfrm>
              <a:off x="592566" y="328368"/>
              <a:ext cx="26165" cy="22010"/>
            </a:xfrm>
            <a:custGeom>
              <a:rect b="b" l="l" r="r" t="t"/>
              <a:pathLst>
                <a:path extrusionOk="0" h="21600" w="21600">
                  <a:moveTo>
                    <a:pt x="10836" y="0"/>
                  </a:moveTo>
                  <a:cubicBezTo>
                    <a:pt x="4853" y="0"/>
                    <a:pt x="0" y="4814"/>
                    <a:pt x="0" y="10800"/>
                  </a:cubicBezTo>
                  <a:cubicBezTo>
                    <a:pt x="0" y="16699"/>
                    <a:pt x="4853" y="21600"/>
                    <a:pt x="10836" y="21600"/>
                  </a:cubicBezTo>
                  <a:cubicBezTo>
                    <a:pt x="16820" y="21600"/>
                    <a:pt x="21600" y="16786"/>
                    <a:pt x="21600" y="10800"/>
                  </a:cubicBezTo>
                  <a:cubicBezTo>
                    <a:pt x="21600" y="4771"/>
                    <a:pt x="16820" y="0"/>
                    <a:pt x="10836"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1"/>
            <p:cNvSpPr/>
            <p:nvPr/>
          </p:nvSpPr>
          <p:spPr>
            <a:xfrm>
              <a:off x="669466" y="339328"/>
              <a:ext cx="26164" cy="22099"/>
            </a:xfrm>
            <a:custGeom>
              <a:rect b="b" l="l" r="r" t="t"/>
              <a:pathLst>
                <a:path extrusionOk="0" h="21600" w="21600">
                  <a:moveTo>
                    <a:pt x="10836" y="0"/>
                  </a:moveTo>
                  <a:cubicBezTo>
                    <a:pt x="4853" y="0"/>
                    <a:pt x="0" y="4882"/>
                    <a:pt x="0" y="10800"/>
                  </a:cubicBezTo>
                  <a:cubicBezTo>
                    <a:pt x="0" y="16762"/>
                    <a:pt x="4853" y="21600"/>
                    <a:pt x="10836" y="21600"/>
                  </a:cubicBezTo>
                  <a:cubicBezTo>
                    <a:pt x="16784" y="21600"/>
                    <a:pt x="21600" y="16762"/>
                    <a:pt x="21600" y="10800"/>
                  </a:cubicBezTo>
                  <a:cubicBezTo>
                    <a:pt x="21600" y="4882"/>
                    <a:pt x="16784" y="0"/>
                    <a:pt x="10836"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1"/>
            <p:cNvSpPr/>
            <p:nvPr/>
          </p:nvSpPr>
          <p:spPr>
            <a:xfrm>
              <a:off x="8176" y="524903"/>
              <a:ext cx="918682" cy="62758"/>
            </a:xfrm>
            <a:custGeom>
              <a:rect b="b" l="l" r="r" t="t"/>
              <a:pathLst>
                <a:path extrusionOk="0" h="21600" w="21600">
                  <a:moveTo>
                    <a:pt x="1386" y="0"/>
                  </a:moveTo>
                  <a:lnTo>
                    <a:pt x="0" y="8427"/>
                  </a:lnTo>
                  <a:lnTo>
                    <a:pt x="0" y="21600"/>
                  </a:lnTo>
                  <a:lnTo>
                    <a:pt x="21600" y="21600"/>
                  </a:lnTo>
                  <a:lnTo>
                    <a:pt x="21600" y="8746"/>
                  </a:lnTo>
                  <a:lnTo>
                    <a:pt x="20215" y="0"/>
                  </a:lnTo>
                  <a:close/>
                </a:path>
              </a:pathLst>
            </a:custGeom>
            <a:solidFill>
              <a:schemeClr val="accen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1"/>
            <p:cNvSpPr/>
            <p:nvPr/>
          </p:nvSpPr>
          <p:spPr>
            <a:xfrm>
              <a:off x="44" y="518097"/>
              <a:ext cx="934946" cy="76414"/>
            </a:xfrm>
            <a:custGeom>
              <a:rect b="b" l="l" r="r" t="t"/>
              <a:pathLst>
                <a:path extrusionOk="0" h="21600" w="21600">
                  <a:moveTo>
                    <a:pt x="20007" y="3848"/>
                  </a:moveTo>
                  <a:lnTo>
                    <a:pt x="21224" y="10269"/>
                  </a:lnTo>
                  <a:lnTo>
                    <a:pt x="21224" y="17727"/>
                  </a:lnTo>
                  <a:lnTo>
                    <a:pt x="376" y="17727"/>
                  </a:lnTo>
                  <a:lnTo>
                    <a:pt x="376" y="10032"/>
                  </a:lnTo>
                  <a:lnTo>
                    <a:pt x="1593" y="3848"/>
                  </a:lnTo>
                  <a:close/>
                  <a:moveTo>
                    <a:pt x="1506" y="0"/>
                  </a:moveTo>
                  <a:lnTo>
                    <a:pt x="0" y="7633"/>
                  </a:lnTo>
                  <a:lnTo>
                    <a:pt x="0" y="21600"/>
                  </a:lnTo>
                  <a:lnTo>
                    <a:pt x="21600" y="21600"/>
                  </a:lnTo>
                  <a:lnTo>
                    <a:pt x="21600" y="7920"/>
                  </a:lnTo>
                  <a:lnTo>
                    <a:pt x="20096" y="0"/>
                  </a:ln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1" name="Google Shape;1281;p11"/>
            <p:cNvCxnSpPr/>
            <p:nvPr/>
          </p:nvCxnSpPr>
          <p:spPr>
            <a:xfrm>
              <a:off x="8176" y="562469"/>
              <a:ext cx="918682" cy="1"/>
            </a:xfrm>
            <a:prstGeom prst="straightConnector1">
              <a:avLst/>
            </a:prstGeom>
            <a:noFill/>
            <a:ln>
              <a:noFill/>
            </a:ln>
          </p:spPr>
        </p:cxnSp>
        <p:sp>
          <p:nvSpPr>
            <p:cNvPr id="1282" name="Google Shape;1282;p11"/>
            <p:cNvSpPr/>
            <p:nvPr/>
          </p:nvSpPr>
          <p:spPr>
            <a:xfrm>
              <a:off x="4065" y="556097"/>
              <a:ext cx="926859" cy="12701"/>
            </a:xfrm>
            <a:custGeom>
              <a:rect b="b" l="l" r="r" t="t"/>
              <a:pathLst>
                <a:path extrusionOk="0" h="21600" w="21600">
                  <a:moveTo>
                    <a:pt x="96" y="0"/>
                  </a:moveTo>
                  <a:cubicBezTo>
                    <a:pt x="43" y="0"/>
                    <a:pt x="0" y="5017"/>
                    <a:pt x="0" y="10870"/>
                  </a:cubicBezTo>
                  <a:cubicBezTo>
                    <a:pt x="0" y="16723"/>
                    <a:pt x="44" y="21600"/>
                    <a:pt x="96" y="21600"/>
                  </a:cubicBezTo>
                  <a:lnTo>
                    <a:pt x="21505" y="21600"/>
                  </a:lnTo>
                  <a:cubicBezTo>
                    <a:pt x="21558" y="21600"/>
                    <a:pt x="21600" y="16723"/>
                    <a:pt x="21600" y="10870"/>
                  </a:cubicBezTo>
                  <a:cubicBezTo>
                    <a:pt x="21600" y="5017"/>
                    <a:pt x="21558" y="0"/>
                    <a:pt x="21505"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3" name="Google Shape;1283;p11"/>
          <p:cNvGrpSpPr/>
          <p:nvPr/>
        </p:nvGrpSpPr>
        <p:grpSpPr>
          <a:xfrm>
            <a:off x="1239259" y="3855486"/>
            <a:ext cx="217662" cy="213548"/>
            <a:chOff x="44" y="-1"/>
            <a:chExt cx="217661" cy="213547"/>
          </a:xfrm>
        </p:grpSpPr>
        <p:sp>
          <p:nvSpPr>
            <p:cNvPr id="1284" name="Google Shape;1284;p11"/>
            <p:cNvSpPr/>
            <p:nvPr/>
          </p:nvSpPr>
          <p:spPr>
            <a:xfrm>
              <a:off x="44" y="-1"/>
              <a:ext cx="217661" cy="213547"/>
            </a:xfrm>
            <a:custGeom>
              <a:rect b="b" l="l" r="r" t="t"/>
              <a:pathLst>
                <a:path extrusionOk="0" h="21600" w="21600">
                  <a:moveTo>
                    <a:pt x="10796" y="0"/>
                  </a:moveTo>
                  <a:cubicBezTo>
                    <a:pt x="4829" y="0"/>
                    <a:pt x="0" y="4148"/>
                    <a:pt x="0" y="9272"/>
                  </a:cubicBezTo>
                  <a:cubicBezTo>
                    <a:pt x="0" y="12919"/>
                    <a:pt x="2467" y="16074"/>
                    <a:pt x="6045" y="17586"/>
                  </a:cubicBezTo>
                  <a:lnTo>
                    <a:pt x="1967" y="21600"/>
                  </a:lnTo>
                  <a:lnTo>
                    <a:pt x="9342" y="18445"/>
                  </a:lnTo>
                  <a:cubicBezTo>
                    <a:pt x="9817" y="18508"/>
                    <a:pt x="10300" y="18539"/>
                    <a:pt x="10796" y="18539"/>
                  </a:cubicBezTo>
                  <a:cubicBezTo>
                    <a:pt x="16762" y="18539"/>
                    <a:pt x="21600" y="14391"/>
                    <a:pt x="21600" y="9272"/>
                  </a:cubicBezTo>
                  <a:cubicBezTo>
                    <a:pt x="21600" y="4148"/>
                    <a:pt x="16762" y="0"/>
                    <a:pt x="10796" y="0"/>
                  </a:cubicBezTo>
                  <a:close/>
                </a:path>
              </a:pathLst>
            </a:custGeom>
            <a:solidFill>
              <a:srgbClr val="2D276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1"/>
            <p:cNvSpPr/>
            <p:nvPr/>
          </p:nvSpPr>
          <p:spPr>
            <a:xfrm>
              <a:off x="65032" y="23933"/>
              <a:ext cx="87685" cy="131128"/>
            </a:xfrm>
            <a:custGeom>
              <a:rect b="b" l="l" r="r" t="t"/>
              <a:pathLst>
                <a:path extrusionOk="0" h="21600" w="21600">
                  <a:moveTo>
                    <a:pt x="21600" y="0"/>
                  </a:moveTo>
                  <a:lnTo>
                    <a:pt x="0" y="12272"/>
                  </a:lnTo>
                  <a:lnTo>
                    <a:pt x="12271" y="12272"/>
                  </a:lnTo>
                  <a:lnTo>
                    <a:pt x="0" y="21600"/>
                  </a:lnTo>
                  <a:lnTo>
                    <a:pt x="21600" y="9328"/>
                  </a:lnTo>
                  <a:lnTo>
                    <a:pt x="9329" y="9328"/>
                  </a:lnTo>
                  <a:lnTo>
                    <a:pt x="21600"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11"/>
          <p:cNvGrpSpPr/>
          <p:nvPr/>
        </p:nvGrpSpPr>
        <p:grpSpPr>
          <a:xfrm>
            <a:off x="7979230" y="3533749"/>
            <a:ext cx="889459" cy="1194683"/>
            <a:chOff x="0" y="0"/>
            <a:chExt cx="889458" cy="1194681"/>
          </a:xfrm>
        </p:grpSpPr>
        <p:sp>
          <p:nvSpPr>
            <p:cNvPr id="1287" name="Google Shape;1287;p11"/>
            <p:cNvSpPr/>
            <p:nvPr/>
          </p:nvSpPr>
          <p:spPr>
            <a:xfrm>
              <a:off x="0" y="0"/>
              <a:ext cx="889458" cy="939216"/>
            </a:xfrm>
            <a:prstGeom prst="ellipse">
              <a:avLst/>
            </a:prstGeom>
            <a:solidFill>
              <a:schemeClr val="accent1"/>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8" name="Google Shape;1288;p11"/>
            <p:cNvGrpSpPr/>
            <p:nvPr/>
          </p:nvGrpSpPr>
          <p:grpSpPr>
            <a:xfrm>
              <a:off x="264388" y="296638"/>
              <a:ext cx="361536" cy="898043"/>
              <a:chOff x="76" y="0"/>
              <a:chExt cx="361535" cy="898042"/>
            </a:xfrm>
          </p:grpSpPr>
          <p:cxnSp>
            <p:nvCxnSpPr>
              <p:cNvPr id="1289" name="Google Shape;1289;p11"/>
              <p:cNvCxnSpPr/>
              <p:nvPr/>
            </p:nvCxnSpPr>
            <p:spPr>
              <a:xfrm flipH="1" rot="10800000">
                <a:off x="180536"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290" name="Google Shape;1290;p11"/>
              <p:cNvCxnSpPr/>
              <p:nvPr/>
            </p:nvCxnSpPr>
            <p:spPr>
              <a:xfrm>
                <a:off x="76" y="86496"/>
                <a:ext cx="180461" cy="173187"/>
              </a:xfrm>
              <a:prstGeom prst="straightConnector1">
                <a:avLst/>
              </a:prstGeom>
              <a:noFill/>
              <a:ln cap="rnd" cmpd="sng" w="9525">
                <a:solidFill>
                  <a:srgbClr val="0D0A29"/>
                </a:solidFill>
                <a:prstDash val="solid"/>
                <a:miter lim="1030"/>
                <a:headEnd len="sm" w="sm" type="none"/>
                <a:tailEnd len="sm" w="sm" type="none"/>
              </a:ln>
            </p:spPr>
          </p:cxnSp>
          <p:cxnSp>
            <p:nvCxnSpPr>
              <p:cNvPr id="1291" name="Google Shape;1291;p11"/>
              <p:cNvCxnSpPr/>
              <p:nvPr/>
            </p:nvCxnSpPr>
            <p:spPr>
              <a:xfrm flipH="1">
                <a:off x="181151" y="0"/>
                <a:ext cx="180460" cy="173090"/>
              </a:xfrm>
              <a:prstGeom prst="straightConnector1">
                <a:avLst/>
              </a:prstGeom>
              <a:noFill/>
              <a:ln cap="rnd" cmpd="sng" w="9525">
                <a:solidFill>
                  <a:srgbClr val="0D0A29"/>
                </a:solidFill>
                <a:prstDash val="solid"/>
                <a:miter lim="1030"/>
                <a:headEnd len="sm" w="sm" type="none"/>
                <a:tailEnd len="sm" w="sm" type="none"/>
              </a:ln>
            </p:spPr>
          </p:cxnSp>
          <p:cxnSp>
            <p:nvCxnSpPr>
              <p:cNvPr id="1292" name="Google Shape;1292;p11"/>
              <p:cNvCxnSpPr/>
              <p:nvPr/>
            </p:nvCxnSpPr>
            <p:spPr>
              <a:xfrm flipH="1">
                <a:off x="181151" y="184564"/>
                <a:ext cx="180460" cy="173284"/>
              </a:xfrm>
              <a:prstGeom prst="straightConnector1">
                <a:avLst/>
              </a:prstGeom>
              <a:noFill/>
              <a:ln cap="rnd" cmpd="sng" w="9525">
                <a:solidFill>
                  <a:srgbClr val="0D0A29"/>
                </a:solidFill>
                <a:prstDash val="solid"/>
                <a:miter lim="1030"/>
                <a:headEnd len="sm" w="sm" type="none"/>
                <a:tailEnd len="sm" w="sm" type="none"/>
              </a:ln>
            </p:spPr>
          </p:cxnSp>
          <p:cxnSp>
            <p:nvCxnSpPr>
              <p:cNvPr id="1293" name="Google Shape;1293;p11"/>
              <p:cNvCxnSpPr/>
              <p:nvPr/>
            </p:nvCxnSpPr>
            <p:spPr>
              <a:xfrm>
                <a:off x="76" y="323036"/>
                <a:ext cx="180461" cy="173187"/>
              </a:xfrm>
              <a:prstGeom prst="straightConnector1">
                <a:avLst/>
              </a:prstGeom>
              <a:noFill/>
              <a:ln cap="rnd" cmpd="sng" w="9525">
                <a:solidFill>
                  <a:srgbClr val="0D0A29"/>
                </a:solidFill>
                <a:prstDash val="solid"/>
                <a:miter lim="1030"/>
                <a:headEnd len="sm" w="sm" type="none"/>
                <a:tailEnd len="sm" w="sm" type="none"/>
              </a:ln>
            </p:spPr>
          </p:cxn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sp>
        <p:nvSpPr>
          <p:cNvPr id="1298" name="Google Shape;1298;p12"/>
          <p:cNvSpPr txBox="1"/>
          <p:nvPr>
            <p:ph idx="1" type="body"/>
          </p:nvPr>
        </p:nvSpPr>
        <p:spPr>
          <a:xfrm>
            <a:off x="138122" y="907675"/>
            <a:ext cx="8420932" cy="3825690"/>
          </a:xfrm>
          <a:prstGeom prst="rect">
            <a:avLst/>
          </a:prstGeom>
          <a:noFill/>
          <a:ln>
            <a:noFill/>
          </a:ln>
        </p:spPr>
        <p:txBody>
          <a:bodyPr anchorCtr="0" anchor="t" bIns="91400" lIns="91400" spcFirstLastPara="1" rIns="91400" wrap="square" tIns="91400">
            <a:normAutofit/>
          </a:bodyPr>
          <a:lstStyle/>
          <a:p>
            <a:pPr indent="0" lvl="0" marL="0" rtl="0" algn="l">
              <a:lnSpc>
                <a:spcPct val="115000"/>
              </a:lnSpc>
              <a:spcBef>
                <a:spcPts val="0"/>
              </a:spcBef>
              <a:spcAft>
                <a:spcPts val="0"/>
              </a:spcAft>
              <a:buSzPts val="1745"/>
              <a:buNone/>
            </a:pPr>
            <a:r>
              <a:rPr b="1" lang="en-US" sz="1645">
                <a:latin typeface="Arial"/>
                <a:ea typeface="Arial"/>
                <a:cs typeface="Arial"/>
                <a:sym typeface="Arial"/>
              </a:rPr>
              <a:t>Different machine learning models that can be used for energy consumption analysis. Some of the models are:</a:t>
            </a:r>
            <a:br>
              <a:rPr b="1" lang="en-US" sz="1645">
                <a:latin typeface="Arial"/>
                <a:ea typeface="Arial"/>
                <a:cs typeface="Arial"/>
                <a:sym typeface="Arial"/>
              </a:rPr>
            </a:br>
            <a:endParaRPr sz="1300">
              <a:latin typeface="Arial"/>
              <a:ea typeface="Arial"/>
              <a:cs typeface="Arial"/>
              <a:sym typeface="Arial"/>
            </a:endParaRPr>
          </a:p>
          <a:p>
            <a:pPr indent="-301624" lvl="0" marL="443483" rtl="0" algn="l">
              <a:lnSpc>
                <a:spcPct val="115000"/>
              </a:lnSpc>
              <a:spcBef>
                <a:spcPts val="0"/>
              </a:spcBef>
              <a:spcAft>
                <a:spcPts val="0"/>
              </a:spcAft>
              <a:buSzPts val="1600"/>
              <a:buFont typeface="Arial"/>
              <a:buChar char="●"/>
            </a:pPr>
            <a:r>
              <a:rPr lang="en-US" sz="1645">
                <a:latin typeface="Arial"/>
                <a:ea typeface="Arial"/>
                <a:cs typeface="Arial"/>
                <a:sym typeface="Arial"/>
              </a:rPr>
              <a:t>Multiple Linear Regression:</a:t>
            </a:r>
            <a:endParaRPr sz="1300">
              <a:latin typeface="Arial"/>
              <a:ea typeface="Arial"/>
              <a:cs typeface="Arial"/>
              <a:sym typeface="Arial"/>
            </a:endParaRPr>
          </a:p>
          <a:p>
            <a:pPr indent="-301624" lvl="0" marL="443483" rtl="0" algn="l">
              <a:lnSpc>
                <a:spcPct val="115000"/>
              </a:lnSpc>
              <a:spcBef>
                <a:spcPts val="0"/>
              </a:spcBef>
              <a:spcAft>
                <a:spcPts val="0"/>
              </a:spcAft>
              <a:buSzPts val="1600"/>
              <a:buFont typeface="Arial"/>
              <a:buChar char="●"/>
            </a:pPr>
            <a:r>
              <a:rPr lang="en-US" sz="1645">
                <a:latin typeface="Arial"/>
                <a:ea typeface="Arial"/>
                <a:cs typeface="Arial"/>
                <a:sym typeface="Arial"/>
              </a:rPr>
              <a:t>Random Forest Regressor: </a:t>
            </a:r>
            <a:endParaRPr sz="1300">
              <a:latin typeface="Arial"/>
              <a:ea typeface="Arial"/>
              <a:cs typeface="Arial"/>
              <a:sym typeface="Arial"/>
            </a:endParaRPr>
          </a:p>
          <a:p>
            <a:pPr indent="-301624" lvl="0" marL="443483" rtl="0" algn="l">
              <a:lnSpc>
                <a:spcPct val="115000"/>
              </a:lnSpc>
              <a:spcBef>
                <a:spcPts val="0"/>
              </a:spcBef>
              <a:spcAft>
                <a:spcPts val="0"/>
              </a:spcAft>
              <a:buSzPts val="1600"/>
              <a:buFont typeface="Arial"/>
              <a:buChar char="●"/>
            </a:pPr>
            <a:r>
              <a:rPr lang="en-US" sz="1645">
                <a:latin typeface="Arial"/>
                <a:ea typeface="Arial"/>
                <a:cs typeface="Arial"/>
                <a:sym typeface="Arial"/>
              </a:rPr>
              <a:t>Decision Tree Regressor: </a:t>
            </a:r>
            <a:endParaRPr sz="1300">
              <a:latin typeface="Arial"/>
              <a:ea typeface="Arial"/>
              <a:cs typeface="Arial"/>
              <a:sym typeface="Arial"/>
            </a:endParaRPr>
          </a:p>
          <a:p>
            <a:pPr indent="-301624" lvl="0" marL="443483" rtl="0" algn="l">
              <a:lnSpc>
                <a:spcPct val="115000"/>
              </a:lnSpc>
              <a:spcBef>
                <a:spcPts val="0"/>
              </a:spcBef>
              <a:spcAft>
                <a:spcPts val="0"/>
              </a:spcAft>
              <a:buSzPts val="1600"/>
              <a:buFont typeface="Arial"/>
              <a:buChar char="●"/>
            </a:pPr>
            <a:r>
              <a:rPr lang="en-US" sz="1645">
                <a:latin typeface="Arial"/>
                <a:ea typeface="Arial"/>
                <a:cs typeface="Arial"/>
                <a:sym typeface="Arial"/>
              </a:rPr>
              <a:t>Extreme Gradient Boosting Regressor:</a:t>
            </a:r>
            <a:endParaRPr sz="1300">
              <a:latin typeface="Arial"/>
              <a:ea typeface="Arial"/>
              <a:cs typeface="Arial"/>
              <a:sym typeface="Arial"/>
            </a:endParaRPr>
          </a:p>
          <a:p>
            <a:pPr indent="-301624" lvl="0" marL="443483" rtl="0" algn="l">
              <a:lnSpc>
                <a:spcPct val="115000"/>
              </a:lnSpc>
              <a:spcBef>
                <a:spcPts val="0"/>
              </a:spcBef>
              <a:spcAft>
                <a:spcPts val="0"/>
              </a:spcAft>
              <a:buSzPts val="1600"/>
              <a:buFont typeface="Arial"/>
              <a:buChar char="●"/>
            </a:pPr>
            <a:r>
              <a:rPr lang="en-US" sz="1645">
                <a:latin typeface="Arial"/>
                <a:ea typeface="Arial"/>
                <a:cs typeface="Arial"/>
                <a:sym typeface="Arial"/>
              </a:rPr>
              <a:t>Support Vector Machines: </a:t>
            </a:r>
            <a:endParaRPr sz="1300">
              <a:latin typeface="Arial"/>
              <a:ea typeface="Arial"/>
              <a:cs typeface="Arial"/>
              <a:sym typeface="Arial"/>
            </a:endParaRPr>
          </a:p>
          <a:p>
            <a:pPr indent="-301624" lvl="0" marL="443483" rtl="0" algn="l">
              <a:lnSpc>
                <a:spcPct val="115000"/>
              </a:lnSpc>
              <a:spcBef>
                <a:spcPts val="0"/>
              </a:spcBef>
              <a:spcAft>
                <a:spcPts val="0"/>
              </a:spcAft>
              <a:buSzPts val="1600"/>
              <a:buFont typeface="Arial"/>
              <a:buChar char="●"/>
            </a:pPr>
            <a:r>
              <a:rPr lang="en-US" sz="1645">
                <a:latin typeface="Arial"/>
                <a:ea typeface="Arial"/>
                <a:cs typeface="Arial"/>
                <a:sym typeface="Arial"/>
              </a:rPr>
              <a:t>K-Nearest Neighbor:</a:t>
            </a:r>
            <a:endParaRPr sz="1300">
              <a:latin typeface="Arial"/>
              <a:ea typeface="Arial"/>
              <a:cs typeface="Arial"/>
              <a:sym typeface="Arial"/>
            </a:endParaRPr>
          </a:p>
          <a:p>
            <a:pPr indent="135509" lvl="0" marL="0" rtl="0" algn="l">
              <a:lnSpc>
                <a:spcPct val="115000"/>
              </a:lnSpc>
              <a:spcBef>
                <a:spcPts val="0"/>
              </a:spcBef>
              <a:spcAft>
                <a:spcPts val="0"/>
              </a:spcAft>
              <a:buSzPts val="1746"/>
              <a:buNone/>
            </a:pPr>
            <a:r>
              <a:t/>
            </a:r>
            <a:endParaRPr sz="1645">
              <a:latin typeface="Arial"/>
              <a:ea typeface="Arial"/>
              <a:cs typeface="Arial"/>
              <a:sym typeface="Arial"/>
            </a:endParaRPr>
          </a:p>
          <a:p>
            <a:pPr indent="135509" lvl="0" marL="0" rtl="0" algn="l">
              <a:lnSpc>
                <a:spcPct val="115000"/>
              </a:lnSpc>
              <a:spcBef>
                <a:spcPts val="0"/>
              </a:spcBef>
              <a:spcAft>
                <a:spcPts val="0"/>
              </a:spcAft>
              <a:buSzPts val="1552"/>
              <a:buNone/>
            </a:pPr>
            <a:r>
              <a:rPr lang="en-US" sz="1452">
                <a:latin typeface="Arial"/>
                <a:ea typeface="Arial"/>
                <a:cs typeface="Arial"/>
                <a:sym typeface="Arial"/>
              </a:rPr>
              <a:t>These are some of the machine learning models that can be used for energy consumption analysis. There may be other models that are not mentioned here. </a:t>
            </a:r>
            <a:endParaRPr sz="1300">
              <a:latin typeface="Arial"/>
              <a:ea typeface="Arial"/>
              <a:cs typeface="Arial"/>
              <a:sym typeface="Arial"/>
            </a:endParaRPr>
          </a:p>
        </p:txBody>
      </p:sp>
      <p:sp>
        <p:nvSpPr>
          <p:cNvPr id="1299" name="Google Shape;1299;p12"/>
          <p:cNvSpPr txBox="1"/>
          <p:nvPr>
            <p:ph type="title"/>
          </p:nvPr>
        </p:nvSpPr>
        <p:spPr>
          <a:xfrm>
            <a:off x="339828" y="170205"/>
            <a:ext cx="5263943" cy="542490"/>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0D0A29"/>
              </a:buClr>
              <a:buSzPts val="1220"/>
              <a:buFont typeface="Teko"/>
              <a:buNone/>
            </a:pPr>
            <a:r>
              <a:rPr b="1" lang="en-US" sz="1220">
                <a:latin typeface="Teko"/>
                <a:ea typeface="Teko"/>
                <a:cs typeface="Teko"/>
                <a:sym typeface="Teko"/>
              </a:rPr>
              <a:t>machine learning models :</a:t>
            </a:r>
            <a:br>
              <a:rPr b="1" lang="en-US" sz="1220">
                <a:latin typeface="Teko"/>
                <a:ea typeface="Teko"/>
                <a:cs typeface="Teko"/>
                <a:sym typeface="Teko"/>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13"/>
          <p:cNvSpPr txBox="1"/>
          <p:nvPr/>
        </p:nvSpPr>
        <p:spPr>
          <a:xfrm>
            <a:off x="1587575" y="1733438"/>
            <a:ext cx="6106502" cy="728951"/>
          </a:xfrm>
          <a:prstGeom prst="rect">
            <a:avLst/>
          </a:prstGeom>
          <a:noFill/>
          <a:ln>
            <a:noFill/>
          </a:ln>
        </p:spPr>
        <p:txBody>
          <a:bodyPr anchorCtr="0" anchor="ctr"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3600"/>
              <a:buFont typeface="Teko"/>
              <a:buNone/>
            </a:pPr>
            <a:r>
              <a:rPr b="1" i="0" lang="en-US" sz="3600" u="none" cap="none" strike="noStrike">
                <a:solidFill>
                  <a:srgbClr val="000000"/>
                </a:solidFill>
                <a:latin typeface="Teko"/>
                <a:ea typeface="Teko"/>
                <a:cs typeface="Teko"/>
                <a:sym typeface="Teko"/>
              </a:rPr>
              <a:t>Literature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08" name="Shape 1308"/>
        <p:cNvGrpSpPr/>
        <p:nvPr/>
      </p:nvGrpSpPr>
      <p:grpSpPr>
        <a:xfrm>
          <a:off x="0" y="0"/>
          <a:ext cx="0" cy="0"/>
          <a:chOff x="0" y="0"/>
          <a:chExt cx="0" cy="0"/>
        </a:xfrm>
      </p:grpSpPr>
      <p:graphicFrame>
        <p:nvGraphicFramePr>
          <p:cNvPr id="1309" name="Google Shape;1309;p14"/>
          <p:cNvGraphicFramePr/>
          <p:nvPr/>
        </p:nvGraphicFramePr>
        <p:xfrm>
          <a:off x="3845" y="0"/>
          <a:ext cx="3000000" cy="3000000"/>
        </p:xfrm>
        <a:graphic>
          <a:graphicData uri="http://schemas.openxmlformats.org/drawingml/2006/table">
            <a:tbl>
              <a:tblPr firstRow="1">
                <a:noFill/>
                <a:tableStyleId>{C5C401D9-1DC3-4B42-A174-9912C4C2F110}</a:tableStyleId>
              </a:tblPr>
              <a:tblGrid>
                <a:gridCol w="1467650"/>
                <a:gridCol w="1375450"/>
                <a:gridCol w="3357925"/>
                <a:gridCol w="1974800"/>
                <a:gridCol w="960500"/>
              </a:tblGrid>
              <a:tr h="309050">
                <a:tc>
                  <a:txBody>
                    <a:bodyPr/>
                    <a:lstStyle/>
                    <a:p>
                      <a:pPr indent="0" lvl="0" marL="0" marR="0" rtl="0" algn="l">
                        <a:lnSpc>
                          <a:spcPct val="100000"/>
                        </a:lnSpc>
                        <a:spcBef>
                          <a:spcPts val="0"/>
                        </a:spcBef>
                        <a:spcAft>
                          <a:spcPts val="0"/>
                        </a:spcAft>
                        <a:buClr>
                          <a:srgbClr val="0D0A29"/>
                        </a:buClr>
                        <a:buSzPts val="1400"/>
                        <a:buFont typeface="Teko"/>
                        <a:buNone/>
                      </a:pPr>
                      <a:r>
                        <a:rPr b="1" lang="en-US" sz="1400" u="none" cap="none" strike="noStrike">
                          <a:solidFill>
                            <a:srgbClr val="0D0A29"/>
                          </a:solidFill>
                          <a:latin typeface="Teko"/>
                          <a:ea typeface="Teko"/>
                          <a:cs typeface="Teko"/>
                          <a:sym typeface="Teko"/>
                        </a:rPr>
                        <a:t>Title</a:t>
                      </a:r>
                      <a:endParaRPr/>
                    </a:p>
                  </a:txBody>
                  <a:tcPr marT="45725" marB="45725" marR="45725" marL="45725">
                    <a:lnR cap="flat" cmpd="sng" w="12700">
                      <a:solidFill>
                        <a:srgbClr val="0D0A29"/>
                      </a:solidFill>
                      <a:prstDash val="solid"/>
                      <a:round/>
                      <a:headEnd len="sm" w="sm" type="none"/>
                      <a:tailEnd len="sm" w="sm" type="none"/>
                    </a:lnR>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400"/>
                        <a:buFont typeface="Teko"/>
                        <a:buNone/>
                      </a:pPr>
                      <a:r>
                        <a:rPr b="1" lang="en-US" sz="1400" u="none" cap="none" strike="noStrike">
                          <a:solidFill>
                            <a:srgbClr val="0D0A29"/>
                          </a:solidFill>
                          <a:latin typeface="Teko"/>
                          <a:ea typeface="Teko"/>
                          <a:cs typeface="Teko"/>
                          <a:sym typeface="Teko"/>
                        </a:rPr>
                        <a:t>Author</a:t>
                      </a:r>
                      <a:endParaRPr/>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400"/>
                        <a:buFont typeface="Teko"/>
                        <a:buNone/>
                      </a:pPr>
                      <a:r>
                        <a:rPr b="1" lang="en-US" sz="1400" u="none" cap="none" strike="noStrike">
                          <a:solidFill>
                            <a:srgbClr val="0D0A29"/>
                          </a:solidFill>
                          <a:latin typeface="Teko"/>
                          <a:ea typeface="Teko"/>
                          <a:cs typeface="Teko"/>
                          <a:sym typeface="Teko"/>
                        </a:rPr>
                        <a:t>Review</a:t>
                      </a:r>
                      <a:endParaRPr/>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400"/>
                        <a:buFont typeface="Teko"/>
                        <a:buNone/>
                      </a:pPr>
                      <a:r>
                        <a:rPr b="1" lang="en-US" sz="1400" u="none" cap="none" strike="noStrike">
                          <a:solidFill>
                            <a:srgbClr val="0D0A29"/>
                          </a:solidFill>
                          <a:latin typeface="Teko"/>
                          <a:ea typeface="Teko"/>
                          <a:cs typeface="Teko"/>
                          <a:sym typeface="Teko"/>
                        </a:rPr>
                        <a:t>Limitation</a:t>
                      </a:r>
                      <a:endParaRPr/>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eko"/>
                        <a:buNone/>
                      </a:pPr>
                      <a:r>
                        <a:rPr b="1" lang="en-US" sz="1400" u="none" cap="none" strike="noStrike">
                          <a:latin typeface="Teko"/>
                          <a:ea typeface="Teko"/>
                          <a:cs typeface="Teko"/>
                          <a:sym typeface="Teko"/>
                        </a:rPr>
                        <a:t>Accuract</a:t>
                      </a:r>
                      <a:r>
                        <a:rPr b="0" lang="en-US" sz="1400" u="none" cap="none" strike="noStrike">
                          <a:latin typeface="Arial"/>
                          <a:ea typeface="Arial"/>
                          <a:cs typeface="Arial"/>
                          <a:sym typeface="Arial"/>
                        </a:rPr>
                        <a:t> </a:t>
                      </a:r>
                      <a:endParaRPr/>
                    </a:p>
                  </a:txBody>
                  <a:tcPr marT="45725" marB="45725" marR="45725" marL="45725">
                    <a:lnL cap="flat" cmpd="sng" w="12700">
                      <a:solidFill>
                        <a:srgbClr val="0D0A29"/>
                      </a:solidFill>
                      <a:prstDash val="solid"/>
                      <a:round/>
                      <a:headEnd len="sm" w="sm" type="none"/>
                      <a:tailEnd len="sm" w="sm" type="none"/>
                    </a:lnL>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r>
              <a:tr h="927175">
                <a:tc>
                  <a:txBody>
                    <a:bodyPr/>
                    <a:lstStyle/>
                    <a:p>
                      <a:pPr indent="0" lvl="0" marL="0" marR="0" rtl="0" algn="l">
                        <a:lnSpc>
                          <a:spcPct val="100000"/>
                        </a:lnSpc>
                        <a:spcBef>
                          <a:spcPts val="0"/>
                        </a:spcBef>
                        <a:spcAft>
                          <a:spcPts val="0"/>
                        </a:spcAft>
                        <a:buClr>
                          <a:schemeClr val="dk1"/>
                        </a:buClr>
                        <a:buSzPts val="1000"/>
                        <a:buFont typeface="Arial"/>
                        <a:buNone/>
                      </a:pPr>
                      <a:r>
                        <a:rPr lang="en-US" sz="900" u="none" cap="none" strike="noStrike"/>
                        <a:t>Machine Learning Approaches for Estimating Commercial Building Energy Consumption.</a:t>
                      </a:r>
                      <a:endParaRPr sz="1300"/>
                    </a:p>
                  </a:txBody>
                  <a:tcPr marT="45725" marB="45725" marR="45725" marL="45725">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Arial"/>
                        <a:buNone/>
                      </a:pPr>
                      <a:r>
                        <a:rPr lang="en-US" sz="900" u="none" cap="none" strike="noStrike"/>
                        <a:t>Caleb Robinsona, Bistra Dilkinaa,∗ , Jeffrey Hubbs, Wenwen Zhangb.</a:t>
                      </a:r>
                      <a:br>
                        <a:rPr lang="en-US" sz="900" u="none" cap="none" strike="noStrike"/>
                      </a:br>
                      <a:r>
                        <a:rPr lang="en-US" sz="900" u="none" cap="none" strike="noStrike"/>
                        <a:t>Published on</a:t>
                      </a:r>
                      <a:br>
                        <a:rPr lang="en-US" sz="900" u="none" cap="none" strike="noStrike"/>
                      </a:br>
                      <a:r>
                        <a:rPr lang="en-US" sz="900" u="none" cap="none" strike="noStrike"/>
                        <a:t> 15 December 2017</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Arial"/>
                        <a:buNone/>
                      </a:pPr>
                      <a:r>
                        <a:rPr lang="en-US" sz="900" u="none" cap="none" strike="noStrike"/>
                        <a:t>This paper proposes a machine learning model to estimate commercial building energy consumption using only five commonly available features. The model is validated on external data from New York City and shows reasonable results. The authors also analyze the importance of different features in the model, which will serve to drive future data collection efforts.</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279400" lvl="0" marL="285750" marR="0" rtl="0" algn="l">
                        <a:lnSpc>
                          <a:spcPct val="100000"/>
                        </a:lnSpc>
                        <a:spcBef>
                          <a:spcPts val="0"/>
                        </a:spcBef>
                        <a:spcAft>
                          <a:spcPts val="0"/>
                        </a:spcAft>
                        <a:buClr>
                          <a:schemeClr val="dk1"/>
                        </a:buClr>
                        <a:buSzPts val="900"/>
                        <a:buFont typeface="Arial"/>
                        <a:buChar char="•"/>
                      </a:pPr>
                      <a:r>
                        <a:rPr lang="en-US" sz="900" u="none" cap="none" strike="noStrike"/>
                        <a:t>Rade-off between accuracy and data requirements.</a:t>
                      </a:r>
                      <a:endParaRPr sz="1300"/>
                    </a:p>
                    <a:p>
                      <a:pPr indent="-279400" lvl="0" marL="285750" marR="0" rtl="0" algn="l">
                        <a:lnSpc>
                          <a:spcPct val="100000"/>
                        </a:lnSpc>
                        <a:spcBef>
                          <a:spcPts val="0"/>
                        </a:spcBef>
                        <a:spcAft>
                          <a:spcPts val="0"/>
                        </a:spcAft>
                        <a:buClr>
                          <a:schemeClr val="dk1"/>
                        </a:buClr>
                        <a:buSzPts val="900"/>
                        <a:buFont typeface="Arial"/>
                        <a:buChar char="•"/>
                      </a:pPr>
                      <a:r>
                        <a:rPr lang="en-US" sz="900" u="none" cap="none" strike="noStrike"/>
                        <a:t>Cannot capture the energy consumption patterns of extremely efficient or inefficient buildings</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000"/>
                        <a:buFont typeface="Arial"/>
                        <a:buNone/>
                      </a:pPr>
                      <a:r>
                        <a:rPr lang="en-US" sz="900" u="none" cap="none" strike="noStrike">
                          <a:solidFill>
                            <a:srgbClr val="0D0A29"/>
                          </a:solidFill>
                        </a:rPr>
                        <a:t>99%</a:t>
                      </a:r>
                      <a:endParaRPr sz="1300"/>
                    </a:p>
                  </a:txBody>
                  <a:tcPr marT="45725" marB="45725" marR="45725" marL="45725">
                    <a:lnL cap="flat" cmpd="sng" w="12700">
                      <a:solidFill>
                        <a:srgbClr val="0D0A29"/>
                      </a:solidFill>
                      <a:prstDash val="solid"/>
                      <a:round/>
                      <a:headEnd len="sm" w="sm" type="none"/>
                      <a:tailEnd len="sm" w="sm" type="none"/>
                    </a:lnL>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r>
              <a:tr h="927175">
                <a:tc>
                  <a:txBody>
                    <a:bodyPr/>
                    <a:lstStyle/>
                    <a:p>
                      <a:pPr indent="0" lvl="0" marL="0" marR="0" rtl="0" algn="l">
                        <a:lnSpc>
                          <a:spcPct val="100000"/>
                        </a:lnSpc>
                        <a:spcBef>
                          <a:spcPts val="0"/>
                        </a:spcBef>
                        <a:spcAft>
                          <a:spcPts val="0"/>
                        </a:spcAft>
                        <a:buClr>
                          <a:schemeClr val="dk1"/>
                        </a:buClr>
                        <a:buSzPts val="1000"/>
                        <a:buFont typeface="Arial"/>
                        <a:buNone/>
                      </a:pPr>
                      <a:r>
                        <a:rPr lang="en-US" sz="900" u="none" cap="none" strike="noStrike"/>
                        <a:t>Energy</a:t>
                      </a:r>
                      <a:r>
                        <a:rPr b="1" lang="en-US" sz="900" u="none" cap="none" strike="noStrike"/>
                        <a:t> </a:t>
                      </a:r>
                      <a:r>
                        <a:rPr lang="en-US" sz="900" u="none" cap="none" strike="noStrike"/>
                        <a:t>Consumption</a:t>
                      </a:r>
                      <a:r>
                        <a:rPr b="1" lang="en-US" sz="900" u="none" cap="none" strike="noStrike"/>
                        <a:t> </a:t>
                      </a:r>
                      <a:r>
                        <a:rPr lang="en-US" sz="900" u="none" cap="none" strike="noStrike"/>
                        <a:t>Prediction</a:t>
                      </a:r>
                      <a:r>
                        <a:rPr b="1" lang="en-US" sz="900" u="none" cap="none" strike="noStrike"/>
                        <a:t> </a:t>
                      </a:r>
                      <a:r>
                        <a:rPr lang="en-US" sz="900" u="none" cap="none" strike="noStrike"/>
                        <a:t>Using</a:t>
                      </a:r>
                      <a:r>
                        <a:rPr b="1" lang="en-US" sz="900" u="none" cap="none" strike="noStrike"/>
                        <a:t> </a:t>
                      </a:r>
                      <a:r>
                        <a:rPr lang="en-US" sz="900" u="none" cap="none" strike="noStrike"/>
                        <a:t>Machine</a:t>
                      </a:r>
                      <a:r>
                        <a:rPr b="1" lang="en-US" sz="900" u="none" cap="none" strike="noStrike"/>
                        <a:t> </a:t>
                      </a:r>
                      <a:r>
                        <a:rPr lang="en-US" sz="900" u="none" cap="none" strike="noStrike"/>
                        <a:t>Learning</a:t>
                      </a:r>
                      <a:r>
                        <a:rPr b="1" lang="en-US" sz="900" u="none" cap="none" strike="noStrike"/>
                        <a:t> </a:t>
                      </a:r>
                      <a:r>
                        <a:rPr b="1" lang="en-US" sz="900" u="none" cap="none" strike="noStrike">
                          <a:solidFill>
                            <a:srgbClr val="0D0A29"/>
                          </a:solidFill>
                        </a:rPr>
                        <a:t>.</a:t>
                      </a:r>
                      <a:endParaRPr sz="1300"/>
                    </a:p>
                  </a:txBody>
                  <a:tcPr marT="45725" marB="45725" marR="45725" marL="45725">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Arial"/>
                        <a:buNone/>
                      </a:pPr>
                      <a:r>
                        <a:rPr lang="en-US" sz="900" u="none" cap="none" strike="noStrike"/>
                        <a:t>Mohamad Nachawati.</a:t>
                      </a:r>
                      <a:endParaRPr sz="1300"/>
                    </a:p>
                    <a:p>
                      <a:pPr indent="0" lvl="0" marL="0" marR="0" rtl="0" algn="l">
                        <a:lnSpc>
                          <a:spcPct val="100000"/>
                        </a:lnSpc>
                        <a:spcBef>
                          <a:spcPts val="0"/>
                        </a:spcBef>
                        <a:spcAft>
                          <a:spcPts val="0"/>
                        </a:spcAft>
                        <a:buClr>
                          <a:schemeClr val="dk1"/>
                        </a:buClr>
                        <a:buSzPts val="1000"/>
                        <a:buFont typeface="Arial"/>
                        <a:buNone/>
                      </a:pPr>
                      <a:r>
                        <a:rPr lang="en-US" sz="900" u="none" cap="none" strike="noStrike"/>
                        <a:t>Published on 2022</a:t>
                      </a:r>
                      <a:endParaRPr sz="1300"/>
                    </a:p>
                  </a:txBody>
                  <a:tcPr marT="0" marB="0" marR="0" marL="0">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000"/>
                        <a:buFont typeface="Arial"/>
                        <a:buNone/>
                      </a:pPr>
                      <a:r>
                        <a:rPr lang="en-US" sz="900" u="none" cap="none" strike="noStrike"/>
                        <a:t>This project built and tested an LSTM model to predict energy consumption in Finland using a 6-year dataset. The model was trained on 100-day time steps and achieved good results on short-term predictions.</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279400" lvl="0" marL="285750" marR="0" rtl="0" algn="l">
                        <a:lnSpc>
                          <a:spcPct val="100000"/>
                        </a:lnSpc>
                        <a:spcBef>
                          <a:spcPts val="0"/>
                        </a:spcBef>
                        <a:spcAft>
                          <a:spcPts val="0"/>
                        </a:spcAft>
                        <a:buClr>
                          <a:schemeClr val="dk1"/>
                        </a:buClr>
                        <a:buSzPts val="900"/>
                        <a:buFont typeface="Arial"/>
                        <a:buChar char="•"/>
                      </a:pPr>
                      <a:r>
                        <a:rPr lang="en-US" sz="900" u="none" cap="none" strike="noStrike"/>
                        <a:t>The model's performance is highly dependent on the number of time steps considered.</a:t>
                      </a:r>
                      <a:endParaRPr sz="1300"/>
                    </a:p>
                    <a:p>
                      <a:pPr indent="-279400" lvl="0" marL="285750" marR="0" rtl="0" algn="l">
                        <a:lnSpc>
                          <a:spcPct val="100000"/>
                        </a:lnSpc>
                        <a:spcBef>
                          <a:spcPts val="0"/>
                        </a:spcBef>
                        <a:spcAft>
                          <a:spcPts val="0"/>
                        </a:spcAft>
                        <a:buClr>
                          <a:schemeClr val="dk1"/>
                        </a:buClr>
                        <a:buSzPts val="900"/>
                        <a:buFont typeface="Arial"/>
                        <a:buChar char="•"/>
                      </a:pPr>
                      <a:r>
                        <a:rPr lang="en-US" sz="900" u="none" cap="none" strike="noStrike"/>
                        <a:t>Trained on a relatively short dataset.</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400"/>
                        <a:buFont typeface="Arial"/>
                        <a:buNone/>
                      </a:pPr>
                      <a:r>
                        <a:t/>
                      </a:r>
                      <a:endParaRPr sz="1300" u="none" cap="none" strike="noStrike">
                        <a:solidFill>
                          <a:srgbClr val="0D0A29"/>
                        </a:solidFill>
                      </a:endParaRPr>
                    </a:p>
                  </a:txBody>
                  <a:tcPr marT="45725" marB="45725" marR="45725" marL="45725">
                    <a:lnL cap="flat" cmpd="sng" w="12700">
                      <a:solidFill>
                        <a:srgbClr val="0D0A29"/>
                      </a:solidFill>
                      <a:prstDash val="solid"/>
                      <a:round/>
                      <a:headEnd len="sm" w="sm" type="none"/>
                      <a:tailEnd len="sm" w="sm" type="none"/>
                    </a:lnL>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r>
              <a:tr h="927175">
                <a:tc>
                  <a:txBody>
                    <a:bodyPr/>
                    <a:lstStyle/>
                    <a:p>
                      <a:pPr indent="0" lvl="0" marL="0" marR="0" rtl="0" algn="l">
                        <a:lnSpc>
                          <a:spcPct val="100000"/>
                        </a:lnSpc>
                        <a:spcBef>
                          <a:spcPts val="0"/>
                        </a:spcBef>
                        <a:spcAft>
                          <a:spcPts val="0"/>
                        </a:spcAft>
                        <a:buClr>
                          <a:srgbClr val="0D0A29"/>
                        </a:buClr>
                        <a:buSzPts val="1000"/>
                        <a:buFont typeface="Arial"/>
                        <a:buNone/>
                      </a:pPr>
                      <a:r>
                        <a:rPr lang="en-US" sz="900" u="none" cap="none" strike="noStrike">
                          <a:solidFill>
                            <a:srgbClr val="0D0A29"/>
                          </a:solidFill>
                        </a:rPr>
                        <a:t>Machine Learning Techniques in the Energy Consumption of Buildings: A Systematic Literature Review Using Text Mining and Bibliometric Analysis </a:t>
                      </a:r>
                      <a:endParaRPr sz="1300"/>
                    </a:p>
                  </a:txBody>
                  <a:tcPr marT="45725" marB="45725" marR="45725" marL="45725">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000"/>
                        <a:buFont typeface="Arial"/>
                        <a:buNone/>
                      </a:pPr>
                      <a:r>
                        <a:rPr lang="en-US" sz="900" u="none" cap="none" strike="noStrike">
                          <a:solidFill>
                            <a:srgbClr val="0D0A29"/>
                          </a:solidFill>
                        </a:rPr>
                        <a:t>AHMEDABDELAZIZ,VITOR SANTAS. </a:t>
                      </a:r>
                      <a:r>
                        <a:rPr lang="en-US" sz="900" u="none" cap="none" strike="noStrike">
                          <a:solidFill>
                            <a:srgbClr val="000000"/>
                          </a:solidFill>
                        </a:rPr>
                        <a:t>Published on </a:t>
                      </a:r>
                      <a:endParaRPr sz="1100" u="none" cap="none" strike="noStrike">
                        <a:solidFill>
                          <a:srgbClr val="000000"/>
                        </a:solidFill>
                      </a:endParaRPr>
                    </a:p>
                    <a:p>
                      <a:pPr indent="0" lvl="0" marL="0" marR="0" rtl="0" algn="l">
                        <a:lnSpc>
                          <a:spcPct val="100000"/>
                        </a:lnSpc>
                        <a:spcBef>
                          <a:spcPts val="0"/>
                        </a:spcBef>
                        <a:spcAft>
                          <a:spcPts val="0"/>
                        </a:spcAft>
                        <a:buClr>
                          <a:schemeClr val="dk1"/>
                        </a:buClr>
                        <a:buSzPts val="1000"/>
                        <a:buFont typeface="Arial"/>
                        <a:buNone/>
                      </a:pPr>
                      <a:r>
                        <a:rPr lang="en-US" sz="900" u="none" cap="none" strike="noStrike"/>
                        <a:t>22 November 2021.</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000"/>
                        <a:buFont typeface="Arial"/>
                        <a:buNone/>
                      </a:pPr>
                      <a:r>
                        <a:rPr lang="en-US" sz="900" u="none" cap="none" strike="noStrike">
                          <a:solidFill>
                            <a:srgbClr val="0D0A29"/>
                          </a:solidFill>
                        </a:rPr>
                        <a:t>Machine learning is transforming energy consumption analysis, enabling accurate predictions, anomaly detection, renewable energy integration, building energy management, demand response, grid optimization, and carbon footprint reduction.</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165100" lvl="0" marL="171450" marR="0" rtl="0" algn="l">
                        <a:lnSpc>
                          <a:spcPct val="100000"/>
                        </a:lnSpc>
                        <a:spcBef>
                          <a:spcPts val="0"/>
                        </a:spcBef>
                        <a:spcAft>
                          <a:spcPts val="0"/>
                        </a:spcAft>
                        <a:buClr>
                          <a:srgbClr val="0D0A29"/>
                        </a:buClr>
                        <a:buSzPts val="900"/>
                        <a:buFont typeface="Arial"/>
                        <a:buChar char="•"/>
                      </a:pPr>
                      <a:r>
                        <a:rPr lang="en-US" sz="900" u="none" cap="none" strike="noStrike">
                          <a:solidFill>
                            <a:srgbClr val="0D0A29"/>
                          </a:solidFill>
                        </a:rPr>
                        <a:t>Data Quality and Availability.</a:t>
                      </a:r>
                      <a:endParaRPr sz="1300"/>
                    </a:p>
                    <a:p>
                      <a:pPr indent="-165100" lvl="0" marL="171450" marR="0" rtl="0" algn="l">
                        <a:lnSpc>
                          <a:spcPct val="100000"/>
                        </a:lnSpc>
                        <a:spcBef>
                          <a:spcPts val="0"/>
                        </a:spcBef>
                        <a:spcAft>
                          <a:spcPts val="0"/>
                        </a:spcAft>
                        <a:buClr>
                          <a:srgbClr val="0D0A29"/>
                        </a:buClr>
                        <a:buSzPts val="900"/>
                        <a:buFont typeface="Arial"/>
                        <a:buChar char="•"/>
                      </a:pPr>
                      <a:r>
                        <a:rPr lang="en-US" sz="900" u="none" cap="none" strike="noStrike">
                          <a:solidFill>
                            <a:srgbClr val="0D0A29"/>
                          </a:solidFill>
                        </a:rPr>
                        <a:t>Complexity and Interpretability.</a:t>
                      </a:r>
                      <a:endParaRPr sz="1300"/>
                    </a:p>
                    <a:p>
                      <a:pPr indent="-165100" lvl="0" marL="171450" marR="0" rtl="0" algn="l">
                        <a:lnSpc>
                          <a:spcPct val="100000"/>
                        </a:lnSpc>
                        <a:spcBef>
                          <a:spcPts val="0"/>
                        </a:spcBef>
                        <a:spcAft>
                          <a:spcPts val="0"/>
                        </a:spcAft>
                        <a:buClr>
                          <a:srgbClr val="0D0A29"/>
                        </a:buClr>
                        <a:buSzPts val="900"/>
                        <a:buFont typeface="Arial"/>
                        <a:buChar char="•"/>
                      </a:pPr>
                      <a:r>
                        <a:rPr lang="en-US" sz="900" u="none" cap="none" strike="noStrike">
                          <a:solidFill>
                            <a:srgbClr val="0D0A29"/>
                          </a:solidFill>
                        </a:rPr>
                        <a:t>Model Overfitting.</a:t>
                      </a:r>
                      <a:endParaRPr sz="1300"/>
                    </a:p>
                    <a:p>
                      <a:pPr indent="-165100" lvl="0" marL="171450" marR="0" rtl="0" algn="l">
                        <a:lnSpc>
                          <a:spcPct val="100000"/>
                        </a:lnSpc>
                        <a:spcBef>
                          <a:spcPts val="0"/>
                        </a:spcBef>
                        <a:spcAft>
                          <a:spcPts val="0"/>
                        </a:spcAft>
                        <a:buClr>
                          <a:srgbClr val="0D0A29"/>
                        </a:buClr>
                        <a:buSzPts val="900"/>
                        <a:buFont typeface="Arial"/>
                        <a:buChar char="•"/>
                      </a:pPr>
                      <a:r>
                        <a:rPr lang="en-US" sz="900" u="none" cap="none" strike="noStrike">
                          <a:solidFill>
                            <a:srgbClr val="0D0A29"/>
                          </a:solidFill>
                        </a:rPr>
                        <a:t>Dynamic and Non-linear Nature of Energy Systems.</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400"/>
                        <a:buFont typeface="Arial"/>
                        <a:buNone/>
                      </a:pPr>
                      <a:r>
                        <a:t/>
                      </a:r>
                      <a:endParaRPr sz="1300" u="none" cap="none" strike="noStrike">
                        <a:solidFill>
                          <a:srgbClr val="0D0A29"/>
                        </a:solidFill>
                      </a:endParaRPr>
                    </a:p>
                  </a:txBody>
                  <a:tcPr marT="45725" marB="45725" marR="45725" marL="45725">
                    <a:lnL cap="flat" cmpd="sng" w="12700">
                      <a:solidFill>
                        <a:srgbClr val="0D0A29"/>
                      </a:solidFill>
                      <a:prstDash val="solid"/>
                      <a:round/>
                      <a:headEnd len="sm" w="sm" type="none"/>
                      <a:tailEnd len="sm" w="sm" type="none"/>
                    </a:lnL>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r>
              <a:tr h="788100">
                <a:tc>
                  <a:txBody>
                    <a:bodyPr/>
                    <a:lstStyle/>
                    <a:p>
                      <a:pPr indent="0" lvl="0" marL="0" marR="0" rtl="0" algn="l">
                        <a:lnSpc>
                          <a:spcPct val="100000"/>
                        </a:lnSpc>
                        <a:spcBef>
                          <a:spcPts val="0"/>
                        </a:spcBef>
                        <a:spcAft>
                          <a:spcPts val="0"/>
                        </a:spcAft>
                        <a:buClr>
                          <a:schemeClr val="dk1"/>
                        </a:buClr>
                        <a:buSzPts val="1000"/>
                        <a:buFont typeface="Arial"/>
                        <a:buNone/>
                      </a:pPr>
                      <a:r>
                        <a:rPr lang="en-US" sz="900" u="none" cap="none" strike="noStrike"/>
                        <a:t>Energy consumption prediction using machine learning.</a:t>
                      </a:r>
                      <a:endParaRPr sz="1300"/>
                    </a:p>
                  </a:txBody>
                  <a:tcPr marT="45725" marB="45725" marR="45725" marL="45725">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000"/>
                        <a:buFont typeface="Arial"/>
                        <a:buNone/>
                      </a:pPr>
                      <a:r>
                        <a:rPr lang="en-US" sz="900" u="none" cap="none" strike="noStrike">
                          <a:solidFill>
                            <a:srgbClr val="0D0A29"/>
                          </a:solidFill>
                        </a:rPr>
                        <a:t>Amir mosavi and Abdullah Bahmani.</a:t>
                      </a:r>
                      <a:br>
                        <a:rPr lang="en-US" sz="900" u="none" cap="none" strike="noStrike">
                          <a:solidFill>
                            <a:srgbClr val="0D0A29"/>
                          </a:solidFill>
                        </a:rPr>
                      </a:br>
                      <a:r>
                        <a:rPr lang="en-US" sz="900" u="none" cap="none" strike="noStrike">
                          <a:solidFill>
                            <a:srgbClr val="0D0A29"/>
                          </a:solidFill>
                        </a:rPr>
                        <a:t>Published on</a:t>
                      </a:r>
                      <a:br>
                        <a:rPr lang="en-US" sz="900" u="none" cap="none" strike="noStrike">
                          <a:solidFill>
                            <a:srgbClr val="0D0A29"/>
                          </a:solidFill>
                        </a:rPr>
                      </a:br>
                      <a:r>
                        <a:rPr lang="en-US" sz="900" u="none" cap="none" strike="noStrike">
                          <a:solidFill>
                            <a:srgbClr val="0D0A29"/>
                          </a:solidFill>
                        </a:rPr>
                        <a:t>11 March 2019.</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000"/>
                        <a:buFont typeface="Arial"/>
                        <a:buNone/>
                      </a:pPr>
                      <a:r>
                        <a:rPr lang="en-US" sz="900" u="none" cap="none" strike="noStrike">
                          <a:solidFill>
                            <a:srgbClr val="0D0A29"/>
                          </a:solidFill>
                        </a:rPr>
                        <a:t>The use of machine learning models has increased in the last decade, with hybrid methods gaining popularity due to their ability to achieve higher accuracy and efficiency. The future direction of research is to develop hybrid models with even higher accuracy and speeds.</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165100" lvl="0" marL="171450" marR="0" rtl="0" algn="l">
                        <a:lnSpc>
                          <a:spcPct val="100000"/>
                        </a:lnSpc>
                        <a:spcBef>
                          <a:spcPts val="0"/>
                        </a:spcBef>
                        <a:spcAft>
                          <a:spcPts val="0"/>
                        </a:spcAft>
                        <a:buClr>
                          <a:schemeClr val="dk1"/>
                        </a:buClr>
                        <a:buSzPts val="900"/>
                        <a:buFont typeface="Arial"/>
                        <a:buChar char="•"/>
                      </a:pPr>
                      <a:r>
                        <a:rPr lang="en-US" sz="900" u="none" cap="none" strike="noStrike"/>
                        <a:t>Complexity</a:t>
                      </a:r>
                      <a:endParaRPr sz="1300"/>
                    </a:p>
                    <a:p>
                      <a:pPr indent="-165100" lvl="0" marL="171450" marR="0" rtl="0" algn="l">
                        <a:lnSpc>
                          <a:spcPct val="100000"/>
                        </a:lnSpc>
                        <a:spcBef>
                          <a:spcPts val="0"/>
                        </a:spcBef>
                        <a:spcAft>
                          <a:spcPts val="0"/>
                        </a:spcAft>
                        <a:buClr>
                          <a:schemeClr val="dk1"/>
                        </a:buClr>
                        <a:buSzPts val="900"/>
                        <a:buFont typeface="Arial"/>
                        <a:buChar char="•"/>
                      </a:pPr>
                      <a:r>
                        <a:rPr lang="en-US" sz="900" u="none" cap="none" strike="noStrike"/>
                        <a:t>Interpretability </a:t>
                      </a:r>
                      <a:endParaRPr sz="1300"/>
                    </a:p>
                    <a:p>
                      <a:pPr indent="-165100" lvl="0" marL="171450" marR="0" rtl="0" algn="l">
                        <a:lnSpc>
                          <a:spcPct val="100000"/>
                        </a:lnSpc>
                        <a:spcBef>
                          <a:spcPts val="0"/>
                        </a:spcBef>
                        <a:spcAft>
                          <a:spcPts val="0"/>
                        </a:spcAft>
                        <a:buClr>
                          <a:schemeClr val="dk1"/>
                        </a:buClr>
                        <a:buSzPts val="900"/>
                        <a:buFont typeface="Arial"/>
                        <a:buChar char="•"/>
                      </a:pPr>
                      <a:r>
                        <a:rPr lang="en-US" sz="900" u="none" cap="none" strike="noStrike"/>
                        <a:t>Computational cost</a:t>
                      </a:r>
                      <a:endParaRPr sz="13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D0A29"/>
                        </a:buClr>
                        <a:buSzPts val="1400"/>
                        <a:buFont typeface="Arial"/>
                        <a:buNone/>
                      </a:pPr>
                      <a:r>
                        <a:t/>
                      </a:r>
                      <a:endParaRPr sz="1300" u="none" cap="none" strike="noStrike">
                        <a:solidFill>
                          <a:srgbClr val="0D0A29"/>
                        </a:solidFill>
                      </a:endParaRPr>
                    </a:p>
                  </a:txBody>
                  <a:tcPr marT="45725" marB="45725" marR="45725" marL="45725">
                    <a:lnL cap="flat" cmpd="sng" w="12700">
                      <a:solidFill>
                        <a:srgbClr val="0D0A29"/>
                      </a:solidFill>
                      <a:prstDash val="solid"/>
                      <a:round/>
                      <a:headEnd len="sm" w="sm" type="none"/>
                      <a:tailEnd len="sm" w="sm" type="none"/>
                    </a:lnL>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r>
              <a:tr h="1264800">
                <a:tc>
                  <a:txBody>
                    <a:bodyPr/>
                    <a:lstStyle/>
                    <a:p>
                      <a:pPr indent="0" lvl="0" marL="0" rtl="0" algn="l">
                        <a:spcBef>
                          <a:spcPts val="0"/>
                        </a:spcBef>
                        <a:spcAft>
                          <a:spcPts val="0"/>
                        </a:spcAft>
                        <a:buNone/>
                      </a:pPr>
                      <a:r>
                        <a:rPr lang="en-US" sz="900"/>
                        <a:t>Consumption &amp; Prediction using Machine Learning Models. </a:t>
                      </a:r>
                      <a:endParaRPr sz="900"/>
                    </a:p>
                    <a:p>
                      <a:pPr indent="0" lvl="0" marL="0" rtl="0" algn="l">
                        <a:spcBef>
                          <a:spcPts val="0"/>
                        </a:spcBef>
                        <a:spcAft>
                          <a:spcPts val="0"/>
                        </a:spcAft>
                        <a:buNone/>
                      </a:pPr>
                      <a:r>
                        <a:t/>
                      </a:r>
                      <a:endParaRPr sz="900"/>
                    </a:p>
                    <a:p>
                      <a:pPr indent="0" lvl="0" marL="0" marR="0" rtl="0" algn="l">
                        <a:lnSpc>
                          <a:spcPct val="100000"/>
                        </a:lnSpc>
                        <a:spcBef>
                          <a:spcPts val="0"/>
                        </a:spcBef>
                        <a:spcAft>
                          <a:spcPts val="0"/>
                        </a:spcAft>
                        <a:buNone/>
                      </a:pPr>
                      <a:r>
                        <a:t/>
                      </a:r>
                      <a:endParaRPr sz="900"/>
                    </a:p>
                  </a:txBody>
                  <a:tcPr marT="45725" marB="45725" marR="45725" marL="45725">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900">
                          <a:solidFill>
                            <a:srgbClr val="0D0A29"/>
                          </a:solidFill>
                        </a:rPr>
                        <a:t>Tapas R. Jena , Swati S. Barik, et al. </a:t>
                      </a:r>
                      <a:endParaRPr sz="900">
                        <a:solidFill>
                          <a:srgbClr val="0D0A29"/>
                        </a:solidFill>
                      </a:endParaRPr>
                    </a:p>
                    <a:p>
                      <a:pPr indent="0" lvl="0" marL="0" marR="0" rtl="0" algn="l">
                        <a:lnSpc>
                          <a:spcPct val="100000"/>
                        </a:lnSpc>
                        <a:spcBef>
                          <a:spcPts val="0"/>
                        </a:spcBef>
                        <a:spcAft>
                          <a:spcPts val="0"/>
                        </a:spcAft>
                        <a:buNone/>
                      </a:pPr>
                      <a:r>
                        <a:t/>
                      </a:r>
                      <a:endParaRPr sz="900">
                        <a:solidFill>
                          <a:srgbClr val="0D0A29"/>
                        </a:solidFill>
                      </a:endParaRPr>
                    </a:p>
                    <a:p>
                      <a:pPr indent="0" lvl="0" marL="0" marR="0" rtl="0" algn="l">
                        <a:lnSpc>
                          <a:spcPct val="100000"/>
                        </a:lnSpc>
                        <a:spcBef>
                          <a:spcPts val="0"/>
                        </a:spcBef>
                        <a:spcAft>
                          <a:spcPts val="0"/>
                        </a:spcAft>
                        <a:buNone/>
                      </a:pPr>
                      <a:r>
                        <a:rPr lang="en-US" sz="900">
                          <a:solidFill>
                            <a:srgbClr val="0D0A29"/>
                          </a:solidFill>
                        </a:rPr>
                        <a:t>Published on 2020</a:t>
                      </a:r>
                      <a:endParaRPr sz="900" u="none" cap="none" strike="noStrike">
                        <a:solidFill>
                          <a:srgbClr val="0D0A29"/>
                        </a:solidFill>
                      </a:endParaRPr>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rtl="0" algn="l">
                        <a:lnSpc>
                          <a:spcPct val="115000"/>
                        </a:lnSpc>
                        <a:spcBef>
                          <a:spcPts val="300"/>
                        </a:spcBef>
                        <a:spcAft>
                          <a:spcPts val="1100"/>
                        </a:spcAft>
                        <a:buNone/>
                      </a:pPr>
                      <a:r>
                        <a:rPr lang="en-US" sz="900">
                          <a:solidFill>
                            <a:schemeClr val="dk1"/>
                          </a:solidFill>
                          <a:highlight>
                            <a:schemeClr val="lt1"/>
                          </a:highlight>
                          <a:latin typeface="Helvetica Neue"/>
                          <a:ea typeface="Helvetica Neue"/>
                          <a:cs typeface="Helvetica Neue"/>
                          <a:sym typeface="Helvetica Neue"/>
                        </a:rPr>
                        <a:t>The paper reviews various machine learning models for electricity consumption forecasting. Hybrid approaches, combining different models, are generally more promising, and accuracy improves with careful feature selection and hyperparameter tuning.</a:t>
                      </a:r>
                      <a:endParaRPr sz="900">
                        <a:solidFill>
                          <a:srgbClr val="0D0A29"/>
                        </a:solidFill>
                      </a:endParaRPr>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107950" lvl="0" marL="171450" rtl="0" algn="l">
                        <a:spcBef>
                          <a:spcPts val="0"/>
                        </a:spcBef>
                        <a:spcAft>
                          <a:spcPts val="0"/>
                        </a:spcAft>
                        <a:buNone/>
                      </a:pPr>
                      <a:r>
                        <a:rPr lang="en-US" sz="900"/>
                        <a:t>- Recent deep learning models are not covered in much detail. </a:t>
                      </a:r>
                      <a:endParaRPr sz="900"/>
                    </a:p>
                    <a:p>
                      <a:pPr indent="-107950" lvl="0" marL="171450" rtl="0" algn="l">
                        <a:spcBef>
                          <a:spcPts val="0"/>
                        </a:spcBef>
                        <a:spcAft>
                          <a:spcPts val="0"/>
                        </a:spcAft>
                        <a:buNone/>
                      </a:pPr>
                      <a:r>
                        <a:rPr lang="en-US" sz="900"/>
                        <a:t>- </a:t>
                      </a:r>
                      <a:r>
                        <a:rPr lang="en-US" sz="900"/>
                        <a:t>More thorough </a:t>
                      </a:r>
                      <a:r>
                        <a:rPr lang="en-US" sz="900"/>
                        <a:t>empirical evaluation on standard public datasets </a:t>
                      </a:r>
                      <a:endParaRPr sz="900"/>
                    </a:p>
                    <a:p>
                      <a:pPr indent="-107950" lvl="0" marL="171450" marR="0" rtl="0" algn="l">
                        <a:lnSpc>
                          <a:spcPct val="100000"/>
                        </a:lnSpc>
                        <a:spcBef>
                          <a:spcPts val="0"/>
                        </a:spcBef>
                        <a:spcAft>
                          <a:spcPts val="0"/>
                        </a:spcAft>
                        <a:buNone/>
                      </a:pPr>
                      <a:r>
                        <a:t/>
                      </a:r>
                      <a:endParaRPr sz="900"/>
                    </a:p>
                  </a:txBody>
                  <a:tcPr marT="45725" marB="45725" marR="45725" marL="45725">
                    <a:lnL cap="flat" cmpd="sng" w="12700">
                      <a:solidFill>
                        <a:srgbClr val="0D0A29"/>
                      </a:solidFill>
                      <a:prstDash val="solid"/>
                      <a:round/>
                      <a:headEnd len="sm" w="sm" type="none"/>
                      <a:tailEnd len="sm" w="sm" type="none"/>
                    </a:lnL>
                    <a:lnR cap="flat" cmpd="sng" w="12700">
                      <a:solidFill>
                        <a:srgbClr val="0D0A29"/>
                      </a:solidFill>
                      <a:prstDash val="solid"/>
                      <a:round/>
                      <a:headEnd len="sm" w="sm" type="none"/>
                      <a:tailEnd len="sm" w="sm" type="none"/>
                    </a:lnR>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900">
                          <a:solidFill>
                            <a:srgbClr val="0D0A29"/>
                          </a:solidFill>
                        </a:rPr>
                        <a:t>95%</a:t>
                      </a:r>
                      <a:endParaRPr sz="900" u="none" cap="none" strike="noStrike">
                        <a:solidFill>
                          <a:srgbClr val="0D0A29"/>
                        </a:solidFill>
                      </a:endParaRPr>
                    </a:p>
                  </a:txBody>
                  <a:tcPr marT="45725" marB="45725" marR="45725" marL="45725">
                    <a:lnL cap="flat" cmpd="sng" w="12700">
                      <a:solidFill>
                        <a:srgbClr val="0D0A29"/>
                      </a:solidFill>
                      <a:prstDash val="solid"/>
                      <a:round/>
                      <a:headEnd len="sm" w="sm" type="none"/>
                      <a:tailEnd len="sm" w="sm" type="none"/>
                    </a:lnL>
                    <a:lnT cap="flat" cmpd="sng" w="12700">
                      <a:solidFill>
                        <a:srgbClr val="0D0A29"/>
                      </a:solidFill>
                      <a:prstDash val="solid"/>
                      <a:round/>
                      <a:headEnd len="sm" w="sm" type="none"/>
                      <a:tailEnd len="sm" w="sm" type="none"/>
                    </a:lnT>
                    <a:lnB cap="flat" cmpd="sng" w="12700">
                      <a:solidFill>
                        <a:srgbClr val="0D0A2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15"/>
          <p:cNvSpPr txBox="1"/>
          <p:nvPr>
            <p:ph type="title"/>
          </p:nvPr>
        </p:nvSpPr>
        <p:spPr>
          <a:xfrm>
            <a:off x="1778808" y="23071"/>
            <a:ext cx="5769157" cy="561286"/>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0D0A29"/>
              </a:buClr>
              <a:buSzPts val="2000"/>
              <a:buFont typeface="Teko"/>
              <a:buNone/>
            </a:pPr>
            <a:r>
              <a:rPr b="1" lang="en-US" sz="2000">
                <a:latin typeface="Teko"/>
                <a:ea typeface="Teko"/>
                <a:cs typeface="Teko"/>
                <a:sym typeface="Teko"/>
              </a:rPr>
              <a:t>Problem Statement</a:t>
            </a:r>
            <a:endParaRPr/>
          </a:p>
        </p:txBody>
      </p:sp>
      <p:sp>
        <p:nvSpPr>
          <p:cNvPr id="1315" name="Google Shape;1315;p15"/>
          <p:cNvSpPr txBox="1"/>
          <p:nvPr>
            <p:ph idx="1" type="body"/>
          </p:nvPr>
        </p:nvSpPr>
        <p:spPr>
          <a:xfrm>
            <a:off x="-139" y="675446"/>
            <a:ext cx="9050868" cy="4048144"/>
          </a:xfrm>
          <a:prstGeom prst="rect">
            <a:avLst/>
          </a:prstGeom>
          <a:noFill/>
          <a:ln>
            <a:noFill/>
          </a:ln>
        </p:spPr>
        <p:txBody>
          <a:bodyPr anchorCtr="0" anchor="t" bIns="91400" lIns="91400" spcFirstLastPara="1" rIns="91400" wrap="square" tIns="91400">
            <a:noAutofit/>
          </a:bodyPr>
          <a:lstStyle/>
          <a:p>
            <a:pPr indent="139700" lvl="0" marL="0" rtl="0" algn="l">
              <a:lnSpc>
                <a:spcPct val="150000"/>
              </a:lnSpc>
              <a:spcBef>
                <a:spcPts val="0"/>
              </a:spcBef>
              <a:spcAft>
                <a:spcPts val="0"/>
              </a:spcAft>
              <a:buSzPts val="1000"/>
              <a:buNone/>
            </a:pPr>
            <a:r>
              <a:rPr lang="en-US" sz="1100">
                <a:latin typeface="Arial"/>
                <a:ea typeface="Arial"/>
                <a:cs typeface="Arial"/>
                <a:sym typeface="Arial"/>
              </a:rPr>
              <a:t>Energy consumption is a major contributor to climate change and environmental degradation. It is also a significant expense for businesses and households. Machine learning (ML) can be used to develop powerful tools for energy consumption analysis, enabling more accurate and efficient predictions, identification of anomalies, and identification of opportunities for energy savings.</a:t>
            </a:r>
            <a:endParaRPr sz="1100">
              <a:latin typeface="Arial"/>
              <a:ea typeface="Arial"/>
              <a:cs typeface="Arial"/>
              <a:sym typeface="Arial"/>
            </a:endParaRPr>
          </a:p>
          <a:p>
            <a:pPr indent="139700" lvl="0" marL="0" rtl="0" algn="l">
              <a:lnSpc>
                <a:spcPct val="150000"/>
              </a:lnSpc>
              <a:spcBef>
                <a:spcPts val="0"/>
              </a:spcBef>
              <a:spcAft>
                <a:spcPts val="0"/>
              </a:spcAft>
              <a:buSzPts val="1000"/>
              <a:buNone/>
            </a:pPr>
            <a:r>
              <a:rPr lang="en-US" sz="1100">
                <a:latin typeface="Arial"/>
                <a:ea typeface="Arial"/>
                <a:cs typeface="Arial"/>
                <a:sym typeface="Arial"/>
              </a:rPr>
              <a:t>However, ML models can be complex and computationally expensive to develop and train. This can make them impractical for small projects or applications with limited resources.</a:t>
            </a:r>
            <a:endParaRPr sz="1100">
              <a:latin typeface="Arial"/>
              <a:ea typeface="Arial"/>
              <a:cs typeface="Arial"/>
              <a:sym typeface="Arial"/>
            </a:endParaRPr>
          </a:p>
          <a:p>
            <a:pPr indent="139700" lvl="0" marL="0" rtl="0" algn="l">
              <a:lnSpc>
                <a:spcPct val="150000"/>
              </a:lnSpc>
              <a:spcBef>
                <a:spcPts val="0"/>
              </a:spcBef>
              <a:spcAft>
                <a:spcPts val="0"/>
              </a:spcAft>
              <a:buSzPts val="1000"/>
              <a:buNone/>
            </a:pPr>
            <a:r>
              <a:t/>
            </a:r>
            <a:endParaRPr sz="1100">
              <a:latin typeface="Arial"/>
              <a:ea typeface="Arial"/>
              <a:cs typeface="Arial"/>
              <a:sym typeface="Arial"/>
            </a:endParaRPr>
          </a:p>
          <a:p>
            <a:pPr indent="139700" lvl="0" marL="0" rtl="0" algn="l">
              <a:lnSpc>
                <a:spcPct val="150000"/>
              </a:lnSpc>
              <a:spcBef>
                <a:spcPts val="0"/>
              </a:spcBef>
              <a:spcAft>
                <a:spcPts val="0"/>
              </a:spcAft>
              <a:buSzPts val="1000"/>
              <a:buNone/>
            </a:pPr>
            <a:r>
              <a:rPr b="1" lang="en-US" sz="1100">
                <a:latin typeface="Arial"/>
                <a:ea typeface="Arial"/>
                <a:cs typeface="Arial"/>
                <a:sym typeface="Arial"/>
              </a:rPr>
              <a:t>Potential solutions:</a:t>
            </a:r>
            <a:endParaRPr b="1" sz="1100">
              <a:latin typeface="Arial"/>
              <a:ea typeface="Arial"/>
              <a:cs typeface="Arial"/>
              <a:sym typeface="Arial"/>
            </a:endParaRPr>
          </a:p>
          <a:p>
            <a:pPr indent="-177800" lvl="0" marL="311150" rtl="0" algn="l">
              <a:lnSpc>
                <a:spcPct val="150000"/>
              </a:lnSpc>
              <a:spcBef>
                <a:spcPts val="0"/>
              </a:spcBef>
              <a:spcAft>
                <a:spcPts val="0"/>
              </a:spcAft>
              <a:buClr>
                <a:srgbClr val="0D0A29"/>
              </a:buClr>
              <a:buSzPts val="1100"/>
              <a:buFont typeface="Arial"/>
              <a:buChar char="•"/>
            </a:pPr>
            <a:r>
              <a:rPr b="1" lang="en-US" sz="1100">
                <a:latin typeface="Arial"/>
                <a:ea typeface="Arial"/>
                <a:cs typeface="Arial"/>
                <a:sym typeface="Arial"/>
              </a:rPr>
              <a:t>Use a simple ML algorithm:</a:t>
            </a:r>
            <a:r>
              <a:rPr lang="en-US" sz="1100">
                <a:latin typeface="Arial"/>
                <a:ea typeface="Arial"/>
                <a:cs typeface="Arial"/>
                <a:sym typeface="Arial"/>
              </a:rPr>
              <a:t> A simple ML algorithm, such as linear regression or decision trees, may be sufficient for a small project. These algorithms are relatively easy to train and interpret and can be implemented on a regular laptop or desktop computer.</a:t>
            </a:r>
            <a:endParaRPr sz="1100">
              <a:latin typeface="Arial"/>
              <a:ea typeface="Arial"/>
              <a:cs typeface="Arial"/>
              <a:sym typeface="Arial"/>
            </a:endParaRPr>
          </a:p>
          <a:p>
            <a:pPr indent="-177800" lvl="0" marL="311150" rtl="0" algn="l">
              <a:lnSpc>
                <a:spcPct val="150000"/>
              </a:lnSpc>
              <a:spcBef>
                <a:spcPts val="0"/>
              </a:spcBef>
              <a:spcAft>
                <a:spcPts val="0"/>
              </a:spcAft>
              <a:buClr>
                <a:srgbClr val="0D0A29"/>
              </a:buClr>
              <a:buSzPts val="1100"/>
              <a:buFont typeface="Arial"/>
              <a:buChar char="•"/>
            </a:pPr>
            <a:r>
              <a:rPr b="1" lang="en-US" sz="1100">
                <a:latin typeface="Arial"/>
                <a:ea typeface="Arial"/>
                <a:cs typeface="Arial"/>
                <a:sym typeface="Arial"/>
              </a:rPr>
              <a:t>Use a feature engineering technique: </a:t>
            </a:r>
            <a:r>
              <a:rPr lang="en-US" sz="1100">
                <a:latin typeface="Arial"/>
                <a:ea typeface="Arial"/>
                <a:cs typeface="Arial"/>
                <a:sym typeface="Arial"/>
              </a:rPr>
              <a:t>Feature engineering transforms raw data into features that are more informative for the ML model. By carefully engineering the features, it is possible to improve the performance of a simple ML algorithm </a:t>
            </a:r>
            <a:endParaRPr sz="1100">
              <a:latin typeface="Arial"/>
              <a:ea typeface="Arial"/>
              <a:cs typeface="Arial"/>
              <a:sym typeface="Arial"/>
            </a:endParaRPr>
          </a:p>
          <a:p>
            <a:pPr indent="139700" lvl="0" marL="0" rtl="0" algn="l">
              <a:lnSpc>
                <a:spcPct val="150000"/>
              </a:lnSpc>
              <a:spcBef>
                <a:spcPts val="0"/>
              </a:spcBef>
              <a:spcAft>
                <a:spcPts val="0"/>
              </a:spcAft>
              <a:buSzPts val="1000"/>
              <a:buNone/>
            </a:pPr>
            <a:r>
              <a:rPr lang="en-US" sz="1100">
                <a:latin typeface="Arial"/>
                <a:ea typeface="Arial"/>
                <a:cs typeface="Arial"/>
                <a:sym typeface="Arial"/>
              </a:rPr>
              <a:t>     on a small dataset. </a:t>
            </a:r>
            <a:endParaRPr sz="1100">
              <a:latin typeface="Arial"/>
              <a:ea typeface="Arial"/>
              <a:cs typeface="Arial"/>
              <a:sym typeface="Arial"/>
            </a:endParaRPr>
          </a:p>
          <a:p>
            <a:pPr indent="-177800" lvl="0" marL="311150" rtl="0" algn="l">
              <a:lnSpc>
                <a:spcPct val="150000"/>
              </a:lnSpc>
              <a:spcBef>
                <a:spcPts val="0"/>
              </a:spcBef>
              <a:spcAft>
                <a:spcPts val="0"/>
              </a:spcAft>
              <a:buClr>
                <a:srgbClr val="0D0A29"/>
              </a:buClr>
              <a:buSzPts val="1100"/>
              <a:buFont typeface="Arial"/>
              <a:buChar char="•"/>
            </a:pPr>
            <a:r>
              <a:rPr b="1" lang="en-US" sz="1100">
                <a:latin typeface="Arial"/>
                <a:ea typeface="Arial"/>
                <a:cs typeface="Arial"/>
                <a:sym typeface="Arial"/>
              </a:rPr>
              <a:t>Use a transfer learning approach: </a:t>
            </a:r>
            <a:r>
              <a:rPr lang="en-US" sz="1100">
                <a:latin typeface="Arial"/>
                <a:ea typeface="Arial"/>
                <a:cs typeface="Arial"/>
                <a:sym typeface="Arial"/>
              </a:rPr>
              <a:t>Transfer learning is a technique where a pre-trained ML model is </a:t>
            </a:r>
            <a:endParaRPr sz="1100">
              <a:latin typeface="Arial"/>
              <a:ea typeface="Arial"/>
              <a:cs typeface="Arial"/>
              <a:sym typeface="Arial"/>
            </a:endParaRPr>
          </a:p>
          <a:p>
            <a:pPr indent="139700" lvl="0" marL="0" rtl="0" algn="l">
              <a:lnSpc>
                <a:spcPct val="150000"/>
              </a:lnSpc>
              <a:spcBef>
                <a:spcPts val="0"/>
              </a:spcBef>
              <a:spcAft>
                <a:spcPts val="0"/>
              </a:spcAft>
              <a:buSzPts val="1000"/>
              <a:buNone/>
            </a:pPr>
            <a:r>
              <a:rPr lang="en-US" sz="1100">
                <a:latin typeface="Arial"/>
                <a:ea typeface="Arial"/>
                <a:cs typeface="Arial"/>
                <a:sym typeface="Arial"/>
              </a:rPr>
              <a:t>     used as a starting point for a new ML model. This can be a useful approach for small projects, </a:t>
            </a:r>
            <a:endParaRPr sz="1100">
              <a:latin typeface="Arial"/>
              <a:ea typeface="Arial"/>
              <a:cs typeface="Arial"/>
              <a:sym typeface="Arial"/>
            </a:endParaRPr>
          </a:p>
          <a:p>
            <a:pPr indent="139700" lvl="0" marL="0" rtl="0" algn="l">
              <a:lnSpc>
                <a:spcPct val="150000"/>
              </a:lnSpc>
              <a:spcBef>
                <a:spcPts val="0"/>
              </a:spcBef>
              <a:spcAft>
                <a:spcPts val="0"/>
              </a:spcAft>
              <a:buSzPts val="1000"/>
              <a:buNone/>
            </a:pPr>
            <a:r>
              <a:rPr lang="en-US" sz="1100">
                <a:latin typeface="Arial"/>
                <a:ea typeface="Arial"/>
                <a:cs typeface="Arial"/>
                <a:sym typeface="Arial"/>
              </a:rPr>
              <a:t>      as it can save time and resources in training the new model.</a:t>
            </a:r>
            <a:endParaRPr sz="1100">
              <a:latin typeface="Arial"/>
              <a:ea typeface="Arial"/>
              <a:cs typeface="Arial"/>
              <a:sym typeface="Arial"/>
            </a:endParaRPr>
          </a:p>
        </p:txBody>
      </p:sp>
      <p:grpSp>
        <p:nvGrpSpPr>
          <p:cNvPr id="1316" name="Google Shape;1316;p15"/>
          <p:cNvGrpSpPr/>
          <p:nvPr/>
        </p:nvGrpSpPr>
        <p:grpSpPr>
          <a:xfrm>
            <a:off x="8161055" y="3529150"/>
            <a:ext cx="889459" cy="1194682"/>
            <a:chOff x="0" y="0"/>
            <a:chExt cx="889458" cy="1194681"/>
          </a:xfrm>
        </p:grpSpPr>
        <p:sp>
          <p:nvSpPr>
            <p:cNvPr id="1317" name="Google Shape;1317;p15"/>
            <p:cNvSpPr/>
            <p:nvPr/>
          </p:nvSpPr>
          <p:spPr>
            <a:xfrm>
              <a:off x="0" y="0"/>
              <a:ext cx="889458" cy="939216"/>
            </a:xfrm>
            <a:prstGeom prst="ellipse">
              <a:avLst/>
            </a:prstGeom>
            <a:solidFill>
              <a:schemeClr val="accent1"/>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8" name="Google Shape;1318;p15"/>
            <p:cNvGrpSpPr/>
            <p:nvPr/>
          </p:nvGrpSpPr>
          <p:grpSpPr>
            <a:xfrm>
              <a:off x="264388" y="296638"/>
              <a:ext cx="361536" cy="898043"/>
              <a:chOff x="76" y="0"/>
              <a:chExt cx="361535" cy="898042"/>
            </a:xfrm>
          </p:grpSpPr>
          <p:cxnSp>
            <p:nvCxnSpPr>
              <p:cNvPr id="1319" name="Google Shape;1319;p15"/>
              <p:cNvCxnSpPr/>
              <p:nvPr/>
            </p:nvCxnSpPr>
            <p:spPr>
              <a:xfrm flipH="1" rot="10800000">
                <a:off x="180536"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320" name="Google Shape;1320;p15"/>
              <p:cNvCxnSpPr/>
              <p:nvPr/>
            </p:nvCxnSpPr>
            <p:spPr>
              <a:xfrm>
                <a:off x="76" y="86496"/>
                <a:ext cx="180461" cy="173187"/>
              </a:xfrm>
              <a:prstGeom prst="straightConnector1">
                <a:avLst/>
              </a:prstGeom>
              <a:noFill/>
              <a:ln cap="rnd" cmpd="sng" w="9525">
                <a:solidFill>
                  <a:srgbClr val="0D0A29"/>
                </a:solidFill>
                <a:prstDash val="solid"/>
                <a:miter lim="1030"/>
                <a:headEnd len="sm" w="sm" type="none"/>
                <a:tailEnd len="sm" w="sm" type="none"/>
              </a:ln>
            </p:spPr>
          </p:cxnSp>
          <p:cxnSp>
            <p:nvCxnSpPr>
              <p:cNvPr id="1321" name="Google Shape;1321;p15"/>
              <p:cNvCxnSpPr/>
              <p:nvPr/>
            </p:nvCxnSpPr>
            <p:spPr>
              <a:xfrm flipH="1">
                <a:off x="181151" y="0"/>
                <a:ext cx="180460" cy="173090"/>
              </a:xfrm>
              <a:prstGeom prst="straightConnector1">
                <a:avLst/>
              </a:prstGeom>
              <a:noFill/>
              <a:ln cap="rnd" cmpd="sng" w="9525">
                <a:solidFill>
                  <a:srgbClr val="0D0A29"/>
                </a:solidFill>
                <a:prstDash val="solid"/>
                <a:miter lim="1030"/>
                <a:headEnd len="sm" w="sm" type="none"/>
                <a:tailEnd len="sm" w="sm" type="none"/>
              </a:ln>
            </p:spPr>
          </p:cxnSp>
          <p:cxnSp>
            <p:nvCxnSpPr>
              <p:cNvPr id="1322" name="Google Shape;1322;p15"/>
              <p:cNvCxnSpPr/>
              <p:nvPr/>
            </p:nvCxnSpPr>
            <p:spPr>
              <a:xfrm flipH="1">
                <a:off x="181151" y="184564"/>
                <a:ext cx="180460" cy="173284"/>
              </a:xfrm>
              <a:prstGeom prst="straightConnector1">
                <a:avLst/>
              </a:prstGeom>
              <a:noFill/>
              <a:ln cap="rnd" cmpd="sng" w="9525">
                <a:solidFill>
                  <a:srgbClr val="0D0A29"/>
                </a:solidFill>
                <a:prstDash val="solid"/>
                <a:miter lim="1030"/>
                <a:headEnd len="sm" w="sm" type="none"/>
                <a:tailEnd len="sm" w="sm" type="none"/>
              </a:ln>
            </p:spPr>
          </p:cxnSp>
          <p:cxnSp>
            <p:nvCxnSpPr>
              <p:cNvPr id="1323" name="Google Shape;1323;p15"/>
              <p:cNvCxnSpPr/>
              <p:nvPr/>
            </p:nvCxnSpPr>
            <p:spPr>
              <a:xfrm>
                <a:off x="76" y="323036"/>
                <a:ext cx="180461" cy="173187"/>
              </a:xfrm>
              <a:prstGeom prst="straightConnector1">
                <a:avLst/>
              </a:prstGeom>
              <a:noFill/>
              <a:ln cap="rnd" cmpd="sng" w="9525">
                <a:solidFill>
                  <a:srgbClr val="0D0A29"/>
                </a:solidFill>
                <a:prstDash val="solid"/>
                <a:miter lim="1030"/>
                <a:headEnd len="sm" w="sm" type="none"/>
                <a:tailEnd len="sm" w="sm"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16"/>
          <p:cNvSpPr txBox="1"/>
          <p:nvPr>
            <p:ph type="title"/>
          </p:nvPr>
        </p:nvSpPr>
        <p:spPr>
          <a:xfrm>
            <a:off x="1896299" y="241619"/>
            <a:ext cx="5769156" cy="561285"/>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0D0A29"/>
              </a:buClr>
              <a:buSzPts val="2400"/>
              <a:buFont typeface="Teko"/>
              <a:buNone/>
            </a:pPr>
            <a:r>
              <a:rPr b="1" lang="en-US" sz="2400">
                <a:latin typeface="Teko"/>
                <a:ea typeface="Teko"/>
                <a:cs typeface="Teko"/>
                <a:sym typeface="Teko"/>
              </a:rPr>
              <a:t>Project Proposed system.</a:t>
            </a:r>
            <a:endParaRPr/>
          </a:p>
        </p:txBody>
      </p:sp>
      <p:sp>
        <p:nvSpPr>
          <p:cNvPr id="1329" name="Google Shape;1329;p16"/>
          <p:cNvSpPr txBox="1"/>
          <p:nvPr>
            <p:ph idx="1" type="body"/>
          </p:nvPr>
        </p:nvSpPr>
        <p:spPr>
          <a:xfrm>
            <a:off x="346365" y="1013601"/>
            <a:ext cx="8259551" cy="3586100"/>
          </a:xfrm>
          <a:prstGeom prst="rect">
            <a:avLst/>
          </a:prstGeom>
          <a:noFill/>
          <a:ln>
            <a:noFill/>
          </a:ln>
        </p:spPr>
        <p:txBody>
          <a:bodyPr anchorCtr="0" anchor="t" bIns="91400" lIns="91400" spcFirstLastPara="1" rIns="91400" wrap="square" tIns="91400">
            <a:normAutofit/>
          </a:bodyPr>
          <a:lstStyle/>
          <a:p>
            <a:pPr indent="-285750" lvl="0" marL="42545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Data Collection:</a:t>
            </a:r>
            <a:endParaRPr/>
          </a:p>
          <a:p>
            <a:pPr indent="596900" lvl="1" marL="0" rtl="0" algn="l">
              <a:lnSpc>
                <a:spcPct val="150000"/>
              </a:lnSpc>
              <a:spcBef>
                <a:spcPts val="0"/>
              </a:spcBef>
              <a:spcAft>
                <a:spcPts val="0"/>
              </a:spcAft>
              <a:buSzPts val="1400"/>
              <a:buNone/>
            </a:pPr>
            <a:r>
              <a:rPr lang="en-US" sz="1400">
                <a:latin typeface="Arial"/>
                <a:ea typeface="Arial"/>
                <a:cs typeface="Arial"/>
                <a:sym typeface="Arial"/>
              </a:rPr>
              <a:t>Gather relevant data from diverse sources, ensuring accuracy and completeness.</a:t>
            </a:r>
            <a:endParaRPr/>
          </a:p>
          <a:p>
            <a:pPr indent="-285750" lvl="0" marL="42545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Data Preprocessing:</a:t>
            </a:r>
            <a:endParaRPr/>
          </a:p>
          <a:p>
            <a:pPr indent="596900" lvl="1" marL="0" rtl="0" algn="l">
              <a:lnSpc>
                <a:spcPct val="150000"/>
              </a:lnSpc>
              <a:spcBef>
                <a:spcPts val="0"/>
              </a:spcBef>
              <a:spcAft>
                <a:spcPts val="0"/>
              </a:spcAft>
              <a:buSzPts val="1400"/>
              <a:buNone/>
            </a:pPr>
            <a:r>
              <a:rPr lang="en-US" sz="1400">
                <a:latin typeface="Arial"/>
                <a:ea typeface="Arial"/>
                <a:cs typeface="Arial"/>
                <a:sym typeface="Arial"/>
              </a:rPr>
              <a:t>Clean, normalize, and transform data to remove inconsistencies and prepare it for analysis.</a:t>
            </a:r>
            <a:endParaRPr/>
          </a:p>
          <a:p>
            <a:pPr indent="-285750" lvl="0" marL="42545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Feature Engineering:</a:t>
            </a:r>
            <a:endParaRPr/>
          </a:p>
          <a:p>
            <a:pPr indent="596900" lvl="1" marL="0" rtl="0" algn="l">
              <a:lnSpc>
                <a:spcPct val="150000"/>
              </a:lnSpc>
              <a:spcBef>
                <a:spcPts val="0"/>
              </a:spcBef>
              <a:spcAft>
                <a:spcPts val="0"/>
              </a:spcAft>
              <a:buSzPts val="1400"/>
              <a:buNone/>
            </a:pPr>
            <a:r>
              <a:rPr lang="en-US" sz="1400">
                <a:latin typeface="Arial"/>
                <a:ea typeface="Arial"/>
                <a:cs typeface="Arial"/>
                <a:sym typeface="Arial"/>
              </a:rPr>
              <a:t>Extract, select, or create meaningful features that enhance predictive power.</a:t>
            </a:r>
            <a:endParaRPr/>
          </a:p>
          <a:p>
            <a:pPr indent="-285750" lvl="0" marL="42545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Model Selection</a:t>
            </a:r>
            <a:r>
              <a:rPr lang="en-US">
                <a:latin typeface="Arial"/>
                <a:ea typeface="Arial"/>
                <a:cs typeface="Arial"/>
                <a:sym typeface="Arial"/>
              </a:rPr>
              <a:t>:</a:t>
            </a:r>
            <a:endParaRPr>
              <a:latin typeface="Arial"/>
              <a:ea typeface="Arial"/>
              <a:cs typeface="Arial"/>
              <a:sym typeface="Arial"/>
            </a:endParaRPr>
          </a:p>
          <a:p>
            <a:pPr indent="596900" lvl="1" marL="0" rtl="0" algn="l">
              <a:lnSpc>
                <a:spcPct val="150000"/>
              </a:lnSpc>
              <a:spcBef>
                <a:spcPts val="0"/>
              </a:spcBef>
              <a:spcAft>
                <a:spcPts val="0"/>
              </a:spcAft>
              <a:buSzPts val="1400"/>
              <a:buNone/>
            </a:pPr>
            <a:r>
              <a:rPr lang="en-US" sz="1400">
                <a:latin typeface="Arial"/>
                <a:ea typeface="Arial"/>
                <a:cs typeface="Arial"/>
                <a:sym typeface="Arial"/>
              </a:rPr>
              <a:t>Evaluate and choose suitable machine learning algorithms based </a:t>
            </a:r>
            <a:endParaRPr/>
          </a:p>
          <a:p>
            <a:pPr indent="596900" lvl="1" marL="0" rtl="0" algn="l">
              <a:lnSpc>
                <a:spcPct val="150000"/>
              </a:lnSpc>
              <a:spcBef>
                <a:spcPts val="0"/>
              </a:spcBef>
              <a:spcAft>
                <a:spcPts val="0"/>
              </a:spcAft>
              <a:buSzPts val="1400"/>
              <a:buNone/>
            </a:pPr>
            <a:r>
              <a:rPr lang="en-US" sz="1400">
                <a:latin typeface="Arial"/>
                <a:ea typeface="Arial"/>
                <a:cs typeface="Arial"/>
                <a:sym typeface="Arial"/>
              </a:rPr>
              <a:t>on data characteristics.</a:t>
            </a:r>
            <a:endParaRPr/>
          </a:p>
        </p:txBody>
      </p:sp>
      <p:grpSp>
        <p:nvGrpSpPr>
          <p:cNvPr id="1330" name="Google Shape;1330;p16"/>
          <p:cNvGrpSpPr/>
          <p:nvPr/>
        </p:nvGrpSpPr>
        <p:grpSpPr>
          <a:xfrm>
            <a:off x="6658504" y="3529124"/>
            <a:ext cx="889385" cy="1194683"/>
            <a:chOff x="-1" y="0"/>
            <a:chExt cx="889384" cy="1194681"/>
          </a:xfrm>
        </p:grpSpPr>
        <p:sp>
          <p:nvSpPr>
            <p:cNvPr id="1331" name="Google Shape;1331;p16"/>
            <p:cNvSpPr/>
            <p:nvPr/>
          </p:nvSpPr>
          <p:spPr>
            <a:xfrm>
              <a:off x="-1" y="0"/>
              <a:ext cx="889384" cy="939216"/>
            </a:xfrm>
            <a:prstGeom prst="ellipse">
              <a:avLst/>
            </a:prstGeom>
            <a:solidFill>
              <a:srgbClr val="5751AB"/>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2" name="Google Shape;1332;p16"/>
            <p:cNvGrpSpPr/>
            <p:nvPr/>
          </p:nvGrpSpPr>
          <p:grpSpPr>
            <a:xfrm>
              <a:off x="218507" y="296638"/>
              <a:ext cx="453410" cy="898043"/>
              <a:chOff x="96" y="0"/>
              <a:chExt cx="453409" cy="898042"/>
            </a:xfrm>
          </p:grpSpPr>
          <p:cxnSp>
            <p:nvCxnSpPr>
              <p:cNvPr id="1333" name="Google Shape;1333;p16"/>
              <p:cNvCxnSpPr/>
              <p:nvPr/>
            </p:nvCxnSpPr>
            <p:spPr>
              <a:xfrm flipH="1" rot="10800000">
                <a:off x="226414"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334" name="Google Shape;1334;p16"/>
              <p:cNvCxnSpPr/>
              <p:nvPr/>
            </p:nvCxnSpPr>
            <p:spPr>
              <a:xfrm>
                <a:off x="96" y="86496"/>
                <a:ext cx="226319" cy="173187"/>
              </a:xfrm>
              <a:prstGeom prst="straightConnector1">
                <a:avLst/>
              </a:prstGeom>
              <a:noFill/>
              <a:ln cap="rnd" cmpd="sng" w="9525">
                <a:solidFill>
                  <a:srgbClr val="0D0A29"/>
                </a:solidFill>
                <a:prstDash val="solid"/>
                <a:miter lim="1030"/>
                <a:headEnd len="sm" w="sm" type="none"/>
                <a:tailEnd len="sm" w="sm" type="none"/>
              </a:ln>
            </p:spPr>
          </p:cxnSp>
          <p:cxnSp>
            <p:nvCxnSpPr>
              <p:cNvPr id="1335" name="Google Shape;1335;p16"/>
              <p:cNvCxnSpPr/>
              <p:nvPr/>
            </p:nvCxnSpPr>
            <p:spPr>
              <a:xfrm flipH="1">
                <a:off x="227185" y="0"/>
                <a:ext cx="226320" cy="173090"/>
              </a:xfrm>
              <a:prstGeom prst="straightConnector1">
                <a:avLst/>
              </a:prstGeom>
              <a:noFill/>
              <a:ln cap="rnd" cmpd="sng" w="9525">
                <a:solidFill>
                  <a:srgbClr val="0D0A29"/>
                </a:solidFill>
                <a:prstDash val="solid"/>
                <a:miter lim="1030"/>
                <a:headEnd len="sm" w="sm" type="none"/>
                <a:tailEnd len="sm" w="sm" type="none"/>
              </a:ln>
            </p:spPr>
          </p:cxnSp>
          <p:cxnSp>
            <p:nvCxnSpPr>
              <p:cNvPr id="1336" name="Google Shape;1336;p16"/>
              <p:cNvCxnSpPr/>
              <p:nvPr/>
            </p:nvCxnSpPr>
            <p:spPr>
              <a:xfrm flipH="1">
                <a:off x="227185" y="184564"/>
                <a:ext cx="226320" cy="173284"/>
              </a:xfrm>
              <a:prstGeom prst="straightConnector1">
                <a:avLst/>
              </a:prstGeom>
              <a:noFill/>
              <a:ln cap="rnd" cmpd="sng" w="9525">
                <a:solidFill>
                  <a:srgbClr val="0D0A29"/>
                </a:solidFill>
                <a:prstDash val="solid"/>
                <a:miter lim="1030"/>
                <a:headEnd len="sm" w="sm" type="none"/>
                <a:tailEnd len="sm" w="sm" type="none"/>
              </a:ln>
            </p:spPr>
          </p:cxnSp>
          <p:cxnSp>
            <p:nvCxnSpPr>
              <p:cNvPr id="1337" name="Google Shape;1337;p16"/>
              <p:cNvCxnSpPr/>
              <p:nvPr/>
            </p:nvCxnSpPr>
            <p:spPr>
              <a:xfrm>
                <a:off x="96" y="323036"/>
                <a:ext cx="226319" cy="173187"/>
              </a:xfrm>
              <a:prstGeom prst="straightConnector1">
                <a:avLst/>
              </a:prstGeom>
              <a:noFill/>
              <a:ln cap="rnd" cmpd="sng" w="9525">
                <a:solidFill>
                  <a:srgbClr val="0D0A29"/>
                </a:solidFill>
                <a:prstDash val="solid"/>
                <a:miter lim="1030"/>
                <a:headEnd len="sm" w="sm" type="none"/>
                <a:tailEnd len="sm" w="sm" type="none"/>
              </a:ln>
            </p:spPr>
          </p:cxnSp>
        </p:grpSp>
      </p:grpSp>
      <p:grpSp>
        <p:nvGrpSpPr>
          <p:cNvPr id="1338" name="Google Shape;1338;p16"/>
          <p:cNvGrpSpPr/>
          <p:nvPr/>
        </p:nvGrpSpPr>
        <p:grpSpPr>
          <a:xfrm>
            <a:off x="7401144" y="3529150"/>
            <a:ext cx="889459" cy="1194682"/>
            <a:chOff x="0" y="0"/>
            <a:chExt cx="889458" cy="1194681"/>
          </a:xfrm>
        </p:grpSpPr>
        <p:sp>
          <p:nvSpPr>
            <p:cNvPr id="1339" name="Google Shape;1339;p16"/>
            <p:cNvSpPr/>
            <p:nvPr/>
          </p:nvSpPr>
          <p:spPr>
            <a:xfrm>
              <a:off x="0" y="0"/>
              <a:ext cx="889458" cy="939216"/>
            </a:xfrm>
            <a:prstGeom prst="ellipse">
              <a:avLst/>
            </a:prstGeom>
            <a:solidFill>
              <a:schemeClr val="accent2"/>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0" name="Google Shape;1340;p16"/>
            <p:cNvGrpSpPr/>
            <p:nvPr/>
          </p:nvGrpSpPr>
          <p:grpSpPr>
            <a:xfrm>
              <a:off x="264388" y="296638"/>
              <a:ext cx="361536" cy="898043"/>
              <a:chOff x="76" y="0"/>
              <a:chExt cx="361535" cy="898042"/>
            </a:xfrm>
          </p:grpSpPr>
          <p:cxnSp>
            <p:nvCxnSpPr>
              <p:cNvPr id="1341" name="Google Shape;1341;p16"/>
              <p:cNvCxnSpPr/>
              <p:nvPr/>
            </p:nvCxnSpPr>
            <p:spPr>
              <a:xfrm flipH="1" rot="10800000">
                <a:off x="180536"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342" name="Google Shape;1342;p16"/>
              <p:cNvCxnSpPr/>
              <p:nvPr/>
            </p:nvCxnSpPr>
            <p:spPr>
              <a:xfrm>
                <a:off x="76" y="86496"/>
                <a:ext cx="180461" cy="173187"/>
              </a:xfrm>
              <a:prstGeom prst="straightConnector1">
                <a:avLst/>
              </a:prstGeom>
              <a:noFill/>
              <a:ln cap="rnd" cmpd="sng" w="9525">
                <a:solidFill>
                  <a:srgbClr val="0D0A29"/>
                </a:solidFill>
                <a:prstDash val="solid"/>
                <a:miter lim="1030"/>
                <a:headEnd len="sm" w="sm" type="none"/>
                <a:tailEnd len="sm" w="sm" type="none"/>
              </a:ln>
            </p:spPr>
          </p:cxnSp>
          <p:cxnSp>
            <p:nvCxnSpPr>
              <p:cNvPr id="1343" name="Google Shape;1343;p16"/>
              <p:cNvCxnSpPr/>
              <p:nvPr/>
            </p:nvCxnSpPr>
            <p:spPr>
              <a:xfrm flipH="1">
                <a:off x="181151" y="0"/>
                <a:ext cx="180460" cy="173090"/>
              </a:xfrm>
              <a:prstGeom prst="straightConnector1">
                <a:avLst/>
              </a:prstGeom>
              <a:noFill/>
              <a:ln cap="rnd" cmpd="sng" w="9525">
                <a:solidFill>
                  <a:srgbClr val="0D0A29"/>
                </a:solidFill>
                <a:prstDash val="solid"/>
                <a:miter lim="1030"/>
                <a:headEnd len="sm" w="sm" type="none"/>
                <a:tailEnd len="sm" w="sm" type="none"/>
              </a:ln>
            </p:spPr>
          </p:cxnSp>
          <p:cxnSp>
            <p:nvCxnSpPr>
              <p:cNvPr id="1344" name="Google Shape;1344;p16"/>
              <p:cNvCxnSpPr/>
              <p:nvPr/>
            </p:nvCxnSpPr>
            <p:spPr>
              <a:xfrm flipH="1">
                <a:off x="181151" y="184564"/>
                <a:ext cx="180460" cy="173284"/>
              </a:xfrm>
              <a:prstGeom prst="straightConnector1">
                <a:avLst/>
              </a:prstGeom>
              <a:noFill/>
              <a:ln cap="rnd" cmpd="sng" w="9525">
                <a:solidFill>
                  <a:srgbClr val="0D0A29"/>
                </a:solidFill>
                <a:prstDash val="solid"/>
                <a:miter lim="1030"/>
                <a:headEnd len="sm" w="sm" type="none"/>
                <a:tailEnd len="sm" w="sm" type="none"/>
              </a:ln>
            </p:spPr>
          </p:cxnSp>
          <p:cxnSp>
            <p:nvCxnSpPr>
              <p:cNvPr id="1345" name="Google Shape;1345;p16"/>
              <p:cNvCxnSpPr/>
              <p:nvPr/>
            </p:nvCxnSpPr>
            <p:spPr>
              <a:xfrm>
                <a:off x="76" y="323036"/>
                <a:ext cx="180461" cy="173187"/>
              </a:xfrm>
              <a:prstGeom prst="straightConnector1">
                <a:avLst/>
              </a:prstGeom>
              <a:noFill/>
              <a:ln cap="rnd" cmpd="sng" w="9525">
                <a:solidFill>
                  <a:srgbClr val="0D0A29"/>
                </a:solidFill>
                <a:prstDash val="solid"/>
                <a:miter lim="1030"/>
                <a:headEnd len="sm" w="sm" type="none"/>
                <a:tailEnd len="sm" w="sm" type="none"/>
              </a:ln>
            </p:spPr>
          </p:cxnSp>
        </p:grpSp>
      </p:grpSp>
      <p:grpSp>
        <p:nvGrpSpPr>
          <p:cNvPr id="1346" name="Google Shape;1346;p16"/>
          <p:cNvGrpSpPr/>
          <p:nvPr/>
        </p:nvGrpSpPr>
        <p:grpSpPr>
          <a:xfrm>
            <a:off x="8161055" y="3529150"/>
            <a:ext cx="889459" cy="1194682"/>
            <a:chOff x="0" y="0"/>
            <a:chExt cx="889458" cy="1194681"/>
          </a:xfrm>
        </p:grpSpPr>
        <p:sp>
          <p:nvSpPr>
            <p:cNvPr id="1347" name="Google Shape;1347;p16"/>
            <p:cNvSpPr/>
            <p:nvPr/>
          </p:nvSpPr>
          <p:spPr>
            <a:xfrm>
              <a:off x="0" y="0"/>
              <a:ext cx="889458" cy="939216"/>
            </a:xfrm>
            <a:prstGeom prst="ellipse">
              <a:avLst/>
            </a:prstGeom>
            <a:solidFill>
              <a:schemeClr val="accent1"/>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8" name="Google Shape;1348;p16"/>
            <p:cNvGrpSpPr/>
            <p:nvPr/>
          </p:nvGrpSpPr>
          <p:grpSpPr>
            <a:xfrm>
              <a:off x="264388" y="296638"/>
              <a:ext cx="361536" cy="898043"/>
              <a:chOff x="76" y="0"/>
              <a:chExt cx="361535" cy="898042"/>
            </a:xfrm>
          </p:grpSpPr>
          <p:cxnSp>
            <p:nvCxnSpPr>
              <p:cNvPr id="1349" name="Google Shape;1349;p16"/>
              <p:cNvCxnSpPr/>
              <p:nvPr/>
            </p:nvCxnSpPr>
            <p:spPr>
              <a:xfrm flipH="1" rot="10800000">
                <a:off x="180536"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350" name="Google Shape;1350;p16"/>
              <p:cNvCxnSpPr/>
              <p:nvPr/>
            </p:nvCxnSpPr>
            <p:spPr>
              <a:xfrm>
                <a:off x="76" y="86496"/>
                <a:ext cx="180461" cy="173187"/>
              </a:xfrm>
              <a:prstGeom prst="straightConnector1">
                <a:avLst/>
              </a:prstGeom>
              <a:noFill/>
              <a:ln cap="rnd" cmpd="sng" w="9525">
                <a:solidFill>
                  <a:srgbClr val="0D0A29"/>
                </a:solidFill>
                <a:prstDash val="solid"/>
                <a:miter lim="1030"/>
                <a:headEnd len="sm" w="sm" type="none"/>
                <a:tailEnd len="sm" w="sm" type="none"/>
              </a:ln>
            </p:spPr>
          </p:cxnSp>
          <p:cxnSp>
            <p:nvCxnSpPr>
              <p:cNvPr id="1351" name="Google Shape;1351;p16"/>
              <p:cNvCxnSpPr/>
              <p:nvPr/>
            </p:nvCxnSpPr>
            <p:spPr>
              <a:xfrm flipH="1">
                <a:off x="181151" y="0"/>
                <a:ext cx="180460" cy="173090"/>
              </a:xfrm>
              <a:prstGeom prst="straightConnector1">
                <a:avLst/>
              </a:prstGeom>
              <a:noFill/>
              <a:ln cap="rnd" cmpd="sng" w="9525">
                <a:solidFill>
                  <a:srgbClr val="0D0A29"/>
                </a:solidFill>
                <a:prstDash val="solid"/>
                <a:miter lim="1030"/>
                <a:headEnd len="sm" w="sm" type="none"/>
                <a:tailEnd len="sm" w="sm" type="none"/>
              </a:ln>
            </p:spPr>
          </p:cxnSp>
          <p:cxnSp>
            <p:nvCxnSpPr>
              <p:cNvPr id="1352" name="Google Shape;1352;p16"/>
              <p:cNvCxnSpPr/>
              <p:nvPr/>
            </p:nvCxnSpPr>
            <p:spPr>
              <a:xfrm flipH="1">
                <a:off x="181151" y="184564"/>
                <a:ext cx="180460" cy="173284"/>
              </a:xfrm>
              <a:prstGeom prst="straightConnector1">
                <a:avLst/>
              </a:prstGeom>
              <a:noFill/>
              <a:ln cap="rnd" cmpd="sng" w="9525">
                <a:solidFill>
                  <a:srgbClr val="0D0A29"/>
                </a:solidFill>
                <a:prstDash val="solid"/>
                <a:miter lim="1030"/>
                <a:headEnd len="sm" w="sm" type="none"/>
                <a:tailEnd len="sm" w="sm" type="none"/>
              </a:ln>
            </p:spPr>
          </p:cxnSp>
          <p:cxnSp>
            <p:nvCxnSpPr>
              <p:cNvPr id="1353" name="Google Shape;1353;p16"/>
              <p:cNvCxnSpPr/>
              <p:nvPr/>
            </p:nvCxnSpPr>
            <p:spPr>
              <a:xfrm>
                <a:off x="76" y="323036"/>
                <a:ext cx="180461" cy="173187"/>
              </a:xfrm>
              <a:prstGeom prst="straightConnector1">
                <a:avLst/>
              </a:prstGeom>
              <a:noFill/>
              <a:ln cap="rnd" cmpd="sng" w="9525">
                <a:solidFill>
                  <a:srgbClr val="0D0A29"/>
                </a:solidFill>
                <a:prstDash val="solid"/>
                <a:miter lim="1030"/>
                <a:headEnd len="sm" w="sm" type="none"/>
                <a:tailEnd len="sm" w="sm" type="none"/>
              </a:ln>
            </p:spPr>
          </p:cxn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sp>
        <p:nvSpPr>
          <p:cNvPr id="1358" name="Google Shape;1358;p17"/>
          <p:cNvSpPr txBox="1"/>
          <p:nvPr>
            <p:ph idx="1" type="body"/>
          </p:nvPr>
        </p:nvSpPr>
        <p:spPr>
          <a:xfrm>
            <a:off x="599440" y="173182"/>
            <a:ext cx="8006506" cy="4419129"/>
          </a:xfrm>
          <a:prstGeom prst="rect">
            <a:avLst/>
          </a:prstGeom>
          <a:noFill/>
          <a:ln>
            <a:noFill/>
          </a:ln>
        </p:spPr>
        <p:txBody>
          <a:bodyPr anchorCtr="0" anchor="t" bIns="91400" lIns="91400" spcFirstLastPara="1" rIns="91400" wrap="square" tIns="91400">
            <a:normAutofit/>
          </a:bodyPr>
          <a:lstStyle/>
          <a:p>
            <a:pPr indent="-317500" lvl="0" marL="45720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Model Training:</a:t>
            </a:r>
            <a:endParaRPr/>
          </a:p>
          <a:p>
            <a:pPr indent="279400" lvl="1" marL="317500" rtl="0" algn="l">
              <a:lnSpc>
                <a:spcPct val="150000"/>
              </a:lnSpc>
              <a:spcBef>
                <a:spcPts val="0"/>
              </a:spcBef>
              <a:spcAft>
                <a:spcPts val="0"/>
              </a:spcAft>
              <a:buSzPts val="1300"/>
              <a:buNone/>
            </a:pPr>
            <a:r>
              <a:rPr lang="en-US" sz="1300">
                <a:latin typeface="Arial"/>
                <a:ea typeface="Arial"/>
                <a:cs typeface="Arial"/>
                <a:sym typeface="Arial"/>
              </a:rPr>
              <a:t>Train selected models on the preprocessed data using appropriate techniques.</a:t>
            </a:r>
            <a:endParaRPr sz="1400"/>
          </a:p>
          <a:p>
            <a:pPr indent="-317500" lvl="0" marL="45720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Model Evaluation:</a:t>
            </a:r>
            <a:endParaRPr/>
          </a:p>
          <a:p>
            <a:pPr indent="279400" lvl="1" marL="317500" rtl="0" algn="l">
              <a:lnSpc>
                <a:spcPct val="150000"/>
              </a:lnSpc>
              <a:spcBef>
                <a:spcPts val="0"/>
              </a:spcBef>
              <a:spcAft>
                <a:spcPts val="0"/>
              </a:spcAft>
              <a:buSzPts val="1300"/>
              <a:buNone/>
            </a:pPr>
            <a:r>
              <a:rPr lang="en-US" sz="1300">
                <a:latin typeface="Arial"/>
                <a:ea typeface="Arial"/>
                <a:cs typeface="Arial"/>
                <a:sym typeface="Arial"/>
              </a:rPr>
              <a:t>Assess model performance using metrics like MAPE, RMSE, and accuracy.</a:t>
            </a:r>
            <a:endParaRPr sz="1400"/>
          </a:p>
          <a:p>
            <a:pPr indent="-317500" lvl="0" marL="45720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Hyper parameter Tuning:</a:t>
            </a:r>
            <a:endParaRPr/>
          </a:p>
          <a:p>
            <a:pPr indent="279400" lvl="1" marL="317500" rtl="0" algn="l">
              <a:lnSpc>
                <a:spcPct val="150000"/>
              </a:lnSpc>
              <a:spcBef>
                <a:spcPts val="0"/>
              </a:spcBef>
              <a:spcAft>
                <a:spcPts val="0"/>
              </a:spcAft>
              <a:buSzPts val="1300"/>
              <a:buNone/>
            </a:pPr>
            <a:r>
              <a:rPr lang="en-US" sz="1300">
                <a:latin typeface="Arial"/>
                <a:ea typeface="Arial"/>
                <a:cs typeface="Arial"/>
                <a:sym typeface="Arial"/>
              </a:rPr>
              <a:t>Optimize model hyper parameters to improve predictive accuracy.</a:t>
            </a:r>
            <a:endParaRPr sz="1400"/>
          </a:p>
          <a:p>
            <a:pPr indent="-317500" lvl="0" marL="45720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Interpretability:</a:t>
            </a:r>
            <a:endParaRPr/>
          </a:p>
          <a:p>
            <a:pPr indent="279400" lvl="1" marL="317500" rtl="0" algn="l">
              <a:lnSpc>
                <a:spcPct val="150000"/>
              </a:lnSpc>
              <a:spcBef>
                <a:spcPts val="0"/>
              </a:spcBef>
              <a:spcAft>
                <a:spcPts val="0"/>
              </a:spcAft>
              <a:buSzPts val="1300"/>
              <a:buNone/>
            </a:pPr>
            <a:r>
              <a:rPr lang="en-US" sz="1300">
                <a:latin typeface="Arial"/>
                <a:ea typeface="Arial"/>
                <a:cs typeface="Arial"/>
                <a:sym typeface="Arial"/>
              </a:rPr>
              <a:t>Employ techniques like feature importance analysis to enhance model interpretability.</a:t>
            </a:r>
            <a:endParaRPr sz="1400"/>
          </a:p>
          <a:p>
            <a:pPr indent="-317500" lvl="0" marL="45720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Deployment and Monitoring:</a:t>
            </a:r>
            <a:endParaRPr/>
          </a:p>
          <a:p>
            <a:pPr indent="279400" lvl="1" marL="317500" rtl="0" algn="l">
              <a:lnSpc>
                <a:spcPct val="150000"/>
              </a:lnSpc>
              <a:spcBef>
                <a:spcPts val="0"/>
              </a:spcBef>
              <a:spcAft>
                <a:spcPts val="0"/>
              </a:spcAft>
              <a:buSzPts val="1300"/>
              <a:buNone/>
            </a:pPr>
            <a:r>
              <a:rPr lang="en-US" sz="1300">
                <a:latin typeface="Arial"/>
                <a:ea typeface="Arial"/>
                <a:cs typeface="Arial"/>
                <a:sym typeface="Arial"/>
              </a:rPr>
              <a:t>Implement the model in a real-world environment and continuously monitor its performance.</a:t>
            </a:r>
            <a:endParaRPr sz="1400"/>
          </a:p>
          <a:p>
            <a:pPr indent="-317500" lvl="0" marL="457200" rtl="0" algn="l">
              <a:lnSpc>
                <a:spcPct val="150000"/>
              </a:lnSpc>
              <a:spcBef>
                <a:spcPts val="0"/>
              </a:spcBef>
              <a:spcAft>
                <a:spcPts val="0"/>
              </a:spcAft>
              <a:buClr>
                <a:srgbClr val="0D0A29"/>
              </a:buClr>
              <a:buSzPts val="1400"/>
              <a:buFont typeface="Arial"/>
              <a:buChar char="•"/>
            </a:pPr>
            <a:r>
              <a:rPr b="1" lang="en-US" sz="1400">
                <a:latin typeface="Teko"/>
                <a:ea typeface="Teko"/>
                <a:cs typeface="Teko"/>
                <a:sym typeface="Teko"/>
              </a:rPr>
              <a:t>Documentation and Reporting:</a:t>
            </a:r>
            <a:endParaRPr/>
          </a:p>
          <a:p>
            <a:pPr indent="279400" lvl="1" marL="317500" rtl="0" algn="l">
              <a:lnSpc>
                <a:spcPct val="150000"/>
              </a:lnSpc>
              <a:spcBef>
                <a:spcPts val="0"/>
              </a:spcBef>
              <a:spcAft>
                <a:spcPts val="0"/>
              </a:spcAft>
              <a:buSzPts val="1300"/>
              <a:buNone/>
            </a:pPr>
            <a:r>
              <a:rPr lang="en-US" sz="1300">
                <a:latin typeface="Arial"/>
                <a:ea typeface="Arial"/>
                <a:cs typeface="Arial"/>
                <a:sym typeface="Arial"/>
              </a:rPr>
              <a:t>Prepare comprehensive documentation and reports for stakeholders.</a:t>
            </a:r>
            <a:endParaRPr/>
          </a:p>
        </p:txBody>
      </p:sp>
      <p:grpSp>
        <p:nvGrpSpPr>
          <p:cNvPr id="1359" name="Google Shape;1359;p17"/>
          <p:cNvGrpSpPr/>
          <p:nvPr/>
        </p:nvGrpSpPr>
        <p:grpSpPr>
          <a:xfrm>
            <a:off x="8161055" y="3529150"/>
            <a:ext cx="889459" cy="1194682"/>
            <a:chOff x="0" y="0"/>
            <a:chExt cx="889458" cy="1194681"/>
          </a:xfrm>
        </p:grpSpPr>
        <p:sp>
          <p:nvSpPr>
            <p:cNvPr id="1360" name="Google Shape;1360;p17"/>
            <p:cNvSpPr/>
            <p:nvPr/>
          </p:nvSpPr>
          <p:spPr>
            <a:xfrm>
              <a:off x="0" y="0"/>
              <a:ext cx="889458" cy="939216"/>
            </a:xfrm>
            <a:prstGeom prst="ellipse">
              <a:avLst/>
            </a:prstGeom>
            <a:solidFill>
              <a:schemeClr val="accent1"/>
            </a:solidFill>
            <a:ln cap="flat" cmpd="sng" w="9525">
              <a:solidFill>
                <a:srgbClr val="FFFFFF"/>
              </a:solidFill>
              <a:prstDash val="solid"/>
              <a:miter lim="103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1" name="Google Shape;1361;p17"/>
            <p:cNvGrpSpPr/>
            <p:nvPr/>
          </p:nvGrpSpPr>
          <p:grpSpPr>
            <a:xfrm>
              <a:off x="264388" y="296638"/>
              <a:ext cx="361536" cy="898043"/>
              <a:chOff x="76" y="0"/>
              <a:chExt cx="361535" cy="898042"/>
            </a:xfrm>
          </p:grpSpPr>
          <p:cxnSp>
            <p:nvCxnSpPr>
              <p:cNvPr id="1362" name="Google Shape;1362;p17"/>
              <p:cNvCxnSpPr/>
              <p:nvPr/>
            </p:nvCxnSpPr>
            <p:spPr>
              <a:xfrm flipH="1" rot="10800000">
                <a:off x="180536" y="51878"/>
                <a:ext cx="1" cy="846164"/>
              </a:xfrm>
              <a:prstGeom prst="straightConnector1">
                <a:avLst/>
              </a:prstGeom>
              <a:noFill/>
              <a:ln cap="rnd" cmpd="sng" w="9525">
                <a:solidFill>
                  <a:srgbClr val="0D0A29"/>
                </a:solidFill>
                <a:prstDash val="solid"/>
                <a:miter lim="1030"/>
                <a:headEnd len="sm" w="sm" type="none"/>
                <a:tailEnd len="sm" w="sm" type="none"/>
              </a:ln>
            </p:spPr>
          </p:cxnSp>
          <p:cxnSp>
            <p:nvCxnSpPr>
              <p:cNvPr id="1363" name="Google Shape;1363;p17"/>
              <p:cNvCxnSpPr/>
              <p:nvPr/>
            </p:nvCxnSpPr>
            <p:spPr>
              <a:xfrm>
                <a:off x="76" y="86496"/>
                <a:ext cx="180461" cy="173187"/>
              </a:xfrm>
              <a:prstGeom prst="straightConnector1">
                <a:avLst/>
              </a:prstGeom>
              <a:noFill/>
              <a:ln cap="rnd" cmpd="sng" w="9525">
                <a:solidFill>
                  <a:srgbClr val="0D0A29"/>
                </a:solidFill>
                <a:prstDash val="solid"/>
                <a:miter lim="1030"/>
                <a:headEnd len="sm" w="sm" type="none"/>
                <a:tailEnd len="sm" w="sm" type="none"/>
              </a:ln>
            </p:spPr>
          </p:cxnSp>
          <p:cxnSp>
            <p:nvCxnSpPr>
              <p:cNvPr id="1364" name="Google Shape;1364;p17"/>
              <p:cNvCxnSpPr/>
              <p:nvPr/>
            </p:nvCxnSpPr>
            <p:spPr>
              <a:xfrm flipH="1">
                <a:off x="181151" y="0"/>
                <a:ext cx="180460" cy="173090"/>
              </a:xfrm>
              <a:prstGeom prst="straightConnector1">
                <a:avLst/>
              </a:prstGeom>
              <a:noFill/>
              <a:ln cap="rnd" cmpd="sng" w="9525">
                <a:solidFill>
                  <a:srgbClr val="0D0A29"/>
                </a:solidFill>
                <a:prstDash val="solid"/>
                <a:miter lim="1030"/>
                <a:headEnd len="sm" w="sm" type="none"/>
                <a:tailEnd len="sm" w="sm" type="none"/>
              </a:ln>
            </p:spPr>
          </p:cxnSp>
          <p:cxnSp>
            <p:nvCxnSpPr>
              <p:cNvPr id="1365" name="Google Shape;1365;p17"/>
              <p:cNvCxnSpPr/>
              <p:nvPr/>
            </p:nvCxnSpPr>
            <p:spPr>
              <a:xfrm flipH="1">
                <a:off x="181151" y="184564"/>
                <a:ext cx="180460" cy="173284"/>
              </a:xfrm>
              <a:prstGeom prst="straightConnector1">
                <a:avLst/>
              </a:prstGeom>
              <a:noFill/>
              <a:ln cap="rnd" cmpd="sng" w="9525">
                <a:solidFill>
                  <a:srgbClr val="0D0A29"/>
                </a:solidFill>
                <a:prstDash val="solid"/>
                <a:miter lim="1030"/>
                <a:headEnd len="sm" w="sm" type="none"/>
                <a:tailEnd len="sm" w="sm" type="none"/>
              </a:ln>
            </p:spPr>
          </p:cxnSp>
          <p:cxnSp>
            <p:nvCxnSpPr>
              <p:cNvPr id="1366" name="Google Shape;1366;p17"/>
              <p:cNvCxnSpPr/>
              <p:nvPr/>
            </p:nvCxnSpPr>
            <p:spPr>
              <a:xfrm>
                <a:off x="76" y="323036"/>
                <a:ext cx="180461" cy="173187"/>
              </a:xfrm>
              <a:prstGeom prst="straightConnector1">
                <a:avLst/>
              </a:prstGeom>
              <a:noFill/>
              <a:ln cap="rnd" cmpd="sng" w="9525">
                <a:solidFill>
                  <a:srgbClr val="0D0A29"/>
                </a:solidFill>
                <a:prstDash val="solid"/>
                <a:miter lim="1030"/>
                <a:headEnd len="sm" w="sm" type="none"/>
                <a:tailEnd len="sm" w="sm" type="none"/>
              </a:ln>
            </p:spPr>
          </p:cxnSp>
        </p:grpSp>
      </p:grpSp>
    </p:spTree>
  </p:cSld>
  <p:clrMapOvr>
    <a:masterClrMapping/>
  </p:clrMapOvr>
</p:sld>
</file>

<file path=ppt/theme/theme1.xml><?xml version="1.0" encoding="utf-8"?>
<a:theme xmlns:a="http://schemas.openxmlformats.org/drawingml/2006/main" xmlns:r="http://schemas.openxmlformats.org/officeDocument/2006/relationships" name="Mechanics and Energy - Science - 11th grade by Slidesgo">
  <a:themeElements>
    <a:clrScheme name="Mechanics and Energy - Science - 11th grade by Slidesgo">
      <a:dk1>
        <a:srgbClr val="0D0A29"/>
      </a:dk1>
      <a:lt1>
        <a:srgbClr val="FFFFFF"/>
      </a:lt1>
      <a:dk2>
        <a:srgbClr val="A7A7A7"/>
      </a:dk2>
      <a:lt2>
        <a:srgbClr val="535353"/>
      </a:lt2>
      <a:accent1>
        <a:srgbClr val="5F8AB6"/>
      </a:accent1>
      <a:accent2>
        <a:srgbClr val="61BFAC"/>
      </a:accent2>
      <a:accent3>
        <a:srgbClr val="8F8F8F"/>
      </a:accent3>
      <a:accent4>
        <a:srgbClr val="6E6E6E"/>
      </a:accent4>
      <a:accent5>
        <a:srgbClr val="4D4D4D"/>
      </a:accent5>
      <a:accent6>
        <a:srgbClr val="2B2B2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chanics and Energy - Science - 11th grade by Slidesgo">
  <a:themeElements>
    <a:clrScheme name="Mechanics and Energy - Science - 11th grade by Slidesgo">
      <a:dk1>
        <a:srgbClr val="000000"/>
      </a:dk1>
      <a:lt1>
        <a:srgbClr val="FFFFFF"/>
      </a:lt1>
      <a:dk2>
        <a:srgbClr val="A7A7A7"/>
      </a:dk2>
      <a:lt2>
        <a:srgbClr val="535353"/>
      </a:lt2>
      <a:accent1>
        <a:srgbClr val="5F8AB6"/>
      </a:accent1>
      <a:accent2>
        <a:srgbClr val="61BFAC"/>
      </a:accent2>
      <a:accent3>
        <a:srgbClr val="8F8F8F"/>
      </a:accent3>
      <a:accent4>
        <a:srgbClr val="6E6E6E"/>
      </a:accent4>
      <a:accent5>
        <a:srgbClr val="4D4D4D"/>
      </a:accent5>
      <a:accent6>
        <a:srgbClr val="2B2B2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