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6"/>
  </p:notesMasterIdLst>
  <p:sldIdLst>
    <p:sldId id="256" r:id="rId2"/>
    <p:sldId id="257" r:id="rId3"/>
    <p:sldId id="258" r:id="rId4"/>
    <p:sldId id="259" r:id="rId5"/>
    <p:sldId id="260" r:id="rId6"/>
    <p:sldId id="304" r:id="rId7"/>
    <p:sldId id="307" r:id="rId8"/>
    <p:sldId id="306" r:id="rId9"/>
    <p:sldId id="308" r:id="rId10"/>
    <p:sldId id="311" r:id="rId11"/>
    <p:sldId id="312" r:id="rId12"/>
    <p:sldId id="281" r:id="rId13"/>
    <p:sldId id="285" r:id="rId14"/>
    <p:sldId id="309" r:id="rId15"/>
  </p:sldIdLst>
  <p:sldSz cx="9144000" cy="5143500" type="screen16x9"/>
  <p:notesSz cx="6858000" cy="9144000"/>
  <p:embeddedFontLst>
    <p:embeddedFont>
      <p:font typeface="Anton" charset="0"/>
      <p:regular r:id="rId17"/>
    </p:embeddedFont>
    <p:embeddedFont>
      <p:font typeface="Advent Pro"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1904A251-C78A-4075-ADBB-36571409C4F8}">
  <a:tblStyle styleId="{1904A251-C78A-4075-ADBB-36571409C4F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10"/>
    <p:restoredTop sz="94656"/>
  </p:normalViewPr>
  <p:slideViewPr>
    <p:cSldViewPr snapToGrid="0">
      <p:cViewPr varScale="1">
        <p:scale>
          <a:sx n="92" d="100"/>
          <a:sy n="92" d="100"/>
        </p:scale>
        <p:origin x="-450" y="-90"/>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C294DC-19D7-4121-A52F-0538E750FA47}">
      <dsp:nvSpPr>
        <dsp:cNvPr id="0" name=""/>
        <dsp:cNvSpPr/>
      </dsp:nvSpPr>
      <dsp:spPr>
        <a:xfrm>
          <a:off x="4224" y="485698"/>
          <a:ext cx="1309687" cy="785812"/>
        </a:xfrm>
        <a:prstGeom prst="roundRect">
          <a:avLst>
            <a:gd name="adj" fmla="val 10000"/>
          </a:avLst>
        </a:prstGeom>
        <a:solidFill>
          <a:schemeClr val="bg1">
            <a:lumMod val="50000"/>
          </a:scheme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accent6"/>
              </a:solidFill>
              <a:effectLst>
                <a:outerShdw blurRad="38100" dist="38100" dir="2700000" algn="tl">
                  <a:srgbClr val="000000">
                    <a:alpha val="43137"/>
                  </a:srgbClr>
                </a:outerShdw>
              </a:effectLst>
            </a:rPr>
            <a:t>START</a:t>
          </a:r>
        </a:p>
      </dsp:txBody>
      <dsp:txXfrm>
        <a:off x="27240" y="508714"/>
        <a:ext cx="1263655" cy="739780"/>
      </dsp:txXfrm>
    </dsp:sp>
    <dsp:sp modelId="{333AB31B-0312-46A3-B788-9C7D33867E33}">
      <dsp:nvSpPr>
        <dsp:cNvPr id="0" name=""/>
        <dsp:cNvSpPr/>
      </dsp:nvSpPr>
      <dsp:spPr>
        <a:xfrm>
          <a:off x="1429164" y="716203"/>
          <a:ext cx="277653" cy="324802"/>
        </a:xfrm>
        <a:prstGeom prst="rightArrow">
          <a:avLst/>
        </a:prstGeom>
        <a:solidFill>
          <a:schemeClr val="tx2">
            <a:lumMod val="50000"/>
          </a:schemeClr>
        </a:solidFill>
        <a:ln>
          <a:solidFill>
            <a:schemeClr val="accent6"/>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solidFill>
              <a:schemeClr val="accent3">
                <a:lumMod val="10000"/>
              </a:schemeClr>
            </a:solidFill>
          </a:endParaRPr>
        </a:p>
      </dsp:txBody>
      <dsp:txXfrm>
        <a:off x="1429164" y="781163"/>
        <a:ext cx="194357" cy="194882"/>
      </dsp:txXfrm>
    </dsp:sp>
    <dsp:sp modelId="{70B2B217-3700-408B-8C73-45B81B329FA3}">
      <dsp:nvSpPr>
        <dsp:cNvPr id="0" name=""/>
        <dsp:cNvSpPr/>
      </dsp:nvSpPr>
      <dsp:spPr>
        <a:xfrm>
          <a:off x="1837787" y="485698"/>
          <a:ext cx="1309687" cy="785812"/>
        </a:xfrm>
        <a:prstGeom prst="roundRect">
          <a:avLst>
            <a:gd name="adj" fmla="val 10000"/>
          </a:avLst>
        </a:prstGeom>
        <a:solidFill>
          <a:schemeClr val="bg2"/>
        </a:solidFill>
        <a:ln w="25400" cap="flat" cmpd="sng" algn="ctr">
          <a:solidFill>
            <a:schemeClr val="accent3">
              <a:lumMod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accent6"/>
              </a:solidFill>
              <a:effectLst>
                <a:outerShdw blurRad="38100" dist="38100" dir="2700000" algn="tl">
                  <a:srgbClr val="000000">
                    <a:alpha val="43137"/>
                  </a:srgbClr>
                </a:outerShdw>
              </a:effectLst>
            </a:rPr>
            <a:t>Import data</a:t>
          </a:r>
        </a:p>
      </dsp:txBody>
      <dsp:txXfrm>
        <a:off x="1860803" y="508714"/>
        <a:ext cx="1263655" cy="739780"/>
      </dsp:txXfrm>
    </dsp:sp>
    <dsp:sp modelId="{2C111580-FBFE-465F-BB15-C8B36ADC20A7}">
      <dsp:nvSpPr>
        <dsp:cNvPr id="0" name=""/>
        <dsp:cNvSpPr/>
      </dsp:nvSpPr>
      <dsp:spPr>
        <a:xfrm>
          <a:off x="3262727" y="716203"/>
          <a:ext cx="277653" cy="324802"/>
        </a:xfrm>
        <a:prstGeom prst="rightArrow">
          <a:avLst>
            <a:gd name="adj1" fmla="val 60000"/>
            <a:gd name="adj2" fmla="val 50000"/>
          </a:avLst>
        </a:prstGeom>
        <a:solidFill>
          <a:schemeClr val="tx2">
            <a:lumMod val="50000"/>
          </a:schemeClr>
        </a:solidFill>
        <a:ln>
          <a:solidFill>
            <a:schemeClr val="accent6"/>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262727" y="781163"/>
        <a:ext cx="194357" cy="194882"/>
      </dsp:txXfrm>
    </dsp:sp>
    <dsp:sp modelId="{EF59F8C1-65F5-451C-B435-0080547D3BFF}">
      <dsp:nvSpPr>
        <dsp:cNvPr id="0" name=""/>
        <dsp:cNvSpPr/>
      </dsp:nvSpPr>
      <dsp:spPr>
        <a:xfrm>
          <a:off x="3671349" y="485698"/>
          <a:ext cx="1309687" cy="785812"/>
        </a:xfrm>
        <a:prstGeom prst="roundRect">
          <a:avLst>
            <a:gd name="adj" fmla="val 10000"/>
          </a:avLst>
        </a:prstGeom>
        <a:solidFill>
          <a:schemeClr val="bg2"/>
        </a:solidFill>
        <a:ln w="25400" cap="flat" cmpd="sng" algn="ctr">
          <a:solidFill>
            <a:schemeClr val="accent3">
              <a:lumMod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accent6"/>
              </a:solidFill>
              <a:effectLst>
                <a:outerShdw blurRad="38100" dist="38100" dir="2700000" algn="tl">
                  <a:srgbClr val="000000">
                    <a:alpha val="43137"/>
                  </a:srgbClr>
                </a:outerShdw>
              </a:effectLst>
            </a:rPr>
            <a:t>Data preprocessing</a:t>
          </a:r>
        </a:p>
      </dsp:txBody>
      <dsp:txXfrm>
        <a:off x="3694365" y="508714"/>
        <a:ext cx="1263655" cy="739780"/>
      </dsp:txXfrm>
    </dsp:sp>
    <dsp:sp modelId="{4927D113-04B2-488B-80AA-66D05AE391D0}">
      <dsp:nvSpPr>
        <dsp:cNvPr id="0" name=""/>
        <dsp:cNvSpPr/>
      </dsp:nvSpPr>
      <dsp:spPr>
        <a:xfrm>
          <a:off x="5096289" y="716203"/>
          <a:ext cx="277653" cy="324802"/>
        </a:xfrm>
        <a:prstGeom prst="rightArrow">
          <a:avLst>
            <a:gd name="adj1" fmla="val 60000"/>
            <a:gd name="adj2" fmla="val 50000"/>
          </a:avLst>
        </a:prstGeom>
        <a:solidFill>
          <a:schemeClr val="accent1">
            <a:lumMod val="50000"/>
          </a:schemeClr>
        </a:solidFill>
        <a:ln>
          <a:solidFill>
            <a:schemeClr val="accent6"/>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096289" y="781163"/>
        <a:ext cx="194357" cy="194882"/>
      </dsp:txXfrm>
    </dsp:sp>
    <dsp:sp modelId="{CD6FE4FA-B714-4A2B-A0BC-DBFB9B73DE1E}">
      <dsp:nvSpPr>
        <dsp:cNvPr id="0" name=""/>
        <dsp:cNvSpPr/>
      </dsp:nvSpPr>
      <dsp:spPr>
        <a:xfrm>
          <a:off x="5504912" y="485698"/>
          <a:ext cx="1309687" cy="785812"/>
        </a:xfrm>
        <a:prstGeom prst="roundRect">
          <a:avLst>
            <a:gd name="adj" fmla="val 10000"/>
          </a:avLst>
        </a:prstGeom>
        <a:solidFill>
          <a:schemeClr val="bg2"/>
        </a:solidFill>
        <a:ln w="25400" cap="flat" cmpd="sng" algn="ctr">
          <a:solidFill>
            <a:schemeClr val="accent3">
              <a:lumMod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accent6"/>
              </a:solidFill>
              <a:effectLst>
                <a:outerShdw blurRad="38100" dist="38100" dir="2700000" algn="tl">
                  <a:srgbClr val="000000">
                    <a:alpha val="43137"/>
                  </a:srgbClr>
                </a:outerShdw>
              </a:effectLst>
            </a:rPr>
            <a:t>Train-test split</a:t>
          </a:r>
        </a:p>
      </dsp:txBody>
      <dsp:txXfrm>
        <a:off x="5527928" y="508714"/>
        <a:ext cx="1263655" cy="739780"/>
      </dsp:txXfrm>
    </dsp:sp>
    <dsp:sp modelId="{2FB89849-ACD0-4D7C-8053-2706C870FB11}">
      <dsp:nvSpPr>
        <dsp:cNvPr id="0" name=""/>
        <dsp:cNvSpPr/>
      </dsp:nvSpPr>
      <dsp:spPr>
        <a:xfrm>
          <a:off x="6929852" y="716203"/>
          <a:ext cx="277653" cy="324802"/>
        </a:xfrm>
        <a:prstGeom prst="rightArrow">
          <a:avLst>
            <a:gd name="adj1" fmla="val 60000"/>
            <a:gd name="adj2" fmla="val 50000"/>
          </a:avLst>
        </a:prstGeom>
        <a:solidFill>
          <a:schemeClr val="tx2">
            <a:lumMod val="50000"/>
          </a:schemeClr>
        </a:solidFill>
        <a:ln>
          <a:solidFill>
            <a:schemeClr val="accent6"/>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929852" y="781163"/>
        <a:ext cx="194357" cy="194882"/>
      </dsp:txXfrm>
    </dsp:sp>
    <dsp:sp modelId="{03E1A62D-965B-4AFB-8C08-6211BFE8C8DD}">
      <dsp:nvSpPr>
        <dsp:cNvPr id="0" name=""/>
        <dsp:cNvSpPr/>
      </dsp:nvSpPr>
      <dsp:spPr>
        <a:xfrm>
          <a:off x="7338474" y="485698"/>
          <a:ext cx="1309687" cy="785812"/>
        </a:xfrm>
        <a:prstGeom prst="roundRect">
          <a:avLst>
            <a:gd name="adj" fmla="val 10000"/>
          </a:avLst>
        </a:prstGeom>
        <a:solidFill>
          <a:schemeClr val="bg2"/>
        </a:solidFill>
        <a:ln w="25400" cap="flat" cmpd="sng" algn="ctr">
          <a:solidFill>
            <a:schemeClr val="accent3">
              <a:lumMod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accent6"/>
              </a:solidFill>
              <a:effectLst>
                <a:outerShdw blurRad="38100" dist="38100" dir="2700000" algn="tl">
                  <a:srgbClr val="000000">
                    <a:alpha val="43137"/>
                  </a:srgbClr>
                </a:outerShdw>
              </a:effectLst>
            </a:rPr>
            <a:t>Standardize data</a:t>
          </a:r>
        </a:p>
      </dsp:txBody>
      <dsp:txXfrm>
        <a:off x="7361490" y="508714"/>
        <a:ext cx="1263655" cy="739780"/>
      </dsp:txXfrm>
    </dsp:sp>
    <dsp:sp modelId="{9CE4E5A5-8BFF-4FDD-9189-B6A2275FE80F}">
      <dsp:nvSpPr>
        <dsp:cNvPr id="0" name=""/>
        <dsp:cNvSpPr/>
      </dsp:nvSpPr>
      <dsp:spPr>
        <a:xfrm rot="5400000">
          <a:off x="7854491" y="1363188"/>
          <a:ext cx="277653" cy="324802"/>
        </a:xfrm>
        <a:prstGeom prst="rightArrow">
          <a:avLst>
            <a:gd name="adj1" fmla="val 60000"/>
            <a:gd name="adj2" fmla="val 50000"/>
          </a:avLst>
        </a:prstGeom>
        <a:solidFill>
          <a:schemeClr val="tx2">
            <a:lumMod val="50000"/>
          </a:schemeClr>
        </a:solidFill>
        <a:ln>
          <a:solidFill>
            <a:schemeClr val="accent6"/>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7895877" y="1386762"/>
        <a:ext cx="194882" cy="194357"/>
      </dsp:txXfrm>
    </dsp:sp>
    <dsp:sp modelId="{221C0CA2-740C-45C2-BE88-DCE03B2E953F}">
      <dsp:nvSpPr>
        <dsp:cNvPr id="0" name=""/>
        <dsp:cNvSpPr/>
      </dsp:nvSpPr>
      <dsp:spPr>
        <a:xfrm>
          <a:off x="7338474" y="1795385"/>
          <a:ext cx="1309687" cy="785812"/>
        </a:xfrm>
        <a:prstGeom prst="roundRect">
          <a:avLst>
            <a:gd name="adj" fmla="val 10000"/>
          </a:avLst>
        </a:prstGeom>
        <a:solidFill>
          <a:schemeClr val="bg2"/>
        </a:solidFill>
        <a:ln w="25400" cap="flat" cmpd="sng" algn="ctr">
          <a:solidFill>
            <a:schemeClr val="accent3">
              <a:lumMod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accent6"/>
              </a:solidFill>
              <a:effectLst>
                <a:outerShdw blurRad="38100" dist="38100" dir="2700000" algn="tl">
                  <a:srgbClr val="000000">
                    <a:alpha val="43137"/>
                  </a:srgbClr>
                </a:outerShdw>
              </a:effectLst>
            </a:rPr>
            <a:t>LSTM algorithm</a:t>
          </a:r>
        </a:p>
      </dsp:txBody>
      <dsp:txXfrm>
        <a:off x="7361490" y="1818401"/>
        <a:ext cx="1263655" cy="739780"/>
      </dsp:txXfrm>
    </dsp:sp>
    <dsp:sp modelId="{B87CB572-6B26-4A08-9C97-C4287FC31031}">
      <dsp:nvSpPr>
        <dsp:cNvPr id="0" name=""/>
        <dsp:cNvSpPr/>
      </dsp:nvSpPr>
      <dsp:spPr>
        <a:xfrm rot="10800000">
          <a:off x="6945568" y="2025890"/>
          <a:ext cx="277653" cy="324802"/>
        </a:xfrm>
        <a:prstGeom prst="rightArrow">
          <a:avLst>
            <a:gd name="adj1" fmla="val 60000"/>
            <a:gd name="adj2" fmla="val 50000"/>
          </a:avLst>
        </a:prstGeom>
        <a:solidFill>
          <a:schemeClr val="tx2">
            <a:lumMod val="50000"/>
          </a:schemeClr>
        </a:solidFill>
        <a:ln>
          <a:solidFill>
            <a:schemeClr val="accent6"/>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7028864" y="2090850"/>
        <a:ext cx="194357" cy="194882"/>
      </dsp:txXfrm>
    </dsp:sp>
    <dsp:sp modelId="{A04C6377-7D03-43A9-8AEA-FBB8EC6AB10B}">
      <dsp:nvSpPr>
        <dsp:cNvPr id="0" name=""/>
        <dsp:cNvSpPr/>
      </dsp:nvSpPr>
      <dsp:spPr>
        <a:xfrm>
          <a:off x="5504912" y="1795385"/>
          <a:ext cx="1309687" cy="785812"/>
        </a:xfrm>
        <a:prstGeom prst="roundRect">
          <a:avLst>
            <a:gd name="adj" fmla="val 10000"/>
          </a:avLst>
        </a:prstGeom>
        <a:solidFill>
          <a:schemeClr val="bg2"/>
        </a:solidFill>
        <a:ln w="25400" cap="flat" cmpd="sng" algn="ctr">
          <a:solidFill>
            <a:schemeClr val="accent3">
              <a:lumMod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accent6"/>
              </a:solidFill>
              <a:effectLst>
                <a:outerShdw blurRad="38100" dist="38100" dir="2700000" algn="tl">
                  <a:srgbClr val="000000">
                    <a:alpha val="43137"/>
                  </a:srgbClr>
                </a:outerShdw>
              </a:effectLst>
            </a:rPr>
            <a:t>Train LSTM</a:t>
          </a:r>
        </a:p>
      </dsp:txBody>
      <dsp:txXfrm>
        <a:off x="5527928" y="1818401"/>
        <a:ext cx="1263655" cy="739780"/>
      </dsp:txXfrm>
    </dsp:sp>
    <dsp:sp modelId="{DB44F6CA-724D-48A4-9A24-616DB73D8DB3}">
      <dsp:nvSpPr>
        <dsp:cNvPr id="0" name=""/>
        <dsp:cNvSpPr/>
      </dsp:nvSpPr>
      <dsp:spPr>
        <a:xfrm rot="10800000">
          <a:off x="5112005" y="2025890"/>
          <a:ext cx="277653" cy="324802"/>
        </a:xfrm>
        <a:prstGeom prst="rightArrow">
          <a:avLst>
            <a:gd name="adj1" fmla="val 60000"/>
            <a:gd name="adj2" fmla="val 50000"/>
          </a:avLst>
        </a:prstGeom>
        <a:solidFill>
          <a:schemeClr val="tx2">
            <a:lumMod val="50000"/>
          </a:schemeClr>
        </a:solidFill>
        <a:ln>
          <a:solidFill>
            <a:schemeClr val="accent6"/>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5195301" y="2090850"/>
        <a:ext cx="194357" cy="194882"/>
      </dsp:txXfrm>
    </dsp:sp>
    <dsp:sp modelId="{EF377A8E-2392-4A81-9927-C40DA453E467}">
      <dsp:nvSpPr>
        <dsp:cNvPr id="0" name=""/>
        <dsp:cNvSpPr/>
      </dsp:nvSpPr>
      <dsp:spPr>
        <a:xfrm>
          <a:off x="3671349" y="1795385"/>
          <a:ext cx="1309687" cy="785812"/>
        </a:xfrm>
        <a:prstGeom prst="roundRect">
          <a:avLst>
            <a:gd name="adj" fmla="val 10000"/>
          </a:avLst>
        </a:prstGeom>
        <a:solidFill>
          <a:schemeClr val="bg2"/>
        </a:solidFill>
        <a:ln w="25400" cap="flat" cmpd="sng" algn="ctr">
          <a:solidFill>
            <a:schemeClr val="accent3">
              <a:lumMod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accent6"/>
              </a:solidFill>
              <a:effectLst>
                <a:outerShdw blurRad="38100" dist="38100" dir="2700000" algn="tl">
                  <a:srgbClr val="000000">
                    <a:alpha val="43137"/>
                  </a:srgbClr>
                </a:outerShdw>
              </a:effectLst>
            </a:rPr>
            <a:t>Predict test data</a:t>
          </a:r>
        </a:p>
      </dsp:txBody>
      <dsp:txXfrm>
        <a:off x="3694365" y="1818401"/>
        <a:ext cx="1263655" cy="739780"/>
      </dsp:txXfrm>
    </dsp:sp>
    <dsp:sp modelId="{F63D0F6E-6356-4F8F-9091-61EC0D07EC93}">
      <dsp:nvSpPr>
        <dsp:cNvPr id="0" name=""/>
        <dsp:cNvSpPr/>
      </dsp:nvSpPr>
      <dsp:spPr>
        <a:xfrm rot="10800000">
          <a:off x="3278443" y="2025890"/>
          <a:ext cx="277653" cy="324802"/>
        </a:xfrm>
        <a:prstGeom prst="rightArrow">
          <a:avLst>
            <a:gd name="adj1" fmla="val 60000"/>
            <a:gd name="adj2" fmla="val 50000"/>
          </a:avLst>
        </a:prstGeom>
        <a:solidFill>
          <a:schemeClr val="tx2">
            <a:lumMod val="50000"/>
          </a:schemeClr>
        </a:solidFill>
        <a:ln>
          <a:solidFill>
            <a:schemeClr val="accent6"/>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p>
      </dsp:txBody>
      <dsp:txXfrm rot="10800000">
        <a:off x="3361739" y="2090850"/>
        <a:ext cx="194357" cy="194882"/>
      </dsp:txXfrm>
    </dsp:sp>
    <dsp:sp modelId="{B00D139A-FA21-4979-B562-D1192090DB32}">
      <dsp:nvSpPr>
        <dsp:cNvPr id="0" name=""/>
        <dsp:cNvSpPr/>
      </dsp:nvSpPr>
      <dsp:spPr>
        <a:xfrm>
          <a:off x="1837787" y="1795385"/>
          <a:ext cx="1309687" cy="785812"/>
        </a:xfrm>
        <a:prstGeom prst="roundRect">
          <a:avLst>
            <a:gd name="adj" fmla="val 10000"/>
          </a:avLst>
        </a:prstGeom>
        <a:solidFill>
          <a:schemeClr val="bg2"/>
        </a:solidFill>
        <a:ln w="25400" cap="flat" cmpd="sng" algn="ctr">
          <a:solidFill>
            <a:schemeClr val="accent3">
              <a:lumMod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accent6"/>
              </a:solidFill>
              <a:effectLst>
                <a:outerShdw blurRad="38100" dist="38100" dir="2700000" algn="tl">
                  <a:srgbClr val="000000">
                    <a:alpha val="43137"/>
                  </a:srgbClr>
                </a:outerShdw>
              </a:effectLst>
            </a:rPr>
            <a:t>Calculate accuracy</a:t>
          </a:r>
        </a:p>
      </dsp:txBody>
      <dsp:txXfrm>
        <a:off x="1860803" y="1818401"/>
        <a:ext cx="1263655" cy="739780"/>
      </dsp:txXfrm>
    </dsp:sp>
    <dsp:sp modelId="{90FF44C2-D661-4063-91E9-2483CCC90D0F}">
      <dsp:nvSpPr>
        <dsp:cNvPr id="0" name=""/>
        <dsp:cNvSpPr/>
      </dsp:nvSpPr>
      <dsp:spPr>
        <a:xfrm rot="10800000">
          <a:off x="1444881" y="2025890"/>
          <a:ext cx="277653" cy="324802"/>
        </a:xfrm>
        <a:prstGeom prst="rightArrow">
          <a:avLst>
            <a:gd name="adj1" fmla="val 60000"/>
            <a:gd name="adj2" fmla="val 50000"/>
          </a:avLst>
        </a:prstGeom>
        <a:solidFill>
          <a:schemeClr val="tx2">
            <a:lumMod val="50000"/>
          </a:schemeClr>
        </a:solidFill>
        <a:ln>
          <a:solidFill>
            <a:schemeClr val="accent6"/>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1528177" y="2090850"/>
        <a:ext cx="194357" cy="194882"/>
      </dsp:txXfrm>
    </dsp:sp>
    <dsp:sp modelId="{7AE1206C-5874-4373-8D92-385E82E59947}">
      <dsp:nvSpPr>
        <dsp:cNvPr id="0" name=""/>
        <dsp:cNvSpPr/>
      </dsp:nvSpPr>
      <dsp:spPr>
        <a:xfrm>
          <a:off x="4224" y="1795385"/>
          <a:ext cx="1309687" cy="785812"/>
        </a:xfrm>
        <a:prstGeom prst="roundRect">
          <a:avLst>
            <a:gd name="adj" fmla="val 10000"/>
          </a:avLst>
        </a:prstGeom>
        <a:solidFill>
          <a:schemeClr val="bg2"/>
        </a:solidFill>
        <a:ln w="25400" cap="flat" cmpd="sng" algn="ctr">
          <a:solidFill>
            <a:schemeClr val="accent3">
              <a:lumMod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accent6"/>
              </a:solidFill>
              <a:effectLst>
                <a:outerShdw blurRad="38100" dist="38100" dir="2700000" algn="tl">
                  <a:srgbClr val="000000">
                    <a:alpha val="43137"/>
                  </a:srgbClr>
                </a:outerShdw>
              </a:effectLst>
            </a:rPr>
            <a:t>New input data</a:t>
          </a:r>
        </a:p>
      </dsp:txBody>
      <dsp:txXfrm>
        <a:off x="27240" y="1818401"/>
        <a:ext cx="1263655" cy="739780"/>
      </dsp:txXfrm>
    </dsp:sp>
    <dsp:sp modelId="{F926597B-405E-4337-AD38-61493AE4B4C2}">
      <dsp:nvSpPr>
        <dsp:cNvPr id="0" name=""/>
        <dsp:cNvSpPr/>
      </dsp:nvSpPr>
      <dsp:spPr>
        <a:xfrm rot="5400000">
          <a:off x="520241" y="2672876"/>
          <a:ext cx="277653" cy="324802"/>
        </a:xfrm>
        <a:prstGeom prst="rightArrow">
          <a:avLst>
            <a:gd name="adj1" fmla="val 60000"/>
            <a:gd name="adj2" fmla="val 50000"/>
          </a:avLst>
        </a:prstGeom>
        <a:solidFill>
          <a:schemeClr val="tx2">
            <a:lumMod val="50000"/>
          </a:schemeClr>
        </a:solidFill>
        <a:ln>
          <a:solidFill>
            <a:schemeClr val="accent6"/>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561627" y="2696450"/>
        <a:ext cx="194882" cy="194357"/>
      </dsp:txXfrm>
    </dsp:sp>
    <dsp:sp modelId="{E7E404C8-2638-402D-B4AC-AEA225C24639}">
      <dsp:nvSpPr>
        <dsp:cNvPr id="0" name=""/>
        <dsp:cNvSpPr/>
      </dsp:nvSpPr>
      <dsp:spPr>
        <a:xfrm>
          <a:off x="4224" y="3105073"/>
          <a:ext cx="1309687" cy="785812"/>
        </a:xfrm>
        <a:prstGeom prst="roundRect">
          <a:avLst>
            <a:gd name="adj" fmla="val 10000"/>
          </a:avLst>
        </a:prstGeom>
        <a:solidFill>
          <a:schemeClr val="bg2"/>
        </a:solidFill>
        <a:ln w="25400" cap="flat" cmpd="sng" algn="ctr">
          <a:solidFill>
            <a:schemeClr val="accent3">
              <a:lumMod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accent6"/>
              </a:solidFill>
              <a:effectLst>
                <a:outerShdw blurRad="38100" dist="38100" dir="2700000" algn="tl">
                  <a:srgbClr val="000000">
                    <a:alpha val="43137"/>
                  </a:srgbClr>
                </a:outerShdw>
              </a:effectLst>
            </a:rPr>
            <a:t>Predict new data</a:t>
          </a:r>
        </a:p>
      </dsp:txBody>
      <dsp:txXfrm>
        <a:off x="27240" y="3128089"/>
        <a:ext cx="1263655" cy="739780"/>
      </dsp:txXfrm>
    </dsp:sp>
    <dsp:sp modelId="{E4A3565C-B781-4DB3-8274-339DB8B83A0F}">
      <dsp:nvSpPr>
        <dsp:cNvPr id="0" name=""/>
        <dsp:cNvSpPr/>
      </dsp:nvSpPr>
      <dsp:spPr>
        <a:xfrm>
          <a:off x="1429164" y="3335578"/>
          <a:ext cx="277653" cy="324802"/>
        </a:xfrm>
        <a:prstGeom prst="rightArrow">
          <a:avLst>
            <a:gd name="adj1" fmla="val 60000"/>
            <a:gd name="adj2" fmla="val 50000"/>
          </a:avLst>
        </a:prstGeom>
        <a:solidFill>
          <a:schemeClr val="tx2">
            <a:lumMod val="50000"/>
          </a:schemeClr>
        </a:solidFill>
        <a:ln>
          <a:solidFill>
            <a:schemeClr val="accent6"/>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429164" y="3400538"/>
        <a:ext cx="194357" cy="194882"/>
      </dsp:txXfrm>
    </dsp:sp>
    <dsp:sp modelId="{7599ECB0-18F9-4987-BE93-B9778B6F05B0}">
      <dsp:nvSpPr>
        <dsp:cNvPr id="0" name=""/>
        <dsp:cNvSpPr/>
      </dsp:nvSpPr>
      <dsp:spPr>
        <a:xfrm>
          <a:off x="1837787" y="3105073"/>
          <a:ext cx="1309687" cy="785812"/>
        </a:xfrm>
        <a:prstGeom prst="roundRect">
          <a:avLst>
            <a:gd name="adj" fmla="val 10000"/>
          </a:avLst>
        </a:prstGeom>
        <a:solidFill>
          <a:schemeClr val="bg2"/>
        </a:solidFill>
        <a:ln w="25400" cap="flat" cmpd="sng" algn="ctr">
          <a:solidFill>
            <a:schemeClr val="accent3">
              <a:lumMod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accent6"/>
              </a:solidFill>
              <a:effectLst>
                <a:outerShdw blurRad="38100" dist="38100" dir="2700000" algn="tl">
                  <a:srgbClr val="000000">
                    <a:alpha val="43137"/>
                  </a:srgbClr>
                </a:outerShdw>
              </a:effectLst>
            </a:rPr>
            <a:t>Output prediction</a:t>
          </a:r>
        </a:p>
      </dsp:txBody>
      <dsp:txXfrm>
        <a:off x="1860803" y="3128089"/>
        <a:ext cx="1263655" cy="739780"/>
      </dsp:txXfrm>
    </dsp:sp>
    <dsp:sp modelId="{E57A0001-5CCF-492F-B4AC-68A7ABC65546}">
      <dsp:nvSpPr>
        <dsp:cNvPr id="0" name=""/>
        <dsp:cNvSpPr/>
      </dsp:nvSpPr>
      <dsp:spPr>
        <a:xfrm>
          <a:off x="3262727" y="3335578"/>
          <a:ext cx="277653" cy="324802"/>
        </a:xfrm>
        <a:prstGeom prst="rightArrow">
          <a:avLst>
            <a:gd name="adj1" fmla="val 60000"/>
            <a:gd name="adj2" fmla="val 50000"/>
          </a:avLst>
        </a:prstGeom>
        <a:solidFill>
          <a:schemeClr val="tx2">
            <a:lumMod val="50000"/>
          </a:schemeClr>
        </a:solidFill>
        <a:ln>
          <a:solidFill>
            <a:schemeClr val="accent6"/>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262727" y="3400538"/>
        <a:ext cx="194357" cy="194882"/>
      </dsp:txXfrm>
    </dsp:sp>
    <dsp:sp modelId="{45DE8FDE-0D7E-4866-9827-770E9B76CA76}">
      <dsp:nvSpPr>
        <dsp:cNvPr id="0" name=""/>
        <dsp:cNvSpPr/>
      </dsp:nvSpPr>
      <dsp:spPr>
        <a:xfrm>
          <a:off x="3671349" y="3105073"/>
          <a:ext cx="1309687" cy="785812"/>
        </a:xfrm>
        <a:prstGeom prst="roundRect">
          <a:avLst>
            <a:gd name="adj" fmla="val 10000"/>
          </a:avLst>
        </a:prstGeom>
        <a:solidFill>
          <a:schemeClr val="bg1">
            <a:lumMod val="50000"/>
          </a:scheme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accent6"/>
              </a:solidFill>
              <a:effectLst>
                <a:outerShdw blurRad="38100" dist="38100" dir="2700000" algn="tl">
                  <a:srgbClr val="000000">
                    <a:alpha val="43137"/>
                  </a:srgbClr>
                </a:outerShdw>
              </a:effectLst>
            </a:rPr>
            <a:t>END</a:t>
          </a:r>
        </a:p>
      </dsp:txBody>
      <dsp:txXfrm>
        <a:off x="3694365" y="3128089"/>
        <a:ext cx="1263655" cy="739780"/>
      </dsp:txXfrm>
    </dsp:sp>
  </dsp:spTree>
</dsp:drawing>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 xmlns:p14="http://schemas.microsoft.com/office/powerpoint/2010/main" val="44686548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e3e90af71c_3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e3e90af71c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2416678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e4b89ba87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e4b89ba8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1464221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e3e90af71c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e3e90af71c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2945036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e3e90af71c_1_10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e3e90af71c_1_10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2178675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e4b89ba879_0_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e4b89ba879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2489592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2"/>
        <p:cNvGrpSpPr/>
        <p:nvPr/>
      </p:nvGrpSpPr>
      <p:grpSpPr>
        <a:xfrm>
          <a:off x="0" y="0"/>
          <a:ext cx="0" cy="0"/>
          <a:chOff x="0" y="0"/>
          <a:chExt cx="0" cy="0"/>
        </a:xfrm>
      </p:grpSpPr>
      <p:sp>
        <p:nvSpPr>
          <p:cNvPr id="1183" name="Google Shape;1183;ge4b89ba879_0_5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4" name="Google Shape;1184;ge4b89ba879_0_5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2455031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3"/>
        <p:cNvGrpSpPr/>
        <p:nvPr/>
      </p:nvGrpSpPr>
      <p:grpSpPr>
        <a:xfrm>
          <a:off x="0" y="0"/>
          <a:ext cx="0" cy="0"/>
          <a:chOff x="0" y="0"/>
          <a:chExt cx="0" cy="0"/>
        </a:xfrm>
      </p:grpSpPr>
      <p:sp>
        <p:nvSpPr>
          <p:cNvPr id="2314" name="Google Shape;2314;ge4b89ba879_0_7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5" name="Google Shape;2315;ge4b89ba879_0_7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1818943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7250" y="-18231"/>
            <a:ext cx="9205574" cy="5203533"/>
            <a:chOff x="-27250" y="-18223"/>
            <a:chExt cx="9205574" cy="5161723"/>
          </a:xfrm>
        </p:grpSpPr>
        <p:sp>
          <p:nvSpPr>
            <p:cNvPr id="10" name="Google Shape;10;p2"/>
            <p:cNvSpPr/>
            <p:nvPr/>
          </p:nvSpPr>
          <p:spPr>
            <a:xfrm rot="10800000" flipH="1">
              <a:off x="-27250" y="3806769"/>
              <a:ext cx="8020962" cy="1336731"/>
            </a:xfrm>
            <a:custGeom>
              <a:avLst/>
              <a:gdLst/>
              <a:ahLst/>
              <a:cxnLst/>
              <a:rect l="l" t="t" r="r" b="b"/>
              <a:pathLst>
                <a:path w="285774" h="105587" extrusionOk="0">
                  <a:moveTo>
                    <a:pt x="0" y="0"/>
                  </a:moveTo>
                  <a:lnTo>
                    <a:pt x="104" y="56845"/>
                  </a:lnTo>
                  <a:lnTo>
                    <a:pt x="209" y="105587"/>
                  </a:lnTo>
                  <a:lnTo>
                    <a:pt x="1138" y="105575"/>
                  </a:lnTo>
                  <a:lnTo>
                    <a:pt x="2926" y="105494"/>
                  </a:lnTo>
                  <a:lnTo>
                    <a:pt x="4633" y="105343"/>
                  </a:lnTo>
                  <a:lnTo>
                    <a:pt x="6270" y="105111"/>
                  </a:lnTo>
                  <a:lnTo>
                    <a:pt x="7837" y="104820"/>
                  </a:lnTo>
                  <a:lnTo>
                    <a:pt x="9323" y="104449"/>
                  </a:lnTo>
                  <a:lnTo>
                    <a:pt x="10763" y="104008"/>
                  </a:lnTo>
                  <a:lnTo>
                    <a:pt x="12133" y="103508"/>
                  </a:lnTo>
                  <a:lnTo>
                    <a:pt x="13445" y="102951"/>
                  </a:lnTo>
                  <a:lnTo>
                    <a:pt x="14711" y="102336"/>
                  </a:lnTo>
                  <a:lnTo>
                    <a:pt x="15930" y="101662"/>
                  </a:lnTo>
                  <a:lnTo>
                    <a:pt x="17103" y="100931"/>
                  </a:lnTo>
                  <a:lnTo>
                    <a:pt x="18240" y="100153"/>
                  </a:lnTo>
                  <a:lnTo>
                    <a:pt x="19332" y="99329"/>
                  </a:lnTo>
                  <a:lnTo>
                    <a:pt x="20922" y="98005"/>
                  </a:lnTo>
                  <a:lnTo>
                    <a:pt x="22943" y="96089"/>
                  </a:lnTo>
                  <a:lnTo>
                    <a:pt x="24893" y="94011"/>
                  </a:lnTo>
                  <a:lnTo>
                    <a:pt x="26797" y="91816"/>
                  </a:lnTo>
                  <a:lnTo>
                    <a:pt x="28690" y="89506"/>
                  </a:lnTo>
                  <a:lnTo>
                    <a:pt x="31569" y="85895"/>
                  </a:lnTo>
                  <a:lnTo>
                    <a:pt x="34600" y="82122"/>
                  </a:lnTo>
                  <a:lnTo>
                    <a:pt x="36759" y="79579"/>
                  </a:lnTo>
                  <a:lnTo>
                    <a:pt x="39047" y="77025"/>
                  </a:lnTo>
                  <a:lnTo>
                    <a:pt x="41520" y="74470"/>
                  </a:lnTo>
                  <a:lnTo>
                    <a:pt x="44202" y="71951"/>
                  </a:lnTo>
                  <a:lnTo>
                    <a:pt x="46361" y="70105"/>
                  </a:lnTo>
                  <a:lnTo>
                    <a:pt x="47882" y="68886"/>
                  </a:lnTo>
                  <a:lnTo>
                    <a:pt x="49473" y="67678"/>
                  </a:lnTo>
                  <a:lnTo>
                    <a:pt x="51133" y="66505"/>
                  </a:lnTo>
                  <a:lnTo>
                    <a:pt x="52875" y="65356"/>
                  </a:lnTo>
                  <a:lnTo>
                    <a:pt x="54698" y="64218"/>
                  </a:lnTo>
                  <a:lnTo>
                    <a:pt x="56602" y="63127"/>
                  </a:lnTo>
                  <a:lnTo>
                    <a:pt x="58599" y="62059"/>
                  </a:lnTo>
                  <a:lnTo>
                    <a:pt x="60677" y="61025"/>
                  </a:lnTo>
                  <a:lnTo>
                    <a:pt x="62860" y="60027"/>
                  </a:lnTo>
                  <a:lnTo>
                    <a:pt x="65136" y="59063"/>
                  </a:lnTo>
                  <a:lnTo>
                    <a:pt x="67528" y="58146"/>
                  </a:lnTo>
                  <a:lnTo>
                    <a:pt x="70012" y="57275"/>
                  </a:lnTo>
                  <a:lnTo>
                    <a:pt x="72613" y="56439"/>
                  </a:lnTo>
                  <a:lnTo>
                    <a:pt x="75342" y="55661"/>
                  </a:lnTo>
                  <a:lnTo>
                    <a:pt x="78175" y="54941"/>
                  </a:lnTo>
                  <a:lnTo>
                    <a:pt x="81135" y="54256"/>
                  </a:lnTo>
                  <a:lnTo>
                    <a:pt x="84224" y="53641"/>
                  </a:lnTo>
                  <a:lnTo>
                    <a:pt x="87440" y="53084"/>
                  </a:lnTo>
                  <a:lnTo>
                    <a:pt x="90795" y="52584"/>
                  </a:lnTo>
                  <a:lnTo>
                    <a:pt x="94290" y="52155"/>
                  </a:lnTo>
                  <a:lnTo>
                    <a:pt x="97936" y="51783"/>
                  </a:lnTo>
                  <a:lnTo>
                    <a:pt x="101709" y="51481"/>
                  </a:lnTo>
                  <a:lnTo>
                    <a:pt x="105645" y="51249"/>
                  </a:lnTo>
                  <a:lnTo>
                    <a:pt x="109732" y="51098"/>
                  </a:lnTo>
                  <a:lnTo>
                    <a:pt x="113982" y="51017"/>
                  </a:lnTo>
                  <a:lnTo>
                    <a:pt x="116176" y="51017"/>
                  </a:lnTo>
                  <a:lnTo>
                    <a:pt x="117999" y="51005"/>
                  </a:lnTo>
                  <a:lnTo>
                    <a:pt x="121482" y="50889"/>
                  </a:lnTo>
                  <a:lnTo>
                    <a:pt x="124780" y="50680"/>
                  </a:lnTo>
                  <a:lnTo>
                    <a:pt x="127880" y="50367"/>
                  </a:lnTo>
                  <a:lnTo>
                    <a:pt x="130829" y="49960"/>
                  </a:lnTo>
                  <a:lnTo>
                    <a:pt x="133616" y="49461"/>
                  </a:lnTo>
                  <a:lnTo>
                    <a:pt x="136251" y="48869"/>
                  </a:lnTo>
                  <a:lnTo>
                    <a:pt x="138747" y="48207"/>
                  </a:lnTo>
                  <a:lnTo>
                    <a:pt x="141128" y="47464"/>
                  </a:lnTo>
                  <a:lnTo>
                    <a:pt x="143392" y="46651"/>
                  </a:lnTo>
                  <a:lnTo>
                    <a:pt x="145551" y="45781"/>
                  </a:lnTo>
                  <a:lnTo>
                    <a:pt x="147630" y="44840"/>
                  </a:lnTo>
                  <a:lnTo>
                    <a:pt x="149627" y="43842"/>
                  </a:lnTo>
                  <a:lnTo>
                    <a:pt x="151554" y="42797"/>
                  </a:lnTo>
                  <a:lnTo>
                    <a:pt x="154352" y="41160"/>
                  </a:lnTo>
                  <a:lnTo>
                    <a:pt x="157940" y="38826"/>
                  </a:lnTo>
                  <a:lnTo>
                    <a:pt x="161469" y="36376"/>
                  </a:lnTo>
                  <a:lnTo>
                    <a:pt x="165022" y="33845"/>
                  </a:lnTo>
                  <a:lnTo>
                    <a:pt x="168703" y="31291"/>
                  </a:lnTo>
                  <a:lnTo>
                    <a:pt x="172581" y="28725"/>
                  </a:lnTo>
                  <a:lnTo>
                    <a:pt x="175704" y="26832"/>
                  </a:lnTo>
                  <a:lnTo>
                    <a:pt x="177887" y="25601"/>
                  </a:lnTo>
                  <a:lnTo>
                    <a:pt x="180174" y="24382"/>
                  </a:lnTo>
                  <a:lnTo>
                    <a:pt x="182578" y="23186"/>
                  </a:lnTo>
                  <a:lnTo>
                    <a:pt x="185109" y="22037"/>
                  </a:lnTo>
                  <a:lnTo>
                    <a:pt x="187768" y="20911"/>
                  </a:lnTo>
                  <a:lnTo>
                    <a:pt x="189161" y="20377"/>
                  </a:lnTo>
                  <a:lnTo>
                    <a:pt x="189892" y="20098"/>
                  </a:lnTo>
                  <a:lnTo>
                    <a:pt x="191379" y="19610"/>
                  </a:lnTo>
                  <a:lnTo>
                    <a:pt x="192865" y="19181"/>
                  </a:lnTo>
                  <a:lnTo>
                    <a:pt x="194374" y="18809"/>
                  </a:lnTo>
                  <a:lnTo>
                    <a:pt x="196661" y="18356"/>
                  </a:lnTo>
                  <a:lnTo>
                    <a:pt x="199750" y="17938"/>
                  </a:lnTo>
                  <a:lnTo>
                    <a:pt x="202873" y="17718"/>
                  </a:lnTo>
                  <a:lnTo>
                    <a:pt x="206008" y="17660"/>
                  </a:lnTo>
                  <a:lnTo>
                    <a:pt x="209154" y="17753"/>
                  </a:lnTo>
                  <a:lnTo>
                    <a:pt x="212289" y="17962"/>
                  </a:lnTo>
                  <a:lnTo>
                    <a:pt x="213845" y="18113"/>
                  </a:lnTo>
                  <a:lnTo>
                    <a:pt x="215401" y="18275"/>
                  </a:lnTo>
                  <a:lnTo>
                    <a:pt x="218513" y="18681"/>
                  </a:lnTo>
                  <a:lnTo>
                    <a:pt x="223157" y="19390"/>
                  </a:lnTo>
                  <a:lnTo>
                    <a:pt x="227801" y="20086"/>
                  </a:lnTo>
                  <a:lnTo>
                    <a:pt x="230913" y="20493"/>
                  </a:lnTo>
                  <a:lnTo>
                    <a:pt x="234013" y="20806"/>
                  </a:lnTo>
                  <a:lnTo>
                    <a:pt x="237136" y="20980"/>
                  </a:lnTo>
                  <a:lnTo>
                    <a:pt x="238692" y="20992"/>
                  </a:lnTo>
                  <a:lnTo>
                    <a:pt x="240770" y="20980"/>
                  </a:lnTo>
                  <a:lnTo>
                    <a:pt x="244950" y="20760"/>
                  </a:lnTo>
                  <a:lnTo>
                    <a:pt x="249142" y="20342"/>
                  </a:lnTo>
                  <a:lnTo>
                    <a:pt x="253298" y="19726"/>
                  </a:lnTo>
                  <a:lnTo>
                    <a:pt x="257385" y="18925"/>
                  </a:lnTo>
                  <a:lnTo>
                    <a:pt x="261356" y="17962"/>
                  </a:lnTo>
                  <a:lnTo>
                    <a:pt x="265164" y="16835"/>
                  </a:lnTo>
                  <a:lnTo>
                    <a:pt x="268787" y="15547"/>
                  </a:lnTo>
                  <a:lnTo>
                    <a:pt x="271330" y="14502"/>
                  </a:lnTo>
                  <a:lnTo>
                    <a:pt x="272955" y="13759"/>
                  </a:lnTo>
                  <a:lnTo>
                    <a:pt x="274511" y="12981"/>
                  </a:lnTo>
                  <a:lnTo>
                    <a:pt x="275985" y="12180"/>
                  </a:lnTo>
                  <a:lnTo>
                    <a:pt x="277367" y="11355"/>
                  </a:lnTo>
                  <a:lnTo>
                    <a:pt x="278679" y="10496"/>
                  </a:lnTo>
                  <a:lnTo>
                    <a:pt x="279887" y="9614"/>
                  </a:lnTo>
                  <a:lnTo>
                    <a:pt x="281001" y="8708"/>
                  </a:lnTo>
                  <a:lnTo>
                    <a:pt x="282011" y="7779"/>
                  </a:lnTo>
                  <a:lnTo>
                    <a:pt x="282905" y="6827"/>
                  </a:lnTo>
                  <a:lnTo>
                    <a:pt x="283695" y="5863"/>
                  </a:lnTo>
                  <a:lnTo>
                    <a:pt x="284368" y="4876"/>
                  </a:lnTo>
                  <a:lnTo>
                    <a:pt x="284914" y="3866"/>
                  </a:lnTo>
                  <a:lnTo>
                    <a:pt x="285332" y="2845"/>
                  </a:lnTo>
                  <a:lnTo>
                    <a:pt x="285611" y="1811"/>
                  </a:lnTo>
                  <a:lnTo>
                    <a:pt x="285750" y="755"/>
                  </a:lnTo>
                  <a:lnTo>
                    <a:pt x="285773" y="232"/>
                  </a:lnTo>
                  <a:lnTo>
                    <a:pt x="142231" y="116"/>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0800000" flipH="1">
              <a:off x="5711575" y="-18223"/>
              <a:ext cx="3466749" cy="1319493"/>
            </a:xfrm>
            <a:custGeom>
              <a:avLst/>
              <a:gdLst/>
              <a:ahLst/>
              <a:cxnLst/>
              <a:rect l="l" t="t" r="r" b="b"/>
              <a:pathLst>
                <a:path w="137297" h="52051" extrusionOk="0">
                  <a:moveTo>
                    <a:pt x="137297" y="1"/>
                  </a:moveTo>
                  <a:lnTo>
                    <a:pt x="136531" y="140"/>
                  </a:lnTo>
                  <a:lnTo>
                    <a:pt x="135056" y="488"/>
                  </a:lnTo>
                  <a:lnTo>
                    <a:pt x="133616" y="918"/>
                  </a:lnTo>
                  <a:lnTo>
                    <a:pt x="132211" y="1406"/>
                  </a:lnTo>
                  <a:lnTo>
                    <a:pt x="130841" y="1963"/>
                  </a:lnTo>
                  <a:lnTo>
                    <a:pt x="129506" y="2578"/>
                  </a:lnTo>
                  <a:lnTo>
                    <a:pt x="128194" y="3252"/>
                  </a:lnTo>
                  <a:lnTo>
                    <a:pt x="126905" y="3972"/>
                  </a:lnTo>
                  <a:lnTo>
                    <a:pt x="125024" y="5144"/>
                  </a:lnTo>
                  <a:lnTo>
                    <a:pt x="122586" y="6839"/>
                  </a:lnTo>
                  <a:lnTo>
                    <a:pt x="120194" y="8674"/>
                  </a:lnTo>
                  <a:lnTo>
                    <a:pt x="117861" y="10590"/>
                  </a:lnTo>
                  <a:lnTo>
                    <a:pt x="114377" y="13550"/>
                  </a:lnTo>
                  <a:lnTo>
                    <a:pt x="110871" y="16511"/>
                  </a:lnTo>
                  <a:lnTo>
                    <a:pt x="108491" y="18427"/>
                  </a:lnTo>
                  <a:lnTo>
                    <a:pt x="106053" y="20261"/>
                  </a:lnTo>
                  <a:lnTo>
                    <a:pt x="103533" y="21956"/>
                  </a:lnTo>
                  <a:lnTo>
                    <a:pt x="101571" y="23129"/>
                  </a:lnTo>
                  <a:lnTo>
                    <a:pt x="100236" y="23849"/>
                  </a:lnTo>
                  <a:lnTo>
                    <a:pt x="98866" y="24522"/>
                  </a:lnTo>
                  <a:lnTo>
                    <a:pt x="97472" y="25149"/>
                  </a:lnTo>
                  <a:lnTo>
                    <a:pt x="96752" y="25428"/>
                  </a:lnTo>
                  <a:lnTo>
                    <a:pt x="96021" y="25707"/>
                  </a:lnTo>
                  <a:lnTo>
                    <a:pt x="94546" y="26206"/>
                  </a:lnTo>
                  <a:lnTo>
                    <a:pt x="93049" y="26635"/>
                  </a:lnTo>
                  <a:lnTo>
                    <a:pt x="91539" y="27007"/>
                  </a:lnTo>
                  <a:lnTo>
                    <a:pt x="90018" y="27320"/>
                  </a:lnTo>
                  <a:lnTo>
                    <a:pt x="88486" y="27576"/>
                  </a:lnTo>
                  <a:lnTo>
                    <a:pt x="86164" y="27878"/>
                  </a:lnTo>
                  <a:lnTo>
                    <a:pt x="83052" y="28098"/>
                  </a:lnTo>
                  <a:lnTo>
                    <a:pt x="79905" y="28145"/>
                  </a:lnTo>
                  <a:lnTo>
                    <a:pt x="76759" y="28052"/>
                  </a:lnTo>
                  <a:lnTo>
                    <a:pt x="73624" y="27843"/>
                  </a:lnTo>
                  <a:lnTo>
                    <a:pt x="72068" y="27692"/>
                  </a:lnTo>
                  <a:lnTo>
                    <a:pt x="70512" y="27529"/>
                  </a:lnTo>
                  <a:lnTo>
                    <a:pt x="67401" y="27158"/>
                  </a:lnTo>
                  <a:lnTo>
                    <a:pt x="62756" y="26519"/>
                  </a:lnTo>
                  <a:lnTo>
                    <a:pt x="56556" y="25660"/>
                  </a:lnTo>
                  <a:lnTo>
                    <a:pt x="51901" y="25138"/>
                  </a:lnTo>
                  <a:lnTo>
                    <a:pt x="48777" y="24882"/>
                  </a:lnTo>
                  <a:lnTo>
                    <a:pt x="47221" y="24801"/>
                  </a:lnTo>
                  <a:lnTo>
                    <a:pt x="45422" y="24743"/>
                  </a:lnTo>
                  <a:lnTo>
                    <a:pt x="41822" y="24754"/>
                  </a:lnTo>
                  <a:lnTo>
                    <a:pt x="38223" y="24963"/>
                  </a:lnTo>
                  <a:lnTo>
                    <a:pt x="35541" y="25265"/>
                  </a:lnTo>
                  <a:lnTo>
                    <a:pt x="33753" y="25532"/>
                  </a:lnTo>
                  <a:lnTo>
                    <a:pt x="31988" y="25846"/>
                  </a:lnTo>
                  <a:lnTo>
                    <a:pt x="30235" y="26217"/>
                  </a:lnTo>
                  <a:lnTo>
                    <a:pt x="28493" y="26659"/>
                  </a:lnTo>
                  <a:lnTo>
                    <a:pt x="26775" y="27146"/>
                  </a:lnTo>
                  <a:lnTo>
                    <a:pt x="25080" y="27704"/>
                  </a:lnTo>
                  <a:lnTo>
                    <a:pt x="23408" y="28331"/>
                  </a:lnTo>
                  <a:lnTo>
                    <a:pt x="21759" y="29027"/>
                  </a:lnTo>
                  <a:lnTo>
                    <a:pt x="20134" y="29782"/>
                  </a:lnTo>
                  <a:lnTo>
                    <a:pt x="19344" y="30188"/>
                  </a:lnTo>
                  <a:lnTo>
                    <a:pt x="18520" y="30629"/>
                  </a:lnTo>
                  <a:lnTo>
                    <a:pt x="16918" y="31558"/>
                  </a:lnTo>
                  <a:lnTo>
                    <a:pt x="15362" y="32568"/>
                  </a:lnTo>
                  <a:lnTo>
                    <a:pt x="13864" y="33648"/>
                  </a:lnTo>
                  <a:lnTo>
                    <a:pt x="12401" y="34798"/>
                  </a:lnTo>
                  <a:lnTo>
                    <a:pt x="11008" y="36005"/>
                  </a:lnTo>
                  <a:lnTo>
                    <a:pt x="9661" y="37282"/>
                  </a:lnTo>
                  <a:lnTo>
                    <a:pt x="8372" y="38606"/>
                  </a:lnTo>
                  <a:lnTo>
                    <a:pt x="7141" y="39988"/>
                  </a:lnTo>
                  <a:lnTo>
                    <a:pt x="5969" y="41427"/>
                  </a:lnTo>
                  <a:lnTo>
                    <a:pt x="4866" y="42913"/>
                  </a:lnTo>
                  <a:lnTo>
                    <a:pt x="3821" y="44434"/>
                  </a:lnTo>
                  <a:lnTo>
                    <a:pt x="2857" y="46013"/>
                  </a:lnTo>
                  <a:lnTo>
                    <a:pt x="1951" y="47627"/>
                  </a:lnTo>
                  <a:lnTo>
                    <a:pt x="1115" y="49276"/>
                  </a:lnTo>
                  <a:lnTo>
                    <a:pt x="349" y="50960"/>
                  </a:lnTo>
                  <a:lnTo>
                    <a:pt x="1" y="51819"/>
                  </a:lnTo>
                  <a:lnTo>
                    <a:pt x="69305" y="51935"/>
                  </a:lnTo>
                  <a:lnTo>
                    <a:pt x="137297" y="52051"/>
                  </a:lnTo>
                  <a:lnTo>
                    <a:pt x="137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2;p2"/>
          <p:cNvSpPr txBox="1">
            <a:spLocks noGrp="1"/>
          </p:cNvSpPr>
          <p:nvPr>
            <p:ph type="ctrTitle"/>
          </p:nvPr>
        </p:nvSpPr>
        <p:spPr>
          <a:xfrm>
            <a:off x="715100" y="1053038"/>
            <a:ext cx="5804400" cy="25521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715100" y="3680975"/>
            <a:ext cx="4823400" cy="409500"/>
          </a:xfrm>
          <a:prstGeom prst="rect">
            <a:avLst/>
          </a:prstGeom>
          <a:solidFill>
            <a:schemeClr val="accent4"/>
          </a:solidFill>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09"/>
        <p:cNvGrpSpPr/>
        <p:nvPr/>
      </p:nvGrpSpPr>
      <p:grpSpPr>
        <a:xfrm>
          <a:off x="0" y="0"/>
          <a:ext cx="0" cy="0"/>
          <a:chOff x="0" y="0"/>
          <a:chExt cx="0" cy="0"/>
        </a:xfrm>
      </p:grpSpPr>
      <p:grpSp>
        <p:nvGrpSpPr>
          <p:cNvPr id="210" name="Google Shape;210;p27"/>
          <p:cNvGrpSpPr/>
          <p:nvPr/>
        </p:nvGrpSpPr>
        <p:grpSpPr>
          <a:xfrm>
            <a:off x="-18192" y="-18218"/>
            <a:ext cx="9187442" cy="5188968"/>
            <a:chOff x="-18192" y="-18218"/>
            <a:chExt cx="9187442" cy="5188968"/>
          </a:xfrm>
        </p:grpSpPr>
        <p:sp>
          <p:nvSpPr>
            <p:cNvPr id="211" name="Google Shape;211;p27"/>
            <p:cNvSpPr/>
            <p:nvPr/>
          </p:nvSpPr>
          <p:spPr>
            <a:xfrm rot="10800000">
              <a:off x="4764044" y="4411052"/>
              <a:ext cx="4405206" cy="759698"/>
            </a:xfrm>
            <a:custGeom>
              <a:avLst/>
              <a:gdLst/>
              <a:ahLst/>
              <a:cxnLst/>
              <a:rect l="l" t="t" r="r" b="b"/>
              <a:pathLst>
                <a:path w="285774" h="105587" extrusionOk="0">
                  <a:moveTo>
                    <a:pt x="0" y="0"/>
                  </a:moveTo>
                  <a:lnTo>
                    <a:pt x="104" y="56845"/>
                  </a:lnTo>
                  <a:lnTo>
                    <a:pt x="209" y="105587"/>
                  </a:lnTo>
                  <a:lnTo>
                    <a:pt x="1138" y="105575"/>
                  </a:lnTo>
                  <a:lnTo>
                    <a:pt x="2926" y="105494"/>
                  </a:lnTo>
                  <a:lnTo>
                    <a:pt x="4633" y="105343"/>
                  </a:lnTo>
                  <a:lnTo>
                    <a:pt x="6270" y="105111"/>
                  </a:lnTo>
                  <a:lnTo>
                    <a:pt x="7837" y="104820"/>
                  </a:lnTo>
                  <a:lnTo>
                    <a:pt x="9323" y="104449"/>
                  </a:lnTo>
                  <a:lnTo>
                    <a:pt x="10763" y="104008"/>
                  </a:lnTo>
                  <a:lnTo>
                    <a:pt x="12133" y="103508"/>
                  </a:lnTo>
                  <a:lnTo>
                    <a:pt x="13445" y="102951"/>
                  </a:lnTo>
                  <a:lnTo>
                    <a:pt x="14711" y="102336"/>
                  </a:lnTo>
                  <a:lnTo>
                    <a:pt x="15930" y="101662"/>
                  </a:lnTo>
                  <a:lnTo>
                    <a:pt x="17103" y="100931"/>
                  </a:lnTo>
                  <a:lnTo>
                    <a:pt x="18240" y="100153"/>
                  </a:lnTo>
                  <a:lnTo>
                    <a:pt x="19332" y="99329"/>
                  </a:lnTo>
                  <a:lnTo>
                    <a:pt x="20922" y="98005"/>
                  </a:lnTo>
                  <a:lnTo>
                    <a:pt x="22943" y="96089"/>
                  </a:lnTo>
                  <a:lnTo>
                    <a:pt x="24893" y="94011"/>
                  </a:lnTo>
                  <a:lnTo>
                    <a:pt x="26797" y="91816"/>
                  </a:lnTo>
                  <a:lnTo>
                    <a:pt x="28690" y="89506"/>
                  </a:lnTo>
                  <a:lnTo>
                    <a:pt x="31569" y="85895"/>
                  </a:lnTo>
                  <a:lnTo>
                    <a:pt x="34600" y="82122"/>
                  </a:lnTo>
                  <a:lnTo>
                    <a:pt x="36759" y="79579"/>
                  </a:lnTo>
                  <a:lnTo>
                    <a:pt x="39047" y="77025"/>
                  </a:lnTo>
                  <a:lnTo>
                    <a:pt x="41520" y="74470"/>
                  </a:lnTo>
                  <a:lnTo>
                    <a:pt x="44202" y="71951"/>
                  </a:lnTo>
                  <a:lnTo>
                    <a:pt x="46361" y="70105"/>
                  </a:lnTo>
                  <a:lnTo>
                    <a:pt x="47882" y="68886"/>
                  </a:lnTo>
                  <a:lnTo>
                    <a:pt x="49473" y="67678"/>
                  </a:lnTo>
                  <a:lnTo>
                    <a:pt x="51133" y="66505"/>
                  </a:lnTo>
                  <a:lnTo>
                    <a:pt x="52875" y="65356"/>
                  </a:lnTo>
                  <a:lnTo>
                    <a:pt x="54698" y="64218"/>
                  </a:lnTo>
                  <a:lnTo>
                    <a:pt x="56602" y="63127"/>
                  </a:lnTo>
                  <a:lnTo>
                    <a:pt x="58599" y="62059"/>
                  </a:lnTo>
                  <a:lnTo>
                    <a:pt x="60677" y="61025"/>
                  </a:lnTo>
                  <a:lnTo>
                    <a:pt x="62860" y="60027"/>
                  </a:lnTo>
                  <a:lnTo>
                    <a:pt x="65136" y="59063"/>
                  </a:lnTo>
                  <a:lnTo>
                    <a:pt x="67528" y="58146"/>
                  </a:lnTo>
                  <a:lnTo>
                    <a:pt x="70012" y="57275"/>
                  </a:lnTo>
                  <a:lnTo>
                    <a:pt x="72613" y="56439"/>
                  </a:lnTo>
                  <a:lnTo>
                    <a:pt x="75342" y="55661"/>
                  </a:lnTo>
                  <a:lnTo>
                    <a:pt x="78175" y="54941"/>
                  </a:lnTo>
                  <a:lnTo>
                    <a:pt x="81135" y="54256"/>
                  </a:lnTo>
                  <a:lnTo>
                    <a:pt x="84224" y="53641"/>
                  </a:lnTo>
                  <a:lnTo>
                    <a:pt x="87440" y="53084"/>
                  </a:lnTo>
                  <a:lnTo>
                    <a:pt x="90795" y="52584"/>
                  </a:lnTo>
                  <a:lnTo>
                    <a:pt x="94290" y="52155"/>
                  </a:lnTo>
                  <a:lnTo>
                    <a:pt x="97936" y="51783"/>
                  </a:lnTo>
                  <a:lnTo>
                    <a:pt x="101709" y="51481"/>
                  </a:lnTo>
                  <a:lnTo>
                    <a:pt x="105645" y="51249"/>
                  </a:lnTo>
                  <a:lnTo>
                    <a:pt x="109732" y="51098"/>
                  </a:lnTo>
                  <a:lnTo>
                    <a:pt x="113982" y="51017"/>
                  </a:lnTo>
                  <a:lnTo>
                    <a:pt x="116176" y="51017"/>
                  </a:lnTo>
                  <a:lnTo>
                    <a:pt x="117999" y="51005"/>
                  </a:lnTo>
                  <a:lnTo>
                    <a:pt x="121482" y="50889"/>
                  </a:lnTo>
                  <a:lnTo>
                    <a:pt x="124780" y="50680"/>
                  </a:lnTo>
                  <a:lnTo>
                    <a:pt x="127880" y="50367"/>
                  </a:lnTo>
                  <a:lnTo>
                    <a:pt x="130829" y="49960"/>
                  </a:lnTo>
                  <a:lnTo>
                    <a:pt x="133616" y="49461"/>
                  </a:lnTo>
                  <a:lnTo>
                    <a:pt x="136251" y="48869"/>
                  </a:lnTo>
                  <a:lnTo>
                    <a:pt x="138747" y="48207"/>
                  </a:lnTo>
                  <a:lnTo>
                    <a:pt x="141128" y="47464"/>
                  </a:lnTo>
                  <a:lnTo>
                    <a:pt x="143392" y="46651"/>
                  </a:lnTo>
                  <a:lnTo>
                    <a:pt x="145551" y="45781"/>
                  </a:lnTo>
                  <a:lnTo>
                    <a:pt x="147630" y="44840"/>
                  </a:lnTo>
                  <a:lnTo>
                    <a:pt x="149627" y="43842"/>
                  </a:lnTo>
                  <a:lnTo>
                    <a:pt x="151554" y="42797"/>
                  </a:lnTo>
                  <a:lnTo>
                    <a:pt x="154352" y="41160"/>
                  </a:lnTo>
                  <a:lnTo>
                    <a:pt x="157940" y="38826"/>
                  </a:lnTo>
                  <a:lnTo>
                    <a:pt x="161469" y="36376"/>
                  </a:lnTo>
                  <a:lnTo>
                    <a:pt x="165022" y="33845"/>
                  </a:lnTo>
                  <a:lnTo>
                    <a:pt x="168703" y="31291"/>
                  </a:lnTo>
                  <a:lnTo>
                    <a:pt x="172581" y="28725"/>
                  </a:lnTo>
                  <a:lnTo>
                    <a:pt x="175704" y="26832"/>
                  </a:lnTo>
                  <a:lnTo>
                    <a:pt x="177887" y="25601"/>
                  </a:lnTo>
                  <a:lnTo>
                    <a:pt x="180174" y="24382"/>
                  </a:lnTo>
                  <a:lnTo>
                    <a:pt x="182578" y="23186"/>
                  </a:lnTo>
                  <a:lnTo>
                    <a:pt x="185109" y="22037"/>
                  </a:lnTo>
                  <a:lnTo>
                    <a:pt x="187768" y="20911"/>
                  </a:lnTo>
                  <a:lnTo>
                    <a:pt x="189161" y="20377"/>
                  </a:lnTo>
                  <a:lnTo>
                    <a:pt x="189892" y="20098"/>
                  </a:lnTo>
                  <a:lnTo>
                    <a:pt x="191379" y="19610"/>
                  </a:lnTo>
                  <a:lnTo>
                    <a:pt x="192865" y="19181"/>
                  </a:lnTo>
                  <a:lnTo>
                    <a:pt x="194374" y="18809"/>
                  </a:lnTo>
                  <a:lnTo>
                    <a:pt x="196661" y="18356"/>
                  </a:lnTo>
                  <a:lnTo>
                    <a:pt x="199750" y="17938"/>
                  </a:lnTo>
                  <a:lnTo>
                    <a:pt x="202873" y="17718"/>
                  </a:lnTo>
                  <a:lnTo>
                    <a:pt x="206008" y="17660"/>
                  </a:lnTo>
                  <a:lnTo>
                    <a:pt x="209154" y="17753"/>
                  </a:lnTo>
                  <a:lnTo>
                    <a:pt x="212289" y="17962"/>
                  </a:lnTo>
                  <a:lnTo>
                    <a:pt x="213845" y="18113"/>
                  </a:lnTo>
                  <a:lnTo>
                    <a:pt x="215401" y="18275"/>
                  </a:lnTo>
                  <a:lnTo>
                    <a:pt x="218513" y="18681"/>
                  </a:lnTo>
                  <a:lnTo>
                    <a:pt x="223157" y="19390"/>
                  </a:lnTo>
                  <a:lnTo>
                    <a:pt x="227801" y="20086"/>
                  </a:lnTo>
                  <a:lnTo>
                    <a:pt x="230913" y="20493"/>
                  </a:lnTo>
                  <a:lnTo>
                    <a:pt x="234013" y="20806"/>
                  </a:lnTo>
                  <a:lnTo>
                    <a:pt x="237136" y="20980"/>
                  </a:lnTo>
                  <a:lnTo>
                    <a:pt x="238692" y="20992"/>
                  </a:lnTo>
                  <a:lnTo>
                    <a:pt x="240770" y="20980"/>
                  </a:lnTo>
                  <a:lnTo>
                    <a:pt x="244950" y="20760"/>
                  </a:lnTo>
                  <a:lnTo>
                    <a:pt x="249142" y="20342"/>
                  </a:lnTo>
                  <a:lnTo>
                    <a:pt x="253298" y="19726"/>
                  </a:lnTo>
                  <a:lnTo>
                    <a:pt x="257385" y="18925"/>
                  </a:lnTo>
                  <a:lnTo>
                    <a:pt x="261356" y="17962"/>
                  </a:lnTo>
                  <a:lnTo>
                    <a:pt x="265164" y="16835"/>
                  </a:lnTo>
                  <a:lnTo>
                    <a:pt x="268787" y="15547"/>
                  </a:lnTo>
                  <a:lnTo>
                    <a:pt x="271330" y="14502"/>
                  </a:lnTo>
                  <a:lnTo>
                    <a:pt x="272955" y="13759"/>
                  </a:lnTo>
                  <a:lnTo>
                    <a:pt x="274511" y="12981"/>
                  </a:lnTo>
                  <a:lnTo>
                    <a:pt x="275985" y="12180"/>
                  </a:lnTo>
                  <a:lnTo>
                    <a:pt x="277367" y="11355"/>
                  </a:lnTo>
                  <a:lnTo>
                    <a:pt x="278679" y="10496"/>
                  </a:lnTo>
                  <a:lnTo>
                    <a:pt x="279887" y="9614"/>
                  </a:lnTo>
                  <a:lnTo>
                    <a:pt x="281001" y="8708"/>
                  </a:lnTo>
                  <a:lnTo>
                    <a:pt x="282011" y="7779"/>
                  </a:lnTo>
                  <a:lnTo>
                    <a:pt x="282905" y="6827"/>
                  </a:lnTo>
                  <a:lnTo>
                    <a:pt x="283695" y="5863"/>
                  </a:lnTo>
                  <a:lnTo>
                    <a:pt x="284368" y="4876"/>
                  </a:lnTo>
                  <a:lnTo>
                    <a:pt x="284914" y="3866"/>
                  </a:lnTo>
                  <a:lnTo>
                    <a:pt x="285332" y="2845"/>
                  </a:lnTo>
                  <a:lnTo>
                    <a:pt x="285611" y="1811"/>
                  </a:lnTo>
                  <a:lnTo>
                    <a:pt x="285750" y="755"/>
                  </a:lnTo>
                  <a:lnTo>
                    <a:pt x="285773" y="232"/>
                  </a:lnTo>
                  <a:lnTo>
                    <a:pt x="142231" y="116"/>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7"/>
            <p:cNvSpPr/>
            <p:nvPr/>
          </p:nvSpPr>
          <p:spPr>
            <a:xfrm rot="10800000">
              <a:off x="-18192" y="-18218"/>
              <a:ext cx="3450617" cy="1319493"/>
            </a:xfrm>
            <a:custGeom>
              <a:avLst/>
              <a:gdLst/>
              <a:ahLst/>
              <a:cxnLst/>
              <a:rect l="l" t="t" r="r" b="b"/>
              <a:pathLst>
                <a:path w="137297" h="52051" extrusionOk="0">
                  <a:moveTo>
                    <a:pt x="137297" y="1"/>
                  </a:moveTo>
                  <a:lnTo>
                    <a:pt x="136531" y="140"/>
                  </a:lnTo>
                  <a:lnTo>
                    <a:pt x="135056" y="488"/>
                  </a:lnTo>
                  <a:lnTo>
                    <a:pt x="133616" y="918"/>
                  </a:lnTo>
                  <a:lnTo>
                    <a:pt x="132211" y="1406"/>
                  </a:lnTo>
                  <a:lnTo>
                    <a:pt x="130841" y="1963"/>
                  </a:lnTo>
                  <a:lnTo>
                    <a:pt x="129506" y="2578"/>
                  </a:lnTo>
                  <a:lnTo>
                    <a:pt x="128194" y="3252"/>
                  </a:lnTo>
                  <a:lnTo>
                    <a:pt x="126905" y="3972"/>
                  </a:lnTo>
                  <a:lnTo>
                    <a:pt x="125024" y="5144"/>
                  </a:lnTo>
                  <a:lnTo>
                    <a:pt x="122586" y="6839"/>
                  </a:lnTo>
                  <a:lnTo>
                    <a:pt x="120194" y="8674"/>
                  </a:lnTo>
                  <a:lnTo>
                    <a:pt x="117861" y="10590"/>
                  </a:lnTo>
                  <a:lnTo>
                    <a:pt x="114377" y="13550"/>
                  </a:lnTo>
                  <a:lnTo>
                    <a:pt x="110871" y="16511"/>
                  </a:lnTo>
                  <a:lnTo>
                    <a:pt x="108491" y="18427"/>
                  </a:lnTo>
                  <a:lnTo>
                    <a:pt x="106053" y="20261"/>
                  </a:lnTo>
                  <a:lnTo>
                    <a:pt x="103533" y="21956"/>
                  </a:lnTo>
                  <a:lnTo>
                    <a:pt x="101571" y="23129"/>
                  </a:lnTo>
                  <a:lnTo>
                    <a:pt x="100236" y="23849"/>
                  </a:lnTo>
                  <a:lnTo>
                    <a:pt x="98866" y="24522"/>
                  </a:lnTo>
                  <a:lnTo>
                    <a:pt x="97472" y="25149"/>
                  </a:lnTo>
                  <a:lnTo>
                    <a:pt x="96752" y="25428"/>
                  </a:lnTo>
                  <a:lnTo>
                    <a:pt x="96021" y="25707"/>
                  </a:lnTo>
                  <a:lnTo>
                    <a:pt x="94546" y="26206"/>
                  </a:lnTo>
                  <a:lnTo>
                    <a:pt x="93049" y="26635"/>
                  </a:lnTo>
                  <a:lnTo>
                    <a:pt x="91539" y="27007"/>
                  </a:lnTo>
                  <a:lnTo>
                    <a:pt x="90018" y="27320"/>
                  </a:lnTo>
                  <a:lnTo>
                    <a:pt x="88486" y="27576"/>
                  </a:lnTo>
                  <a:lnTo>
                    <a:pt x="86164" y="27878"/>
                  </a:lnTo>
                  <a:lnTo>
                    <a:pt x="83052" y="28098"/>
                  </a:lnTo>
                  <a:lnTo>
                    <a:pt x="79905" y="28145"/>
                  </a:lnTo>
                  <a:lnTo>
                    <a:pt x="76759" y="28052"/>
                  </a:lnTo>
                  <a:lnTo>
                    <a:pt x="73624" y="27843"/>
                  </a:lnTo>
                  <a:lnTo>
                    <a:pt x="72068" y="27692"/>
                  </a:lnTo>
                  <a:lnTo>
                    <a:pt x="70512" y="27529"/>
                  </a:lnTo>
                  <a:lnTo>
                    <a:pt x="67401" y="27158"/>
                  </a:lnTo>
                  <a:lnTo>
                    <a:pt x="62756" y="26519"/>
                  </a:lnTo>
                  <a:lnTo>
                    <a:pt x="56556" y="25660"/>
                  </a:lnTo>
                  <a:lnTo>
                    <a:pt x="51901" y="25138"/>
                  </a:lnTo>
                  <a:lnTo>
                    <a:pt x="48777" y="24882"/>
                  </a:lnTo>
                  <a:lnTo>
                    <a:pt x="47221" y="24801"/>
                  </a:lnTo>
                  <a:lnTo>
                    <a:pt x="45422" y="24743"/>
                  </a:lnTo>
                  <a:lnTo>
                    <a:pt x="41822" y="24754"/>
                  </a:lnTo>
                  <a:lnTo>
                    <a:pt x="38223" y="24963"/>
                  </a:lnTo>
                  <a:lnTo>
                    <a:pt x="35541" y="25265"/>
                  </a:lnTo>
                  <a:lnTo>
                    <a:pt x="33753" y="25532"/>
                  </a:lnTo>
                  <a:lnTo>
                    <a:pt x="31988" y="25846"/>
                  </a:lnTo>
                  <a:lnTo>
                    <a:pt x="30235" y="26217"/>
                  </a:lnTo>
                  <a:lnTo>
                    <a:pt x="28493" y="26659"/>
                  </a:lnTo>
                  <a:lnTo>
                    <a:pt x="26775" y="27146"/>
                  </a:lnTo>
                  <a:lnTo>
                    <a:pt x="25080" y="27704"/>
                  </a:lnTo>
                  <a:lnTo>
                    <a:pt x="23408" y="28331"/>
                  </a:lnTo>
                  <a:lnTo>
                    <a:pt x="21759" y="29027"/>
                  </a:lnTo>
                  <a:lnTo>
                    <a:pt x="20134" y="29782"/>
                  </a:lnTo>
                  <a:lnTo>
                    <a:pt x="19344" y="30188"/>
                  </a:lnTo>
                  <a:lnTo>
                    <a:pt x="18520" y="30629"/>
                  </a:lnTo>
                  <a:lnTo>
                    <a:pt x="16918" y="31558"/>
                  </a:lnTo>
                  <a:lnTo>
                    <a:pt x="15362" y="32568"/>
                  </a:lnTo>
                  <a:lnTo>
                    <a:pt x="13864" y="33648"/>
                  </a:lnTo>
                  <a:lnTo>
                    <a:pt x="12401" y="34798"/>
                  </a:lnTo>
                  <a:lnTo>
                    <a:pt x="11008" y="36005"/>
                  </a:lnTo>
                  <a:lnTo>
                    <a:pt x="9661" y="37282"/>
                  </a:lnTo>
                  <a:lnTo>
                    <a:pt x="8372" y="38606"/>
                  </a:lnTo>
                  <a:lnTo>
                    <a:pt x="7141" y="39988"/>
                  </a:lnTo>
                  <a:lnTo>
                    <a:pt x="5969" y="41427"/>
                  </a:lnTo>
                  <a:lnTo>
                    <a:pt x="4866" y="42913"/>
                  </a:lnTo>
                  <a:lnTo>
                    <a:pt x="3821" y="44434"/>
                  </a:lnTo>
                  <a:lnTo>
                    <a:pt x="2857" y="46013"/>
                  </a:lnTo>
                  <a:lnTo>
                    <a:pt x="1951" y="47627"/>
                  </a:lnTo>
                  <a:lnTo>
                    <a:pt x="1115" y="49276"/>
                  </a:lnTo>
                  <a:lnTo>
                    <a:pt x="349" y="50960"/>
                  </a:lnTo>
                  <a:lnTo>
                    <a:pt x="1" y="51819"/>
                  </a:lnTo>
                  <a:lnTo>
                    <a:pt x="69305" y="51935"/>
                  </a:lnTo>
                  <a:lnTo>
                    <a:pt x="137297" y="52051"/>
                  </a:lnTo>
                  <a:lnTo>
                    <a:pt x="137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13"/>
        <p:cNvGrpSpPr/>
        <p:nvPr/>
      </p:nvGrpSpPr>
      <p:grpSpPr>
        <a:xfrm>
          <a:off x="0" y="0"/>
          <a:ext cx="0" cy="0"/>
          <a:chOff x="0" y="0"/>
          <a:chExt cx="0" cy="0"/>
        </a:xfrm>
      </p:grpSpPr>
      <p:grpSp>
        <p:nvGrpSpPr>
          <p:cNvPr id="214" name="Google Shape;214;p28"/>
          <p:cNvGrpSpPr/>
          <p:nvPr/>
        </p:nvGrpSpPr>
        <p:grpSpPr>
          <a:xfrm>
            <a:off x="-36350" y="-18218"/>
            <a:ext cx="9205750" cy="5185343"/>
            <a:chOff x="-36350" y="-18218"/>
            <a:chExt cx="9205750" cy="5185343"/>
          </a:xfrm>
        </p:grpSpPr>
        <p:sp>
          <p:nvSpPr>
            <p:cNvPr id="215" name="Google Shape;215;p28"/>
            <p:cNvSpPr/>
            <p:nvPr/>
          </p:nvSpPr>
          <p:spPr>
            <a:xfrm rot="10800000" flipH="1">
              <a:off x="5711575" y="-18218"/>
              <a:ext cx="3457825" cy="1319493"/>
            </a:xfrm>
            <a:custGeom>
              <a:avLst/>
              <a:gdLst/>
              <a:ahLst/>
              <a:cxnLst/>
              <a:rect l="l" t="t" r="r" b="b"/>
              <a:pathLst>
                <a:path w="137297" h="52051" extrusionOk="0">
                  <a:moveTo>
                    <a:pt x="137297" y="1"/>
                  </a:moveTo>
                  <a:lnTo>
                    <a:pt x="136531" y="140"/>
                  </a:lnTo>
                  <a:lnTo>
                    <a:pt x="135056" y="488"/>
                  </a:lnTo>
                  <a:lnTo>
                    <a:pt x="133616" y="918"/>
                  </a:lnTo>
                  <a:lnTo>
                    <a:pt x="132211" y="1406"/>
                  </a:lnTo>
                  <a:lnTo>
                    <a:pt x="130841" y="1963"/>
                  </a:lnTo>
                  <a:lnTo>
                    <a:pt x="129506" y="2578"/>
                  </a:lnTo>
                  <a:lnTo>
                    <a:pt x="128194" y="3252"/>
                  </a:lnTo>
                  <a:lnTo>
                    <a:pt x="126905" y="3972"/>
                  </a:lnTo>
                  <a:lnTo>
                    <a:pt x="125024" y="5144"/>
                  </a:lnTo>
                  <a:lnTo>
                    <a:pt x="122586" y="6839"/>
                  </a:lnTo>
                  <a:lnTo>
                    <a:pt x="120194" y="8674"/>
                  </a:lnTo>
                  <a:lnTo>
                    <a:pt x="117861" y="10590"/>
                  </a:lnTo>
                  <a:lnTo>
                    <a:pt x="114377" y="13550"/>
                  </a:lnTo>
                  <a:lnTo>
                    <a:pt x="110871" y="16511"/>
                  </a:lnTo>
                  <a:lnTo>
                    <a:pt x="108491" y="18427"/>
                  </a:lnTo>
                  <a:lnTo>
                    <a:pt x="106053" y="20261"/>
                  </a:lnTo>
                  <a:lnTo>
                    <a:pt x="103533" y="21956"/>
                  </a:lnTo>
                  <a:lnTo>
                    <a:pt x="101571" y="23129"/>
                  </a:lnTo>
                  <a:lnTo>
                    <a:pt x="100236" y="23849"/>
                  </a:lnTo>
                  <a:lnTo>
                    <a:pt x="98866" y="24522"/>
                  </a:lnTo>
                  <a:lnTo>
                    <a:pt x="97472" y="25149"/>
                  </a:lnTo>
                  <a:lnTo>
                    <a:pt x="96752" y="25428"/>
                  </a:lnTo>
                  <a:lnTo>
                    <a:pt x="96021" y="25707"/>
                  </a:lnTo>
                  <a:lnTo>
                    <a:pt x="94546" y="26206"/>
                  </a:lnTo>
                  <a:lnTo>
                    <a:pt x="93049" y="26635"/>
                  </a:lnTo>
                  <a:lnTo>
                    <a:pt x="91539" y="27007"/>
                  </a:lnTo>
                  <a:lnTo>
                    <a:pt x="90018" y="27320"/>
                  </a:lnTo>
                  <a:lnTo>
                    <a:pt x="88486" y="27576"/>
                  </a:lnTo>
                  <a:lnTo>
                    <a:pt x="86164" y="27878"/>
                  </a:lnTo>
                  <a:lnTo>
                    <a:pt x="83052" y="28098"/>
                  </a:lnTo>
                  <a:lnTo>
                    <a:pt x="79905" y="28145"/>
                  </a:lnTo>
                  <a:lnTo>
                    <a:pt x="76759" y="28052"/>
                  </a:lnTo>
                  <a:lnTo>
                    <a:pt x="73624" y="27843"/>
                  </a:lnTo>
                  <a:lnTo>
                    <a:pt x="72068" y="27692"/>
                  </a:lnTo>
                  <a:lnTo>
                    <a:pt x="70512" y="27529"/>
                  </a:lnTo>
                  <a:lnTo>
                    <a:pt x="67401" y="27158"/>
                  </a:lnTo>
                  <a:lnTo>
                    <a:pt x="62756" y="26519"/>
                  </a:lnTo>
                  <a:lnTo>
                    <a:pt x="56556" y="25660"/>
                  </a:lnTo>
                  <a:lnTo>
                    <a:pt x="51901" y="25138"/>
                  </a:lnTo>
                  <a:lnTo>
                    <a:pt x="48777" y="24882"/>
                  </a:lnTo>
                  <a:lnTo>
                    <a:pt x="47221" y="24801"/>
                  </a:lnTo>
                  <a:lnTo>
                    <a:pt x="45422" y="24743"/>
                  </a:lnTo>
                  <a:lnTo>
                    <a:pt x="41822" y="24754"/>
                  </a:lnTo>
                  <a:lnTo>
                    <a:pt x="38223" y="24963"/>
                  </a:lnTo>
                  <a:lnTo>
                    <a:pt x="35541" y="25265"/>
                  </a:lnTo>
                  <a:lnTo>
                    <a:pt x="33753" y="25532"/>
                  </a:lnTo>
                  <a:lnTo>
                    <a:pt x="31988" y="25846"/>
                  </a:lnTo>
                  <a:lnTo>
                    <a:pt x="30235" y="26217"/>
                  </a:lnTo>
                  <a:lnTo>
                    <a:pt x="28493" y="26659"/>
                  </a:lnTo>
                  <a:lnTo>
                    <a:pt x="26775" y="27146"/>
                  </a:lnTo>
                  <a:lnTo>
                    <a:pt x="25080" y="27704"/>
                  </a:lnTo>
                  <a:lnTo>
                    <a:pt x="23408" y="28331"/>
                  </a:lnTo>
                  <a:lnTo>
                    <a:pt x="21759" y="29027"/>
                  </a:lnTo>
                  <a:lnTo>
                    <a:pt x="20134" y="29782"/>
                  </a:lnTo>
                  <a:lnTo>
                    <a:pt x="19344" y="30188"/>
                  </a:lnTo>
                  <a:lnTo>
                    <a:pt x="18520" y="30629"/>
                  </a:lnTo>
                  <a:lnTo>
                    <a:pt x="16918" y="31558"/>
                  </a:lnTo>
                  <a:lnTo>
                    <a:pt x="15362" y="32568"/>
                  </a:lnTo>
                  <a:lnTo>
                    <a:pt x="13864" y="33648"/>
                  </a:lnTo>
                  <a:lnTo>
                    <a:pt x="12401" y="34798"/>
                  </a:lnTo>
                  <a:lnTo>
                    <a:pt x="11008" y="36005"/>
                  </a:lnTo>
                  <a:lnTo>
                    <a:pt x="9661" y="37282"/>
                  </a:lnTo>
                  <a:lnTo>
                    <a:pt x="8372" y="38606"/>
                  </a:lnTo>
                  <a:lnTo>
                    <a:pt x="7141" y="39988"/>
                  </a:lnTo>
                  <a:lnTo>
                    <a:pt x="5969" y="41427"/>
                  </a:lnTo>
                  <a:lnTo>
                    <a:pt x="4866" y="42913"/>
                  </a:lnTo>
                  <a:lnTo>
                    <a:pt x="3821" y="44434"/>
                  </a:lnTo>
                  <a:lnTo>
                    <a:pt x="2857" y="46013"/>
                  </a:lnTo>
                  <a:lnTo>
                    <a:pt x="1951" y="47627"/>
                  </a:lnTo>
                  <a:lnTo>
                    <a:pt x="1115" y="49276"/>
                  </a:lnTo>
                  <a:lnTo>
                    <a:pt x="349" y="50960"/>
                  </a:lnTo>
                  <a:lnTo>
                    <a:pt x="1" y="51819"/>
                  </a:lnTo>
                  <a:lnTo>
                    <a:pt x="69305" y="51935"/>
                  </a:lnTo>
                  <a:lnTo>
                    <a:pt x="137297" y="52051"/>
                  </a:lnTo>
                  <a:lnTo>
                    <a:pt x="137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8"/>
            <p:cNvSpPr/>
            <p:nvPr/>
          </p:nvSpPr>
          <p:spPr>
            <a:xfrm rot="10800000" flipH="1">
              <a:off x="-36350" y="4411122"/>
              <a:ext cx="4416637" cy="756003"/>
            </a:xfrm>
            <a:custGeom>
              <a:avLst/>
              <a:gdLst/>
              <a:ahLst/>
              <a:cxnLst/>
              <a:rect l="l" t="t" r="r" b="b"/>
              <a:pathLst>
                <a:path w="285774" h="105587" extrusionOk="0">
                  <a:moveTo>
                    <a:pt x="0" y="0"/>
                  </a:moveTo>
                  <a:lnTo>
                    <a:pt x="104" y="56845"/>
                  </a:lnTo>
                  <a:lnTo>
                    <a:pt x="209" y="105587"/>
                  </a:lnTo>
                  <a:lnTo>
                    <a:pt x="1138" y="105575"/>
                  </a:lnTo>
                  <a:lnTo>
                    <a:pt x="2926" y="105494"/>
                  </a:lnTo>
                  <a:lnTo>
                    <a:pt x="4633" y="105343"/>
                  </a:lnTo>
                  <a:lnTo>
                    <a:pt x="6270" y="105111"/>
                  </a:lnTo>
                  <a:lnTo>
                    <a:pt x="7837" y="104820"/>
                  </a:lnTo>
                  <a:lnTo>
                    <a:pt x="9323" y="104449"/>
                  </a:lnTo>
                  <a:lnTo>
                    <a:pt x="10763" y="104008"/>
                  </a:lnTo>
                  <a:lnTo>
                    <a:pt x="12133" y="103508"/>
                  </a:lnTo>
                  <a:lnTo>
                    <a:pt x="13445" y="102951"/>
                  </a:lnTo>
                  <a:lnTo>
                    <a:pt x="14711" y="102336"/>
                  </a:lnTo>
                  <a:lnTo>
                    <a:pt x="15930" y="101662"/>
                  </a:lnTo>
                  <a:lnTo>
                    <a:pt x="17103" y="100931"/>
                  </a:lnTo>
                  <a:lnTo>
                    <a:pt x="18240" y="100153"/>
                  </a:lnTo>
                  <a:lnTo>
                    <a:pt x="19332" y="99329"/>
                  </a:lnTo>
                  <a:lnTo>
                    <a:pt x="20922" y="98005"/>
                  </a:lnTo>
                  <a:lnTo>
                    <a:pt x="22943" y="96089"/>
                  </a:lnTo>
                  <a:lnTo>
                    <a:pt x="24893" y="94011"/>
                  </a:lnTo>
                  <a:lnTo>
                    <a:pt x="26797" y="91816"/>
                  </a:lnTo>
                  <a:lnTo>
                    <a:pt x="28690" y="89506"/>
                  </a:lnTo>
                  <a:lnTo>
                    <a:pt x="31569" y="85895"/>
                  </a:lnTo>
                  <a:lnTo>
                    <a:pt x="34600" y="82122"/>
                  </a:lnTo>
                  <a:lnTo>
                    <a:pt x="36759" y="79579"/>
                  </a:lnTo>
                  <a:lnTo>
                    <a:pt x="39047" y="77025"/>
                  </a:lnTo>
                  <a:lnTo>
                    <a:pt x="41520" y="74470"/>
                  </a:lnTo>
                  <a:lnTo>
                    <a:pt x="44202" y="71951"/>
                  </a:lnTo>
                  <a:lnTo>
                    <a:pt x="46361" y="70105"/>
                  </a:lnTo>
                  <a:lnTo>
                    <a:pt x="47882" y="68886"/>
                  </a:lnTo>
                  <a:lnTo>
                    <a:pt x="49473" y="67678"/>
                  </a:lnTo>
                  <a:lnTo>
                    <a:pt x="51133" y="66505"/>
                  </a:lnTo>
                  <a:lnTo>
                    <a:pt x="52875" y="65356"/>
                  </a:lnTo>
                  <a:lnTo>
                    <a:pt x="54698" y="64218"/>
                  </a:lnTo>
                  <a:lnTo>
                    <a:pt x="56602" y="63127"/>
                  </a:lnTo>
                  <a:lnTo>
                    <a:pt x="58599" y="62059"/>
                  </a:lnTo>
                  <a:lnTo>
                    <a:pt x="60677" y="61025"/>
                  </a:lnTo>
                  <a:lnTo>
                    <a:pt x="62860" y="60027"/>
                  </a:lnTo>
                  <a:lnTo>
                    <a:pt x="65136" y="59063"/>
                  </a:lnTo>
                  <a:lnTo>
                    <a:pt x="67528" y="58146"/>
                  </a:lnTo>
                  <a:lnTo>
                    <a:pt x="70012" y="57275"/>
                  </a:lnTo>
                  <a:lnTo>
                    <a:pt x="72613" y="56439"/>
                  </a:lnTo>
                  <a:lnTo>
                    <a:pt x="75342" y="55661"/>
                  </a:lnTo>
                  <a:lnTo>
                    <a:pt x="78175" y="54941"/>
                  </a:lnTo>
                  <a:lnTo>
                    <a:pt x="81135" y="54256"/>
                  </a:lnTo>
                  <a:lnTo>
                    <a:pt x="84224" y="53641"/>
                  </a:lnTo>
                  <a:lnTo>
                    <a:pt x="87440" y="53084"/>
                  </a:lnTo>
                  <a:lnTo>
                    <a:pt x="90795" y="52584"/>
                  </a:lnTo>
                  <a:lnTo>
                    <a:pt x="94290" y="52155"/>
                  </a:lnTo>
                  <a:lnTo>
                    <a:pt x="97936" y="51783"/>
                  </a:lnTo>
                  <a:lnTo>
                    <a:pt x="101709" y="51481"/>
                  </a:lnTo>
                  <a:lnTo>
                    <a:pt x="105645" y="51249"/>
                  </a:lnTo>
                  <a:lnTo>
                    <a:pt x="109732" y="51098"/>
                  </a:lnTo>
                  <a:lnTo>
                    <a:pt x="113982" y="51017"/>
                  </a:lnTo>
                  <a:lnTo>
                    <a:pt x="116176" y="51017"/>
                  </a:lnTo>
                  <a:lnTo>
                    <a:pt x="117999" y="51005"/>
                  </a:lnTo>
                  <a:lnTo>
                    <a:pt x="121482" y="50889"/>
                  </a:lnTo>
                  <a:lnTo>
                    <a:pt x="124780" y="50680"/>
                  </a:lnTo>
                  <a:lnTo>
                    <a:pt x="127880" y="50367"/>
                  </a:lnTo>
                  <a:lnTo>
                    <a:pt x="130829" y="49960"/>
                  </a:lnTo>
                  <a:lnTo>
                    <a:pt x="133616" y="49461"/>
                  </a:lnTo>
                  <a:lnTo>
                    <a:pt x="136251" y="48869"/>
                  </a:lnTo>
                  <a:lnTo>
                    <a:pt x="138747" y="48207"/>
                  </a:lnTo>
                  <a:lnTo>
                    <a:pt x="141128" y="47464"/>
                  </a:lnTo>
                  <a:lnTo>
                    <a:pt x="143392" y="46651"/>
                  </a:lnTo>
                  <a:lnTo>
                    <a:pt x="145551" y="45781"/>
                  </a:lnTo>
                  <a:lnTo>
                    <a:pt x="147630" y="44840"/>
                  </a:lnTo>
                  <a:lnTo>
                    <a:pt x="149627" y="43842"/>
                  </a:lnTo>
                  <a:lnTo>
                    <a:pt x="151554" y="42797"/>
                  </a:lnTo>
                  <a:lnTo>
                    <a:pt x="154352" y="41160"/>
                  </a:lnTo>
                  <a:lnTo>
                    <a:pt x="157940" y="38826"/>
                  </a:lnTo>
                  <a:lnTo>
                    <a:pt x="161469" y="36376"/>
                  </a:lnTo>
                  <a:lnTo>
                    <a:pt x="165022" y="33845"/>
                  </a:lnTo>
                  <a:lnTo>
                    <a:pt x="168703" y="31291"/>
                  </a:lnTo>
                  <a:lnTo>
                    <a:pt x="172581" y="28725"/>
                  </a:lnTo>
                  <a:lnTo>
                    <a:pt x="175704" y="26832"/>
                  </a:lnTo>
                  <a:lnTo>
                    <a:pt x="177887" y="25601"/>
                  </a:lnTo>
                  <a:lnTo>
                    <a:pt x="180174" y="24382"/>
                  </a:lnTo>
                  <a:lnTo>
                    <a:pt x="182578" y="23186"/>
                  </a:lnTo>
                  <a:lnTo>
                    <a:pt x="185109" y="22037"/>
                  </a:lnTo>
                  <a:lnTo>
                    <a:pt x="187768" y="20911"/>
                  </a:lnTo>
                  <a:lnTo>
                    <a:pt x="189161" y="20377"/>
                  </a:lnTo>
                  <a:lnTo>
                    <a:pt x="189892" y="20098"/>
                  </a:lnTo>
                  <a:lnTo>
                    <a:pt x="191379" y="19610"/>
                  </a:lnTo>
                  <a:lnTo>
                    <a:pt x="192865" y="19181"/>
                  </a:lnTo>
                  <a:lnTo>
                    <a:pt x="194374" y="18809"/>
                  </a:lnTo>
                  <a:lnTo>
                    <a:pt x="196661" y="18356"/>
                  </a:lnTo>
                  <a:lnTo>
                    <a:pt x="199750" y="17938"/>
                  </a:lnTo>
                  <a:lnTo>
                    <a:pt x="202873" y="17718"/>
                  </a:lnTo>
                  <a:lnTo>
                    <a:pt x="206008" y="17660"/>
                  </a:lnTo>
                  <a:lnTo>
                    <a:pt x="209154" y="17753"/>
                  </a:lnTo>
                  <a:lnTo>
                    <a:pt x="212289" y="17962"/>
                  </a:lnTo>
                  <a:lnTo>
                    <a:pt x="213845" y="18113"/>
                  </a:lnTo>
                  <a:lnTo>
                    <a:pt x="215401" y="18275"/>
                  </a:lnTo>
                  <a:lnTo>
                    <a:pt x="218513" y="18681"/>
                  </a:lnTo>
                  <a:lnTo>
                    <a:pt x="223157" y="19390"/>
                  </a:lnTo>
                  <a:lnTo>
                    <a:pt x="227801" y="20086"/>
                  </a:lnTo>
                  <a:lnTo>
                    <a:pt x="230913" y="20493"/>
                  </a:lnTo>
                  <a:lnTo>
                    <a:pt x="234013" y="20806"/>
                  </a:lnTo>
                  <a:lnTo>
                    <a:pt x="237136" y="20980"/>
                  </a:lnTo>
                  <a:lnTo>
                    <a:pt x="238692" y="20992"/>
                  </a:lnTo>
                  <a:lnTo>
                    <a:pt x="240770" y="20980"/>
                  </a:lnTo>
                  <a:lnTo>
                    <a:pt x="244950" y="20760"/>
                  </a:lnTo>
                  <a:lnTo>
                    <a:pt x="249142" y="20342"/>
                  </a:lnTo>
                  <a:lnTo>
                    <a:pt x="253298" y="19726"/>
                  </a:lnTo>
                  <a:lnTo>
                    <a:pt x="257385" y="18925"/>
                  </a:lnTo>
                  <a:lnTo>
                    <a:pt x="261356" y="17962"/>
                  </a:lnTo>
                  <a:lnTo>
                    <a:pt x="265164" y="16835"/>
                  </a:lnTo>
                  <a:lnTo>
                    <a:pt x="268787" y="15547"/>
                  </a:lnTo>
                  <a:lnTo>
                    <a:pt x="271330" y="14502"/>
                  </a:lnTo>
                  <a:lnTo>
                    <a:pt x="272955" y="13759"/>
                  </a:lnTo>
                  <a:lnTo>
                    <a:pt x="274511" y="12981"/>
                  </a:lnTo>
                  <a:lnTo>
                    <a:pt x="275985" y="12180"/>
                  </a:lnTo>
                  <a:lnTo>
                    <a:pt x="277367" y="11355"/>
                  </a:lnTo>
                  <a:lnTo>
                    <a:pt x="278679" y="10496"/>
                  </a:lnTo>
                  <a:lnTo>
                    <a:pt x="279887" y="9614"/>
                  </a:lnTo>
                  <a:lnTo>
                    <a:pt x="281001" y="8708"/>
                  </a:lnTo>
                  <a:lnTo>
                    <a:pt x="282011" y="7779"/>
                  </a:lnTo>
                  <a:lnTo>
                    <a:pt x="282905" y="6827"/>
                  </a:lnTo>
                  <a:lnTo>
                    <a:pt x="283695" y="5863"/>
                  </a:lnTo>
                  <a:lnTo>
                    <a:pt x="284368" y="4876"/>
                  </a:lnTo>
                  <a:lnTo>
                    <a:pt x="284914" y="3866"/>
                  </a:lnTo>
                  <a:lnTo>
                    <a:pt x="285332" y="2845"/>
                  </a:lnTo>
                  <a:lnTo>
                    <a:pt x="285611" y="1811"/>
                  </a:lnTo>
                  <a:lnTo>
                    <a:pt x="285750" y="755"/>
                  </a:lnTo>
                  <a:lnTo>
                    <a:pt x="285773" y="232"/>
                  </a:lnTo>
                  <a:lnTo>
                    <a:pt x="142231" y="116"/>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1518750" y="2571750"/>
            <a:ext cx="6106500" cy="841800"/>
          </a:xfrm>
          <a:prstGeom prst="rect">
            <a:avLst/>
          </a:prstGeom>
          <a:solidFill>
            <a:schemeClr val="accent4"/>
          </a:solidFill>
        </p:spPr>
        <p:txBody>
          <a:bodyPr spcFirstLastPara="1" wrap="square" lIns="91425" tIns="91425" rIns="91425" bIns="91425" anchor="ctr" anchorCtr="0">
            <a:noAutofit/>
          </a:bodyPr>
          <a:lstStyle>
            <a:lvl1pPr lvl="0" algn="ctr">
              <a:spcBef>
                <a:spcPts val="0"/>
              </a:spcBef>
              <a:spcAft>
                <a:spcPts val="0"/>
              </a:spcAft>
              <a:buSzPts val="3600"/>
              <a:buNone/>
              <a:defRPr sz="51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2996550" y="1065225"/>
            <a:ext cx="3150900" cy="11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9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 name="Google Shape;17;p3"/>
          <p:cNvSpPr txBox="1">
            <a:spLocks noGrp="1"/>
          </p:cNvSpPr>
          <p:nvPr>
            <p:ph type="subTitle" idx="1"/>
          </p:nvPr>
        </p:nvSpPr>
        <p:spPr>
          <a:xfrm>
            <a:off x="1518700" y="3526600"/>
            <a:ext cx="6106500" cy="487200"/>
          </a:xfrm>
          <a:prstGeom prst="rect">
            <a:avLst/>
          </a:prstGeom>
          <a:solidFill>
            <a:schemeClr val="dk1"/>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solidFill>
                  <a:schemeClr val="accent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8" name="Google Shape;18;p3"/>
          <p:cNvGrpSpPr/>
          <p:nvPr/>
        </p:nvGrpSpPr>
        <p:grpSpPr>
          <a:xfrm>
            <a:off x="-36350" y="-18218"/>
            <a:ext cx="9205750" cy="5185343"/>
            <a:chOff x="-36350" y="-18218"/>
            <a:chExt cx="9205750" cy="5185343"/>
          </a:xfrm>
        </p:grpSpPr>
        <p:sp>
          <p:nvSpPr>
            <p:cNvPr id="19" name="Google Shape;19;p3"/>
            <p:cNvSpPr/>
            <p:nvPr/>
          </p:nvSpPr>
          <p:spPr>
            <a:xfrm rot="10800000" flipH="1">
              <a:off x="5711575" y="-18218"/>
              <a:ext cx="3457825" cy="1319493"/>
            </a:xfrm>
            <a:custGeom>
              <a:avLst/>
              <a:gdLst/>
              <a:ahLst/>
              <a:cxnLst/>
              <a:rect l="l" t="t" r="r" b="b"/>
              <a:pathLst>
                <a:path w="137297" h="52051" extrusionOk="0">
                  <a:moveTo>
                    <a:pt x="137297" y="1"/>
                  </a:moveTo>
                  <a:lnTo>
                    <a:pt x="136531" y="140"/>
                  </a:lnTo>
                  <a:lnTo>
                    <a:pt x="135056" y="488"/>
                  </a:lnTo>
                  <a:lnTo>
                    <a:pt x="133616" y="918"/>
                  </a:lnTo>
                  <a:lnTo>
                    <a:pt x="132211" y="1406"/>
                  </a:lnTo>
                  <a:lnTo>
                    <a:pt x="130841" y="1963"/>
                  </a:lnTo>
                  <a:lnTo>
                    <a:pt x="129506" y="2578"/>
                  </a:lnTo>
                  <a:lnTo>
                    <a:pt x="128194" y="3252"/>
                  </a:lnTo>
                  <a:lnTo>
                    <a:pt x="126905" y="3972"/>
                  </a:lnTo>
                  <a:lnTo>
                    <a:pt x="125024" y="5144"/>
                  </a:lnTo>
                  <a:lnTo>
                    <a:pt x="122586" y="6839"/>
                  </a:lnTo>
                  <a:lnTo>
                    <a:pt x="120194" y="8674"/>
                  </a:lnTo>
                  <a:lnTo>
                    <a:pt x="117861" y="10590"/>
                  </a:lnTo>
                  <a:lnTo>
                    <a:pt x="114377" y="13550"/>
                  </a:lnTo>
                  <a:lnTo>
                    <a:pt x="110871" y="16511"/>
                  </a:lnTo>
                  <a:lnTo>
                    <a:pt x="108491" y="18427"/>
                  </a:lnTo>
                  <a:lnTo>
                    <a:pt x="106053" y="20261"/>
                  </a:lnTo>
                  <a:lnTo>
                    <a:pt x="103533" y="21956"/>
                  </a:lnTo>
                  <a:lnTo>
                    <a:pt x="101571" y="23129"/>
                  </a:lnTo>
                  <a:lnTo>
                    <a:pt x="100236" y="23849"/>
                  </a:lnTo>
                  <a:lnTo>
                    <a:pt x="98866" y="24522"/>
                  </a:lnTo>
                  <a:lnTo>
                    <a:pt x="97472" y="25149"/>
                  </a:lnTo>
                  <a:lnTo>
                    <a:pt x="96752" y="25428"/>
                  </a:lnTo>
                  <a:lnTo>
                    <a:pt x="96021" y="25707"/>
                  </a:lnTo>
                  <a:lnTo>
                    <a:pt x="94546" y="26206"/>
                  </a:lnTo>
                  <a:lnTo>
                    <a:pt x="93049" y="26635"/>
                  </a:lnTo>
                  <a:lnTo>
                    <a:pt x="91539" y="27007"/>
                  </a:lnTo>
                  <a:lnTo>
                    <a:pt x="90018" y="27320"/>
                  </a:lnTo>
                  <a:lnTo>
                    <a:pt x="88486" y="27576"/>
                  </a:lnTo>
                  <a:lnTo>
                    <a:pt x="86164" y="27878"/>
                  </a:lnTo>
                  <a:lnTo>
                    <a:pt x="83052" y="28098"/>
                  </a:lnTo>
                  <a:lnTo>
                    <a:pt x="79905" y="28145"/>
                  </a:lnTo>
                  <a:lnTo>
                    <a:pt x="76759" y="28052"/>
                  </a:lnTo>
                  <a:lnTo>
                    <a:pt x="73624" y="27843"/>
                  </a:lnTo>
                  <a:lnTo>
                    <a:pt x="72068" y="27692"/>
                  </a:lnTo>
                  <a:lnTo>
                    <a:pt x="70512" y="27529"/>
                  </a:lnTo>
                  <a:lnTo>
                    <a:pt x="67401" y="27158"/>
                  </a:lnTo>
                  <a:lnTo>
                    <a:pt x="62756" y="26519"/>
                  </a:lnTo>
                  <a:lnTo>
                    <a:pt x="56556" y="25660"/>
                  </a:lnTo>
                  <a:lnTo>
                    <a:pt x="51901" y="25138"/>
                  </a:lnTo>
                  <a:lnTo>
                    <a:pt x="48777" y="24882"/>
                  </a:lnTo>
                  <a:lnTo>
                    <a:pt x="47221" y="24801"/>
                  </a:lnTo>
                  <a:lnTo>
                    <a:pt x="45422" y="24743"/>
                  </a:lnTo>
                  <a:lnTo>
                    <a:pt x="41822" y="24754"/>
                  </a:lnTo>
                  <a:lnTo>
                    <a:pt x="38223" y="24963"/>
                  </a:lnTo>
                  <a:lnTo>
                    <a:pt x="35541" y="25265"/>
                  </a:lnTo>
                  <a:lnTo>
                    <a:pt x="33753" y="25532"/>
                  </a:lnTo>
                  <a:lnTo>
                    <a:pt x="31988" y="25846"/>
                  </a:lnTo>
                  <a:lnTo>
                    <a:pt x="30235" y="26217"/>
                  </a:lnTo>
                  <a:lnTo>
                    <a:pt x="28493" y="26659"/>
                  </a:lnTo>
                  <a:lnTo>
                    <a:pt x="26775" y="27146"/>
                  </a:lnTo>
                  <a:lnTo>
                    <a:pt x="25080" y="27704"/>
                  </a:lnTo>
                  <a:lnTo>
                    <a:pt x="23408" y="28331"/>
                  </a:lnTo>
                  <a:lnTo>
                    <a:pt x="21759" y="29027"/>
                  </a:lnTo>
                  <a:lnTo>
                    <a:pt x="20134" y="29782"/>
                  </a:lnTo>
                  <a:lnTo>
                    <a:pt x="19344" y="30188"/>
                  </a:lnTo>
                  <a:lnTo>
                    <a:pt x="18520" y="30629"/>
                  </a:lnTo>
                  <a:lnTo>
                    <a:pt x="16918" y="31558"/>
                  </a:lnTo>
                  <a:lnTo>
                    <a:pt x="15362" y="32568"/>
                  </a:lnTo>
                  <a:lnTo>
                    <a:pt x="13864" y="33648"/>
                  </a:lnTo>
                  <a:lnTo>
                    <a:pt x="12401" y="34798"/>
                  </a:lnTo>
                  <a:lnTo>
                    <a:pt x="11008" y="36005"/>
                  </a:lnTo>
                  <a:lnTo>
                    <a:pt x="9661" y="37282"/>
                  </a:lnTo>
                  <a:lnTo>
                    <a:pt x="8372" y="38606"/>
                  </a:lnTo>
                  <a:lnTo>
                    <a:pt x="7141" y="39988"/>
                  </a:lnTo>
                  <a:lnTo>
                    <a:pt x="5969" y="41427"/>
                  </a:lnTo>
                  <a:lnTo>
                    <a:pt x="4866" y="42913"/>
                  </a:lnTo>
                  <a:lnTo>
                    <a:pt x="3821" y="44434"/>
                  </a:lnTo>
                  <a:lnTo>
                    <a:pt x="2857" y="46013"/>
                  </a:lnTo>
                  <a:lnTo>
                    <a:pt x="1951" y="47627"/>
                  </a:lnTo>
                  <a:lnTo>
                    <a:pt x="1115" y="49276"/>
                  </a:lnTo>
                  <a:lnTo>
                    <a:pt x="349" y="50960"/>
                  </a:lnTo>
                  <a:lnTo>
                    <a:pt x="1" y="51819"/>
                  </a:lnTo>
                  <a:lnTo>
                    <a:pt x="69305" y="51935"/>
                  </a:lnTo>
                  <a:lnTo>
                    <a:pt x="137297" y="52051"/>
                  </a:lnTo>
                  <a:lnTo>
                    <a:pt x="137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10800000" flipH="1">
              <a:off x="-36350" y="4411122"/>
              <a:ext cx="4416637" cy="756003"/>
            </a:xfrm>
            <a:custGeom>
              <a:avLst/>
              <a:gdLst/>
              <a:ahLst/>
              <a:cxnLst/>
              <a:rect l="l" t="t" r="r" b="b"/>
              <a:pathLst>
                <a:path w="285774" h="105587" extrusionOk="0">
                  <a:moveTo>
                    <a:pt x="0" y="0"/>
                  </a:moveTo>
                  <a:lnTo>
                    <a:pt x="104" y="56845"/>
                  </a:lnTo>
                  <a:lnTo>
                    <a:pt x="209" y="105587"/>
                  </a:lnTo>
                  <a:lnTo>
                    <a:pt x="1138" y="105575"/>
                  </a:lnTo>
                  <a:lnTo>
                    <a:pt x="2926" y="105494"/>
                  </a:lnTo>
                  <a:lnTo>
                    <a:pt x="4633" y="105343"/>
                  </a:lnTo>
                  <a:lnTo>
                    <a:pt x="6270" y="105111"/>
                  </a:lnTo>
                  <a:lnTo>
                    <a:pt x="7837" y="104820"/>
                  </a:lnTo>
                  <a:lnTo>
                    <a:pt x="9323" y="104449"/>
                  </a:lnTo>
                  <a:lnTo>
                    <a:pt x="10763" y="104008"/>
                  </a:lnTo>
                  <a:lnTo>
                    <a:pt x="12133" y="103508"/>
                  </a:lnTo>
                  <a:lnTo>
                    <a:pt x="13445" y="102951"/>
                  </a:lnTo>
                  <a:lnTo>
                    <a:pt x="14711" y="102336"/>
                  </a:lnTo>
                  <a:lnTo>
                    <a:pt x="15930" y="101662"/>
                  </a:lnTo>
                  <a:lnTo>
                    <a:pt x="17103" y="100931"/>
                  </a:lnTo>
                  <a:lnTo>
                    <a:pt x="18240" y="100153"/>
                  </a:lnTo>
                  <a:lnTo>
                    <a:pt x="19332" y="99329"/>
                  </a:lnTo>
                  <a:lnTo>
                    <a:pt x="20922" y="98005"/>
                  </a:lnTo>
                  <a:lnTo>
                    <a:pt x="22943" y="96089"/>
                  </a:lnTo>
                  <a:lnTo>
                    <a:pt x="24893" y="94011"/>
                  </a:lnTo>
                  <a:lnTo>
                    <a:pt x="26797" y="91816"/>
                  </a:lnTo>
                  <a:lnTo>
                    <a:pt x="28690" y="89506"/>
                  </a:lnTo>
                  <a:lnTo>
                    <a:pt x="31569" y="85895"/>
                  </a:lnTo>
                  <a:lnTo>
                    <a:pt x="34600" y="82122"/>
                  </a:lnTo>
                  <a:lnTo>
                    <a:pt x="36759" y="79579"/>
                  </a:lnTo>
                  <a:lnTo>
                    <a:pt x="39047" y="77025"/>
                  </a:lnTo>
                  <a:lnTo>
                    <a:pt x="41520" y="74470"/>
                  </a:lnTo>
                  <a:lnTo>
                    <a:pt x="44202" y="71951"/>
                  </a:lnTo>
                  <a:lnTo>
                    <a:pt x="46361" y="70105"/>
                  </a:lnTo>
                  <a:lnTo>
                    <a:pt x="47882" y="68886"/>
                  </a:lnTo>
                  <a:lnTo>
                    <a:pt x="49473" y="67678"/>
                  </a:lnTo>
                  <a:lnTo>
                    <a:pt x="51133" y="66505"/>
                  </a:lnTo>
                  <a:lnTo>
                    <a:pt x="52875" y="65356"/>
                  </a:lnTo>
                  <a:lnTo>
                    <a:pt x="54698" y="64218"/>
                  </a:lnTo>
                  <a:lnTo>
                    <a:pt x="56602" y="63127"/>
                  </a:lnTo>
                  <a:lnTo>
                    <a:pt x="58599" y="62059"/>
                  </a:lnTo>
                  <a:lnTo>
                    <a:pt x="60677" y="61025"/>
                  </a:lnTo>
                  <a:lnTo>
                    <a:pt x="62860" y="60027"/>
                  </a:lnTo>
                  <a:lnTo>
                    <a:pt x="65136" y="59063"/>
                  </a:lnTo>
                  <a:lnTo>
                    <a:pt x="67528" y="58146"/>
                  </a:lnTo>
                  <a:lnTo>
                    <a:pt x="70012" y="57275"/>
                  </a:lnTo>
                  <a:lnTo>
                    <a:pt x="72613" y="56439"/>
                  </a:lnTo>
                  <a:lnTo>
                    <a:pt x="75342" y="55661"/>
                  </a:lnTo>
                  <a:lnTo>
                    <a:pt x="78175" y="54941"/>
                  </a:lnTo>
                  <a:lnTo>
                    <a:pt x="81135" y="54256"/>
                  </a:lnTo>
                  <a:lnTo>
                    <a:pt x="84224" y="53641"/>
                  </a:lnTo>
                  <a:lnTo>
                    <a:pt x="87440" y="53084"/>
                  </a:lnTo>
                  <a:lnTo>
                    <a:pt x="90795" y="52584"/>
                  </a:lnTo>
                  <a:lnTo>
                    <a:pt x="94290" y="52155"/>
                  </a:lnTo>
                  <a:lnTo>
                    <a:pt x="97936" y="51783"/>
                  </a:lnTo>
                  <a:lnTo>
                    <a:pt x="101709" y="51481"/>
                  </a:lnTo>
                  <a:lnTo>
                    <a:pt x="105645" y="51249"/>
                  </a:lnTo>
                  <a:lnTo>
                    <a:pt x="109732" y="51098"/>
                  </a:lnTo>
                  <a:lnTo>
                    <a:pt x="113982" y="51017"/>
                  </a:lnTo>
                  <a:lnTo>
                    <a:pt x="116176" y="51017"/>
                  </a:lnTo>
                  <a:lnTo>
                    <a:pt x="117999" y="51005"/>
                  </a:lnTo>
                  <a:lnTo>
                    <a:pt x="121482" y="50889"/>
                  </a:lnTo>
                  <a:lnTo>
                    <a:pt x="124780" y="50680"/>
                  </a:lnTo>
                  <a:lnTo>
                    <a:pt x="127880" y="50367"/>
                  </a:lnTo>
                  <a:lnTo>
                    <a:pt x="130829" y="49960"/>
                  </a:lnTo>
                  <a:lnTo>
                    <a:pt x="133616" y="49461"/>
                  </a:lnTo>
                  <a:lnTo>
                    <a:pt x="136251" y="48869"/>
                  </a:lnTo>
                  <a:lnTo>
                    <a:pt x="138747" y="48207"/>
                  </a:lnTo>
                  <a:lnTo>
                    <a:pt x="141128" y="47464"/>
                  </a:lnTo>
                  <a:lnTo>
                    <a:pt x="143392" y="46651"/>
                  </a:lnTo>
                  <a:lnTo>
                    <a:pt x="145551" y="45781"/>
                  </a:lnTo>
                  <a:lnTo>
                    <a:pt x="147630" y="44840"/>
                  </a:lnTo>
                  <a:lnTo>
                    <a:pt x="149627" y="43842"/>
                  </a:lnTo>
                  <a:lnTo>
                    <a:pt x="151554" y="42797"/>
                  </a:lnTo>
                  <a:lnTo>
                    <a:pt x="154352" y="41160"/>
                  </a:lnTo>
                  <a:lnTo>
                    <a:pt x="157940" y="38826"/>
                  </a:lnTo>
                  <a:lnTo>
                    <a:pt x="161469" y="36376"/>
                  </a:lnTo>
                  <a:lnTo>
                    <a:pt x="165022" y="33845"/>
                  </a:lnTo>
                  <a:lnTo>
                    <a:pt x="168703" y="31291"/>
                  </a:lnTo>
                  <a:lnTo>
                    <a:pt x="172581" y="28725"/>
                  </a:lnTo>
                  <a:lnTo>
                    <a:pt x="175704" y="26832"/>
                  </a:lnTo>
                  <a:lnTo>
                    <a:pt x="177887" y="25601"/>
                  </a:lnTo>
                  <a:lnTo>
                    <a:pt x="180174" y="24382"/>
                  </a:lnTo>
                  <a:lnTo>
                    <a:pt x="182578" y="23186"/>
                  </a:lnTo>
                  <a:lnTo>
                    <a:pt x="185109" y="22037"/>
                  </a:lnTo>
                  <a:lnTo>
                    <a:pt x="187768" y="20911"/>
                  </a:lnTo>
                  <a:lnTo>
                    <a:pt x="189161" y="20377"/>
                  </a:lnTo>
                  <a:lnTo>
                    <a:pt x="189892" y="20098"/>
                  </a:lnTo>
                  <a:lnTo>
                    <a:pt x="191379" y="19610"/>
                  </a:lnTo>
                  <a:lnTo>
                    <a:pt x="192865" y="19181"/>
                  </a:lnTo>
                  <a:lnTo>
                    <a:pt x="194374" y="18809"/>
                  </a:lnTo>
                  <a:lnTo>
                    <a:pt x="196661" y="18356"/>
                  </a:lnTo>
                  <a:lnTo>
                    <a:pt x="199750" y="17938"/>
                  </a:lnTo>
                  <a:lnTo>
                    <a:pt x="202873" y="17718"/>
                  </a:lnTo>
                  <a:lnTo>
                    <a:pt x="206008" y="17660"/>
                  </a:lnTo>
                  <a:lnTo>
                    <a:pt x="209154" y="17753"/>
                  </a:lnTo>
                  <a:lnTo>
                    <a:pt x="212289" y="17962"/>
                  </a:lnTo>
                  <a:lnTo>
                    <a:pt x="213845" y="18113"/>
                  </a:lnTo>
                  <a:lnTo>
                    <a:pt x="215401" y="18275"/>
                  </a:lnTo>
                  <a:lnTo>
                    <a:pt x="218513" y="18681"/>
                  </a:lnTo>
                  <a:lnTo>
                    <a:pt x="223157" y="19390"/>
                  </a:lnTo>
                  <a:lnTo>
                    <a:pt x="227801" y="20086"/>
                  </a:lnTo>
                  <a:lnTo>
                    <a:pt x="230913" y="20493"/>
                  </a:lnTo>
                  <a:lnTo>
                    <a:pt x="234013" y="20806"/>
                  </a:lnTo>
                  <a:lnTo>
                    <a:pt x="237136" y="20980"/>
                  </a:lnTo>
                  <a:lnTo>
                    <a:pt x="238692" y="20992"/>
                  </a:lnTo>
                  <a:lnTo>
                    <a:pt x="240770" y="20980"/>
                  </a:lnTo>
                  <a:lnTo>
                    <a:pt x="244950" y="20760"/>
                  </a:lnTo>
                  <a:lnTo>
                    <a:pt x="249142" y="20342"/>
                  </a:lnTo>
                  <a:lnTo>
                    <a:pt x="253298" y="19726"/>
                  </a:lnTo>
                  <a:lnTo>
                    <a:pt x="257385" y="18925"/>
                  </a:lnTo>
                  <a:lnTo>
                    <a:pt x="261356" y="17962"/>
                  </a:lnTo>
                  <a:lnTo>
                    <a:pt x="265164" y="16835"/>
                  </a:lnTo>
                  <a:lnTo>
                    <a:pt x="268787" y="15547"/>
                  </a:lnTo>
                  <a:lnTo>
                    <a:pt x="271330" y="14502"/>
                  </a:lnTo>
                  <a:lnTo>
                    <a:pt x="272955" y="13759"/>
                  </a:lnTo>
                  <a:lnTo>
                    <a:pt x="274511" y="12981"/>
                  </a:lnTo>
                  <a:lnTo>
                    <a:pt x="275985" y="12180"/>
                  </a:lnTo>
                  <a:lnTo>
                    <a:pt x="277367" y="11355"/>
                  </a:lnTo>
                  <a:lnTo>
                    <a:pt x="278679" y="10496"/>
                  </a:lnTo>
                  <a:lnTo>
                    <a:pt x="279887" y="9614"/>
                  </a:lnTo>
                  <a:lnTo>
                    <a:pt x="281001" y="8708"/>
                  </a:lnTo>
                  <a:lnTo>
                    <a:pt x="282011" y="7779"/>
                  </a:lnTo>
                  <a:lnTo>
                    <a:pt x="282905" y="6827"/>
                  </a:lnTo>
                  <a:lnTo>
                    <a:pt x="283695" y="5863"/>
                  </a:lnTo>
                  <a:lnTo>
                    <a:pt x="284368" y="4876"/>
                  </a:lnTo>
                  <a:lnTo>
                    <a:pt x="284914" y="3866"/>
                  </a:lnTo>
                  <a:lnTo>
                    <a:pt x="285332" y="2845"/>
                  </a:lnTo>
                  <a:lnTo>
                    <a:pt x="285611" y="1811"/>
                  </a:lnTo>
                  <a:lnTo>
                    <a:pt x="285750" y="755"/>
                  </a:lnTo>
                  <a:lnTo>
                    <a:pt x="285773" y="232"/>
                  </a:lnTo>
                  <a:lnTo>
                    <a:pt x="142231" y="116"/>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grpSp>
        <p:nvGrpSpPr>
          <p:cNvPr id="22" name="Google Shape;22;p4"/>
          <p:cNvGrpSpPr/>
          <p:nvPr/>
        </p:nvGrpSpPr>
        <p:grpSpPr>
          <a:xfrm>
            <a:off x="-18192" y="-18218"/>
            <a:ext cx="9187442" cy="5188968"/>
            <a:chOff x="-18192" y="-18218"/>
            <a:chExt cx="9187442" cy="5188968"/>
          </a:xfrm>
        </p:grpSpPr>
        <p:sp>
          <p:nvSpPr>
            <p:cNvPr id="23" name="Google Shape;23;p4"/>
            <p:cNvSpPr/>
            <p:nvPr/>
          </p:nvSpPr>
          <p:spPr>
            <a:xfrm rot="10800000">
              <a:off x="4764044" y="4411052"/>
              <a:ext cx="4405206" cy="759698"/>
            </a:xfrm>
            <a:custGeom>
              <a:avLst/>
              <a:gdLst/>
              <a:ahLst/>
              <a:cxnLst/>
              <a:rect l="l" t="t" r="r" b="b"/>
              <a:pathLst>
                <a:path w="285774" h="105587" extrusionOk="0">
                  <a:moveTo>
                    <a:pt x="0" y="0"/>
                  </a:moveTo>
                  <a:lnTo>
                    <a:pt x="104" y="56845"/>
                  </a:lnTo>
                  <a:lnTo>
                    <a:pt x="209" y="105587"/>
                  </a:lnTo>
                  <a:lnTo>
                    <a:pt x="1138" y="105575"/>
                  </a:lnTo>
                  <a:lnTo>
                    <a:pt x="2926" y="105494"/>
                  </a:lnTo>
                  <a:lnTo>
                    <a:pt x="4633" y="105343"/>
                  </a:lnTo>
                  <a:lnTo>
                    <a:pt x="6270" y="105111"/>
                  </a:lnTo>
                  <a:lnTo>
                    <a:pt x="7837" y="104820"/>
                  </a:lnTo>
                  <a:lnTo>
                    <a:pt x="9323" y="104449"/>
                  </a:lnTo>
                  <a:lnTo>
                    <a:pt x="10763" y="104008"/>
                  </a:lnTo>
                  <a:lnTo>
                    <a:pt x="12133" y="103508"/>
                  </a:lnTo>
                  <a:lnTo>
                    <a:pt x="13445" y="102951"/>
                  </a:lnTo>
                  <a:lnTo>
                    <a:pt x="14711" y="102336"/>
                  </a:lnTo>
                  <a:lnTo>
                    <a:pt x="15930" y="101662"/>
                  </a:lnTo>
                  <a:lnTo>
                    <a:pt x="17103" y="100931"/>
                  </a:lnTo>
                  <a:lnTo>
                    <a:pt x="18240" y="100153"/>
                  </a:lnTo>
                  <a:lnTo>
                    <a:pt x="19332" y="99329"/>
                  </a:lnTo>
                  <a:lnTo>
                    <a:pt x="20922" y="98005"/>
                  </a:lnTo>
                  <a:lnTo>
                    <a:pt x="22943" y="96089"/>
                  </a:lnTo>
                  <a:lnTo>
                    <a:pt x="24893" y="94011"/>
                  </a:lnTo>
                  <a:lnTo>
                    <a:pt x="26797" y="91816"/>
                  </a:lnTo>
                  <a:lnTo>
                    <a:pt x="28690" y="89506"/>
                  </a:lnTo>
                  <a:lnTo>
                    <a:pt x="31569" y="85895"/>
                  </a:lnTo>
                  <a:lnTo>
                    <a:pt x="34600" y="82122"/>
                  </a:lnTo>
                  <a:lnTo>
                    <a:pt x="36759" y="79579"/>
                  </a:lnTo>
                  <a:lnTo>
                    <a:pt x="39047" y="77025"/>
                  </a:lnTo>
                  <a:lnTo>
                    <a:pt x="41520" y="74470"/>
                  </a:lnTo>
                  <a:lnTo>
                    <a:pt x="44202" y="71951"/>
                  </a:lnTo>
                  <a:lnTo>
                    <a:pt x="46361" y="70105"/>
                  </a:lnTo>
                  <a:lnTo>
                    <a:pt x="47882" y="68886"/>
                  </a:lnTo>
                  <a:lnTo>
                    <a:pt x="49473" y="67678"/>
                  </a:lnTo>
                  <a:lnTo>
                    <a:pt x="51133" y="66505"/>
                  </a:lnTo>
                  <a:lnTo>
                    <a:pt x="52875" y="65356"/>
                  </a:lnTo>
                  <a:lnTo>
                    <a:pt x="54698" y="64218"/>
                  </a:lnTo>
                  <a:lnTo>
                    <a:pt x="56602" y="63127"/>
                  </a:lnTo>
                  <a:lnTo>
                    <a:pt x="58599" y="62059"/>
                  </a:lnTo>
                  <a:lnTo>
                    <a:pt x="60677" y="61025"/>
                  </a:lnTo>
                  <a:lnTo>
                    <a:pt x="62860" y="60027"/>
                  </a:lnTo>
                  <a:lnTo>
                    <a:pt x="65136" y="59063"/>
                  </a:lnTo>
                  <a:lnTo>
                    <a:pt x="67528" y="58146"/>
                  </a:lnTo>
                  <a:lnTo>
                    <a:pt x="70012" y="57275"/>
                  </a:lnTo>
                  <a:lnTo>
                    <a:pt x="72613" y="56439"/>
                  </a:lnTo>
                  <a:lnTo>
                    <a:pt x="75342" y="55661"/>
                  </a:lnTo>
                  <a:lnTo>
                    <a:pt x="78175" y="54941"/>
                  </a:lnTo>
                  <a:lnTo>
                    <a:pt x="81135" y="54256"/>
                  </a:lnTo>
                  <a:lnTo>
                    <a:pt x="84224" y="53641"/>
                  </a:lnTo>
                  <a:lnTo>
                    <a:pt x="87440" y="53084"/>
                  </a:lnTo>
                  <a:lnTo>
                    <a:pt x="90795" y="52584"/>
                  </a:lnTo>
                  <a:lnTo>
                    <a:pt x="94290" y="52155"/>
                  </a:lnTo>
                  <a:lnTo>
                    <a:pt x="97936" y="51783"/>
                  </a:lnTo>
                  <a:lnTo>
                    <a:pt x="101709" y="51481"/>
                  </a:lnTo>
                  <a:lnTo>
                    <a:pt x="105645" y="51249"/>
                  </a:lnTo>
                  <a:lnTo>
                    <a:pt x="109732" y="51098"/>
                  </a:lnTo>
                  <a:lnTo>
                    <a:pt x="113982" y="51017"/>
                  </a:lnTo>
                  <a:lnTo>
                    <a:pt x="116176" y="51017"/>
                  </a:lnTo>
                  <a:lnTo>
                    <a:pt x="117999" y="51005"/>
                  </a:lnTo>
                  <a:lnTo>
                    <a:pt x="121482" y="50889"/>
                  </a:lnTo>
                  <a:lnTo>
                    <a:pt x="124780" y="50680"/>
                  </a:lnTo>
                  <a:lnTo>
                    <a:pt x="127880" y="50367"/>
                  </a:lnTo>
                  <a:lnTo>
                    <a:pt x="130829" y="49960"/>
                  </a:lnTo>
                  <a:lnTo>
                    <a:pt x="133616" y="49461"/>
                  </a:lnTo>
                  <a:lnTo>
                    <a:pt x="136251" y="48869"/>
                  </a:lnTo>
                  <a:lnTo>
                    <a:pt x="138747" y="48207"/>
                  </a:lnTo>
                  <a:lnTo>
                    <a:pt x="141128" y="47464"/>
                  </a:lnTo>
                  <a:lnTo>
                    <a:pt x="143392" y="46651"/>
                  </a:lnTo>
                  <a:lnTo>
                    <a:pt x="145551" y="45781"/>
                  </a:lnTo>
                  <a:lnTo>
                    <a:pt x="147630" y="44840"/>
                  </a:lnTo>
                  <a:lnTo>
                    <a:pt x="149627" y="43842"/>
                  </a:lnTo>
                  <a:lnTo>
                    <a:pt x="151554" y="42797"/>
                  </a:lnTo>
                  <a:lnTo>
                    <a:pt x="154352" y="41160"/>
                  </a:lnTo>
                  <a:lnTo>
                    <a:pt x="157940" y="38826"/>
                  </a:lnTo>
                  <a:lnTo>
                    <a:pt x="161469" y="36376"/>
                  </a:lnTo>
                  <a:lnTo>
                    <a:pt x="165022" y="33845"/>
                  </a:lnTo>
                  <a:lnTo>
                    <a:pt x="168703" y="31291"/>
                  </a:lnTo>
                  <a:lnTo>
                    <a:pt x="172581" y="28725"/>
                  </a:lnTo>
                  <a:lnTo>
                    <a:pt x="175704" y="26832"/>
                  </a:lnTo>
                  <a:lnTo>
                    <a:pt x="177887" y="25601"/>
                  </a:lnTo>
                  <a:lnTo>
                    <a:pt x="180174" y="24382"/>
                  </a:lnTo>
                  <a:lnTo>
                    <a:pt x="182578" y="23186"/>
                  </a:lnTo>
                  <a:lnTo>
                    <a:pt x="185109" y="22037"/>
                  </a:lnTo>
                  <a:lnTo>
                    <a:pt x="187768" y="20911"/>
                  </a:lnTo>
                  <a:lnTo>
                    <a:pt x="189161" y="20377"/>
                  </a:lnTo>
                  <a:lnTo>
                    <a:pt x="189892" y="20098"/>
                  </a:lnTo>
                  <a:lnTo>
                    <a:pt x="191379" y="19610"/>
                  </a:lnTo>
                  <a:lnTo>
                    <a:pt x="192865" y="19181"/>
                  </a:lnTo>
                  <a:lnTo>
                    <a:pt x="194374" y="18809"/>
                  </a:lnTo>
                  <a:lnTo>
                    <a:pt x="196661" y="18356"/>
                  </a:lnTo>
                  <a:lnTo>
                    <a:pt x="199750" y="17938"/>
                  </a:lnTo>
                  <a:lnTo>
                    <a:pt x="202873" y="17718"/>
                  </a:lnTo>
                  <a:lnTo>
                    <a:pt x="206008" y="17660"/>
                  </a:lnTo>
                  <a:lnTo>
                    <a:pt x="209154" y="17753"/>
                  </a:lnTo>
                  <a:lnTo>
                    <a:pt x="212289" y="17962"/>
                  </a:lnTo>
                  <a:lnTo>
                    <a:pt x="213845" y="18113"/>
                  </a:lnTo>
                  <a:lnTo>
                    <a:pt x="215401" y="18275"/>
                  </a:lnTo>
                  <a:lnTo>
                    <a:pt x="218513" y="18681"/>
                  </a:lnTo>
                  <a:lnTo>
                    <a:pt x="223157" y="19390"/>
                  </a:lnTo>
                  <a:lnTo>
                    <a:pt x="227801" y="20086"/>
                  </a:lnTo>
                  <a:lnTo>
                    <a:pt x="230913" y="20493"/>
                  </a:lnTo>
                  <a:lnTo>
                    <a:pt x="234013" y="20806"/>
                  </a:lnTo>
                  <a:lnTo>
                    <a:pt x="237136" y="20980"/>
                  </a:lnTo>
                  <a:lnTo>
                    <a:pt x="238692" y="20992"/>
                  </a:lnTo>
                  <a:lnTo>
                    <a:pt x="240770" y="20980"/>
                  </a:lnTo>
                  <a:lnTo>
                    <a:pt x="244950" y="20760"/>
                  </a:lnTo>
                  <a:lnTo>
                    <a:pt x="249142" y="20342"/>
                  </a:lnTo>
                  <a:lnTo>
                    <a:pt x="253298" y="19726"/>
                  </a:lnTo>
                  <a:lnTo>
                    <a:pt x="257385" y="18925"/>
                  </a:lnTo>
                  <a:lnTo>
                    <a:pt x="261356" y="17962"/>
                  </a:lnTo>
                  <a:lnTo>
                    <a:pt x="265164" y="16835"/>
                  </a:lnTo>
                  <a:lnTo>
                    <a:pt x="268787" y="15547"/>
                  </a:lnTo>
                  <a:lnTo>
                    <a:pt x="271330" y="14502"/>
                  </a:lnTo>
                  <a:lnTo>
                    <a:pt x="272955" y="13759"/>
                  </a:lnTo>
                  <a:lnTo>
                    <a:pt x="274511" y="12981"/>
                  </a:lnTo>
                  <a:lnTo>
                    <a:pt x="275985" y="12180"/>
                  </a:lnTo>
                  <a:lnTo>
                    <a:pt x="277367" y="11355"/>
                  </a:lnTo>
                  <a:lnTo>
                    <a:pt x="278679" y="10496"/>
                  </a:lnTo>
                  <a:lnTo>
                    <a:pt x="279887" y="9614"/>
                  </a:lnTo>
                  <a:lnTo>
                    <a:pt x="281001" y="8708"/>
                  </a:lnTo>
                  <a:lnTo>
                    <a:pt x="282011" y="7779"/>
                  </a:lnTo>
                  <a:lnTo>
                    <a:pt x="282905" y="6827"/>
                  </a:lnTo>
                  <a:lnTo>
                    <a:pt x="283695" y="5863"/>
                  </a:lnTo>
                  <a:lnTo>
                    <a:pt x="284368" y="4876"/>
                  </a:lnTo>
                  <a:lnTo>
                    <a:pt x="284914" y="3866"/>
                  </a:lnTo>
                  <a:lnTo>
                    <a:pt x="285332" y="2845"/>
                  </a:lnTo>
                  <a:lnTo>
                    <a:pt x="285611" y="1811"/>
                  </a:lnTo>
                  <a:lnTo>
                    <a:pt x="285750" y="755"/>
                  </a:lnTo>
                  <a:lnTo>
                    <a:pt x="285773" y="232"/>
                  </a:lnTo>
                  <a:lnTo>
                    <a:pt x="142231" y="116"/>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rot="10800000">
              <a:off x="-18192" y="-18218"/>
              <a:ext cx="3450617" cy="1319493"/>
            </a:xfrm>
            <a:custGeom>
              <a:avLst/>
              <a:gdLst/>
              <a:ahLst/>
              <a:cxnLst/>
              <a:rect l="l" t="t" r="r" b="b"/>
              <a:pathLst>
                <a:path w="137297" h="52051" extrusionOk="0">
                  <a:moveTo>
                    <a:pt x="137297" y="1"/>
                  </a:moveTo>
                  <a:lnTo>
                    <a:pt x="136531" y="140"/>
                  </a:lnTo>
                  <a:lnTo>
                    <a:pt x="135056" y="488"/>
                  </a:lnTo>
                  <a:lnTo>
                    <a:pt x="133616" y="918"/>
                  </a:lnTo>
                  <a:lnTo>
                    <a:pt x="132211" y="1406"/>
                  </a:lnTo>
                  <a:lnTo>
                    <a:pt x="130841" y="1963"/>
                  </a:lnTo>
                  <a:lnTo>
                    <a:pt x="129506" y="2578"/>
                  </a:lnTo>
                  <a:lnTo>
                    <a:pt x="128194" y="3252"/>
                  </a:lnTo>
                  <a:lnTo>
                    <a:pt x="126905" y="3972"/>
                  </a:lnTo>
                  <a:lnTo>
                    <a:pt x="125024" y="5144"/>
                  </a:lnTo>
                  <a:lnTo>
                    <a:pt x="122586" y="6839"/>
                  </a:lnTo>
                  <a:lnTo>
                    <a:pt x="120194" y="8674"/>
                  </a:lnTo>
                  <a:lnTo>
                    <a:pt x="117861" y="10590"/>
                  </a:lnTo>
                  <a:lnTo>
                    <a:pt x="114377" y="13550"/>
                  </a:lnTo>
                  <a:lnTo>
                    <a:pt x="110871" y="16511"/>
                  </a:lnTo>
                  <a:lnTo>
                    <a:pt x="108491" y="18427"/>
                  </a:lnTo>
                  <a:lnTo>
                    <a:pt x="106053" y="20261"/>
                  </a:lnTo>
                  <a:lnTo>
                    <a:pt x="103533" y="21956"/>
                  </a:lnTo>
                  <a:lnTo>
                    <a:pt x="101571" y="23129"/>
                  </a:lnTo>
                  <a:lnTo>
                    <a:pt x="100236" y="23849"/>
                  </a:lnTo>
                  <a:lnTo>
                    <a:pt x="98866" y="24522"/>
                  </a:lnTo>
                  <a:lnTo>
                    <a:pt x="97472" y="25149"/>
                  </a:lnTo>
                  <a:lnTo>
                    <a:pt x="96752" y="25428"/>
                  </a:lnTo>
                  <a:lnTo>
                    <a:pt x="96021" y="25707"/>
                  </a:lnTo>
                  <a:lnTo>
                    <a:pt x="94546" y="26206"/>
                  </a:lnTo>
                  <a:lnTo>
                    <a:pt x="93049" y="26635"/>
                  </a:lnTo>
                  <a:lnTo>
                    <a:pt x="91539" y="27007"/>
                  </a:lnTo>
                  <a:lnTo>
                    <a:pt x="90018" y="27320"/>
                  </a:lnTo>
                  <a:lnTo>
                    <a:pt x="88486" y="27576"/>
                  </a:lnTo>
                  <a:lnTo>
                    <a:pt x="86164" y="27878"/>
                  </a:lnTo>
                  <a:lnTo>
                    <a:pt x="83052" y="28098"/>
                  </a:lnTo>
                  <a:lnTo>
                    <a:pt x="79905" y="28145"/>
                  </a:lnTo>
                  <a:lnTo>
                    <a:pt x="76759" y="28052"/>
                  </a:lnTo>
                  <a:lnTo>
                    <a:pt x="73624" y="27843"/>
                  </a:lnTo>
                  <a:lnTo>
                    <a:pt x="72068" y="27692"/>
                  </a:lnTo>
                  <a:lnTo>
                    <a:pt x="70512" y="27529"/>
                  </a:lnTo>
                  <a:lnTo>
                    <a:pt x="67401" y="27158"/>
                  </a:lnTo>
                  <a:lnTo>
                    <a:pt x="62756" y="26519"/>
                  </a:lnTo>
                  <a:lnTo>
                    <a:pt x="56556" y="25660"/>
                  </a:lnTo>
                  <a:lnTo>
                    <a:pt x="51901" y="25138"/>
                  </a:lnTo>
                  <a:lnTo>
                    <a:pt x="48777" y="24882"/>
                  </a:lnTo>
                  <a:lnTo>
                    <a:pt x="47221" y="24801"/>
                  </a:lnTo>
                  <a:lnTo>
                    <a:pt x="45422" y="24743"/>
                  </a:lnTo>
                  <a:lnTo>
                    <a:pt x="41822" y="24754"/>
                  </a:lnTo>
                  <a:lnTo>
                    <a:pt x="38223" y="24963"/>
                  </a:lnTo>
                  <a:lnTo>
                    <a:pt x="35541" y="25265"/>
                  </a:lnTo>
                  <a:lnTo>
                    <a:pt x="33753" y="25532"/>
                  </a:lnTo>
                  <a:lnTo>
                    <a:pt x="31988" y="25846"/>
                  </a:lnTo>
                  <a:lnTo>
                    <a:pt x="30235" y="26217"/>
                  </a:lnTo>
                  <a:lnTo>
                    <a:pt x="28493" y="26659"/>
                  </a:lnTo>
                  <a:lnTo>
                    <a:pt x="26775" y="27146"/>
                  </a:lnTo>
                  <a:lnTo>
                    <a:pt x="25080" y="27704"/>
                  </a:lnTo>
                  <a:lnTo>
                    <a:pt x="23408" y="28331"/>
                  </a:lnTo>
                  <a:lnTo>
                    <a:pt x="21759" y="29027"/>
                  </a:lnTo>
                  <a:lnTo>
                    <a:pt x="20134" y="29782"/>
                  </a:lnTo>
                  <a:lnTo>
                    <a:pt x="19344" y="30188"/>
                  </a:lnTo>
                  <a:lnTo>
                    <a:pt x="18520" y="30629"/>
                  </a:lnTo>
                  <a:lnTo>
                    <a:pt x="16918" y="31558"/>
                  </a:lnTo>
                  <a:lnTo>
                    <a:pt x="15362" y="32568"/>
                  </a:lnTo>
                  <a:lnTo>
                    <a:pt x="13864" y="33648"/>
                  </a:lnTo>
                  <a:lnTo>
                    <a:pt x="12401" y="34798"/>
                  </a:lnTo>
                  <a:lnTo>
                    <a:pt x="11008" y="36005"/>
                  </a:lnTo>
                  <a:lnTo>
                    <a:pt x="9661" y="37282"/>
                  </a:lnTo>
                  <a:lnTo>
                    <a:pt x="8372" y="38606"/>
                  </a:lnTo>
                  <a:lnTo>
                    <a:pt x="7141" y="39988"/>
                  </a:lnTo>
                  <a:lnTo>
                    <a:pt x="5969" y="41427"/>
                  </a:lnTo>
                  <a:lnTo>
                    <a:pt x="4866" y="42913"/>
                  </a:lnTo>
                  <a:lnTo>
                    <a:pt x="3821" y="44434"/>
                  </a:lnTo>
                  <a:lnTo>
                    <a:pt x="2857" y="46013"/>
                  </a:lnTo>
                  <a:lnTo>
                    <a:pt x="1951" y="47627"/>
                  </a:lnTo>
                  <a:lnTo>
                    <a:pt x="1115" y="49276"/>
                  </a:lnTo>
                  <a:lnTo>
                    <a:pt x="349" y="50960"/>
                  </a:lnTo>
                  <a:lnTo>
                    <a:pt x="1" y="51819"/>
                  </a:lnTo>
                  <a:lnTo>
                    <a:pt x="69305" y="51935"/>
                  </a:lnTo>
                  <a:lnTo>
                    <a:pt x="137297" y="52051"/>
                  </a:lnTo>
                  <a:lnTo>
                    <a:pt x="137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2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26" name="Google Shape;26;p4"/>
          <p:cNvSpPr txBox="1">
            <a:spLocks noGrp="1"/>
          </p:cNvSpPr>
          <p:nvPr>
            <p:ph type="title"/>
          </p:nvPr>
        </p:nvSpPr>
        <p:spPr>
          <a:xfrm>
            <a:off x="715100" y="502675"/>
            <a:ext cx="7713600" cy="490800"/>
          </a:xfrm>
          <a:prstGeom prst="rect">
            <a:avLst/>
          </a:prstGeom>
          <a:solidFill>
            <a:schemeClr val="accent4"/>
          </a:solidFill>
        </p:spPr>
        <p:txBody>
          <a:bodyPr spcFirstLastPara="1" wrap="square" lIns="91425" tIns="137150" rIns="91425" bIns="91425" anchor="ctr" anchorCtr="0">
            <a:noAutofit/>
          </a:bodyPr>
          <a:lstStyle>
            <a:lvl1pPr lvl="0" algn="ctr" rtl="0">
              <a:spcBef>
                <a:spcPts val="0"/>
              </a:spcBef>
              <a:spcAft>
                <a:spcPts val="0"/>
              </a:spcAft>
              <a:buSzPts val="3500"/>
              <a:buNone/>
              <a:defRPr sz="32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4095450" y="1386650"/>
            <a:ext cx="4327200" cy="867600"/>
          </a:xfrm>
          <a:prstGeom prst="rect">
            <a:avLst/>
          </a:prstGeom>
          <a:solidFill>
            <a:schemeClr val="accent4"/>
          </a:solidFill>
        </p:spPr>
        <p:txBody>
          <a:bodyPr spcFirstLastPara="1" wrap="square" lIns="91425" tIns="91425" rIns="91425" bIns="91425" anchor="ctr" anchorCtr="0">
            <a:noAutofit/>
          </a:bodyPr>
          <a:lstStyle>
            <a:lvl1pPr lvl="0" algn="r" rtl="0">
              <a:spcBef>
                <a:spcPts val="0"/>
              </a:spcBef>
              <a:spcAft>
                <a:spcPts val="0"/>
              </a:spcAft>
              <a:buSzPts val="3600"/>
              <a:buNone/>
              <a:defRPr sz="51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4" name="Google Shape;54;p9"/>
          <p:cNvSpPr txBox="1">
            <a:spLocks noGrp="1"/>
          </p:cNvSpPr>
          <p:nvPr>
            <p:ph type="subTitle" idx="1"/>
          </p:nvPr>
        </p:nvSpPr>
        <p:spPr>
          <a:xfrm>
            <a:off x="3761650" y="2381925"/>
            <a:ext cx="4661100" cy="168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55" name="Google Shape;55;p9"/>
          <p:cNvGrpSpPr/>
          <p:nvPr/>
        </p:nvGrpSpPr>
        <p:grpSpPr>
          <a:xfrm>
            <a:off x="-18192" y="-18218"/>
            <a:ext cx="9187442" cy="5188968"/>
            <a:chOff x="-18192" y="-18218"/>
            <a:chExt cx="9187442" cy="5188968"/>
          </a:xfrm>
        </p:grpSpPr>
        <p:sp>
          <p:nvSpPr>
            <p:cNvPr id="56" name="Google Shape;56;p9"/>
            <p:cNvSpPr/>
            <p:nvPr/>
          </p:nvSpPr>
          <p:spPr>
            <a:xfrm rot="10800000">
              <a:off x="4764044" y="4411052"/>
              <a:ext cx="4405206" cy="759698"/>
            </a:xfrm>
            <a:custGeom>
              <a:avLst/>
              <a:gdLst/>
              <a:ahLst/>
              <a:cxnLst/>
              <a:rect l="l" t="t" r="r" b="b"/>
              <a:pathLst>
                <a:path w="285774" h="105587" extrusionOk="0">
                  <a:moveTo>
                    <a:pt x="0" y="0"/>
                  </a:moveTo>
                  <a:lnTo>
                    <a:pt x="104" y="56845"/>
                  </a:lnTo>
                  <a:lnTo>
                    <a:pt x="209" y="105587"/>
                  </a:lnTo>
                  <a:lnTo>
                    <a:pt x="1138" y="105575"/>
                  </a:lnTo>
                  <a:lnTo>
                    <a:pt x="2926" y="105494"/>
                  </a:lnTo>
                  <a:lnTo>
                    <a:pt x="4633" y="105343"/>
                  </a:lnTo>
                  <a:lnTo>
                    <a:pt x="6270" y="105111"/>
                  </a:lnTo>
                  <a:lnTo>
                    <a:pt x="7837" y="104820"/>
                  </a:lnTo>
                  <a:lnTo>
                    <a:pt x="9323" y="104449"/>
                  </a:lnTo>
                  <a:lnTo>
                    <a:pt x="10763" y="104008"/>
                  </a:lnTo>
                  <a:lnTo>
                    <a:pt x="12133" y="103508"/>
                  </a:lnTo>
                  <a:lnTo>
                    <a:pt x="13445" y="102951"/>
                  </a:lnTo>
                  <a:lnTo>
                    <a:pt x="14711" y="102336"/>
                  </a:lnTo>
                  <a:lnTo>
                    <a:pt x="15930" y="101662"/>
                  </a:lnTo>
                  <a:lnTo>
                    <a:pt x="17103" y="100931"/>
                  </a:lnTo>
                  <a:lnTo>
                    <a:pt x="18240" y="100153"/>
                  </a:lnTo>
                  <a:lnTo>
                    <a:pt x="19332" y="99329"/>
                  </a:lnTo>
                  <a:lnTo>
                    <a:pt x="20922" y="98005"/>
                  </a:lnTo>
                  <a:lnTo>
                    <a:pt x="22943" y="96089"/>
                  </a:lnTo>
                  <a:lnTo>
                    <a:pt x="24893" y="94011"/>
                  </a:lnTo>
                  <a:lnTo>
                    <a:pt x="26797" y="91816"/>
                  </a:lnTo>
                  <a:lnTo>
                    <a:pt x="28690" y="89506"/>
                  </a:lnTo>
                  <a:lnTo>
                    <a:pt x="31569" y="85895"/>
                  </a:lnTo>
                  <a:lnTo>
                    <a:pt x="34600" y="82122"/>
                  </a:lnTo>
                  <a:lnTo>
                    <a:pt x="36759" y="79579"/>
                  </a:lnTo>
                  <a:lnTo>
                    <a:pt x="39047" y="77025"/>
                  </a:lnTo>
                  <a:lnTo>
                    <a:pt x="41520" y="74470"/>
                  </a:lnTo>
                  <a:lnTo>
                    <a:pt x="44202" y="71951"/>
                  </a:lnTo>
                  <a:lnTo>
                    <a:pt x="46361" y="70105"/>
                  </a:lnTo>
                  <a:lnTo>
                    <a:pt x="47882" y="68886"/>
                  </a:lnTo>
                  <a:lnTo>
                    <a:pt x="49473" y="67678"/>
                  </a:lnTo>
                  <a:lnTo>
                    <a:pt x="51133" y="66505"/>
                  </a:lnTo>
                  <a:lnTo>
                    <a:pt x="52875" y="65356"/>
                  </a:lnTo>
                  <a:lnTo>
                    <a:pt x="54698" y="64218"/>
                  </a:lnTo>
                  <a:lnTo>
                    <a:pt x="56602" y="63127"/>
                  </a:lnTo>
                  <a:lnTo>
                    <a:pt x="58599" y="62059"/>
                  </a:lnTo>
                  <a:lnTo>
                    <a:pt x="60677" y="61025"/>
                  </a:lnTo>
                  <a:lnTo>
                    <a:pt x="62860" y="60027"/>
                  </a:lnTo>
                  <a:lnTo>
                    <a:pt x="65136" y="59063"/>
                  </a:lnTo>
                  <a:lnTo>
                    <a:pt x="67528" y="58146"/>
                  </a:lnTo>
                  <a:lnTo>
                    <a:pt x="70012" y="57275"/>
                  </a:lnTo>
                  <a:lnTo>
                    <a:pt x="72613" y="56439"/>
                  </a:lnTo>
                  <a:lnTo>
                    <a:pt x="75342" y="55661"/>
                  </a:lnTo>
                  <a:lnTo>
                    <a:pt x="78175" y="54941"/>
                  </a:lnTo>
                  <a:lnTo>
                    <a:pt x="81135" y="54256"/>
                  </a:lnTo>
                  <a:lnTo>
                    <a:pt x="84224" y="53641"/>
                  </a:lnTo>
                  <a:lnTo>
                    <a:pt x="87440" y="53084"/>
                  </a:lnTo>
                  <a:lnTo>
                    <a:pt x="90795" y="52584"/>
                  </a:lnTo>
                  <a:lnTo>
                    <a:pt x="94290" y="52155"/>
                  </a:lnTo>
                  <a:lnTo>
                    <a:pt x="97936" y="51783"/>
                  </a:lnTo>
                  <a:lnTo>
                    <a:pt x="101709" y="51481"/>
                  </a:lnTo>
                  <a:lnTo>
                    <a:pt x="105645" y="51249"/>
                  </a:lnTo>
                  <a:lnTo>
                    <a:pt x="109732" y="51098"/>
                  </a:lnTo>
                  <a:lnTo>
                    <a:pt x="113982" y="51017"/>
                  </a:lnTo>
                  <a:lnTo>
                    <a:pt x="116176" y="51017"/>
                  </a:lnTo>
                  <a:lnTo>
                    <a:pt x="117999" y="51005"/>
                  </a:lnTo>
                  <a:lnTo>
                    <a:pt x="121482" y="50889"/>
                  </a:lnTo>
                  <a:lnTo>
                    <a:pt x="124780" y="50680"/>
                  </a:lnTo>
                  <a:lnTo>
                    <a:pt x="127880" y="50367"/>
                  </a:lnTo>
                  <a:lnTo>
                    <a:pt x="130829" y="49960"/>
                  </a:lnTo>
                  <a:lnTo>
                    <a:pt x="133616" y="49461"/>
                  </a:lnTo>
                  <a:lnTo>
                    <a:pt x="136251" y="48869"/>
                  </a:lnTo>
                  <a:lnTo>
                    <a:pt x="138747" y="48207"/>
                  </a:lnTo>
                  <a:lnTo>
                    <a:pt x="141128" y="47464"/>
                  </a:lnTo>
                  <a:lnTo>
                    <a:pt x="143392" y="46651"/>
                  </a:lnTo>
                  <a:lnTo>
                    <a:pt x="145551" y="45781"/>
                  </a:lnTo>
                  <a:lnTo>
                    <a:pt x="147630" y="44840"/>
                  </a:lnTo>
                  <a:lnTo>
                    <a:pt x="149627" y="43842"/>
                  </a:lnTo>
                  <a:lnTo>
                    <a:pt x="151554" y="42797"/>
                  </a:lnTo>
                  <a:lnTo>
                    <a:pt x="154352" y="41160"/>
                  </a:lnTo>
                  <a:lnTo>
                    <a:pt x="157940" y="38826"/>
                  </a:lnTo>
                  <a:lnTo>
                    <a:pt x="161469" y="36376"/>
                  </a:lnTo>
                  <a:lnTo>
                    <a:pt x="165022" y="33845"/>
                  </a:lnTo>
                  <a:lnTo>
                    <a:pt x="168703" y="31291"/>
                  </a:lnTo>
                  <a:lnTo>
                    <a:pt x="172581" y="28725"/>
                  </a:lnTo>
                  <a:lnTo>
                    <a:pt x="175704" y="26832"/>
                  </a:lnTo>
                  <a:lnTo>
                    <a:pt x="177887" y="25601"/>
                  </a:lnTo>
                  <a:lnTo>
                    <a:pt x="180174" y="24382"/>
                  </a:lnTo>
                  <a:lnTo>
                    <a:pt x="182578" y="23186"/>
                  </a:lnTo>
                  <a:lnTo>
                    <a:pt x="185109" y="22037"/>
                  </a:lnTo>
                  <a:lnTo>
                    <a:pt x="187768" y="20911"/>
                  </a:lnTo>
                  <a:lnTo>
                    <a:pt x="189161" y="20377"/>
                  </a:lnTo>
                  <a:lnTo>
                    <a:pt x="189892" y="20098"/>
                  </a:lnTo>
                  <a:lnTo>
                    <a:pt x="191379" y="19610"/>
                  </a:lnTo>
                  <a:lnTo>
                    <a:pt x="192865" y="19181"/>
                  </a:lnTo>
                  <a:lnTo>
                    <a:pt x="194374" y="18809"/>
                  </a:lnTo>
                  <a:lnTo>
                    <a:pt x="196661" y="18356"/>
                  </a:lnTo>
                  <a:lnTo>
                    <a:pt x="199750" y="17938"/>
                  </a:lnTo>
                  <a:lnTo>
                    <a:pt x="202873" y="17718"/>
                  </a:lnTo>
                  <a:lnTo>
                    <a:pt x="206008" y="17660"/>
                  </a:lnTo>
                  <a:lnTo>
                    <a:pt x="209154" y="17753"/>
                  </a:lnTo>
                  <a:lnTo>
                    <a:pt x="212289" y="17962"/>
                  </a:lnTo>
                  <a:lnTo>
                    <a:pt x="213845" y="18113"/>
                  </a:lnTo>
                  <a:lnTo>
                    <a:pt x="215401" y="18275"/>
                  </a:lnTo>
                  <a:lnTo>
                    <a:pt x="218513" y="18681"/>
                  </a:lnTo>
                  <a:lnTo>
                    <a:pt x="223157" y="19390"/>
                  </a:lnTo>
                  <a:lnTo>
                    <a:pt x="227801" y="20086"/>
                  </a:lnTo>
                  <a:lnTo>
                    <a:pt x="230913" y="20493"/>
                  </a:lnTo>
                  <a:lnTo>
                    <a:pt x="234013" y="20806"/>
                  </a:lnTo>
                  <a:lnTo>
                    <a:pt x="237136" y="20980"/>
                  </a:lnTo>
                  <a:lnTo>
                    <a:pt x="238692" y="20992"/>
                  </a:lnTo>
                  <a:lnTo>
                    <a:pt x="240770" y="20980"/>
                  </a:lnTo>
                  <a:lnTo>
                    <a:pt x="244950" y="20760"/>
                  </a:lnTo>
                  <a:lnTo>
                    <a:pt x="249142" y="20342"/>
                  </a:lnTo>
                  <a:lnTo>
                    <a:pt x="253298" y="19726"/>
                  </a:lnTo>
                  <a:lnTo>
                    <a:pt x="257385" y="18925"/>
                  </a:lnTo>
                  <a:lnTo>
                    <a:pt x="261356" y="17962"/>
                  </a:lnTo>
                  <a:lnTo>
                    <a:pt x="265164" y="16835"/>
                  </a:lnTo>
                  <a:lnTo>
                    <a:pt x="268787" y="15547"/>
                  </a:lnTo>
                  <a:lnTo>
                    <a:pt x="271330" y="14502"/>
                  </a:lnTo>
                  <a:lnTo>
                    <a:pt x="272955" y="13759"/>
                  </a:lnTo>
                  <a:lnTo>
                    <a:pt x="274511" y="12981"/>
                  </a:lnTo>
                  <a:lnTo>
                    <a:pt x="275985" y="12180"/>
                  </a:lnTo>
                  <a:lnTo>
                    <a:pt x="277367" y="11355"/>
                  </a:lnTo>
                  <a:lnTo>
                    <a:pt x="278679" y="10496"/>
                  </a:lnTo>
                  <a:lnTo>
                    <a:pt x="279887" y="9614"/>
                  </a:lnTo>
                  <a:lnTo>
                    <a:pt x="281001" y="8708"/>
                  </a:lnTo>
                  <a:lnTo>
                    <a:pt x="282011" y="7779"/>
                  </a:lnTo>
                  <a:lnTo>
                    <a:pt x="282905" y="6827"/>
                  </a:lnTo>
                  <a:lnTo>
                    <a:pt x="283695" y="5863"/>
                  </a:lnTo>
                  <a:lnTo>
                    <a:pt x="284368" y="4876"/>
                  </a:lnTo>
                  <a:lnTo>
                    <a:pt x="284914" y="3866"/>
                  </a:lnTo>
                  <a:lnTo>
                    <a:pt x="285332" y="2845"/>
                  </a:lnTo>
                  <a:lnTo>
                    <a:pt x="285611" y="1811"/>
                  </a:lnTo>
                  <a:lnTo>
                    <a:pt x="285750" y="755"/>
                  </a:lnTo>
                  <a:lnTo>
                    <a:pt x="285773" y="232"/>
                  </a:lnTo>
                  <a:lnTo>
                    <a:pt x="142231" y="116"/>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9"/>
            <p:cNvSpPr/>
            <p:nvPr/>
          </p:nvSpPr>
          <p:spPr>
            <a:xfrm rot="10800000">
              <a:off x="-18192" y="-18218"/>
              <a:ext cx="3450617" cy="1319493"/>
            </a:xfrm>
            <a:custGeom>
              <a:avLst/>
              <a:gdLst/>
              <a:ahLst/>
              <a:cxnLst/>
              <a:rect l="l" t="t" r="r" b="b"/>
              <a:pathLst>
                <a:path w="137297" h="52051" extrusionOk="0">
                  <a:moveTo>
                    <a:pt x="137297" y="1"/>
                  </a:moveTo>
                  <a:lnTo>
                    <a:pt x="136531" y="140"/>
                  </a:lnTo>
                  <a:lnTo>
                    <a:pt x="135056" y="488"/>
                  </a:lnTo>
                  <a:lnTo>
                    <a:pt x="133616" y="918"/>
                  </a:lnTo>
                  <a:lnTo>
                    <a:pt x="132211" y="1406"/>
                  </a:lnTo>
                  <a:lnTo>
                    <a:pt x="130841" y="1963"/>
                  </a:lnTo>
                  <a:lnTo>
                    <a:pt x="129506" y="2578"/>
                  </a:lnTo>
                  <a:lnTo>
                    <a:pt x="128194" y="3252"/>
                  </a:lnTo>
                  <a:lnTo>
                    <a:pt x="126905" y="3972"/>
                  </a:lnTo>
                  <a:lnTo>
                    <a:pt x="125024" y="5144"/>
                  </a:lnTo>
                  <a:lnTo>
                    <a:pt x="122586" y="6839"/>
                  </a:lnTo>
                  <a:lnTo>
                    <a:pt x="120194" y="8674"/>
                  </a:lnTo>
                  <a:lnTo>
                    <a:pt x="117861" y="10590"/>
                  </a:lnTo>
                  <a:lnTo>
                    <a:pt x="114377" y="13550"/>
                  </a:lnTo>
                  <a:lnTo>
                    <a:pt x="110871" y="16511"/>
                  </a:lnTo>
                  <a:lnTo>
                    <a:pt x="108491" y="18427"/>
                  </a:lnTo>
                  <a:lnTo>
                    <a:pt x="106053" y="20261"/>
                  </a:lnTo>
                  <a:lnTo>
                    <a:pt x="103533" y="21956"/>
                  </a:lnTo>
                  <a:lnTo>
                    <a:pt x="101571" y="23129"/>
                  </a:lnTo>
                  <a:lnTo>
                    <a:pt x="100236" y="23849"/>
                  </a:lnTo>
                  <a:lnTo>
                    <a:pt x="98866" y="24522"/>
                  </a:lnTo>
                  <a:lnTo>
                    <a:pt x="97472" y="25149"/>
                  </a:lnTo>
                  <a:lnTo>
                    <a:pt x="96752" y="25428"/>
                  </a:lnTo>
                  <a:lnTo>
                    <a:pt x="96021" y="25707"/>
                  </a:lnTo>
                  <a:lnTo>
                    <a:pt x="94546" y="26206"/>
                  </a:lnTo>
                  <a:lnTo>
                    <a:pt x="93049" y="26635"/>
                  </a:lnTo>
                  <a:lnTo>
                    <a:pt x="91539" y="27007"/>
                  </a:lnTo>
                  <a:lnTo>
                    <a:pt x="90018" y="27320"/>
                  </a:lnTo>
                  <a:lnTo>
                    <a:pt x="88486" y="27576"/>
                  </a:lnTo>
                  <a:lnTo>
                    <a:pt x="86164" y="27878"/>
                  </a:lnTo>
                  <a:lnTo>
                    <a:pt x="83052" y="28098"/>
                  </a:lnTo>
                  <a:lnTo>
                    <a:pt x="79905" y="28145"/>
                  </a:lnTo>
                  <a:lnTo>
                    <a:pt x="76759" y="28052"/>
                  </a:lnTo>
                  <a:lnTo>
                    <a:pt x="73624" y="27843"/>
                  </a:lnTo>
                  <a:lnTo>
                    <a:pt x="72068" y="27692"/>
                  </a:lnTo>
                  <a:lnTo>
                    <a:pt x="70512" y="27529"/>
                  </a:lnTo>
                  <a:lnTo>
                    <a:pt x="67401" y="27158"/>
                  </a:lnTo>
                  <a:lnTo>
                    <a:pt x="62756" y="26519"/>
                  </a:lnTo>
                  <a:lnTo>
                    <a:pt x="56556" y="25660"/>
                  </a:lnTo>
                  <a:lnTo>
                    <a:pt x="51901" y="25138"/>
                  </a:lnTo>
                  <a:lnTo>
                    <a:pt x="48777" y="24882"/>
                  </a:lnTo>
                  <a:lnTo>
                    <a:pt x="47221" y="24801"/>
                  </a:lnTo>
                  <a:lnTo>
                    <a:pt x="45422" y="24743"/>
                  </a:lnTo>
                  <a:lnTo>
                    <a:pt x="41822" y="24754"/>
                  </a:lnTo>
                  <a:lnTo>
                    <a:pt x="38223" y="24963"/>
                  </a:lnTo>
                  <a:lnTo>
                    <a:pt x="35541" y="25265"/>
                  </a:lnTo>
                  <a:lnTo>
                    <a:pt x="33753" y="25532"/>
                  </a:lnTo>
                  <a:lnTo>
                    <a:pt x="31988" y="25846"/>
                  </a:lnTo>
                  <a:lnTo>
                    <a:pt x="30235" y="26217"/>
                  </a:lnTo>
                  <a:lnTo>
                    <a:pt x="28493" y="26659"/>
                  </a:lnTo>
                  <a:lnTo>
                    <a:pt x="26775" y="27146"/>
                  </a:lnTo>
                  <a:lnTo>
                    <a:pt x="25080" y="27704"/>
                  </a:lnTo>
                  <a:lnTo>
                    <a:pt x="23408" y="28331"/>
                  </a:lnTo>
                  <a:lnTo>
                    <a:pt x="21759" y="29027"/>
                  </a:lnTo>
                  <a:lnTo>
                    <a:pt x="20134" y="29782"/>
                  </a:lnTo>
                  <a:lnTo>
                    <a:pt x="19344" y="30188"/>
                  </a:lnTo>
                  <a:lnTo>
                    <a:pt x="18520" y="30629"/>
                  </a:lnTo>
                  <a:lnTo>
                    <a:pt x="16918" y="31558"/>
                  </a:lnTo>
                  <a:lnTo>
                    <a:pt x="15362" y="32568"/>
                  </a:lnTo>
                  <a:lnTo>
                    <a:pt x="13864" y="33648"/>
                  </a:lnTo>
                  <a:lnTo>
                    <a:pt x="12401" y="34798"/>
                  </a:lnTo>
                  <a:lnTo>
                    <a:pt x="11008" y="36005"/>
                  </a:lnTo>
                  <a:lnTo>
                    <a:pt x="9661" y="37282"/>
                  </a:lnTo>
                  <a:lnTo>
                    <a:pt x="8372" y="38606"/>
                  </a:lnTo>
                  <a:lnTo>
                    <a:pt x="7141" y="39988"/>
                  </a:lnTo>
                  <a:lnTo>
                    <a:pt x="5969" y="41427"/>
                  </a:lnTo>
                  <a:lnTo>
                    <a:pt x="4866" y="42913"/>
                  </a:lnTo>
                  <a:lnTo>
                    <a:pt x="3821" y="44434"/>
                  </a:lnTo>
                  <a:lnTo>
                    <a:pt x="2857" y="46013"/>
                  </a:lnTo>
                  <a:lnTo>
                    <a:pt x="1951" y="47627"/>
                  </a:lnTo>
                  <a:lnTo>
                    <a:pt x="1115" y="49276"/>
                  </a:lnTo>
                  <a:lnTo>
                    <a:pt x="349" y="50960"/>
                  </a:lnTo>
                  <a:lnTo>
                    <a:pt x="1" y="51819"/>
                  </a:lnTo>
                  <a:lnTo>
                    <a:pt x="69305" y="51935"/>
                  </a:lnTo>
                  <a:lnTo>
                    <a:pt x="137297" y="52051"/>
                  </a:lnTo>
                  <a:lnTo>
                    <a:pt x="137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70"/>
        <p:cNvGrpSpPr/>
        <p:nvPr/>
      </p:nvGrpSpPr>
      <p:grpSpPr>
        <a:xfrm>
          <a:off x="0" y="0"/>
          <a:ext cx="0" cy="0"/>
          <a:chOff x="0" y="0"/>
          <a:chExt cx="0" cy="0"/>
        </a:xfrm>
      </p:grpSpPr>
      <p:sp>
        <p:nvSpPr>
          <p:cNvPr id="71" name="Google Shape;71;p13"/>
          <p:cNvSpPr txBox="1">
            <a:spLocks noGrp="1"/>
          </p:cNvSpPr>
          <p:nvPr>
            <p:ph type="title"/>
          </p:nvPr>
        </p:nvSpPr>
        <p:spPr>
          <a:xfrm>
            <a:off x="720000" y="1666575"/>
            <a:ext cx="2336400" cy="527700"/>
          </a:xfrm>
          <a:prstGeom prst="rect">
            <a:avLst/>
          </a:prstGeom>
          <a:solidFill>
            <a:schemeClr val="dk1"/>
          </a:solidFill>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2" name="Google Shape;72;p13"/>
          <p:cNvSpPr txBox="1">
            <a:spLocks noGrp="1"/>
          </p:cNvSpPr>
          <p:nvPr>
            <p:ph type="title" idx="2" hasCustomPrompt="1"/>
          </p:nvPr>
        </p:nvSpPr>
        <p:spPr>
          <a:xfrm>
            <a:off x="720000" y="11496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3" name="Google Shape;73;p13"/>
          <p:cNvSpPr txBox="1">
            <a:spLocks noGrp="1"/>
          </p:cNvSpPr>
          <p:nvPr>
            <p:ph type="subTitle" idx="1"/>
          </p:nvPr>
        </p:nvSpPr>
        <p:spPr>
          <a:xfrm>
            <a:off x="720000" y="2227247"/>
            <a:ext cx="2336400" cy="53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4" name="Google Shape;74;p13"/>
          <p:cNvSpPr txBox="1">
            <a:spLocks noGrp="1"/>
          </p:cNvSpPr>
          <p:nvPr>
            <p:ph type="title" idx="3"/>
          </p:nvPr>
        </p:nvSpPr>
        <p:spPr>
          <a:xfrm>
            <a:off x="3399600" y="1666575"/>
            <a:ext cx="2336400" cy="527700"/>
          </a:xfrm>
          <a:prstGeom prst="rect">
            <a:avLst/>
          </a:prstGeom>
          <a:solidFill>
            <a:schemeClr val="dk1"/>
          </a:solidFill>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3"/>
          <p:cNvSpPr txBox="1">
            <a:spLocks noGrp="1"/>
          </p:cNvSpPr>
          <p:nvPr>
            <p:ph type="title" idx="4" hasCustomPrompt="1"/>
          </p:nvPr>
        </p:nvSpPr>
        <p:spPr>
          <a:xfrm>
            <a:off x="3399600" y="11496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 name="Google Shape;76;p13"/>
          <p:cNvSpPr txBox="1">
            <a:spLocks noGrp="1"/>
          </p:cNvSpPr>
          <p:nvPr>
            <p:ph type="subTitle" idx="5"/>
          </p:nvPr>
        </p:nvSpPr>
        <p:spPr>
          <a:xfrm>
            <a:off x="3399600" y="2227247"/>
            <a:ext cx="2336400" cy="53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7" name="Google Shape;77;p13"/>
          <p:cNvSpPr txBox="1">
            <a:spLocks noGrp="1"/>
          </p:cNvSpPr>
          <p:nvPr>
            <p:ph type="title" idx="6"/>
          </p:nvPr>
        </p:nvSpPr>
        <p:spPr>
          <a:xfrm>
            <a:off x="6079200" y="1666575"/>
            <a:ext cx="2336400" cy="527700"/>
          </a:xfrm>
          <a:prstGeom prst="rect">
            <a:avLst/>
          </a:prstGeom>
          <a:solidFill>
            <a:schemeClr val="dk1"/>
          </a:solidFill>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3"/>
          <p:cNvSpPr txBox="1">
            <a:spLocks noGrp="1"/>
          </p:cNvSpPr>
          <p:nvPr>
            <p:ph type="title" idx="7" hasCustomPrompt="1"/>
          </p:nvPr>
        </p:nvSpPr>
        <p:spPr>
          <a:xfrm>
            <a:off x="6079200" y="11496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a:spLocks noGrp="1"/>
          </p:cNvSpPr>
          <p:nvPr>
            <p:ph type="subTitle" idx="8"/>
          </p:nvPr>
        </p:nvSpPr>
        <p:spPr>
          <a:xfrm>
            <a:off x="6079200" y="2227247"/>
            <a:ext cx="2336400" cy="53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0" name="Google Shape;80;p13"/>
          <p:cNvSpPr txBox="1">
            <a:spLocks noGrp="1"/>
          </p:cNvSpPr>
          <p:nvPr>
            <p:ph type="title" idx="9"/>
          </p:nvPr>
        </p:nvSpPr>
        <p:spPr>
          <a:xfrm>
            <a:off x="720000" y="3455975"/>
            <a:ext cx="2336400" cy="527700"/>
          </a:xfrm>
          <a:prstGeom prst="rect">
            <a:avLst/>
          </a:prstGeom>
          <a:solidFill>
            <a:schemeClr val="dk1"/>
          </a:solidFill>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1" name="Google Shape;81;p13"/>
          <p:cNvSpPr txBox="1">
            <a:spLocks noGrp="1"/>
          </p:cNvSpPr>
          <p:nvPr>
            <p:ph type="title" idx="13" hasCustomPrompt="1"/>
          </p:nvPr>
        </p:nvSpPr>
        <p:spPr>
          <a:xfrm>
            <a:off x="720000" y="29390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a:spLocks noGrp="1"/>
          </p:cNvSpPr>
          <p:nvPr>
            <p:ph type="subTitle" idx="14"/>
          </p:nvPr>
        </p:nvSpPr>
        <p:spPr>
          <a:xfrm>
            <a:off x="720000" y="4016647"/>
            <a:ext cx="2336400" cy="53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3" name="Google Shape;83;p13"/>
          <p:cNvSpPr txBox="1">
            <a:spLocks noGrp="1"/>
          </p:cNvSpPr>
          <p:nvPr>
            <p:ph type="title" idx="15"/>
          </p:nvPr>
        </p:nvSpPr>
        <p:spPr>
          <a:xfrm>
            <a:off x="3399600" y="3455975"/>
            <a:ext cx="2336400" cy="527700"/>
          </a:xfrm>
          <a:prstGeom prst="rect">
            <a:avLst/>
          </a:prstGeom>
          <a:solidFill>
            <a:schemeClr val="dk1"/>
          </a:solidFill>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4" name="Google Shape;84;p13"/>
          <p:cNvSpPr txBox="1">
            <a:spLocks noGrp="1"/>
          </p:cNvSpPr>
          <p:nvPr>
            <p:ph type="title" idx="16" hasCustomPrompt="1"/>
          </p:nvPr>
        </p:nvSpPr>
        <p:spPr>
          <a:xfrm>
            <a:off x="3399600" y="29390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 name="Google Shape;85;p13"/>
          <p:cNvSpPr txBox="1">
            <a:spLocks noGrp="1"/>
          </p:cNvSpPr>
          <p:nvPr>
            <p:ph type="subTitle" idx="17"/>
          </p:nvPr>
        </p:nvSpPr>
        <p:spPr>
          <a:xfrm>
            <a:off x="3399600" y="4016647"/>
            <a:ext cx="2336400" cy="53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6" name="Google Shape;86;p13"/>
          <p:cNvSpPr txBox="1">
            <a:spLocks noGrp="1"/>
          </p:cNvSpPr>
          <p:nvPr>
            <p:ph type="title" idx="18"/>
          </p:nvPr>
        </p:nvSpPr>
        <p:spPr>
          <a:xfrm>
            <a:off x="6079200" y="3455975"/>
            <a:ext cx="2336400" cy="527700"/>
          </a:xfrm>
          <a:prstGeom prst="rect">
            <a:avLst/>
          </a:prstGeom>
          <a:solidFill>
            <a:schemeClr val="dk1"/>
          </a:solidFill>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7" name="Google Shape;87;p13"/>
          <p:cNvSpPr txBox="1">
            <a:spLocks noGrp="1"/>
          </p:cNvSpPr>
          <p:nvPr>
            <p:ph type="title" idx="19" hasCustomPrompt="1"/>
          </p:nvPr>
        </p:nvSpPr>
        <p:spPr>
          <a:xfrm>
            <a:off x="6079200" y="29390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subTitle" idx="20"/>
          </p:nvPr>
        </p:nvSpPr>
        <p:spPr>
          <a:xfrm>
            <a:off x="6079200" y="4016647"/>
            <a:ext cx="2336400" cy="53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9" name="Google Shape;89;p13"/>
          <p:cNvSpPr txBox="1">
            <a:spLocks noGrp="1"/>
          </p:cNvSpPr>
          <p:nvPr>
            <p:ph type="title" idx="21"/>
          </p:nvPr>
        </p:nvSpPr>
        <p:spPr>
          <a:xfrm>
            <a:off x="715100" y="502675"/>
            <a:ext cx="7713600" cy="490800"/>
          </a:xfrm>
          <a:prstGeom prst="rect">
            <a:avLst/>
          </a:prstGeom>
          <a:solidFill>
            <a:schemeClr val="accent4"/>
          </a:solidFill>
        </p:spPr>
        <p:txBody>
          <a:bodyPr spcFirstLastPara="1" wrap="square" lIns="91425" tIns="137150" rIns="91425" bIns="91425" anchor="ctr" anchorCtr="0">
            <a:noAutofit/>
          </a:bodyPr>
          <a:lstStyle>
            <a:lvl1pPr lvl="0" algn="ctr" rtl="0">
              <a:spcBef>
                <a:spcPts val="0"/>
              </a:spcBef>
              <a:spcAft>
                <a:spcPts val="0"/>
              </a:spcAft>
              <a:buSzPts val="3500"/>
              <a:buNone/>
              <a:defRPr sz="32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90" name="Google Shape;90;p13"/>
          <p:cNvGrpSpPr/>
          <p:nvPr/>
        </p:nvGrpSpPr>
        <p:grpSpPr>
          <a:xfrm>
            <a:off x="-36350" y="-18218"/>
            <a:ext cx="9205750" cy="5185343"/>
            <a:chOff x="-36350" y="-18218"/>
            <a:chExt cx="9205750" cy="5185343"/>
          </a:xfrm>
        </p:grpSpPr>
        <p:sp>
          <p:nvSpPr>
            <p:cNvPr id="91" name="Google Shape;91;p13"/>
            <p:cNvSpPr/>
            <p:nvPr/>
          </p:nvSpPr>
          <p:spPr>
            <a:xfrm rot="10800000" flipH="1">
              <a:off x="5711575" y="-18218"/>
              <a:ext cx="3457825" cy="1319493"/>
            </a:xfrm>
            <a:custGeom>
              <a:avLst/>
              <a:gdLst/>
              <a:ahLst/>
              <a:cxnLst/>
              <a:rect l="l" t="t" r="r" b="b"/>
              <a:pathLst>
                <a:path w="137297" h="52051" extrusionOk="0">
                  <a:moveTo>
                    <a:pt x="137297" y="1"/>
                  </a:moveTo>
                  <a:lnTo>
                    <a:pt x="136531" y="140"/>
                  </a:lnTo>
                  <a:lnTo>
                    <a:pt x="135056" y="488"/>
                  </a:lnTo>
                  <a:lnTo>
                    <a:pt x="133616" y="918"/>
                  </a:lnTo>
                  <a:lnTo>
                    <a:pt x="132211" y="1406"/>
                  </a:lnTo>
                  <a:lnTo>
                    <a:pt x="130841" y="1963"/>
                  </a:lnTo>
                  <a:lnTo>
                    <a:pt x="129506" y="2578"/>
                  </a:lnTo>
                  <a:lnTo>
                    <a:pt x="128194" y="3252"/>
                  </a:lnTo>
                  <a:lnTo>
                    <a:pt x="126905" y="3972"/>
                  </a:lnTo>
                  <a:lnTo>
                    <a:pt x="125024" y="5144"/>
                  </a:lnTo>
                  <a:lnTo>
                    <a:pt x="122586" y="6839"/>
                  </a:lnTo>
                  <a:lnTo>
                    <a:pt x="120194" y="8674"/>
                  </a:lnTo>
                  <a:lnTo>
                    <a:pt x="117861" y="10590"/>
                  </a:lnTo>
                  <a:lnTo>
                    <a:pt x="114377" y="13550"/>
                  </a:lnTo>
                  <a:lnTo>
                    <a:pt x="110871" y="16511"/>
                  </a:lnTo>
                  <a:lnTo>
                    <a:pt x="108491" y="18427"/>
                  </a:lnTo>
                  <a:lnTo>
                    <a:pt x="106053" y="20261"/>
                  </a:lnTo>
                  <a:lnTo>
                    <a:pt x="103533" y="21956"/>
                  </a:lnTo>
                  <a:lnTo>
                    <a:pt x="101571" y="23129"/>
                  </a:lnTo>
                  <a:lnTo>
                    <a:pt x="100236" y="23849"/>
                  </a:lnTo>
                  <a:lnTo>
                    <a:pt x="98866" y="24522"/>
                  </a:lnTo>
                  <a:lnTo>
                    <a:pt x="97472" y="25149"/>
                  </a:lnTo>
                  <a:lnTo>
                    <a:pt x="96752" y="25428"/>
                  </a:lnTo>
                  <a:lnTo>
                    <a:pt x="96021" y="25707"/>
                  </a:lnTo>
                  <a:lnTo>
                    <a:pt x="94546" y="26206"/>
                  </a:lnTo>
                  <a:lnTo>
                    <a:pt x="93049" y="26635"/>
                  </a:lnTo>
                  <a:lnTo>
                    <a:pt x="91539" y="27007"/>
                  </a:lnTo>
                  <a:lnTo>
                    <a:pt x="90018" y="27320"/>
                  </a:lnTo>
                  <a:lnTo>
                    <a:pt x="88486" y="27576"/>
                  </a:lnTo>
                  <a:lnTo>
                    <a:pt x="86164" y="27878"/>
                  </a:lnTo>
                  <a:lnTo>
                    <a:pt x="83052" y="28098"/>
                  </a:lnTo>
                  <a:lnTo>
                    <a:pt x="79905" y="28145"/>
                  </a:lnTo>
                  <a:lnTo>
                    <a:pt x="76759" y="28052"/>
                  </a:lnTo>
                  <a:lnTo>
                    <a:pt x="73624" y="27843"/>
                  </a:lnTo>
                  <a:lnTo>
                    <a:pt x="72068" y="27692"/>
                  </a:lnTo>
                  <a:lnTo>
                    <a:pt x="70512" y="27529"/>
                  </a:lnTo>
                  <a:lnTo>
                    <a:pt x="67401" y="27158"/>
                  </a:lnTo>
                  <a:lnTo>
                    <a:pt x="62756" y="26519"/>
                  </a:lnTo>
                  <a:lnTo>
                    <a:pt x="56556" y="25660"/>
                  </a:lnTo>
                  <a:lnTo>
                    <a:pt x="51901" y="25138"/>
                  </a:lnTo>
                  <a:lnTo>
                    <a:pt x="48777" y="24882"/>
                  </a:lnTo>
                  <a:lnTo>
                    <a:pt x="47221" y="24801"/>
                  </a:lnTo>
                  <a:lnTo>
                    <a:pt x="45422" y="24743"/>
                  </a:lnTo>
                  <a:lnTo>
                    <a:pt x="41822" y="24754"/>
                  </a:lnTo>
                  <a:lnTo>
                    <a:pt x="38223" y="24963"/>
                  </a:lnTo>
                  <a:lnTo>
                    <a:pt x="35541" y="25265"/>
                  </a:lnTo>
                  <a:lnTo>
                    <a:pt x="33753" y="25532"/>
                  </a:lnTo>
                  <a:lnTo>
                    <a:pt x="31988" y="25846"/>
                  </a:lnTo>
                  <a:lnTo>
                    <a:pt x="30235" y="26217"/>
                  </a:lnTo>
                  <a:lnTo>
                    <a:pt x="28493" y="26659"/>
                  </a:lnTo>
                  <a:lnTo>
                    <a:pt x="26775" y="27146"/>
                  </a:lnTo>
                  <a:lnTo>
                    <a:pt x="25080" y="27704"/>
                  </a:lnTo>
                  <a:lnTo>
                    <a:pt x="23408" y="28331"/>
                  </a:lnTo>
                  <a:lnTo>
                    <a:pt x="21759" y="29027"/>
                  </a:lnTo>
                  <a:lnTo>
                    <a:pt x="20134" y="29782"/>
                  </a:lnTo>
                  <a:lnTo>
                    <a:pt x="19344" y="30188"/>
                  </a:lnTo>
                  <a:lnTo>
                    <a:pt x="18520" y="30629"/>
                  </a:lnTo>
                  <a:lnTo>
                    <a:pt x="16918" y="31558"/>
                  </a:lnTo>
                  <a:lnTo>
                    <a:pt x="15362" y="32568"/>
                  </a:lnTo>
                  <a:lnTo>
                    <a:pt x="13864" y="33648"/>
                  </a:lnTo>
                  <a:lnTo>
                    <a:pt x="12401" y="34798"/>
                  </a:lnTo>
                  <a:lnTo>
                    <a:pt x="11008" y="36005"/>
                  </a:lnTo>
                  <a:lnTo>
                    <a:pt x="9661" y="37282"/>
                  </a:lnTo>
                  <a:lnTo>
                    <a:pt x="8372" y="38606"/>
                  </a:lnTo>
                  <a:lnTo>
                    <a:pt x="7141" y="39988"/>
                  </a:lnTo>
                  <a:lnTo>
                    <a:pt x="5969" y="41427"/>
                  </a:lnTo>
                  <a:lnTo>
                    <a:pt x="4866" y="42913"/>
                  </a:lnTo>
                  <a:lnTo>
                    <a:pt x="3821" y="44434"/>
                  </a:lnTo>
                  <a:lnTo>
                    <a:pt x="2857" y="46013"/>
                  </a:lnTo>
                  <a:lnTo>
                    <a:pt x="1951" y="47627"/>
                  </a:lnTo>
                  <a:lnTo>
                    <a:pt x="1115" y="49276"/>
                  </a:lnTo>
                  <a:lnTo>
                    <a:pt x="349" y="50960"/>
                  </a:lnTo>
                  <a:lnTo>
                    <a:pt x="1" y="51819"/>
                  </a:lnTo>
                  <a:lnTo>
                    <a:pt x="69305" y="51935"/>
                  </a:lnTo>
                  <a:lnTo>
                    <a:pt x="137297" y="52051"/>
                  </a:lnTo>
                  <a:lnTo>
                    <a:pt x="137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rot="10800000" flipH="1">
              <a:off x="-36350" y="4411122"/>
              <a:ext cx="4416637" cy="756003"/>
            </a:xfrm>
            <a:custGeom>
              <a:avLst/>
              <a:gdLst/>
              <a:ahLst/>
              <a:cxnLst/>
              <a:rect l="l" t="t" r="r" b="b"/>
              <a:pathLst>
                <a:path w="285774" h="105587" extrusionOk="0">
                  <a:moveTo>
                    <a:pt x="0" y="0"/>
                  </a:moveTo>
                  <a:lnTo>
                    <a:pt x="104" y="56845"/>
                  </a:lnTo>
                  <a:lnTo>
                    <a:pt x="209" y="105587"/>
                  </a:lnTo>
                  <a:lnTo>
                    <a:pt x="1138" y="105575"/>
                  </a:lnTo>
                  <a:lnTo>
                    <a:pt x="2926" y="105494"/>
                  </a:lnTo>
                  <a:lnTo>
                    <a:pt x="4633" y="105343"/>
                  </a:lnTo>
                  <a:lnTo>
                    <a:pt x="6270" y="105111"/>
                  </a:lnTo>
                  <a:lnTo>
                    <a:pt x="7837" y="104820"/>
                  </a:lnTo>
                  <a:lnTo>
                    <a:pt x="9323" y="104449"/>
                  </a:lnTo>
                  <a:lnTo>
                    <a:pt x="10763" y="104008"/>
                  </a:lnTo>
                  <a:lnTo>
                    <a:pt x="12133" y="103508"/>
                  </a:lnTo>
                  <a:lnTo>
                    <a:pt x="13445" y="102951"/>
                  </a:lnTo>
                  <a:lnTo>
                    <a:pt x="14711" y="102336"/>
                  </a:lnTo>
                  <a:lnTo>
                    <a:pt x="15930" y="101662"/>
                  </a:lnTo>
                  <a:lnTo>
                    <a:pt x="17103" y="100931"/>
                  </a:lnTo>
                  <a:lnTo>
                    <a:pt x="18240" y="100153"/>
                  </a:lnTo>
                  <a:lnTo>
                    <a:pt x="19332" y="99329"/>
                  </a:lnTo>
                  <a:lnTo>
                    <a:pt x="20922" y="98005"/>
                  </a:lnTo>
                  <a:lnTo>
                    <a:pt x="22943" y="96089"/>
                  </a:lnTo>
                  <a:lnTo>
                    <a:pt x="24893" y="94011"/>
                  </a:lnTo>
                  <a:lnTo>
                    <a:pt x="26797" y="91816"/>
                  </a:lnTo>
                  <a:lnTo>
                    <a:pt x="28690" y="89506"/>
                  </a:lnTo>
                  <a:lnTo>
                    <a:pt x="31569" y="85895"/>
                  </a:lnTo>
                  <a:lnTo>
                    <a:pt x="34600" y="82122"/>
                  </a:lnTo>
                  <a:lnTo>
                    <a:pt x="36759" y="79579"/>
                  </a:lnTo>
                  <a:lnTo>
                    <a:pt x="39047" y="77025"/>
                  </a:lnTo>
                  <a:lnTo>
                    <a:pt x="41520" y="74470"/>
                  </a:lnTo>
                  <a:lnTo>
                    <a:pt x="44202" y="71951"/>
                  </a:lnTo>
                  <a:lnTo>
                    <a:pt x="46361" y="70105"/>
                  </a:lnTo>
                  <a:lnTo>
                    <a:pt x="47882" y="68886"/>
                  </a:lnTo>
                  <a:lnTo>
                    <a:pt x="49473" y="67678"/>
                  </a:lnTo>
                  <a:lnTo>
                    <a:pt x="51133" y="66505"/>
                  </a:lnTo>
                  <a:lnTo>
                    <a:pt x="52875" y="65356"/>
                  </a:lnTo>
                  <a:lnTo>
                    <a:pt x="54698" y="64218"/>
                  </a:lnTo>
                  <a:lnTo>
                    <a:pt x="56602" y="63127"/>
                  </a:lnTo>
                  <a:lnTo>
                    <a:pt x="58599" y="62059"/>
                  </a:lnTo>
                  <a:lnTo>
                    <a:pt x="60677" y="61025"/>
                  </a:lnTo>
                  <a:lnTo>
                    <a:pt x="62860" y="60027"/>
                  </a:lnTo>
                  <a:lnTo>
                    <a:pt x="65136" y="59063"/>
                  </a:lnTo>
                  <a:lnTo>
                    <a:pt x="67528" y="58146"/>
                  </a:lnTo>
                  <a:lnTo>
                    <a:pt x="70012" y="57275"/>
                  </a:lnTo>
                  <a:lnTo>
                    <a:pt x="72613" y="56439"/>
                  </a:lnTo>
                  <a:lnTo>
                    <a:pt x="75342" y="55661"/>
                  </a:lnTo>
                  <a:lnTo>
                    <a:pt x="78175" y="54941"/>
                  </a:lnTo>
                  <a:lnTo>
                    <a:pt x="81135" y="54256"/>
                  </a:lnTo>
                  <a:lnTo>
                    <a:pt x="84224" y="53641"/>
                  </a:lnTo>
                  <a:lnTo>
                    <a:pt x="87440" y="53084"/>
                  </a:lnTo>
                  <a:lnTo>
                    <a:pt x="90795" y="52584"/>
                  </a:lnTo>
                  <a:lnTo>
                    <a:pt x="94290" y="52155"/>
                  </a:lnTo>
                  <a:lnTo>
                    <a:pt x="97936" y="51783"/>
                  </a:lnTo>
                  <a:lnTo>
                    <a:pt x="101709" y="51481"/>
                  </a:lnTo>
                  <a:lnTo>
                    <a:pt x="105645" y="51249"/>
                  </a:lnTo>
                  <a:lnTo>
                    <a:pt x="109732" y="51098"/>
                  </a:lnTo>
                  <a:lnTo>
                    <a:pt x="113982" y="51017"/>
                  </a:lnTo>
                  <a:lnTo>
                    <a:pt x="116176" y="51017"/>
                  </a:lnTo>
                  <a:lnTo>
                    <a:pt x="117999" y="51005"/>
                  </a:lnTo>
                  <a:lnTo>
                    <a:pt x="121482" y="50889"/>
                  </a:lnTo>
                  <a:lnTo>
                    <a:pt x="124780" y="50680"/>
                  </a:lnTo>
                  <a:lnTo>
                    <a:pt x="127880" y="50367"/>
                  </a:lnTo>
                  <a:lnTo>
                    <a:pt x="130829" y="49960"/>
                  </a:lnTo>
                  <a:lnTo>
                    <a:pt x="133616" y="49461"/>
                  </a:lnTo>
                  <a:lnTo>
                    <a:pt x="136251" y="48869"/>
                  </a:lnTo>
                  <a:lnTo>
                    <a:pt x="138747" y="48207"/>
                  </a:lnTo>
                  <a:lnTo>
                    <a:pt x="141128" y="47464"/>
                  </a:lnTo>
                  <a:lnTo>
                    <a:pt x="143392" y="46651"/>
                  </a:lnTo>
                  <a:lnTo>
                    <a:pt x="145551" y="45781"/>
                  </a:lnTo>
                  <a:lnTo>
                    <a:pt x="147630" y="44840"/>
                  </a:lnTo>
                  <a:lnTo>
                    <a:pt x="149627" y="43842"/>
                  </a:lnTo>
                  <a:lnTo>
                    <a:pt x="151554" y="42797"/>
                  </a:lnTo>
                  <a:lnTo>
                    <a:pt x="154352" y="41160"/>
                  </a:lnTo>
                  <a:lnTo>
                    <a:pt x="157940" y="38826"/>
                  </a:lnTo>
                  <a:lnTo>
                    <a:pt x="161469" y="36376"/>
                  </a:lnTo>
                  <a:lnTo>
                    <a:pt x="165022" y="33845"/>
                  </a:lnTo>
                  <a:lnTo>
                    <a:pt x="168703" y="31291"/>
                  </a:lnTo>
                  <a:lnTo>
                    <a:pt x="172581" y="28725"/>
                  </a:lnTo>
                  <a:lnTo>
                    <a:pt x="175704" y="26832"/>
                  </a:lnTo>
                  <a:lnTo>
                    <a:pt x="177887" y="25601"/>
                  </a:lnTo>
                  <a:lnTo>
                    <a:pt x="180174" y="24382"/>
                  </a:lnTo>
                  <a:lnTo>
                    <a:pt x="182578" y="23186"/>
                  </a:lnTo>
                  <a:lnTo>
                    <a:pt x="185109" y="22037"/>
                  </a:lnTo>
                  <a:lnTo>
                    <a:pt x="187768" y="20911"/>
                  </a:lnTo>
                  <a:lnTo>
                    <a:pt x="189161" y="20377"/>
                  </a:lnTo>
                  <a:lnTo>
                    <a:pt x="189892" y="20098"/>
                  </a:lnTo>
                  <a:lnTo>
                    <a:pt x="191379" y="19610"/>
                  </a:lnTo>
                  <a:lnTo>
                    <a:pt x="192865" y="19181"/>
                  </a:lnTo>
                  <a:lnTo>
                    <a:pt x="194374" y="18809"/>
                  </a:lnTo>
                  <a:lnTo>
                    <a:pt x="196661" y="18356"/>
                  </a:lnTo>
                  <a:lnTo>
                    <a:pt x="199750" y="17938"/>
                  </a:lnTo>
                  <a:lnTo>
                    <a:pt x="202873" y="17718"/>
                  </a:lnTo>
                  <a:lnTo>
                    <a:pt x="206008" y="17660"/>
                  </a:lnTo>
                  <a:lnTo>
                    <a:pt x="209154" y="17753"/>
                  </a:lnTo>
                  <a:lnTo>
                    <a:pt x="212289" y="17962"/>
                  </a:lnTo>
                  <a:lnTo>
                    <a:pt x="213845" y="18113"/>
                  </a:lnTo>
                  <a:lnTo>
                    <a:pt x="215401" y="18275"/>
                  </a:lnTo>
                  <a:lnTo>
                    <a:pt x="218513" y="18681"/>
                  </a:lnTo>
                  <a:lnTo>
                    <a:pt x="223157" y="19390"/>
                  </a:lnTo>
                  <a:lnTo>
                    <a:pt x="227801" y="20086"/>
                  </a:lnTo>
                  <a:lnTo>
                    <a:pt x="230913" y="20493"/>
                  </a:lnTo>
                  <a:lnTo>
                    <a:pt x="234013" y="20806"/>
                  </a:lnTo>
                  <a:lnTo>
                    <a:pt x="237136" y="20980"/>
                  </a:lnTo>
                  <a:lnTo>
                    <a:pt x="238692" y="20992"/>
                  </a:lnTo>
                  <a:lnTo>
                    <a:pt x="240770" y="20980"/>
                  </a:lnTo>
                  <a:lnTo>
                    <a:pt x="244950" y="20760"/>
                  </a:lnTo>
                  <a:lnTo>
                    <a:pt x="249142" y="20342"/>
                  </a:lnTo>
                  <a:lnTo>
                    <a:pt x="253298" y="19726"/>
                  </a:lnTo>
                  <a:lnTo>
                    <a:pt x="257385" y="18925"/>
                  </a:lnTo>
                  <a:lnTo>
                    <a:pt x="261356" y="17962"/>
                  </a:lnTo>
                  <a:lnTo>
                    <a:pt x="265164" y="16835"/>
                  </a:lnTo>
                  <a:lnTo>
                    <a:pt x="268787" y="15547"/>
                  </a:lnTo>
                  <a:lnTo>
                    <a:pt x="271330" y="14502"/>
                  </a:lnTo>
                  <a:lnTo>
                    <a:pt x="272955" y="13759"/>
                  </a:lnTo>
                  <a:lnTo>
                    <a:pt x="274511" y="12981"/>
                  </a:lnTo>
                  <a:lnTo>
                    <a:pt x="275985" y="12180"/>
                  </a:lnTo>
                  <a:lnTo>
                    <a:pt x="277367" y="11355"/>
                  </a:lnTo>
                  <a:lnTo>
                    <a:pt x="278679" y="10496"/>
                  </a:lnTo>
                  <a:lnTo>
                    <a:pt x="279887" y="9614"/>
                  </a:lnTo>
                  <a:lnTo>
                    <a:pt x="281001" y="8708"/>
                  </a:lnTo>
                  <a:lnTo>
                    <a:pt x="282011" y="7779"/>
                  </a:lnTo>
                  <a:lnTo>
                    <a:pt x="282905" y="6827"/>
                  </a:lnTo>
                  <a:lnTo>
                    <a:pt x="283695" y="5863"/>
                  </a:lnTo>
                  <a:lnTo>
                    <a:pt x="284368" y="4876"/>
                  </a:lnTo>
                  <a:lnTo>
                    <a:pt x="284914" y="3866"/>
                  </a:lnTo>
                  <a:lnTo>
                    <a:pt x="285332" y="2845"/>
                  </a:lnTo>
                  <a:lnTo>
                    <a:pt x="285611" y="1811"/>
                  </a:lnTo>
                  <a:lnTo>
                    <a:pt x="285750" y="755"/>
                  </a:lnTo>
                  <a:lnTo>
                    <a:pt x="285773" y="232"/>
                  </a:lnTo>
                  <a:lnTo>
                    <a:pt x="142231" y="116"/>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2">
  <p:cSld name="CUSTOM_2">
    <p:spTree>
      <p:nvGrpSpPr>
        <p:cNvPr id="1" name="Shape 184"/>
        <p:cNvGrpSpPr/>
        <p:nvPr/>
      </p:nvGrpSpPr>
      <p:grpSpPr>
        <a:xfrm>
          <a:off x="0" y="0"/>
          <a:ext cx="0" cy="0"/>
          <a:chOff x="0" y="0"/>
          <a:chExt cx="0" cy="0"/>
        </a:xfrm>
      </p:grpSpPr>
      <p:grpSp>
        <p:nvGrpSpPr>
          <p:cNvPr id="185" name="Google Shape;185;p23"/>
          <p:cNvGrpSpPr/>
          <p:nvPr/>
        </p:nvGrpSpPr>
        <p:grpSpPr>
          <a:xfrm>
            <a:off x="-18192" y="-18218"/>
            <a:ext cx="9187442" cy="5188968"/>
            <a:chOff x="-18192" y="-18218"/>
            <a:chExt cx="9187442" cy="5188968"/>
          </a:xfrm>
        </p:grpSpPr>
        <p:sp>
          <p:nvSpPr>
            <p:cNvPr id="186" name="Google Shape;186;p23"/>
            <p:cNvSpPr/>
            <p:nvPr/>
          </p:nvSpPr>
          <p:spPr>
            <a:xfrm rot="10800000">
              <a:off x="4764044" y="4411052"/>
              <a:ext cx="4405206" cy="759698"/>
            </a:xfrm>
            <a:custGeom>
              <a:avLst/>
              <a:gdLst/>
              <a:ahLst/>
              <a:cxnLst/>
              <a:rect l="l" t="t" r="r" b="b"/>
              <a:pathLst>
                <a:path w="285774" h="105587" extrusionOk="0">
                  <a:moveTo>
                    <a:pt x="0" y="0"/>
                  </a:moveTo>
                  <a:lnTo>
                    <a:pt x="104" y="56845"/>
                  </a:lnTo>
                  <a:lnTo>
                    <a:pt x="209" y="105587"/>
                  </a:lnTo>
                  <a:lnTo>
                    <a:pt x="1138" y="105575"/>
                  </a:lnTo>
                  <a:lnTo>
                    <a:pt x="2926" y="105494"/>
                  </a:lnTo>
                  <a:lnTo>
                    <a:pt x="4633" y="105343"/>
                  </a:lnTo>
                  <a:lnTo>
                    <a:pt x="6270" y="105111"/>
                  </a:lnTo>
                  <a:lnTo>
                    <a:pt x="7837" y="104820"/>
                  </a:lnTo>
                  <a:lnTo>
                    <a:pt x="9323" y="104449"/>
                  </a:lnTo>
                  <a:lnTo>
                    <a:pt x="10763" y="104008"/>
                  </a:lnTo>
                  <a:lnTo>
                    <a:pt x="12133" y="103508"/>
                  </a:lnTo>
                  <a:lnTo>
                    <a:pt x="13445" y="102951"/>
                  </a:lnTo>
                  <a:lnTo>
                    <a:pt x="14711" y="102336"/>
                  </a:lnTo>
                  <a:lnTo>
                    <a:pt x="15930" y="101662"/>
                  </a:lnTo>
                  <a:lnTo>
                    <a:pt x="17103" y="100931"/>
                  </a:lnTo>
                  <a:lnTo>
                    <a:pt x="18240" y="100153"/>
                  </a:lnTo>
                  <a:lnTo>
                    <a:pt x="19332" y="99329"/>
                  </a:lnTo>
                  <a:lnTo>
                    <a:pt x="20922" y="98005"/>
                  </a:lnTo>
                  <a:lnTo>
                    <a:pt x="22943" y="96089"/>
                  </a:lnTo>
                  <a:lnTo>
                    <a:pt x="24893" y="94011"/>
                  </a:lnTo>
                  <a:lnTo>
                    <a:pt x="26797" y="91816"/>
                  </a:lnTo>
                  <a:lnTo>
                    <a:pt x="28690" y="89506"/>
                  </a:lnTo>
                  <a:lnTo>
                    <a:pt x="31569" y="85895"/>
                  </a:lnTo>
                  <a:lnTo>
                    <a:pt x="34600" y="82122"/>
                  </a:lnTo>
                  <a:lnTo>
                    <a:pt x="36759" y="79579"/>
                  </a:lnTo>
                  <a:lnTo>
                    <a:pt x="39047" y="77025"/>
                  </a:lnTo>
                  <a:lnTo>
                    <a:pt x="41520" y="74470"/>
                  </a:lnTo>
                  <a:lnTo>
                    <a:pt x="44202" y="71951"/>
                  </a:lnTo>
                  <a:lnTo>
                    <a:pt x="46361" y="70105"/>
                  </a:lnTo>
                  <a:lnTo>
                    <a:pt x="47882" y="68886"/>
                  </a:lnTo>
                  <a:lnTo>
                    <a:pt x="49473" y="67678"/>
                  </a:lnTo>
                  <a:lnTo>
                    <a:pt x="51133" y="66505"/>
                  </a:lnTo>
                  <a:lnTo>
                    <a:pt x="52875" y="65356"/>
                  </a:lnTo>
                  <a:lnTo>
                    <a:pt x="54698" y="64218"/>
                  </a:lnTo>
                  <a:lnTo>
                    <a:pt x="56602" y="63127"/>
                  </a:lnTo>
                  <a:lnTo>
                    <a:pt x="58599" y="62059"/>
                  </a:lnTo>
                  <a:lnTo>
                    <a:pt x="60677" y="61025"/>
                  </a:lnTo>
                  <a:lnTo>
                    <a:pt x="62860" y="60027"/>
                  </a:lnTo>
                  <a:lnTo>
                    <a:pt x="65136" y="59063"/>
                  </a:lnTo>
                  <a:lnTo>
                    <a:pt x="67528" y="58146"/>
                  </a:lnTo>
                  <a:lnTo>
                    <a:pt x="70012" y="57275"/>
                  </a:lnTo>
                  <a:lnTo>
                    <a:pt x="72613" y="56439"/>
                  </a:lnTo>
                  <a:lnTo>
                    <a:pt x="75342" y="55661"/>
                  </a:lnTo>
                  <a:lnTo>
                    <a:pt x="78175" y="54941"/>
                  </a:lnTo>
                  <a:lnTo>
                    <a:pt x="81135" y="54256"/>
                  </a:lnTo>
                  <a:lnTo>
                    <a:pt x="84224" y="53641"/>
                  </a:lnTo>
                  <a:lnTo>
                    <a:pt x="87440" y="53084"/>
                  </a:lnTo>
                  <a:lnTo>
                    <a:pt x="90795" y="52584"/>
                  </a:lnTo>
                  <a:lnTo>
                    <a:pt x="94290" y="52155"/>
                  </a:lnTo>
                  <a:lnTo>
                    <a:pt x="97936" y="51783"/>
                  </a:lnTo>
                  <a:lnTo>
                    <a:pt x="101709" y="51481"/>
                  </a:lnTo>
                  <a:lnTo>
                    <a:pt x="105645" y="51249"/>
                  </a:lnTo>
                  <a:lnTo>
                    <a:pt x="109732" y="51098"/>
                  </a:lnTo>
                  <a:lnTo>
                    <a:pt x="113982" y="51017"/>
                  </a:lnTo>
                  <a:lnTo>
                    <a:pt x="116176" y="51017"/>
                  </a:lnTo>
                  <a:lnTo>
                    <a:pt x="117999" y="51005"/>
                  </a:lnTo>
                  <a:lnTo>
                    <a:pt x="121482" y="50889"/>
                  </a:lnTo>
                  <a:lnTo>
                    <a:pt x="124780" y="50680"/>
                  </a:lnTo>
                  <a:lnTo>
                    <a:pt x="127880" y="50367"/>
                  </a:lnTo>
                  <a:lnTo>
                    <a:pt x="130829" y="49960"/>
                  </a:lnTo>
                  <a:lnTo>
                    <a:pt x="133616" y="49461"/>
                  </a:lnTo>
                  <a:lnTo>
                    <a:pt x="136251" y="48869"/>
                  </a:lnTo>
                  <a:lnTo>
                    <a:pt x="138747" y="48207"/>
                  </a:lnTo>
                  <a:lnTo>
                    <a:pt x="141128" y="47464"/>
                  </a:lnTo>
                  <a:lnTo>
                    <a:pt x="143392" y="46651"/>
                  </a:lnTo>
                  <a:lnTo>
                    <a:pt x="145551" y="45781"/>
                  </a:lnTo>
                  <a:lnTo>
                    <a:pt x="147630" y="44840"/>
                  </a:lnTo>
                  <a:lnTo>
                    <a:pt x="149627" y="43842"/>
                  </a:lnTo>
                  <a:lnTo>
                    <a:pt x="151554" y="42797"/>
                  </a:lnTo>
                  <a:lnTo>
                    <a:pt x="154352" y="41160"/>
                  </a:lnTo>
                  <a:lnTo>
                    <a:pt x="157940" y="38826"/>
                  </a:lnTo>
                  <a:lnTo>
                    <a:pt x="161469" y="36376"/>
                  </a:lnTo>
                  <a:lnTo>
                    <a:pt x="165022" y="33845"/>
                  </a:lnTo>
                  <a:lnTo>
                    <a:pt x="168703" y="31291"/>
                  </a:lnTo>
                  <a:lnTo>
                    <a:pt x="172581" y="28725"/>
                  </a:lnTo>
                  <a:lnTo>
                    <a:pt x="175704" y="26832"/>
                  </a:lnTo>
                  <a:lnTo>
                    <a:pt x="177887" y="25601"/>
                  </a:lnTo>
                  <a:lnTo>
                    <a:pt x="180174" y="24382"/>
                  </a:lnTo>
                  <a:lnTo>
                    <a:pt x="182578" y="23186"/>
                  </a:lnTo>
                  <a:lnTo>
                    <a:pt x="185109" y="22037"/>
                  </a:lnTo>
                  <a:lnTo>
                    <a:pt x="187768" y="20911"/>
                  </a:lnTo>
                  <a:lnTo>
                    <a:pt x="189161" y="20377"/>
                  </a:lnTo>
                  <a:lnTo>
                    <a:pt x="189892" y="20098"/>
                  </a:lnTo>
                  <a:lnTo>
                    <a:pt x="191379" y="19610"/>
                  </a:lnTo>
                  <a:lnTo>
                    <a:pt x="192865" y="19181"/>
                  </a:lnTo>
                  <a:lnTo>
                    <a:pt x="194374" y="18809"/>
                  </a:lnTo>
                  <a:lnTo>
                    <a:pt x="196661" y="18356"/>
                  </a:lnTo>
                  <a:lnTo>
                    <a:pt x="199750" y="17938"/>
                  </a:lnTo>
                  <a:lnTo>
                    <a:pt x="202873" y="17718"/>
                  </a:lnTo>
                  <a:lnTo>
                    <a:pt x="206008" y="17660"/>
                  </a:lnTo>
                  <a:lnTo>
                    <a:pt x="209154" y="17753"/>
                  </a:lnTo>
                  <a:lnTo>
                    <a:pt x="212289" y="17962"/>
                  </a:lnTo>
                  <a:lnTo>
                    <a:pt x="213845" y="18113"/>
                  </a:lnTo>
                  <a:lnTo>
                    <a:pt x="215401" y="18275"/>
                  </a:lnTo>
                  <a:lnTo>
                    <a:pt x="218513" y="18681"/>
                  </a:lnTo>
                  <a:lnTo>
                    <a:pt x="223157" y="19390"/>
                  </a:lnTo>
                  <a:lnTo>
                    <a:pt x="227801" y="20086"/>
                  </a:lnTo>
                  <a:lnTo>
                    <a:pt x="230913" y="20493"/>
                  </a:lnTo>
                  <a:lnTo>
                    <a:pt x="234013" y="20806"/>
                  </a:lnTo>
                  <a:lnTo>
                    <a:pt x="237136" y="20980"/>
                  </a:lnTo>
                  <a:lnTo>
                    <a:pt x="238692" y="20992"/>
                  </a:lnTo>
                  <a:lnTo>
                    <a:pt x="240770" y="20980"/>
                  </a:lnTo>
                  <a:lnTo>
                    <a:pt x="244950" y="20760"/>
                  </a:lnTo>
                  <a:lnTo>
                    <a:pt x="249142" y="20342"/>
                  </a:lnTo>
                  <a:lnTo>
                    <a:pt x="253298" y="19726"/>
                  </a:lnTo>
                  <a:lnTo>
                    <a:pt x="257385" y="18925"/>
                  </a:lnTo>
                  <a:lnTo>
                    <a:pt x="261356" y="17962"/>
                  </a:lnTo>
                  <a:lnTo>
                    <a:pt x="265164" y="16835"/>
                  </a:lnTo>
                  <a:lnTo>
                    <a:pt x="268787" y="15547"/>
                  </a:lnTo>
                  <a:lnTo>
                    <a:pt x="271330" y="14502"/>
                  </a:lnTo>
                  <a:lnTo>
                    <a:pt x="272955" y="13759"/>
                  </a:lnTo>
                  <a:lnTo>
                    <a:pt x="274511" y="12981"/>
                  </a:lnTo>
                  <a:lnTo>
                    <a:pt x="275985" y="12180"/>
                  </a:lnTo>
                  <a:lnTo>
                    <a:pt x="277367" y="11355"/>
                  </a:lnTo>
                  <a:lnTo>
                    <a:pt x="278679" y="10496"/>
                  </a:lnTo>
                  <a:lnTo>
                    <a:pt x="279887" y="9614"/>
                  </a:lnTo>
                  <a:lnTo>
                    <a:pt x="281001" y="8708"/>
                  </a:lnTo>
                  <a:lnTo>
                    <a:pt x="282011" y="7779"/>
                  </a:lnTo>
                  <a:lnTo>
                    <a:pt x="282905" y="6827"/>
                  </a:lnTo>
                  <a:lnTo>
                    <a:pt x="283695" y="5863"/>
                  </a:lnTo>
                  <a:lnTo>
                    <a:pt x="284368" y="4876"/>
                  </a:lnTo>
                  <a:lnTo>
                    <a:pt x="284914" y="3866"/>
                  </a:lnTo>
                  <a:lnTo>
                    <a:pt x="285332" y="2845"/>
                  </a:lnTo>
                  <a:lnTo>
                    <a:pt x="285611" y="1811"/>
                  </a:lnTo>
                  <a:lnTo>
                    <a:pt x="285750" y="755"/>
                  </a:lnTo>
                  <a:lnTo>
                    <a:pt x="285773" y="232"/>
                  </a:lnTo>
                  <a:lnTo>
                    <a:pt x="142231" y="116"/>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3"/>
            <p:cNvSpPr/>
            <p:nvPr/>
          </p:nvSpPr>
          <p:spPr>
            <a:xfrm rot="10800000">
              <a:off x="-18192" y="-18218"/>
              <a:ext cx="3450617" cy="1319493"/>
            </a:xfrm>
            <a:custGeom>
              <a:avLst/>
              <a:gdLst/>
              <a:ahLst/>
              <a:cxnLst/>
              <a:rect l="l" t="t" r="r" b="b"/>
              <a:pathLst>
                <a:path w="137297" h="52051" extrusionOk="0">
                  <a:moveTo>
                    <a:pt x="137297" y="1"/>
                  </a:moveTo>
                  <a:lnTo>
                    <a:pt x="136531" y="140"/>
                  </a:lnTo>
                  <a:lnTo>
                    <a:pt x="135056" y="488"/>
                  </a:lnTo>
                  <a:lnTo>
                    <a:pt x="133616" y="918"/>
                  </a:lnTo>
                  <a:lnTo>
                    <a:pt x="132211" y="1406"/>
                  </a:lnTo>
                  <a:lnTo>
                    <a:pt x="130841" y="1963"/>
                  </a:lnTo>
                  <a:lnTo>
                    <a:pt x="129506" y="2578"/>
                  </a:lnTo>
                  <a:lnTo>
                    <a:pt x="128194" y="3252"/>
                  </a:lnTo>
                  <a:lnTo>
                    <a:pt x="126905" y="3972"/>
                  </a:lnTo>
                  <a:lnTo>
                    <a:pt x="125024" y="5144"/>
                  </a:lnTo>
                  <a:lnTo>
                    <a:pt x="122586" y="6839"/>
                  </a:lnTo>
                  <a:lnTo>
                    <a:pt x="120194" y="8674"/>
                  </a:lnTo>
                  <a:lnTo>
                    <a:pt x="117861" y="10590"/>
                  </a:lnTo>
                  <a:lnTo>
                    <a:pt x="114377" y="13550"/>
                  </a:lnTo>
                  <a:lnTo>
                    <a:pt x="110871" y="16511"/>
                  </a:lnTo>
                  <a:lnTo>
                    <a:pt x="108491" y="18427"/>
                  </a:lnTo>
                  <a:lnTo>
                    <a:pt x="106053" y="20261"/>
                  </a:lnTo>
                  <a:lnTo>
                    <a:pt x="103533" y="21956"/>
                  </a:lnTo>
                  <a:lnTo>
                    <a:pt x="101571" y="23129"/>
                  </a:lnTo>
                  <a:lnTo>
                    <a:pt x="100236" y="23849"/>
                  </a:lnTo>
                  <a:lnTo>
                    <a:pt x="98866" y="24522"/>
                  </a:lnTo>
                  <a:lnTo>
                    <a:pt x="97472" y="25149"/>
                  </a:lnTo>
                  <a:lnTo>
                    <a:pt x="96752" y="25428"/>
                  </a:lnTo>
                  <a:lnTo>
                    <a:pt x="96021" y="25707"/>
                  </a:lnTo>
                  <a:lnTo>
                    <a:pt x="94546" y="26206"/>
                  </a:lnTo>
                  <a:lnTo>
                    <a:pt x="93049" y="26635"/>
                  </a:lnTo>
                  <a:lnTo>
                    <a:pt x="91539" y="27007"/>
                  </a:lnTo>
                  <a:lnTo>
                    <a:pt x="90018" y="27320"/>
                  </a:lnTo>
                  <a:lnTo>
                    <a:pt x="88486" y="27576"/>
                  </a:lnTo>
                  <a:lnTo>
                    <a:pt x="86164" y="27878"/>
                  </a:lnTo>
                  <a:lnTo>
                    <a:pt x="83052" y="28098"/>
                  </a:lnTo>
                  <a:lnTo>
                    <a:pt x="79905" y="28145"/>
                  </a:lnTo>
                  <a:lnTo>
                    <a:pt x="76759" y="28052"/>
                  </a:lnTo>
                  <a:lnTo>
                    <a:pt x="73624" y="27843"/>
                  </a:lnTo>
                  <a:lnTo>
                    <a:pt x="72068" y="27692"/>
                  </a:lnTo>
                  <a:lnTo>
                    <a:pt x="70512" y="27529"/>
                  </a:lnTo>
                  <a:lnTo>
                    <a:pt x="67401" y="27158"/>
                  </a:lnTo>
                  <a:lnTo>
                    <a:pt x="62756" y="26519"/>
                  </a:lnTo>
                  <a:lnTo>
                    <a:pt x="56556" y="25660"/>
                  </a:lnTo>
                  <a:lnTo>
                    <a:pt x="51901" y="25138"/>
                  </a:lnTo>
                  <a:lnTo>
                    <a:pt x="48777" y="24882"/>
                  </a:lnTo>
                  <a:lnTo>
                    <a:pt x="47221" y="24801"/>
                  </a:lnTo>
                  <a:lnTo>
                    <a:pt x="45422" y="24743"/>
                  </a:lnTo>
                  <a:lnTo>
                    <a:pt x="41822" y="24754"/>
                  </a:lnTo>
                  <a:lnTo>
                    <a:pt x="38223" y="24963"/>
                  </a:lnTo>
                  <a:lnTo>
                    <a:pt x="35541" y="25265"/>
                  </a:lnTo>
                  <a:lnTo>
                    <a:pt x="33753" y="25532"/>
                  </a:lnTo>
                  <a:lnTo>
                    <a:pt x="31988" y="25846"/>
                  </a:lnTo>
                  <a:lnTo>
                    <a:pt x="30235" y="26217"/>
                  </a:lnTo>
                  <a:lnTo>
                    <a:pt x="28493" y="26659"/>
                  </a:lnTo>
                  <a:lnTo>
                    <a:pt x="26775" y="27146"/>
                  </a:lnTo>
                  <a:lnTo>
                    <a:pt x="25080" y="27704"/>
                  </a:lnTo>
                  <a:lnTo>
                    <a:pt x="23408" y="28331"/>
                  </a:lnTo>
                  <a:lnTo>
                    <a:pt x="21759" y="29027"/>
                  </a:lnTo>
                  <a:lnTo>
                    <a:pt x="20134" y="29782"/>
                  </a:lnTo>
                  <a:lnTo>
                    <a:pt x="19344" y="30188"/>
                  </a:lnTo>
                  <a:lnTo>
                    <a:pt x="18520" y="30629"/>
                  </a:lnTo>
                  <a:lnTo>
                    <a:pt x="16918" y="31558"/>
                  </a:lnTo>
                  <a:lnTo>
                    <a:pt x="15362" y="32568"/>
                  </a:lnTo>
                  <a:lnTo>
                    <a:pt x="13864" y="33648"/>
                  </a:lnTo>
                  <a:lnTo>
                    <a:pt x="12401" y="34798"/>
                  </a:lnTo>
                  <a:lnTo>
                    <a:pt x="11008" y="36005"/>
                  </a:lnTo>
                  <a:lnTo>
                    <a:pt x="9661" y="37282"/>
                  </a:lnTo>
                  <a:lnTo>
                    <a:pt x="8372" y="38606"/>
                  </a:lnTo>
                  <a:lnTo>
                    <a:pt x="7141" y="39988"/>
                  </a:lnTo>
                  <a:lnTo>
                    <a:pt x="5969" y="41427"/>
                  </a:lnTo>
                  <a:lnTo>
                    <a:pt x="4866" y="42913"/>
                  </a:lnTo>
                  <a:lnTo>
                    <a:pt x="3821" y="44434"/>
                  </a:lnTo>
                  <a:lnTo>
                    <a:pt x="2857" y="46013"/>
                  </a:lnTo>
                  <a:lnTo>
                    <a:pt x="1951" y="47627"/>
                  </a:lnTo>
                  <a:lnTo>
                    <a:pt x="1115" y="49276"/>
                  </a:lnTo>
                  <a:lnTo>
                    <a:pt x="349" y="50960"/>
                  </a:lnTo>
                  <a:lnTo>
                    <a:pt x="1" y="51819"/>
                  </a:lnTo>
                  <a:lnTo>
                    <a:pt x="69305" y="51935"/>
                  </a:lnTo>
                  <a:lnTo>
                    <a:pt x="137297" y="52051"/>
                  </a:lnTo>
                  <a:lnTo>
                    <a:pt x="137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23"/>
          <p:cNvSpPr txBox="1">
            <a:spLocks noGrp="1"/>
          </p:cNvSpPr>
          <p:nvPr>
            <p:ph type="subTitle" idx="1"/>
          </p:nvPr>
        </p:nvSpPr>
        <p:spPr>
          <a:xfrm>
            <a:off x="2201150" y="1494688"/>
            <a:ext cx="4741500" cy="2623800"/>
          </a:xfrm>
          <a:prstGeom prst="rect">
            <a:avLst/>
          </a:prstGeom>
          <a:noFill/>
          <a:ln>
            <a:noFill/>
          </a:ln>
        </p:spPr>
        <p:txBody>
          <a:bodyPr spcFirstLastPara="1" wrap="square" lIns="91425" tIns="91425" rIns="91425" bIns="91425" anchor="t" anchorCtr="0">
            <a:noAutofit/>
          </a:bodyPr>
          <a:lstStyle>
            <a:lvl1pPr lvl="0" algn="ctr" rtl="0">
              <a:lnSpc>
                <a:spcPct val="2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189" name="Google Shape;189;p23"/>
          <p:cNvSpPr txBox="1">
            <a:spLocks noGrp="1"/>
          </p:cNvSpPr>
          <p:nvPr>
            <p:ph type="title"/>
          </p:nvPr>
        </p:nvSpPr>
        <p:spPr>
          <a:xfrm>
            <a:off x="715100" y="502675"/>
            <a:ext cx="7713600" cy="490800"/>
          </a:xfrm>
          <a:prstGeom prst="rect">
            <a:avLst/>
          </a:prstGeom>
          <a:solidFill>
            <a:schemeClr val="accent4"/>
          </a:solidFill>
        </p:spPr>
        <p:txBody>
          <a:bodyPr spcFirstLastPara="1" wrap="square" lIns="91425" tIns="137150" rIns="91425" bIns="91425" anchor="ctr" anchorCtr="0">
            <a:noAutofit/>
          </a:bodyPr>
          <a:lstStyle>
            <a:lvl1pPr lvl="0" algn="ctr" rtl="0">
              <a:spcBef>
                <a:spcPts val="0"/>
              </a:spcBef>
              <a:spcAft>
                <a:spcPts val="0"/>
              </a:spcAft>
              <a:buSzPts val="3500"/>
              <a:buNone/>
              <a:defRPr sz="32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90"/>
        <p:cNvGrpSpPr/>
        <p:nvPr/>
      </p:nvGrpSpPr>
      <p:grpSpPr>
        <a:xfrm>
          <a:off x="0" y="0"/>
          <a:ext cx="0" cy="0"/>
          <a:chOff x="0" y="0"/>
          <a:chExt cx="0" cy="0"/>
        </a:xfrm>
      </p:grpSpPr>
      <p:grpSp>
        <p:nvGrpSpPr>
          <p:cNvPr id="191" name="Google Shape;191;p24"/>
          <p:cNvGrpSpPr/>
          <p:nvPr/>
        </p:nvGrpSpPr>
        <p:grpSpPr>
          <a:xfrm>
            <a:off x="-18192" y="-18218"/>
            <a:ext cx="9187442" cy="5188968"/>
            <a:chOff x="-18192" y="-18218"/>
            <a:chExt cx="9187442" cy="5188968"/>
          </a:xfrm>
        </p:grpSpPr>
        <p:sp>
          <p:nvSpPr>
            <p:cNvPr id="192" name="Google Shape;192;p24"/>
            <p:cNvSpPr/>
            <p:nvPr/>
          </p:nvSpPr>
          <p:spPr>
            <a:xfrm rot="10800000">
              <a:off x="4764044" y="4411052"/>
              <a:ext cx="4405206" cy="759698"/>
            </a:xfrm>
            <a:custGeom>
              <a:avLst/>
              <a:gdLst/>
              <a:ahLst/>
              <a:cxnLst/>
              <a:rect l="l" t="t" r="r" b="b"/>
              <a:pathLst>
                <a:path w="285774" h="105587" extrusionOk="0">
                  <a:moveTo>
                    <a:pt x="0" y="0"/>
                  </a:moveTo>
                  <a:lnTo>
                    <a:pt x="104" y="56845"/>
                  </a:lnTo>
                  <a:lnTo>
                    <a:pt x="209" y="105587"/>
                  </a:lnTo>
                  <a:lnTo>
                    <a:pt x="1138" y="105575"/>
                  </a:lnTo>
                  <a:lnTo>
                    <a:pt x="2926" y="105494"/>
                  </a:lnTo>
                  <a:lnTo>
                    <a:pt x="4633" y="105343"/>
                  </a:lnTo>
                  <a:lnTo>
                    <a:pt x="6270" y="105111"/>
                  </a:lnTo>
                  <a:lnTo>
                    <a:pt x="7837" y="104820"/>
                  </a:lnTo>
                  <a:lnTo>
                    <a:pt x="9323" y="104449"/>
                  </a:lnTo>
                  <a:lnTo>
                    <a:pt x="10763" y="104008"/>
                  </a:lnTo>
                  <a:lnTo>
                    <a:pt x="12133" y="103508"/>
                  </a:lnTo>
                  <a:lnTo>
                    <a:pt x="13445" y="102951"/>
                  </a:lnTo>
                  <a:lnTo>
                    <a:pt x="14711" y="102336"/>
                  </a:lnTo>
                  <a:lnTo>
                    <a:pt x="15930" y="101662"/>
                  </a:lnTo>
                  <a:lnTo>
                    <a:pt x="17103" y="100931"/>
                  </a:lnTo>
                  <a:lnTo>
                    <a:pt x="18240" y="100153"/>
                  </a:lnTo>
                  <a:lnTo>
                    <a:pt x="19332" y="99329"/>
                  </a:lnTo>
                  <a:lnTo>
                    <a:pt x="20922" y="98005"/>
                  </a:lnTo>
                  <a:lnTo>
                    <a:pt x="22943" y="96089"/>
                  </a:lnTo>
                  <a:lnTo>
                    <a:pt x="24893" y="94011"/>
                  </a:lnTo>
                  <a:lnTo>
                    <a:pt x="26797" y="91816"/>
                  </a:lnTo>
                  <a:lnTo>
                    <a:pt x="28690" y="89506"/>
                  </a:lnTo>
                  <a:lnTo>
                    <a:pt x="31569" y="85895"/>
                  </a:lnTo>
                  <a:lnTo>
                    <a:pt x="34600" y="82122"/>
                  </a:lnTo>
                  <a:lnTo>
                    <a:pt x="36759" y="79579"/>
                  </a:lnTo>
                  <a:lnTo>
                    <a:pt x="39047" y="77025"/>
                  </a:lnTo>
                  <a:lnTo>
                    <a:pt x="41520" y="74470"/>
                  </a:lnTo>
                  <a:lnTo>
                    <a:pt x="44202" y="71951"/>
                  </a:lnTo>
                  <a:lnTo>
                    <a:pt x="46361" y="70105"/>
                  </a:lnTo>
                  <a:lnTo>
                    <a:pt x="47882" y="68886"/>
                  </a:lnTo>
                  <a:lnTo>
                    <a:pt x="49473" y="67678"/>
                  </a:lnTo>
                  <a:lnTo>
                    <a:pt x="51133" y="66505"/>
                  </a:lnTo>
                  <a:lnTo>
                    <a:pt x="52875" y="65356"/>
                  </a:lnTo>
                  <a:lnTo>
                    <a:pt x="54698" y="64218"/>
                  </a:lnTo>
                  <a:lnTo>
                    <a:pt x="56602" y="63127"/>
                  </a:lnTo>
                  <a:lnTo>
                    <a:pt x="58599" y="62059"/>
                  </a:lnTo>
                  <a:lnTo>
                    <a:pt x="60677" y="61025"/>
                  </a:lnTo>
                  <a:lnTo>
                    <a:pt x="62860" y="60027"/>
                  </a:lnTo>
                  <a:lnTo>
                    <a:pt x="65136" y="59063"/>
                  </a:lnTo>
                  <a:lnTo>
                    <a:pt x="67528" y="58146"/>
                  </a:lnTo>
                  <a:lnTo>
                    <a:pt x="70012" y="57275"/>
                  </a:lnTo>
                  <a:lnTo>
                    <a:pt x="72613" y="56439"/>
                  </a:lnTo>
                  <a:lnTo>
                    <a:pt x="75342" y="55661"/>
                  </a:lnTo>
                  <a:lnTo>
                    <a:pt x="78175" y="54941"/>
                  </a:lnTo>
                  <a:lnTo>
                    <a:pt x="81135" y="54256"/>
                  </a:lnTo>
                  <a:lnTo>
                    <a:pt x="84224" y="53641"/>
                  </a:lnTo>
                  <a:lnTo>
                    <a:pt x="87440" y="53084"/>
                  </a:lnTo>
                  <a:lnTo>
                    <a:pt x="90795" y="52584"/>
                  </a:lnTo>
                  <a:lnTo>
                    <a:pt x="94290" y="52155"/>
                  </a:lnTo>
                  <a:lnTo>
                    <a:pt x="97936" y="51783"/>
                  </a:lnTo>
                  <a:lnTo>
                    <a:pt x="101709" y="51481"/>
                  </a:lnTo>
                  <a:lnTo>
                    <a:pt x="105645" y="51249"/>
                  </a:lnTo>
                  <a:lnTo>
                    <a:pt x="109732" y="51098"/>
                  </a:lnTo>
                  <a:lnTo>
                    <a:pt x="113982" y="51017"/>
                  </a:lnTo>
                  <a:lnTo>
                    <a:pt x="116176" y="51017"/>
                  </a:lnTo>
                  <a:lnTo>
                    <a:pt x="117999" y="51005"/>
                  </a:lnTo>
                  <a:lnTo>
                    <a:pt x="121482" y="50889"/>
                  </a:lnTo>
                  <a:lnTo>
                    <a:pt x="124780" y="50680"/>
                  </a:lnTo>
                  <a:lnTo>
                    <a:pt x="127880" y="50367"/>
                  </a:lnTo>
                  <a:lnTo>
                    <a:pt x="130829" y="49960"/>
                  </a:lnTo>
                  <a:lnTo>
                    <a:pt x="133616" y="49461"/>
                  </a:lnTo>
                  <a:lnTo>
                    <a:pt x="136251" y="48869"/>
                  </a:lnTo>
                  <a:lnTo>
                    <a:pt x="138747" y="48207"/>
                  </a:lnTo>
                  <a:lnTo>
                    <a:pt x="141128" y="47464"/>
                  </a:lnTo>
                  <a:lnTo>
                    <a:pt x="143392" y="46651"/>
                  </a:lnTo>
                  <a:lnTo>
                    <a:pt x="145551" y="45781"/>
                  </a:lnTo>
                  <a:lnTo>
                    <a:pt x="147630" y="44840"/>
                  </a:lnTo>
                  <a:lnTo>
                    <a:pt x="149627" y="43842"/>
                  </a:lnTo>
                  <a:lnTo>
                    <a:pt x="151554" y="42797"/>
                  </a:lnTo>
                  <a:lnTo>
                    <a:pt x="154352" y="41160"/>
                  </a:lnTo>
                  <a:lnTo>
                    <a:pt x="157940" y="38826"/>
                  </a:lnTo>
                  <a:lnTo>
                    <a:pt x="161469" y="36376"/>
                  </a:lnTo>
                  <a:lnTo>
                    <a:pt x="165022" y="33845"/>
                  </a:lnTo>
                  <a:lnTo>
                    <a:pt x="168703" y="31291"/>
                  </a:lnTo>
                  <a:lnTo>
                    <a:pt x="172581" y="28725"/>
                  </a:lnTo>
                  <a:lnTo>
                    <a:pt x="175704" y="26832"/>
                  </a:lnTo>
                  <a:lnTo>
                    <a:pt x="177887" y="25601"/>
                  </a:lnTo>
                  <a:lnTo>
                    <a:pt x="180174" y="24382"/>
                  </a:lnTo>
                  <a:lnTo>
                    <a:pt x="182578" y="23186"/>
                  </a:lnTo>
                  <a:lnTo>
                    <a:pt x="185109" y="22037"/>
                  </a:lnTo>
                  <a:lnTo>
                    <a:pt x="187768" y="20911"/>
                  </a:lnTo>
                  <a:lnTo>
                    <a:pt x="189161" y="20377"/>
                  </a:lnTo>
                  <a:lnTo>
                    <a:pt x="189892" y="20098"/>
                  </a:lnTo>
                  <a:lnTo>
                    <a:pt x="191379" y="19610"/>
                  </a:lnTo>
                  <a:lnTo>
                    <a:pt x="192865" y="19181"/>
                  </a:lnTo>
                  <a:lnTo>
                    <a:pt x="194374" y="18809"/>
                  </a:lnTo>
                  <a:lnTo>
                    <a:pt x="196661" y="18356"/>
                  </a:lnTo>
                  <a:lnTo>
                    <a:pt x="199750" y="17938"/>
                  </a:lnTo>
                  <a:lnTo>
                    <a:pt x="202873" y="17718"/>
                  </a:lnTo>
                  <a:lnTo>
                    <a:pt x="206008" y="17660"/>
                  </a:lnTo>
                  <a:lnTo>
                    <a:pt x="209154" y="17753"/>
                  </a:lnTo>
                  <a:lnTo>
                    <a:pt x="212289" y="17962"/>
                  </a:lnTo>
                  <a:lnTo>
                    <a:pt x="213845" y="18113"/>
                  </a:lnTo>
                  <a:lnTo>
                    <a:pt x="215401" y="18275"/>
                  </a:lnTo>
                  <a:lnTo>
                    <a:pt x="218513" y="18681"/>
                  </a:lnTo>
                  <a:lnTo>
                    <a:pt x="223157" y="19390"/>
                  </a:lnTo>
                  <a:lnTo>
                    <a:pt x="227801" y="20086"/>
                  </a:lnTo>
                  <a:lnTo>
                    <a:pt x="230913" y="20493"/>
                  </a:lnTo>
                  <a:lnTo>
                    <a:pt x="234013" y="20806"/>
                  </a:lnTo>
                  <a:lnTo>
                    <a:pt x="237136" y="20980"/>
                  </a:lnTo>
                  <a:lnTo>
                    <a:pt x="238692" y="20992"/>
                  </a:lnTo>
                  <a:lnTo>
                    <a:pt x="240770" y="20980"/>
                  </a:lnTo>
                  <a:lnTo>
                    <a:pt x="244950" y="20760"/>
                  </a:lnTo>
                  <a:lnTo>
                    <a:pt x="249142" y="20342"/>
                  </a:lnTo>
                  <a:lnTo>
                    <a:pt x="253298" y="19726"/>
                  </a:lnTo>
                  <a:lnTo>
                    <a:pt x="257385" y="18925"/>
                  </a:lnTo>
                  <a:lnTo>
                    <a:pt x="261356" y="17962"/>
                  </a:lnTo>
                  <a:lnTo>
                    <a:pt x="265164" y="16835"/>
                  </a:lnTo>
                  <a:lnTo>
                    <a:pt x="268787" y="15547"/>
                  </a:lnTo>
                  <a:lnTo>
                    <a:pt x="271330" y="14502"/>
                  </a:lnTo>
                  <a:lnTo>
                    <a:pt x="272955" y="13759"/>
                  </a:lnTo>
                  <a:lnTo>
                    <a:pt x="274511" y="12981"/>
                  </a:lnTo>
                  <a:lnTo>
                    <a:pt x="275985" y="12180"/>
                  </a:lnTo>
                  <a:lnTo>
                    <a:pt x="277367" y="11355"/>
                  </a:lnTo>
                  <a:lnTo>
                    <a:pt x="278679" y="10496"/>
                  </a:lnTo>
                  <a:lnTo>
                    <a:pt x="279887" y="9614"/>
                  </a:lnTo>
                  <a:lnTo>
                    <a:pt x="281001" y="8708"/>
                  </a:lnTo>
                  <a:lnTo>
                    <a:pt x="282011" y="7779"/>
                  </a:lnTo>
                  <a:lnTo>
                    <a:pt x="282905" y="6827"/>
                  </a:lnTo>
                  <a:lnTo>
                    <a:pt x="283695" y="5863"/>
                  </a:lnTo>
                  <a:lnTo>
                    <a:pt x="284368" y="4876"/>
                  </a:lnTo>
                  <a:lnTo>
                    <a:pt x="284914" y="3866"/>
                  </a:lnTo>
                  <a:lnTo>
                    <a:pt x="285332" y="2845"/>
                  </a:lnTo>
                  <a:lnTo>
                    <a:pt x="285611" y="1811"/>
                  </a:lnTo>
                  <a:lnTo>
                    <a:pt x="285750" y="755"/>
                  </a:lnTo>
                  <a:lnTo>
                    <a:pt x="285773" y="232"/>
                  </a:lnTo>
                  <a:lnTo>
                    <a:pt x="142231" y="116"/>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rot="10800000">
              <a:off x="-18192" y="-18218"/>
              <a:ext cx="3450617" cy="1319493"/>
            </a:xfrm>
            <a:custGeom>
              <a:avLst/>
              <a:gdLst/>
              <a:ahLst/>
              <a:cxnLst/>
              <a:rect l="l" t="t" r="r" b="b"/>
              <a:pathLst>
                <a:path w="137297" h="52051" extrusionOk="0">
                  <a:moveTo>
                    <a:pt x="137297" y="1"/>
                  </a:moveTo>
                  <a:lnTo>
                    <a:pt x="136531" y="140"/>
                  </a:lnTo>
                  <a:lnTo>
                    <a:pt x="135056" y="488"/>
                  </a:lnTo>
                  <a:lnTo>
                    <a:pt x="133616" y="918"/>
                  </a:lnTo>
                  <a:lnTo>
                    <a:pt x="132211" y="1406"/>
                  </a:lnTo>
                  <a:lnTo>
                    <a:pt x="130841" y="1963"/>
                  </a:lnTo>
                  <a:lnTo>
                    <a:pt x="129506" y="2578"/>
                  </a:lnTo>
                  <a:lnTo>
                    <a:pt x="128194" y="3252"/>
                  </a:lnTo>
                  <a:lnTo>
                    <a:pt x="126905" y="3972"/>
                  </a:lnTo>
                  <a:lnTo>
                    <a:pt x="125024" y="5144"/>
                  </a:lnTo>
                  <a:lnTo>
                    <a:pt x="122586" y="6839"/>
                  </a:lnTo>
                  <a:lnTo>
                    <a:pt x="120194" y="8674"/>
                  </a:lnTo>
                  <a:lnTo>
                    <a:pt x="117861" y="10590"/>
                  </a:lnTo>
                  <a:lnTo>
                    <a:pt x="114377" y="13550"/>
                  </a:lnTo>
                  <a:lnTo>
                    <a:pt x="110871" y="16511"/>
                  </a:lnTo>
                  <a:lnTo>
                    <a:pt x="108491" y="18427"/>
                  </a:lnTo>
                  <a:lnTo>
                    <a:pt x="106053" y="20261"/>
                  </a:lnTo>
                  <a:lnTo>
                    <a:pt x="103533" y="21956"/>
                  </a:lnTo>
                  <a:lnTo>
                    <a:pt x="101571" y="23129"/>
                  </a:lnTo>
                  <a:lnTo>
                    <a:pt x="100236" y="23849"/>
                  </a:lnTo>
                  <a:lnTo>
                    <a:pt x="98866" y="24522"/>
                  </a:lnTo>
                  <a:lnTo>
                    <a:pt x="97472" y="25149"/>
                  </a:lnTo>
                  <a:lnTo>
                    <a:pt x="96752" y="25428"/>
                  </a:lnTo>
                  <a:lnTo>
                    <a:pt x="96021" y="25707"/>
                  </a:lnTo>
                  <a:lnTo>
                    <a:pt x="94546" y="26206"/>
                  </a:lnTo>
                  <a:lnTo>
                    <a:pt x="93049" y="26635"/>
                  </a:lnTo>
                  <a:lnTo>
                    <a:pt x="91539" y="27007"/>
                  </a:lnTo>
                  <a:lnTo>
                    <a:pt x="90018" y="27320"/>
                  </a:lnTo>
                  <a:lnTo>
                    <a:pt x="88486" y="27576"/>
                  </a:lnTo>
                  <a:lnTo>
                    <a:pt x="86164" y="27878"/>
                  </a:lnTo>
                  <a:lnTo>
                    <a:pt x="83052" y="28098"/>
                  </a:lnTo>
                  <a:lnTo>
                    <a:pt x="79905" y="28145"/>
                  </a:lnTo>
                  <a:lnTo>
                    <a:pt x="76759" y="28052"/>
                  </a:lnTo>
                  <a:lnTo>
                    <a:pt x="73624" y="27843"/>
                  </a:lnTo>
                  <a:lnTo>
                    <a:pt x="72068" y="27692"/>
                  </a:lnTo>
                  <a:lnTo>
                    <a:pt x="70512" y="27529"/>
                  </a:lnTo>
                  <a:lnTo>
                    <a:pt x="67401" y="27158"/>
                  </a:lnTo>
                  <a:lnTo>
                    <a:pt x="62756" y="26519"/>
                  </a:lnTo>
                  <a:lnTo>
                    <a:pt x="56556" y="25660"/>
                  </a:lnTo>
                  <a:lnTo>
                    <a:pt x="51901" y="25138"/>
                  </a:lnTo>
                  <a:lnTo>
                    <a:pt x="48777" y="24882"/>
                  </a:lnTo>
                  <a:lnTo>
                    <a:pt x="47221" y="24801"/>
                  </a:lnTo>
                  <a:lnTo>
                    <a:pt x="45422" y="24743"/>
                  </a:lnTo>
                  <a:lnTo>
                    <a:pt x="41822" y="24754"/>
                  </a:lnTo>
                  <a:lnTo>
                    <a:pt x="38223" y="24963"/>
                  </a:lnTo>
                  <a:lnTo>
                    <a:pt x="35541" y="25265"/>
                  </a:lnTo>
                  <a:lnTo>
                    <a:pt x="33753" y="25532"/>
                  </a:lnTo>
                  <a:lnTo>
                    <a:pt x="31988" y="25846"/>
                  </a:lnTo>
                  <a:lnTo>
                    <a:pt x="30235" y="26217"/>
                  </a:lnTo>
                  <a:lnTo>
                    <a:pt x="28493" y="26659"/>
                  </a:lnTo>
                  <a:lnTo>
                    <a:pt x="26775" y="27146"/>
                  </a:lnTo>
                  <a:lnTo>
                    <a:pt x="25080" y="27704"/>
                  </a:lnTo>
                  <a:lnTo>
                    <a:pt x="23408" y="28331"/>
                  </a:lnTo>
                  <a:lnTo>
                    <a:pt x="21759" y="29027"/>
                  </a:lnTo>
                  <a:lnTo>
                    <a:pt x="20134" y="29782"/>
                  </a:lnTo>
                  <a:lnTo>
                    <a:pt x="19344" y="30188"/>
                  </a:lnTo>
                  <a:lnTo>
                    <a:pt x="18520" y="30629"/>
                  </a:lnTo>
                  <a:lnTo>
                    <a:pt x="16918" y="31558"/>
                  </a:lnTo>
                  <a:lnTo>
                    <a:pt x="15362" y="32568"/>
                  </a:lnTo>
                  <a:lnTo>
                    <a:pt x="13864" y="33648"/>
                  </a:lnTo>
                  <a:lnTo>
                    <a:pt x="12401" y="34798"/>
                  </a:lnTo>
                  <a:lnTo>
                    <a:pt x="11008" y="36005"/>
                  </a:lnTo>
                  <a:lnTo>
                    <a:pt x="9661" y="37282"/>
                  </a:lnTo>
                  <a:lnTo>
                    <a:pt x="8372" y="38606"/>
                  </a:lnTo>
                  <a:lnTo>
                    <a:pt x="7141" y="39988"/>
                  </a:lnTo>
                  <a:lnTo>
                    <a:pt x="5969" y="41427"/>
                  </a:lnTo>
                  <a:lnTo>
                    <a:pt x="4866" y="42913"/>
                  </a:lnTo>
                  <a:lnTo>
                    <a:pt x="3821" y="44434"/>
                  </a:lnTo>
                  <a:lnTo>
                    <a:pt x="2857" y="46013"/>
                  </a:lnTo>
                  <a:lnTo>
                    <a:pt x="1951" y="47627"/>
                  </a:lnTo>
                  <a:lnTo>
                    <a:pt x="1115" y="49276"/>
                  </a:lnTo>
                  <a:lnTo>
                    <a:pt x="349" y="50960"/>
                  </a:lnTo>
                  <a:lnTo>
                    <a:pt x="1" y="51819"/>
                  </a:lnTo>
                  <a:lnTo>
                    <a:pt x="69305" y="51935"/>
                  </a:lnTo>
                  <a:lnTo>
                    <a:pt x="137297" y="52051"/>
                  </a:lnTo>
                  <a:lnTo>
                    <a:pt x="137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 name="Google Shape;194;p24"/>
          <p:cNvSpPr txBox="1">
            <a:spLocks noGrp="1"/>
          </p:cNvSpPr>
          <p:nvPr>
            <p:ph type="title"/>
          </p:nvPr>
        </p:nvSpPr>
        <p:spPr>
          <a:xfrm>
            <a:off x="715100" y="502675"/>
            <a:ext cx="7713600" cy="490800"/>
          </a:xfrm>
          <a:prstGeom prst="rect">
            <a:avLst/>
          </a:prstGeom>
          <a:solidFill>
            <a:schemeClr val="accent4"/>
          </a:solidFill>
        </p:spPr>
        <p:txBody>
          <a:bodyPr spcFirstLastPara="1" wrap="square" lIns="91425" tIns="137150" rIns="91425" bIns="91425" anchor="ctr" anchorCtr="0">
            <a:noAutofit/>
          </a:bodyPr>
          <a:lstStyle>
            <a:lvl1pPr lvl="0" algn="ctr" rtl="0">
              <a:spcBef>
                <a:spcPts val="0"/>
              </a:spcBef>
              <a:spcAft>
                <a:spcPts val="0"/>
              </a:spcAft>
              <a:buSzPts val="3500"/>
              <a:buNone/>
              <a:defRPr sz="32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3">
  <p:cSld name="ONE_COLUMN_TEXT_1">
    <p:spTree>
      <p:nvGrpSpPr>
        <p:cNvPr id="1" name="Shape 195"/>
        <p:cNvGrpSpPr/>
        <p:nvPr/>
      </p:nvGrpSpPr>
      <p:grpSpPr>
        <a:xfrm>
          <a:off x="0" y="0"/>
          <a:ext cx="0" cy="0"/>
          <a:chOff x="0" y="0"/>
          <a:chExt cx="0" cy="0"/>
        </a:xfrm>
      </p:grpSpPr>
      <p:grpSp>
        <p:nvGrpSpPr>
          <p:cNvPr id="196" name="Google Shape;196;p25"/>
          <p:cNvGrpSpPr/>
          <p:nvPr/>
        </p:nvGrpSpPr>
        <p:grpSpPr>
          <a:xfrm>
            <a:off x="-18192" y="-18218"/>
            <a:ext cx="9187442" cy="5188968"/>
            <a:chOff x="-18192" y="-18218"/>
            <a:chExt cx="9187442" cy="5188968"/>
          </a:xfrm>
        </p:grpSpPr>
        <p:sp>
          <p:nvSpPr>
            <p:cNvPr id="197" name="Google Shape;197;p25"/>
            <p:cNvSpPr/>
            <p:nvPr/>
          </p:nvSpPr>
          <p:spPr>
            <a:xfrm rot="10800000">
              <a:off x="4764044" y="4411052"/>
              <a:ext cx="4405206" cy="759698"/>
            </a:xfrm>
            <a:custGeom>
              <a:avLst/>
              <a:gdLst/>
              <a:ahLst/>
              <a:cxnLst/>
              <a:rect l="l" t="t" r="r" b="b"/>
              <a:pathLst>
                <a:path w="285774" h="105587" extrusionOk="0">
                  <a:moveTo>
                    <a:pt x="0" y="0"/>
                  </a:moveTo>
                  <a:lnTo>
                    <a:pt x="104" y="56845"/>
                  </a:lnTo>
                  <a:lnTo>
                    <a:pt x="209" y="105587"/>
                  </a:lnTo>
                  <a:lnTo>
                    <a:pt x="1138" y="105575"/>
                  </a:lnTo>
                  <a:lnTo>
                    <a:pt x="2926" y="105494"/>
                  </a:lnTo>
                  <a:lnTo>
                    <a:pt x="4633" y="105343"/>
                  </a:lnTo>
                  <a:lnTo>
                    <a:pt x="6270" y="105111"/>
                  </a:lnTo>
                  <a:lnTo>
                    <a:pt x="7837" y="104820"/>
                  </a:lnTo>
                  <a:lnTo>
                    <a:pt x="9323" y="104449"/>
                  </a:lnTo>
                  <a:lnTo>
                    <a:pt x="10763" y="104008"/>
                  </a:lnTo>
                  <a:lnTo>
                    <a:pt x="12133" y="103508"/>
                  </a:lnTo>
                  <a:lnTo>
                    <a:pt x="13445" y="102951"/>
                  </a:lnTo>
                  <a:lnTo>
                    <a:pt x="14711" y="102336"/>
                  </a:lnTo>
                  <a:lnTo>
                    <a:pt x="15930" y="101662"/>
                  </a:lnTo>
                  <a:lnTo>
                    <a:pt x="17103" y="100931"/>
                  </a:lnTo>
                  <a:lnTo>
                    <a:pt x="18240" y="100153"/>
                  </a:lnTo>
                  <a:lnTo>
                    <a:pt x="19332" y="99329"/>
                  </a:lnTo>
                  <a:lnTo>
                    <a:pt x="20922" y="98005"/>
                  </a:lnTo>
                  <a:lnTo>
                    <a:pt x="22943" y="96089"/>
                  </a:lnTo>
                  <a:lnTo>
                    <a:pt x="24893" y="94011"/>
                  </a:lnTo>
                  <a:lnTo>
                    <a:pt x="26797" y="91816"/>
                  </a:lnTo>
                  <a:lnTo>
                    <a:pt x="28690" y="89506"/>
                  </a:lnTo>
                  <a:lnTo>
                    <a:pt x="31569" y="85895"/>
                  </a:lnTo>
                  <a:lnTo>
                    <a:pt x="34600" y="82122"/>
                  </a:lnTo>
                  <a:lnTo>
                    <a:pt x="36759" y="79579"/>
                  </a:lnTo>
                  <a:lnTo>
                    <a:pt x="39047" y="77025"/>
                  </a:lnTo>
                  <a:lnTo>
                    <a:pt x="41520" y="74470"/>
                  </a:lnTo>
                  <a:lnTo>
                    <a:pt x="44202" y="71951"/>
                  </a:lnTo>
                  <a:lnTo>
                    <a:pt x="46361" y="70105"/>
                  </a:lnTo>
                  <a:lnTo>
                    <a:pt x="47882" y="68886"/>
                  </a:lnTo>
                  <a:lnTo>
                    <a:pt x="49473" y="67678"/>
                  </a:lnTo>
                  <a:lnTo>
                    <a:pt x="51133" y="66505"/>
                  </a:lnTo>
                  <a:lnTo>
                    <a:pt x="52875" y="65356"/>
                  </a:lnTo>
                  <a:lnTo>
                    <a:pt x="54698" y="64218"/>
                  </a:lnTo>
                  <a:lnTo>
                    <a:pt x="56602" y="63127"/>
                  </a:lnTo>
                  <a:lnTo>
                    <a:pt x="58599" y="62059"/>
                  </a:lnTo>
                  <a:lnTo>
                    <a:pt x="60677" y="61025"/>
                  </a:lnTo>
                  <a:lnTo>
                    <a:pt x="62860" y="60027"/>
                  </a:lnTo>
                  <a:lnTo>
                    <a:pt x="65136" y="59063"/>
                  </a:lnTo>
                  <a:lnTo>
                    <a:pt x="67528" y="58146"/>
                  </a:lnTo>
                  <a:lnTo>
                    <a:pt x="70012" y="57275"/>
                  </a:lnTo>
                  <a:lnTo>
                    <a:pt x="72613" y="56439"/>
                  </a:lnTo>
                  <a:lnTo>
                    <a:pt x="75342" y="55661"/>
                  </a:lnTo>
                  <a:lnTo>
                    <a:pt x="78175" y="54941"/>
                  </a:lnTo>
                  <a:lnTo>
                    <a:pt x="81135" y="54256"/>
                  </a:lnTo>
                  <a:lnTo>
                    <a:pt x="84224" y="53641"/>
                  </a:lnTo>
                  <a:lnTo>
                    <a:pt x="87440" y="53084"/>
                  </a:lnTo>
                  <a:lnTo>
                    <a:pt x="90795" y="52584"/>
                  </a:lnTo>
                  <a:lnTo>
                    <a:pt x="94290" y="52155"/>
                  </a:lnTo>
                  <a:lnTo>
                    <a:pt x="97936" y="51783"/>
                  </a:lnTo>
                  <a:lnTo>
                    <a:pt x="101709" y="51481"/>
                  </a:lnTo>
                  <a:lnTo>
                    <a:pt x="105645" y="51249"/>
                  </a:lnTo>
                  <a:lnTo>
                    <a:pt x="109732" y="51098"/>
                  </a:lnTo>
                  <a:lnTo>
                    <a:pt x="113982" y="51017"/>
                  </a:lnTo>
                  <a:lnTo>
                    <a:pt x="116176" y="51017"/>
                  </a:lnTo>
                  <a:lnTo>
                    <a:pt x="117999" y="51005"/>
                  </a:lnTo>
                  <a:lnTo>
                    <a:pt x="121482" y="50889"/>
                  </a:lnTo>
                  <a:lnTo>
                    <a:pt x="124780" y="50680"/>
                  </a:lnTo>
                  <a:lnTo>
                    <a:pt x="127880" y="50367"/>
                  </a:lnTo>
                  <a:lnTo>
                    <a:pt x="130829" y="49960"/>
                  </a:lnTo>
                  <a:lnTo>
                    <a:pt x="133616" y="49461"/>
                  </a:lnTo>
                  <a:lnTo>
                    <a:pt x="136251" y="48869"/>
                  </a:lnTo>
                  <a:lnTo>
                    <a:pt x="138747" y="48207"/>
                  </a:lnTo>
                  <a:lnTo>
                    <a:pt x="141128" y="47464"/>
                  </a:lnTo>
                  <a:lnTo>
                    <a:pt x="143392" y="46651"/>
                  </a:lnTo>
                  <a:lnTo>
                    <a:pt x="145551" y="45781"/>
                  </a:lnTo>
                  <a:lnTo>
                    <a:pt x="147630" y="44840"/>
                  </a:lnTo>
                  <a:lnTo>
                    <a:pt x="149627" y="43842"/>
                  </a:lnTo>
                  <a:lnTo>
                    <a:pt x="151554" y="42797"/>
                  </a:lnTo>
                  <a:lnTo>
                    <a:pt x="154352" y="41160"/>
                  </a:lnTo>
                  <a:lnTo>
                    <a:pt x="157940" y="38826"/>
                  </a:lnTo>
                  <a:lnTo>
                    <a:pt x="161469" y="36376"/>
                  </a:lnTo>
                  <a:lnTo>
                    <a:pt x="165022" y="33845"/>
                  </a:lnTo>
                  <a:lnTo>
                    <a:pt x="168703" y="31291"/>
                  </a:lnTo>
                  <a:lnTo>
                    <a:pt x="172581" y="28725"/>
                  </a:lnTo>
                  <a:lnTo>
                    <a:pt x="175704" y="26832"/>
                  </a:lnTo>
                  <a:lnTo>
                    <a:pt x="177887" y="25601"/>
                  </a:lnTo>
                  <a:lnTo>
                    <a:pt x="180174" y="24382"/>
                  </a:lnTo>
                  <a:lnTo>
                    <a:pt x="182578" y="23186"/>
                  </a:lnTo>
                  <a:lnTo>
                    <a:pt x="185109" y="22037"/>
                  </a:lnTo>
                  <a:lnTo>
                    <a:pt x="187768" y="20911"/>
                  </a:lnTo>
                  <a:lnTo>
                    <a:pt x="189161" y="20377"/>
                  </a:lnTo>
                  <a:lnTo>
                    <a:pt x="189892" y="20098"/>
                  </a:lnTo>
                  <a:lnTo>
                    <a:pt x="191379" y="19610"/>
                  </a:lnTo>
                  <a:lnTo>
                    <a:pt x="192865" y="19181"/>
                  </a:lnTo>
                  <a:lnTo>
                    <a:pt x="194374" y="18809"/>
                  </a:lnTo>
                  <a:lnTo>
                    <a:pt x="196661" y="18356"/>
                  </a:lnTo>
                  <a:lnTo>
                    <a:pt x="199750" y="17938"/>
                  </a:lnTo>
                  <a:lnTo>
                    <a:pt x="202873" y="17718"/>
                  </a:lnTo>
                  <a:lnTo>
                    <a:pt x="206008" y="17660"/>
                  </a:lnTo>
                  <a:lnTo>
                    <a:pt x="209154" y="17753"/>
                  </a:lnTo>
                  <a:lnTo>
                    <a:pt x="212289" y="17962"/>
                  </a:lnTo>
                  <a:lnTo>
                    <a:pt x="213845" y="18113"/>
                  </a:lnTo>
                  <a:lnTo>
                    <a:pt x="215401" y="18275"/>
                  </a:lnTo>
                  <a:lnTo>
                    <a:pt x="218513" y="18681"/>
                  </a:lnTo>
                  <a:lnTo>
                    <a:pt x="223157" y="19390"/>
                  </a:lnTo>
                  <a:lnTo>
                    <a:pt x="227801" y="20086"/>
                  </a:lnTo>
                  <a:lnTo>
                    <a:pt x="230913" y="20493"/>
                  </a:lnTo>
                  <a:lnTo>
                    <a:pt x="234013" y="20806"/>
                  </a:lnTo>
                  <a:lnTo>
                    <a:pt x="237136" y="20980"/>
                  </a:lnTo>
                  <a:lnTo>
                    <a:pt x="238692" y="20992"/>
                  </a:lnTo>
                  <a:lnTo>
                    <a:pt x="240770" y="20980"/>
                  </a:lnTo>
                  <a:lnTo>
                    <a:pt x="244950" y="20760"/>
                  </a:lnTo>
                  <a:lnTo>
                    <a:pt x="249142" y="20342"/>
                  </a:lnTo>
                  <a:lnTo>
                    <a:pt x="253298" y="19726"/>
                  </a:lnTo>
                  <a:lnTo>
                    <a:pt x="257385" y="18925"/>
                  </a:lnTo>
                  <a:lnTo>
                    <a:pt x="261356" y="17962"/>
                  </a:lnTo>
                  <a:lnTo>
                    <a:pt x="265164" y="16835"/>
                  </a:lnTo>
                  <a:lnTo>
                    <a:pt x="268787" y="15547"/>
                  </a:lnTo>
                  <a:lnTo>
                    <a:pt x="271330" y="14502"/>
                  </a:lnTo>
                  <a:lnTo>
                    <a:pt x="272955" y="13759"/>
                  </a:lnTo>
                  <a:lnTo>
                    <a:pt x="274511" y="12981"/>
                  </a:lnTo>
                  <a:lnTo>
                    <a:pt x="275985" y="12180"/>
                  </a:lnTo>
                  <a:lnTo>
                    <a:pt x="277367" y="11355"/>
                  </a:lnTo>
                  <a:lnTo>
                    <a:pt x="278679" y="10496"/>
                  </a:lnTo>
                  <a:lnTo>
                    <a:pt x="279887" y="9614"/>
                  </a:lnTo>
                  <a:lnTo>
                    <a:pt x="281001" y="8708"/>
                  </a:lnTo>
                  <a:lnTo>
                    <a:pt x="282011" y="7779"/>
                  </a:lnTo>
                  <a:lnTo>
                    <a:pt x="282905" y="6827"/>
                  </a:lnTo>
                  <a:lnTo>
                    <a:pt x="283695" y="5863"/>
                  </a:lnTo>
                  <a:lnTo>
                    <a:pt x="284368" y="4876"/>
                  </a:lnTo>
                  <a:lnTo>
                    <a:pt x="284914" y="3866"/>
                  </a:lnTo>
                  <a:lnTo>
                    <a:pt x="285332" y="2845"/>
                  </a:lnTo>
                  <a:lnTo>
                    <a:pt x="285611" y="1811"/>
                  </a:lnTo>
                  <a:lnTo>
                    <a:pt x="285750" y="755"/>
                  </a:lnTo>
                  <a:lnTo>
                    <a:pt x="285773" y="232"/>
                  </a:lnTo>
                  <a:lnTo>
                    <a:pt x="142231" y="116"/>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5"/>
            <p:cNvSpPr/>
            <p:nvPr/>
          </p:nvSpPr>
          <p:spPr>
            <a:xfrm rot="10800000">
              <a:off x="-18192" y="-18218"/>
              <a:ext cx="3450617" cy="1319493"/>
            </a:xfrm>
            <a:custGeom>
              <a:avLst/>
              <a:gdLst/>
              <a:ahLst/>
              <a:cxnLst/>
              <a:rect l="l" t="t" r="r" b="b"/>
              <a:pathLst>
                <a:path w="137297" h="52051" extrusionOk="0">
                  <a:moveTo>
                    <a:pt x="137297" y="1"/>
                  </a:moveTo>
                  <a:lnTo>
                    <a:pt x="136531" y="140"/>
                  </a:lnTo>
                  <a:lnTo>
                    <a:pt x="135056" y="488"/>
                  </a:lnTo>
                  <a:lnTo>
                    <a:pt x="133616" y="918"/>
                  </a:lnTo>
                  <a:lnTo>
                    <a:pt x="132211" y="1406"/>
                  </a:lnTo>
                  <a:lnTo>
                    <a:pt x="130841" y="1963"/>
                  </a:lnTo>
                  <a:lnTo>
                    <a:pt x="129506" y="2578"/>
                  </a:lnTo>
                  <a:lnTo>
                    <a:pt x="128194" y="3252"/>
                  </a:lnTo>
                  <a:lnTo>
                    <a:pt x="126905" y="3972"/>
                  </a:lnTo>
                  <a:lnTo>
                    <a:pt x="125024" y="5144"/>
                  </a:lnTo>
                  <a:lnTo>
                    <a:pt x="122586" y="6839"/>
                  </a:lnTo>
                  <a:lnTo>
                    <a:pt x="120194" y="8674"/>
                  </a:lnTo>
                  <a:lnTo>
                    <a:pt x="117861" y="10590"/>
                  </a:lnTo>
                  <a:lnTo>
                    <a:pt x="114377" y="13550"/>
                  </a:lnTo>
                  <a:lnTo>
                    <a:pt x="110871" y="16511"/>
                  </a:lnTo>
                  <a:lnTo>
                    <a:pt x="108491" y="18427"/>
                  </a:lnTo>
                  <a:lnTo>
                    <a:pt x="106053" y="20261"/>
                  </a:lnTo>
                  <a:lnTo>
                    <a:pt x="103533" y="21956"/>
                  </a:lnTo>
                  <a:lnTo>
                    <a:pt x="101571" y="23129"/>
                  </a:lnTo>
                  <a:lnTo>
                    <a:pt x="100236" y="23849"/>
                  </a:lnTo>
                  <a:lnTo>
                    <a:pt x="98866" y="24522"/>
                  </a:lnTo>
                  <a:lnTo>
                    <a:pt x="97472" y="25149"/>
                  </a:lnTo>
                  <a:lnTo>
                    <a:pt x="96752" y="25428"/>
                  </a:lnTo>
                  <a:lnTo>
                    <a:pt x="96021" y="25707"/>
                  </a:lnTo>
                  <a:lnTo>
                    <a:pt x="94546" y="26206"/>
                  </a:lnTo>
                  <a:lnTo>
                    <a:pt x="93049" y="26635"/>
                  </a:lnTo>
                  <a:lnTo>
                    <a:pt x="91539" y="27007"/>
                  </a:lnTo>
                  <a:lnTo>
                    <a:pt x="90018" y="27320"/>
                  </a:lnTo>
                  <a:lnTo>
                    <a:pt x="88486" y="27576"/>
                  </a:lnTo>
                  <a:lnTo>
                    <a:pt x="86164" y="27878"/>
                  </a:lnTo>
                  <a:lnTo>
                    <a:pt x="83052" y="28098"/>
                  </a:lnTo>
                  <a:lnTo>
                    <a:pt x="79905" y="28145"/>
                  </a:lnTo>
                  <a:lnTo>
                    <a:pt x="76759" y="28052"/>
                  </a:lnTo>
                  <a:lnTo>
                    <a:pt x="73624" y="27843"/>
                  </a:lnTo>
                  <a:lnTo>
                    <a:pt x="72068" y="27692"/>
                  </a:lnTo>
                  <a:lnTo>
                    <a:pt x="70512" y="27529"/>
                  </a:lnTo>
                  <a:lnTo>
                    <a:pt x="67401" y="27158"/>
                  </a:lnTo>
                  <a:lnTo>
                    <a:pt x="62756" y="26519"/>
                  </a:lnTo>
                  <a:lnTo>
                    <a:pt x="56556" y="25660"/>
                  </a:lnTo>
                  <a:lnTo>
                    <a:pt x="51901" y="25138"/>
                  </a:lnTo>
                  <a:lnTo>
                    <a:pt x="48777" y="24882"/>
                  </a:lnTo>
                  <a:lnTo>
                    <a:pt x="47221" y="24801"/>
                  </a:lnTo>
                  <a:lnTo>
                    <a:pt x="45422" y="24743"/>
                  </a:lnTo>
                  <a:lnTo>
                    <a:pt x="41822" y="24754"/>
                  </a:lnTo>
                  <a:lnTo>
                    <a:pt x="38223" y="24963"/>
                  </a:lnTo>
                  <a:lnTo>
                    <a:pt x="35541" y="25265"/>
                  </a:lnTo>
                  <a:lnTo>
                    <a:pt x="33753" y="25532"/>
                  </a:lnTo>
                  <a:lnTo>
                    <a:pt x="31988" y="25846"/>
                  </a:lnTo>
                  <a:lnTo>
                    <a:pt x="30235" y="26217"/>
                  </a:lnTo>
                  <a:lnTo>
                    <a:pt x="28493" y="26659"/>
                  </a:lnTo>
                  <a:lnTo>
                    <a:pt x="26775" y="27146"/>
                  </a:lnTo>
                  <a:lnTo>
                    <a:pt x="25080" y="27704"/>
                  </a:lnTo>
                  <a:lnTo>
                    <a:pt x="23408" y="28331"/>
                  </a:lnTo>
                  <a:lnTo>
                    <a:pt x="21759" y="29027"/>
                  </a:lnTo>
                  <a:lnTo>
                    <a:pt x="20134" y="29782"/>
                  </a:lnTo>
                  <a:lnTo>
                    <a:pt x="19344" y="30188"/>
                  </a:lnTo>
                  <a:lnTo>
                    <a:pt x="18520" y="30629"/>
                  </a:lnTo>
                  <a:lnTo>
                    <a:pt x="16918" y="31558"/>
                  </a:lnTo>
                  <a:lnTo>
                    <a:pt x="15362" y="32568"/>
                  </a:lnTo>
                  <a:lnTo>
                    <a:pt x="13864" y="33648"/>
                  </a:lnTo>
                  <a:lnTo>
                    <a:pt x="12401" y="34798"/>
                  </a:lnTo>
                  <a:lnTo>
                    <a:pt x="11008" y="36005"/>
                  </a:lnTo>
                  <a:lnTo>
                    <a:pt x="9661" y="37282"/>
                  </a:lnTo>
                  <a:lnTo>
                    <a:pt x="8372" y="38606"/>
                  </a:lnTo>
                  <a:lnTo>
                    <a:pt x="7141" y="39988"/>
                  </a:lnTo>
                  <a:lnTo>
                    <a:pt x="5969" y="41427"/>
                  </a:lnTo>
                  <a:lnTo>
                    <a:pt x="4866" y="42913"/>
                  </a:lnTo>
                  <a:lnTo>
                    <a:pt x="3821" y="44434"/>
                  </a:lnTo>
                  <a:lnTo>
                    <a:pt x="2857" y="46013"/>
                  </a:lnTo>
                  <a:lnTo>
                    <a:pt x="1951" y="47627"/>
                  </a:lnTo>
                  <a:lnTo>
                    <a:pt x="1115" y="49276"/>
                  </a:lnTo>
                  <a:lnTo>
                    <a:pt x="349" y="50960"/>
                  </a:lnTo>
                  <a:lnTo>
                    <a:pt x="1" y="51819"/>
                  </a:lnTo>
                  <a:lnTo>
                    <a:pt x="69305" y="51935"/>
                  </a:lnTo>
                  <a:lnTo>
                    <a:pt x="137297" y="52051"/>
                  </a:lnTo>
                  <a:lnTo>
                    <a:pt x="137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 name="Google Shape;199;p25"/>
          <p:cNvSpPr txBox="1">
            <a:spLocks noGrp="1"/>
          </p:cNvSpPr>
          <p:nvPr>
            <p:ph type="body" idx="1"/>
          </p:nvPr>
        </p:nvSpPr>
        <p:spPr>
          <a:xfrm>
            <a:off x="720000" y="1152475"/>
            <a:ext cx="5900100" cy="2132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200" name="Google Shape;200;p25"/>
          <p:cNvSpPr txBox="1">
            <a:spLocks noGrp="1"/>
          </p:cNvSpPr>
          <p:nvPr>
            <p:ph type="title"/>
          </p:nvPr>
        </p:nvSpPr>
        <p:spPr>
          <a:xfrm>
            <a:off x="715100" y="502675"/>
            <a:ext cx="7713600" cy="490800"/>
          </a:xfrm>
          <a:prstGeom prst="rect">
            <a:avLst/>
          </a:prstGeom>
          <a:solidFill>
            <a:schemeClr val="accent4"/>
          </a:solidFill>
        </p:spPr>
        <p:txBody>
          <a:bodyPr spcFirstLastPara="1" wrap="square" lIns="91425" tIns="137150" rIns="91425" bIns="91425" anchor="ctr" anchorCtr="0">
            <a:noAutofit/>
          </a:bodyPr>
          <a:lstStyle>
            <a:lvl1pPr lvl="0" algn="ctr" rtl="0">
              <a:spcBef>
                <a:spcPts val="0"/>
              </a:spcBef>
              <a:spcAft>
                <a:spcPts val="0"/>
              </a:spcAft>
              <a:buSzPts val="3500"/>
              <a:buNone/>
              <a:defRPr sz="32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1pPr>
            <a:lvl2pPr lvl="1"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2pPr>
            <a:lvl3pPr lvl="2"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3pPr>
            <a:lvl4pPr lvl="3"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4pPr>
            <a:lvl5pPr lvl="4"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5pPr>
            <a:lvl6pPr lvl="5"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6pPr>
            <a:lvl7pPr lvl="6"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7pPr>
            <a:lvl8pPr lvl="7"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8pPr>
            <a:lvl9pPr lvl="8"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dvent Pro"/>
              <a:buChar char="●"/>
              <a:defRPr>
                <a:solidFill>
                  <a:schemeClr val="dk1"/>
                </a:solidFill>
                <a:latin typeface="Advent Pro"/>
                <a:ea typeface="Advent Pro"/>
                <a:cs typeface="Advent Pro"/>
                <a:sym typeface="Advent Pro"/>
              </a:defRPr>
            </a:lvl1pPr>
            <a:lvl2pPr marL="914400" lvl="1" indent="-317500">
              <a:lnSpc>
                <a:spcPct val="115000"/>
              </a:lnSpc>
              <a:spcBef>
                <a:spcPts val="1600"/>
              </a:spcBef>
              <a:spcAft>
                <a:spcPts val="0"/>
              </a:spcAft>
              <a:buClr>
                <a:schemeClr val="dk1"/>
              </a:buClr>
              <a:buSzPts val="1400"/>
              <a:buFont typeface="Advent Pro"/>
              <a:buChar char="○"/>
              <a:defRPr>
                <a:solidFill>
                  <a:schemeClr val="dk1"/>
                </a:solidFill>
                <a:latin typeface="Advent Pro"/>
                <a:ea typeface="Advent Pro"/>
                <a:cs typeface="Advent Pro"/>
                <a:sym typeface="Advent Pro"/>
              </a:defRPr>
            </a:lvl2pPr>
            <a:lvl3pPr marL="1371600" lvl="2" indent="-317500">
              <a:lnSpc>
                <a:spcPct val="115000"/>
              </a:lnSpc>
              <a:spcBef>
                <a:spcPts val="1600"/>
              </a:spcBef>
              <a:spcAft>
                <a:spcPts val="0"/>
              </a:spcAft>
              <a:buClr>
                <a:schemeClr val="dk1"/>
              </a:buClr>
              <a:buSzPts val="1400"/>
              <a:buFont typeface="Advent Pro"/>
              <a:buChar char="■"/>
              <a:defRPr>
                <a:solidFill>
                  <a:schemeClr val="dk1"/>
                </a:solidFill>
                <a:latin typeface="Advent Pro"/>
                <a:ea typeface="Advent Pro"/>
                <a:cs typeface="Advent Pro"/>
                <a:sym typeface="Advent Pro"/>
              </a:defRPr>
            </a:lvl3pPr>
            <a:lvl4pPr marL="1828800" lvl="3" indent="-317500">
              <a:lnSpc>
                <a:spcPct val="115000"/>
              </a:lnSpc>
              <a:spcBef>
                <a:spcPts val="1600"/>
              </a:spcBef>
              <a:spcAft>
                <a:spcPts val="0"/>
              </a:spcAft>
              <a:buClr>
                <a:schemeClr val="dk1"/>
              </a:buClr>
              <a:buSzPts val="1400"/>
              <a:buFont typeface="Advent Pro"/>
              <a:buChar char="●"/>
              <a:defRPr>
                <a:solidFill>
                  <a:schemeClr val="dk1"/>
                </a:solidFill>
                <a:latin typeface="Advent Pro"/>
                <a:ea typeface="Advent Pro"/>
                <a:cs typeface="Advent Pro"/>
                <a:sym typeface="Advent Pro"/>
              </a:defRPr>
            </a:lvl4pPr>
            <a:lvl5pPr marL="2286000" lvl="4" indent="-317500">
              <a:lnSpc>
                <a:spcPct val="115000"/>
              </a:lnSpc>
              <a:spcBef>
                <a:spcPts val="1600"/>
              </a:spcBef>
              <a:spcAft>
                <a:spcPts val="0"/>
              </a:spcAft>
              <a:buClr>
                <a:schemeClr val="dk1"/>
              </a:buClr>
              <a:buSzPts val="1400"/>
              <a:buFont typeface="Advent Pro"/>
              <a:buChar char="○"/>
              <a:defRPr>
                <a:solidFill>
                  <a:schemeClr val="dk1"/>
                </a:solidFill>
                <a:latin typeface="Advent Pro"/>
                <a:ea typeface="Advent Pro"/>
                <a:cs typeface="Advent Pro"/>
                <a:sym typeface="Advent Pro"/>
              </a:defRPr>
            </a:lvl5pPr>
            <a:lvl6pPr marL="2743200" lvl="5" indent="-317500">
              <a:lnSpc>
                <a:spcPct val="115000"/>
              </a:lnSpc>
              <a:spcBef>
                <a:spcPts val="1600"/>
              </a:spcBef>
              <a:spcAft>
                <a:spcPts val="0"/>
              </a:spcAft>
              <a:buClr>
                <a:schemeClr val="dk1"/>
              </a:buClr>
              <a:buSzPts val="1400"/>
              <a:buFont typeface="Advent Pro"/>
              <a:buChar char="■"/>
              <a:defRPr>
                <a:solidFill>
                  <a:schemeClr val="dk1"/>
                </a:solidFill>
                <a:latin typeface="Advent Pro"/>
                <a:ea typeface="Advent Pro"/>
                <a:cs typeface="Advent Pro"/>
                <a:sym typeface="Advent Pro"/>
              </a:defRPr>
            </a:lvl6pPr>
            <a:lvl7pPr marL="3200400" lvl="6" indent="-317500">
              <a:lnSpc>
                <a:spcPct val="115000"/>
              </a:lnSpc>
              <a:spcBef>
                <a:spcPts val="1600"/>
              </a:spcBef>
              <a:spcAft>
                <a:spcPts val="0"/>
              </a:spcAft>
              <a:buClr>
                <a:schemeClr val="dk1"/>
              </a:buClr>
              <a:buSzPts val="1400"/>
              <a:buFont typeface="Advent Pro"/>
              <a:buChar char="●"/>
              <a:defRPr>
                <a:solidFill>
                  <a:schemeClr val="dk1"/>
                </a:solidFill>
                <a:latin typeface="Advent Pro"/>
                <a:ea typeface="Advent Pro"/>
                <a:cs typeface="Advent Pro"/>
                <a:sym typeface="Advent Pro"/>
              </a:defRPr>
            </a:lvl7pPr>
            <a:lvl8pPr marL="3657600" lvl="7" indent="-317500">
              <a:lnSpc>
                <a:spcPct val="115000"/>
              </a:lnSpc>
              <a:spcBef>
                <a:spcPts val="1600"/>
              </a:spcBef>
              <a:spcAft>
                <a:spcPts val="0"/>
              </a:spcAft>
              <a:buClr>
                <a:schemeClr val="dk1"/>
              </a:buClr>
              <a:buSzPts val="1400"/>
              <a:buFont typeface="Advent Pro"/>
              <a:buChar char="○"/>
              <a:defRPr>
                <a:solidFill>
                  <a:schemeClr val="dk1"/>
                </a:solidFill>
                <a:latin typeface="Advent Pro"/>
                <a:ea typeface="Advent Pro"/>
                <a:cs typeface="Advent Pro"/>
                <a:sym typeface="Advent Pro"/>
              </a:defRPr>
            </a:lvl8pPr>
            <a:lvl9pPr marL="4114800" lvl="8" indent="-317500">
              <a:lnSpc>
                <a:spcPct val="115000"/>
              </a:lnSpc>
              <a:spcBef>
                <a:spcPts val="1600"/>
              </a:spcBef>
              <a:spcAft>
                <a:spcPts val="1600"/>
              </a:spcAft>
              <a:buClr>
                <a:schemeClr val="dk1"/>
              </a:buClr>
              <a:buSzPts val="1400"/>
              <a:buFont typeface="Advent Pro"/>
              <a:buChar char="■"/>
              <a:defRPr>
                <a:solidFill>
                  <a:schemeClr val="dk1"/>
                </a:solidFill>
                <a:latin typeface="Advent Pro"/>
                <a:ea typeface="Advent Pro"/>
                <a:cs typeface="Advent Pro"/>
                <a:sym typeface="Advent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8" r:id="rId5"/>
    <p:sldLayoutId id="2147483659" r:id="rId6"/>
    <p:sldLayoutId id="2147483669" r:id="rId7"/>
    <p:sldLayoutId id="2147483670" r:id="rId8"/>
    <p:sldLayoutId id="2147483671" r:id="rId9"/>
    <p:sldLayoutId id="2147483673" r:id="rId10"/>
    <p:sldLayoutId id="2147483674"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image" Target="../media/image5.jpe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9.xml"/><Relationship Id="rId5" Type="http://schemas.openxmlformats.org/officeDocument/2006/relationships/image" Target="../media/image9.jpeg"/><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ieeexplore.ieee.org/stamp/stamp.jsp?arnumber=9740802" TargetMode="External"/><Relationship Id="rId7" Type="http://schemas.openxmlformats.org/officeDocument/2006/relationships/hyperlink" Target="https://www.frontiersin.org/articles/10.3389/fnins.2020.578126/full" TargetMode="External"/><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hyperlink" Target="https://link.springer.com/chapter/10.1007/978-981-16-9650-3_22" TargetMode="External"/><Relationship Id="rId5" Type="http://schemas.openxmlformats.org/officeDocument/2006/relationships/hyperlink" Target="https://braininformatics.springeropen.com/articles/10.1186/s40708-020-00105-1" TargetMode="External"/><Relationship Id="rId4" Type="http://schemas.openxmlformats.org/officeDocument/2006/relationships/hyperlink" Target="https://icml.cc/Conferences/2010/papers/493.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4"/>
        <p:cNvGrpSpPr/>
        <p:nvPr/>
      </p:nvGrpSpPr>
      <p:grpSpPr>
        <a:xfrm>
          <a:off x="0" y="0"/>
          <a:ext cx="0" cy="0"/>
          <a:chOff x="0" y="0"/>
          <a:chExt cx="0" cy="0"/>
        </a:xfrm>
      </p:grpSpPr>
      <p:sp>
        <p:nvSpPr>
          <p:cNvPr id="225" name="Google Shape;225;p31"/>
          <p:cNvSpPr txBox="1">
            <a:spLocks noGrp="1"/>
          </p:cNvSpPr>
          <p:nvPr>
            <p:ph type="ctrTitle"/>
          </p:nvPr>
        </p:nvSpPr>
        <p:spPr>
          <a:xfrm>
            <a:off x="342900" y="1053037"/>
            <a:ext cx="5860474" cy="3051371"/>
          </a:xfrm>
          <a:prstGeom prst="rect">
            <a:avLst/>
          </a:prstGeom>
        </p:spPr>
        <p:txBody>
          <a:bodyPr spcFirstLastPara="1" wrap="square" lIns="91425" tIns="91425" rIns="91425" bIns="91425" anchor="ctr" anchorCtr="0">
            <a:noAutofit/>
          </a:bodyPr>
          <a:lstStyle/>
          <a:p>
            <a:pPr lvl="0"/>
            <a:r>
              <a:rPr lang="en-US" sz="4800" dirty="0" smtClean="0"/>
              <a:t>SEIZURE DISORDERS DETECTION</a:t>
            </a:r>
            <a:r>
              <a:rPr lang="en-US" dirty="0" smtClean="0"/>
              <a:t>.</a:t>
            </a:r>
            <a:endParaRPr lang="en-US" dirty="0"/>
          </a:p>
        </p:txBody>
      </p:sp>
      <p:sp>
        <p:nvSpPr>
          <p:cNvPr id="227" name="Google Shape;227;p31"/>
          <p:cNvSpPr/>
          <p:nvPr/>
        </p:nvSpPr>
        <p:spPr>
          <a:xfrm>
            <a:off x="5498200" y="1741450"/>
            <a:ext cx="290400" cy="290400"/>
          </a:xfrm>
          <a:prstGeom prst="star4">
            <a:avLst>
              <a:gd name="adj" fmla="val 125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1"/>
          <p:cNvSpPr/>
          <p:nvPr/>
        </p:nvSpPr>
        <p:spPr>
          <a:xfrm>
            <a:off x="1838150" y="169350"/>
            <a:ext cx="531900" cy="531900"/>
          </a:xfrm>
          <a:prstGeom prst="star4">
            <a:avLst>
              <a:gd name="adj" fmla="val 125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1"/>
          <p:cNvSpPr/>
          <p:nvPr/>
        </p:nvSpPr>
        <p:spPr>
          <a:xfrm>
            <a:off x="209500" y="1531725"/>
            <a:ext cx="274200" cy="274200"/>
          </a:xfrm>
          <a:prstGeom prst="star4">
            <a:avLst>
              <a:gd name="adj" fmla="val 125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 name="Google Shape;230;p31"/>
          <p:cNvGrpSpPr/>
          <p:nvPr/>
        </p:nvGrpSpPr>
        <p:grpSpPr>
          <a:xfrm>
            <a:off x="6145791" y="1053060"/>
            <a:ext cx="3046559" cy="4499012"/>
            <a:chOff x="394975" y="2244775"/>
            <a:chExt cx="1774350" cy="2620275"/>
          </a:xfrm>
        </p:grpSpPr>
        <p:sp>
          <p:nvSpPr>
            <p:cNvPr id="231" name="Google Shape;231;p31"/>
            <p:cNvSpPr/>
            <p:nvPr/>
          </p:nvSpPr>
          <p:spPr>
            <a:xfrm>
              <a:off x="394975" y="2302200"/>
              <a:ext cx="1774350" cy="2562850"/>
            </a:xfrm>
            <a:custGeom>
              <a:avLst/>
              <a:gdLst/>
              <a:ahLst/>
              <a:cxnLst/>
              <a:rect l="l" t="t" r="r" b="b"/>
              <a:pathLst>
                <a:path w="70974" h="102514" extrusionOk="0">
                  <a:moveTo>
                    <a:pt x="35238" y="0"/>
                  </a:moveTo>
                  <a:cubicBezTo>
                    <a:pt x="35204" y="0"/>
                    <a:pt x="35170" y="0"/>
                    <a:pt x="35136" y="0"/>
                  </a:cubicBezTo>
                  <a:cubicBezTo>
                    <a:pt x="18801" y="72"/>
                    <a:pt x="13586" y="7049"/>
                    <a:pt x="11704" y="12073"/>
                  </a:cubicBezTo>
                  <a:cubicBezTo>
                    <a:pt x="9823" y="17098"/>
                    <a:pt x="7180" y="30790"/>
                    <a:pt x="7180" y="30790"/>
                  </a:cubicBezTo>
                  <a:lnTo>
                    <a:pt x="13586" y="30790"/>
                  </a:lnTo>
                  <a:cubicBezTo>
                    <a:pt x="13586" y="30790"/>
                    <a:pt x="13193" y="44161"/>
                    <a:pt x="14121" y="45220"/>
                  </a:cubicBezTo>
                  <a:cubicBezTo>
                    <a:pt x="14880" y="46091"/>
                    <a:pt x="18007" y="46220"/>
                    <a:pt x="21035" y="46220"/>
                  </a:cubicBezTo>
                  <a:cubicBezTo>
                    <a:pt x="22315" y="46220"/>
                    <a:pt x="23576" y="46197"/>
                    <a:pt x="24635" y="46197"/>
                  </a:cubicBezTo>
                  <a:cubicBezTo>
                    <a:pt x="26141" y="46197"/>
                    <a:pt x="27236" y="46244"/>
                    <a:pt x="27385" y="46470"/>
                  </a:cubicBezTo>
                  <a:cubicBezTo>
                    <a:pt x="27754" y="47018"/>
                    <a:pt x="29290" y="55293"/>
                    <a:pt x="24932" y="61210"/>
                  </a:cubicBezTo>
                  <a:cubicBezTo>
                    <a:pt x="22765" y="64151"/>
                    <a:pt x="14741" y="64068"/>
                    <a:pt x="8704" y="66032"/>
                  </a:cubicBezTo>
                  <a:cubicBezTo>
                    <a:pt x="1" y="68866"/>
                    <a:pt x="1489" y="99001"/>
                    <a:pt x="1489" y="102513"/>
                  </a:cubicBezTo>
                  <a:lnTo>
                    <a:pt x="70569" y="102334"/>
                  </a:lnTo>
                  <a:cubicBezTo>
                    <a:pt x="70569" y="102334"/>
                    <a:pt x="70974" y="72426"/>
                    <a:pt x="65711" y="67818"/>
                  </a:cubicBezTo>
                  <a:cubicBezTo>
                    <a:pt x="63235" y="65663"/>
                    <a:pt x="46459" y="66032"/>
                    <a:pt x="46114" y="58793"/>
                  </a:cubicBezTo>
                  <a:cubicBezTo>
                    <a:pt x="45828" y="53019"/>
                    <a:pt x="45221" y="47185"/>
                    <a:pt x="51983" y="40672"/>
                  </a:cubicBezTo>
                  <a:cubicBezTo>
                    <a:pt x="62017" y="31007"/>
                    <a:pt x="57344" y="0"/>
                    <a:pt x="35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1"/>
            <p:cNvSpPr/>
            <p:nvPr/>
          </p:nvSpPr>
          <p:spPr>
            <a:xfrm>
              <a:off x="777775" y="2244775"/>
              <a:ext cx="1219225" cy="1210500"/>
            </a:xfrm>
            <a:custGeom>
              <a:avLst/>
              <a:gdLst/>
              <a:ahLst/>
              <a:cxnLst/>
              <a:rect l="l" t="t" r="r" b="b"/>
              <a:pathLst>
                <a:path w="48769" h="48420" extrusionOk="0">
                  <a:moveTo>
                    <a:pt x="16994" y="0"/>
                  </a:moveTo>
                  <a:cubicBezTo>
                    <a:pt x="15209" y="0"/>
                    <a:pt x="13429" y="163"/>
                    <a:pt x="11680" y="488"/>
                  </a:cubicBezTo>
                  <a:cubicBezTo>
                    <a:pt x="0" y="2654"/>
                    <a:pt x="418" y="7324"/>
                    <a:pt x="1488" y="7324"/>
                  </a:cubicBezTo>
                  <a:cubicBezTo>
                    <a:pt x="1500" y="7324"/>
                    <a:pt x="1512" y="7323"/>
                    <a:pt x="1524" y="7322"/>
                  </a:cubicBezTo>
                  <a:lnTo>
                    <a:pt x="1524" y="7322"/>
                  </a:lnTo>
                  <a:cubicBezTo>
                    <a:pt x="1524" y="7322"/>
                    <a:pt x="1155" y="11918"/>
                    <a:pt x="3227" y="15632"/>
                  </a:cubicBezTo>
                  <a:cubicBezTo>
                    <a:pt x="6666" y="21792"/>
                    <a:pt x="18795" y="35958"/>
                    <a:pt x="20558" y="35958"/>
                  </a:cubicBezTo>
                  <a:cubicBezTo>
                    <a:pt x="20602" y="35958"/>
                    <a:pt x="20639" y="35950"/>
                    <a:pt x="20669" y="35933"/>
                  </a:cubicBezTo>
                  <a:cubicBezTo>
                    <a:pt x="21484" y="35468"/>
                    <a:pt x="24230" y="33643"/>
                    <a:pt x="26342" y="33643"/>
                  </a:cubicBezTo>
                  <a:cubicBezTo>
                    <a:pt x="27531" y="33643"/>
                    <a:pt x="28519" y="34221"/>
                    <a:pt x="28849" y="35944"/>
                  </a:cubicBezTo>
                  <a:cubicBezTo>
                    <a:pt x="29470" y="39212"/>
                    <a:pt x="28864" y="42271"/>
                    <a:pt x="25378" y="42271"/>
                  </a:cubicBezTo>
                  <a:cubicBezTo>
                    <a:pt x="24787" y="42271"/>
                    <a:pt x="24113" y="42183"/>
                    <a:pt x="23348" y="41993"/>
                  </a:cubicBezTo>
                  <a:lnTo>
                    <a:pt x="23348" y="41993"/>
                  </a:lnTo>
                  <a:cubicBezTo>
                    <a:pt x="23348" y="41993"/>
                    <a:pt x="28927" y="48420"/>
                    <a:pt x="32040" y="48420"/>
                  </a:cubicBezTo>
                  <a:cubicBezTo>
                    <a:pt x="32206" y="48420"/>
                    <a:pt x="32365" y="48401"/>
                    <a:pt x="32516" y="48363"/>
                  </a:cubicBezTo>
                  <a:cubicBezTo>
                    <a:pt x="35504" y="47601"/>
                    <a:pt x="48768" y="29622"/>
                    <a:pt x="42767" y="16537"/>
                  </a:cubicBezTo>
                  <a:cubicBezTo>
                    <a:pt x="37655" y="5400"/>
                    <a:pt x="27263" y="0"/>
                    <a:pt x="169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1"/>
            <p:cNvSpPr/>
            <p:nvPr/>
          </p:nvSpPr>
          <p:spPr>
            <a:xfrm>
              <a:off x="815875" y="2761775"/>
              <a:ext cx="212825" cy="217925"/>
            </a:xfrm>
            <a:custGeom>
              <a:avLst/>
              <a:gdLst/>
              <a:ahLst/>
              <a:cxnLst/>
              <a:rect l="l" t="t" r="r" b="b"/>
              <a:pathLst>
                <a:path w="8513" h="8717" extrusionOk="0">
                  <a:moveTo>
                    <a:pt x="0" y="1"/>
                  </a:moveTo>
                  <a:lnTo>
                    <a:pt x="0" y="8716"/>
                  </a:lnTo>
                  <a:lnTo>
                    <a:pt x="8513" y="600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1"/>
            <p:cNvSpPr/>
            <p:nvPr/>
          </p:nvSpPr>
          <p:spPr>
            <a:xfrm>
              <a:off x="815875" y="2761775"/>
              <a:ext cx="100625" cy="217925"/>
            </a:xfrm>
            <a:custGeom>
              <a:avLst/>
              <a:gdLst/>
              <a:ahLst/>
              <a:cxnLst/>
              <a:rect l="l" t="t" r="r" b="b"/>
              <a:pathLst>
                <a:path w="4025" h="8717" extrusionOk="0">
                  <a:moveTo>
                    <a:pt x="0" y="1"/>
                  </a:moveTo>
                  <a:lnTo>
                    <a:pt x="0" y="8716"/>
                  </a:lnTo>
                  <a:cubicBezTo>
                    <a:pt x="0" y="8716"/>
                    <a:pt x="2655" y="7323"/>
                    <a:pt x="3334" y="5085"/>
                  </a:cubicBezTo>
                  <a:cubicBezTo>
                    <a:pt x="4024" y="2846"/>
                    <a:pt x="0"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1"/>
            <p:cNvSpPr/>
            <p:nvPr/>
          </p:nvSpPr>
          <p:spPr>
            <a:xfrm>
              <a:off x="748900" y="3219625"/>
              <a:ext cx="214625" cy="74975"/>
            </a:xfrm>
            <a:custGeom>
              <a:avLst/>
              <a:gdLst/>
              <a:ahLst/>
              <a:cxnLst/>
              <a:rect l="l" t="t" r="r" b="b"/>
              <a:pathLst>
                <a:path w="8585" h="2999" extrusionOk="0">
                  <a:moveTo>
                    <a:pt x="4748" y="0"/>
                  </a:moveTo>
                  <a:cubicBezTo>
                    <a:pt x="2364" y="0"/>
                    <a:pt x="0" y="1939"/>
                    <a:pt x="0" y="1939"/>
                  </a:cubicBezTo>
                  <a:cubicBezTo>
                    <a:pt x="993" y="1599"/>
                    <a:pt x="1977" y="1468"/>
                    <a:pt x="2905" y="1468"/>
                  </a:cubicBezTo>
                  <a:cubicBezTo>
                    <a:pt x="6071" y="1468"/>
                    <a:pt x="8585" y="2999"/>
                    <a:pt x="8585" y="2999"/>
                  </a:cubicBezTo>
                  <a:cubicBezTo>
                    <a:pt x="7646" y="712"/>
                    <a:pt x="6193" y="0"/>
                    <a:pt x="47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1"/>
            <p:cNvSpPr/>
            <p:nvPr/>
          </p:nvSpPr>
          <p:spPr>
            <a:xfrm>
              <a:off x="551850" y="2283150"/>
              <a:ext cx="411675" cy="492350"/>
            </a:xfrm>
            <a:custGeom>
              <a:avLst/>
              <a:gdLst/>
              <a:ahLst/>
              <a:cxnLst/>
              <a:rect l="l" t="t" r="r" b="b"/>
              <a:pathLst>
                <a:path w="16467" h="19694" extrusionOk="0">
                  <a:moveTo>
                    <a:pt x="16467" y="0"/>
                  </a:moveTo>
                  <a:cubicBezTo>
                    <a:pt x="16467" y="0"/>
                    <a:pt x="0" y="1727"/>
                    <a:pt x="3477" y="19693"/>
                  </a:cubicBezTo>
                  <a:cubicBezTo>
                    <a:pt x="3477" y="19693"/>
                    <a:pt x="6918" y="6239"/>
                    <a:pt x="16467" y="4346"/>
                  </a:cubicBezTo>
                  <a:lnTo>
                    <a:pt x="164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1"/>
            <p:cNvSpPr/>
            <p:nvPr/>
          </p:nvSpPr>
          <p:spPr>
            <a:xfrm>
              <a:off x="952775" y="2326325"/>
              <a:ext cx="843550" cy="667200"/>
            </a:xfrm>
            <a:custGeom>
              <a:avLst/>
              <a:gdLst/>
              <a:ahLst/>
              <a:cxnLst/>
              <a:rect l="l" t="t" r="r" b="b"/>
              <a:pathLst>
                <a:path w="33742" h="26688" extrusionOk="0">
                  <a:moveTo>
                    <a:pt x="15298" y="0"/>
                  </a:moveTo>
                  <a:cubicBezTo>
                    <a:pt x="12212" y="0"/>
                    <a:pt x="9966" y="738"/>
                    <a:pt x="9966" y="738"/>
                  </a:cubicBezTo>
                  <a:cubicBezTo>
                    <a:pt x="3120" y="2226"/>
                    <a:pt x="1" y="14240"/>
                    <a:pt x="10121" y="18454"/>
                  </a:cubicBezTo>
                  <a:cubicBezTo>
                    <a:pt x="15943" y="20883"/>
                    <a:pt x="12681" y="26396"/>
                    <a:pt x="21004" y="26682"/>
                  </a:cubicBezTo>
                  <a:cubicBezTo>
                    <a:pt x="21107" y="26685"/>
                    <a:pt x="21209" y="26687"/>
                    <a:pt x="21312" y="26687"/>
                  </a:cubicBezTo>
                  <a:cubicBezTo>
                    <a:pt x="29378" y="26687"/>
                    <a:pt x="33742" y="15627"/>
                    <a:pt x="28909" y="7608"/>
                  </a:cubicBezTo>
                  <a:cubicBezTo>
                    <a:pt x="25132" y="1337"/>
                    <a:pt x="19453" y="0"/>
                    <a:pt x="152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1"/>
            <p:cNvSpPr/>
            <p:nvPr/>
          </p:nvSpPr>
          <p:spPr>
            <a:xfrm>
              <a:off x="1201025" y="2381975"/>
              <a:ext cx="379550" cy="262400"/>
            </a:xfrm>
            <a:custGeom>
              <a:avLst/>
              <a:gdLst/>
              <a:ahLst/>
              <a:cxnLst/>
              <a:rect l="l" t="t" r="r" b="b"/>
              <a:pathLst>
                <a:path w="15182" h="10496" extrusionOk="0">
                  <a:moveTo>
                    <a:pt x="7311" y="0"/>
                  </a:moveTo>
                  <a:cubicBezTo>
                    <a:pt x="6263" y="0"/>
                    <a:pt x="5394" y="798"/>
                    <a:pt x="5287" y="1810"/>
                  </a:cubicBezTo>
                  <a:cubicBezTo>
                    <a:pt x="5073" y="1739"/>
                    <a:pt x="4847" y="1691"/>
                    <a:pt x="4597" y="1691"/>
                  </a:cubicBezTo>
                  <a:cubicBezTo>
                    <a:pt x="3477" y="1691"/>
                    <a:pt x="2561" y="2608"/>
                    <a:pt x="2561" y="3727"/>
                  </a:cubicBezTo>
                  <a:cubicBezTo>
                    <a:pt x="2561" y="3727"/>
                    <a:pt x="2572" y="3739"/>
                    <a:pt x="2572" y="3739"/>
                  </a:cubicBezTo>
                  <a:cubicBezTo>
                    <a:pt x="1120" y="3894"/>
                    <a:pt x="1" y="4894"/>
                    <a:pt x="1" y="6120"/>
                  </a:cubicBezTo>
                  <a:cubicBezTo>
                    <a:pt x="1" y="7323"/>
                    <a:pt x="1096" y="8323"/>
                    <a:pt x="2501" y="8489"/>
                  </a:cubicBezTo>
                  <a:cubicBezTo>
                    <a:pt x="2608" y="8739"/>
                    <a:pt x="2751" y="8978"/>
                    <a:pt x="2965" y="9180"/>
                  </a:cubicBezTo>
                  <a:cubicBezTo>
                    <a:pt x="3359" y="9580"/>
                    <a:pt x="3876" y="9781"/>
                    <a:pt x="4393" y="9781"/>
                  </a:cubicBezTo>
                  <a:cubicBezTo>
                    <a:pt x="4844" y="9781"/>
                    <a:pt x="5296" y="9628"/>
                    <a:pt x="5668" y="9323"/>
                  </a:cubicBezTo>
                  <a:cubicBezTo>
                    <a:pt x="5775" y="9537"/>
                    <a:pt x="5906" y="9728"/>
                    <a:pt x="6073" y="9906"/>
                  </a:cubicBezTo>
                  <a:cubicBezTo>
                    <a:pt x="6472" y="10299"/>
                    <a:pt x="6993" y="10496"/>
                    <a:pt x="7514" y="10496"/>
                  </a:cubicBezTo>
                  <a:cubicBezTo>
                    <a:pt x="8034" y="10496"/>
                    <a:pt x="8555" y="10299"/>
                    <a:pt x="8954" y="9906"/>
                  </a:cubicBezTo>
                  <a:cubicBezTo>
                    <a:pt x="9049" y="9799"/>
                    <a:pt x="9145" y="9680"/>
                    <a:pt x="9216" y="9561"/>
                  </a:cubicBezTo>
                  <a:cubicBezTo>
                    <a:pt x="9504" y="9705"/>
                    <a:pt x="9819" y="9777"/>
                    <a:pt x="10133" y="9777"/>
                  </a:cubicBezTo>
                  <a:cubicBezTo>
                    <a:pt x="10652" y="9777"/>
                    <a:pt x="11169" y="9580"/>
                    <a:pt x="11562" y="9180"/>
                  </a:cubicBezTo>
                  <a:cubicBezTo>
                    <a:pt x="11764" y="8990"/>
                    <a:pt x="11919" y="8751"/>
                    <a:pt x="12014" y="8513"/>
                  </a:cubicBezTo>
                  <a:lnTo>
                    <a:pt x="12264" y="8513"/>
                  </a:lnTo>
                  <a:cubicBezTo>
                    <a:pt x="13872" y="8513"/>
                    <a:pt x="15181" y="7442"/>
                    <a:pt x="15181" y="6120"/>
                  </a:cubicBezTo>
                  <a:cubicBezTo>
                    <a:pt x="15181" y="4822"/>
                    <a:pt x="13931" y="3775"/>
                    <a:pt x="12359" y="3727"/>
                  </a:cubicBezTo>
                  <a:cubicBezTo>
                    <a:pt x="12359" y="2608"/>
                    <a:pt x="11455" y="1691"/>
                    <a:pt x="10335" y="1691"/>
                  </a:cubicBezTo>
                  <a:cubicBezTo>
                    <a:pt x="9966" y="1691"/>
                    <a:pt x="9633" y="1786"/>
                    <a:pt x="9335" y="1953"/>
                  </a:cubicBezTo>
                  <a:cubicBezTo>
                    <a:pt x="9300" y="869"/>
                    <a:pt x="8407" y="0"/>
                    <a:pt x="73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1"/>
            <p:cNvSpPr/>
            <p:nvPr/>
          </p:nvSpPr>
          <p:spPr>
            <a:xfrm>
              <a:off x="1324850" y="2659975"/>
              <a:ext cx="145275" cy="253925"/>
            </a:xfrm>
            <a:custGeom>
              <a:avLst/>
              <a:gdLst/>
              <a:ahLst/>
              <a:cxnLst/>
              <a:rect l="l" t="t" r="r" b="b"/>
              <a:pathLst>
                <a:path w="5811" h="10157" extrusionOk="0">
                  <a:moveTo>
                    <a:pt x="1370" y="1"/>
                  </a:moveTo>
                  <a:lnTo>
                    <a:pt x="1" y="5097"/>
                  </a:lnTo>
                  <a:lnTo>
                    <a:pt x="2906" y="5382"/>
                  </a:lnTo>
                  <a:lnTo>
                    <a:pt x="2358" y="10157"/>
                  </a:lnTo>
                  <a:lnTo>
                    <a:pt x="5811" y="3180"/>
                  </a:lnTo>
                  <a:lnTo>
                    <a:pt x="3620" y="3037"/>
                  </a:lnTo>
                  <a:lnTo>
                    <a:pt x="46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1"/>
            <p:cNvSpPr/>
            <p:nvPr/>
          </p:nvSpPr>
          <p:spPr>
            <a:xfrm>
              <a:off x="1480825" y="2613250"/>
              <a:ext cx="82475" cy="162250"/>
            </a:xfrm>
            <a:custGeom>
              <a:avLst/>
              <a:gdLst/>
              <a:ahLst/>
              <a:cxnLst/>
              <a:rect l="l" t="t" r="r" b="b"/>
              <a:pathLst>
                <a:path w="3299" h="6490" extrusionOk="0">
                  <a:moveTo>
                    <a:pt x="1953" y="0"/>
                  </a:moveTo>
                  <a:lnTo>
                    <a:pt x="1" y="703"/>
                  </a:lnTo>
                  <a:lnTo>
                    <a:pt x="274" y="4001"/>
                  </a:lnTo>
                  <a:lnTo>
                    <a:pt x="2048" y="3560"/>
                  </a:lnTo>
                  <a:lnTo>
                    <a:pt x="2739" y="6489"/>
                  </a:lnTo>
                  <a:lnTo>
                    <a:pt x="3299" y="1644"/>
                  </a:lnTo>
                  <a:lnTo>
                    <a:pt x="1977" y="2025"/>
                  </a:lnTo>
                  <a:lnTo>
                    <a:pt x="19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1"/>
            <p:cNvSpPr/>
            <p:nvPr/>
          </p:nvSpPr>
          <p:spPr>
            <a:xfrm>
              <a:off x="1192700" y="2616225"/>
              <a:ext cx="108075" cy="147375"/>
            </a:xfrm>
            <a:custGeom>
              <a:avLst/>
              <a:gdLst/>
              <a:ahLst/>
              <a:cxnLst/>
              <a:rect l="l" t="t" r="r" b="b"/>
              <a:pathLst>
                <a:path w="4323" h="5895" extrusionOk="0">
                  <a:moveTo>
                    <a:pt x="2501" y="1"/>
                  </a:moveTo>
                  <a:lnTo>
                    <a:pt x="215" y="2394"/>
                  </a:lnTo>
                  <a:lnTo>
                    <a:pt x="1727" y="3430"/>
                  </a:lnTo>
                  <a:lnTo>
                    <a:pt x="0" y="5894"/>
                  </a:lnTo>
                  <a:lnTo>
                    <a:pt x="0" y="5894"/>
                  </a:lnTo>
                  <a:lnTo>
                    <a:pt x="3989" y="3084"/>
                  </a:lnTo>
                  <a:lnTo>
                    <a:pt x="2834" y="2346"/>
                  </a:lnTo>
                  <a:lnTo>
                    <a:pt x="4322" y="989"/>
                  </a:lnTo>
                  <a:lnTo>
                    <a:pt x="25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 xmlns:a16="http://schemas.microsoft.com/office/drawing/2014/main" id="{B8F10966-9A64-48A0-626E-7A76999A2A25}"/>
              </a:ext>
            </a:extLst>
          </p:cNvPr>
          <p:cNvPicPr>
            <a:picLocks noChangeAspect="1"/>
          </p:cNvPicPr>
          <p:nvPr/>
        </p:nvPicPr>
        <p:blipFill>
          <a:blip r:embed="rId3"/>
          <a:stretch>
            <a:fillRect/>
          </a:stretch>
        </p:blipFill>
        <p:spPr>
          <a:xfrm>
            <a:off x="2597921" y="169350"/>
            <a:ext cx="2900279" cy="8369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95435" y="188043"/>
            <a:ext cx="7713600" cy="490800"/>
          </a:xfrm>
        </p:spPr>
        <p:txBody>
          <a:bodyPr/>
          <a:lstStyle/>
          <a:p>
            <a:r>
              <a:rPr lang="en-US" dirty="0"/>
              <a:t>Algorithm.</a:t>
            </a:r>
          </a:p>
        </p:txBody>
      </p:sp>
      <p:pic>
        <p:nvPicPr>
          <p:cNvPr id="8" name="Picture 7" descr="1.jpeg"/>
          <p:cNvPicPr>
            <a:picLocks noChangeAspect="1"/>
          </p:cNvPicPr>
          <p:nvPr/>
        </p:nvPicPr>
        <p:blipFill>
          <a:blip r:embed="rId2"/>
          <a:stretch>
            <a:fillRect/>
          </a:stretch>
        </p:blipFill>
        <p:spPr>
          <a:xfrm>
            <a:off x="728931" y="831272"/>
            <a:ext cx="3230005" cy="2161493"/>
          </a:xfrm>
          <a:prstGeom prst="rect">
            <a:avLst/>
          </a:prstGeom>
        </p:spPr>
      </p:pic>
      <p:pic>
        <p:nvPicPr>
          <p:cNvPr id="9" name="Picture 8" descr="2.jpeg"/>
          <p:cNvPicPr>
            <a:picLocks noChangeAspect="1"/>
          </p:cNvPicPr>
          <p:nvPr/>
        </p:nvPicPr>
        <p:blipFill>
          <a:blip r:embed="rId3"/>
          <a:stretch>
            <a:fillRect/>
          </a:stretch>
        </p:blipFill>
        <p:spPr>
          <a:xfrm>
            <a:off x="4457700" y="833414"/>
            <a:ext cx="4347980" cy="2117604"/>
          </a:xfrm>
          <a:prstGeom prst="rect">
            <a:avLst/>
          </a:prstGeom>
        </p:spPr>
      </p:pic>
      <p:pic>
        <p:nvPicPr>
          <p:cNvPr id="10" name="Picture 9" descr="3.jpeg"/>
          <p:cNvPicPr>
            <a:picLocks noChangeAspect="1"/>
          </p:cNvPicPr>
          <p:nvPr/>
        </p:nvPicPr>
        <p:blipFill>
          <a:blip r:embed="rId4"/>
          <a:stretch>
            <a:fillRect/>
          </a:stretch>
        </p:blipFill>
        <p:spPr>
          <a:xfrm>
            <a:off x="730999" y="3075709"/>
            <a:ext cx="3207155" cy="1882534"/>
          </a:xfrm>
          <a:prstGeom prst="rect">
            <a:avLst/>
          </a:prstGeom>
        </p:spPr>
      </p:pic>
      <p:pic>
        <p:nvPicPr>
          <p:cNvPr id="11" name="Picture 10" descr="4.jpeg"/>
          <p:cNvPicPr>
            <a:picLocks noChangeAspect="1"/>
          </p:cNvPicPr>
          <p:nvPr/>
        </p:nvPicPr>
        <p:blipFill>
          <a:blip r:embed="rId5"/>
          <a:stretch>
            <a:fillRect/>
          </a:stretch>
        </p:blipFill>
        <p:spPr>
          <a:xfrm>
            <a:off x="4468091" y="3114187"/>
            <a:ext cx="4343156" cy="187344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p1.jpeg"/>
          <p:cNvPicPr>
            <a:picLocks noChangeAspect="1"/>
          </p:cNvPicPr>
          <p:nvPr/>
        </p:nvPicPr>
        <p:blipFill>
          <a:blip r:embed="rId2"/>
          <a:stretch>
            <a:fillRect/>
          </a:stretch>
        </p:blipFill>
        <p:spPr>
          <a:xfrm>
            <a:off x="124691" y="277632"/>
            <a:ext cx="4991612" cy="2039541"/>
          </a:xfrm>
          <a:prstGeom prst="rect">
            <a:avLst/>
          </a:prstGeom>
        </p:spPr>
      </p:pic>
      <p:pic>
        <p:nvPicPr>
          <p:cNvPr id="5" name="Picture 4" descr="op2.jpeg"/>
          <p:cNvPicPr>
            <a:picLocks noChangeAspect="1"/>
          </p:cNvPicPr>
          <p:nvPr/>
        </p:nvPicPr>
        <p:blipFill>
          <a:blip r:embed="rId3"/>
          <a:stretch>
            <a:fillRect/>
          </a:stretch>
        </p:blipFill>
        <p:spPr>
          <a:xfrm>
            <a:off x="5609064" y="311728"/>
            <a:ext cx="2994609" cy="2046316"/>
          </a:xfrm>
          <a:prstGeom prst="rect">
            <a:avLst/>
          </a:prstGeom>
        </p:spPr>
      </p:pic>
      <p:pic>
        <p:nvPicPr>
          <p:cNvPr id="6" name="Picture 5" descr="op3.jpeg"/>
          <p:cNvPicPr>
            <a:picLocks noChangeAspect="1"/>
          </p:cNvPicPr>
          <p:nvPr/>
        </p:nvPicPr>
        <p:blipFill>
          <a:blip r:embed="rId4"/>
          <a:stretch>
            <a:fillRect/>
          </a:stretch>
        </p:blipFill>
        <p:spPr>
          <a:xfrm>
            <a:off x="477982" y="2431474"/>
            <a:ext cx="3719945" cy="2539422"/>
          </a:xfrm>
          <a:prstGeom prst="rect">
            <a:avLst/>
          </a:prstGeom>
        </p:spPr>
      </p:pic>
      <p:pic>
        <p:nvPicPr>
          <p:cNvPr id="7" name="Picture 6" descr="op4.jpeg"/>
          <p:cNvPicPr>
            <a:picLocks noChangeAspect="1"/>
          </p:cNvPicPr>
          <p:nvPr/>
        </p:nvPicPr>
        <p:blipFill>
          <a:blip r:embed="rId5"/>
          <a:stretch>
            <a:fillRect/>
          </a:stretch>
        </p:blipFill>
        <p:spPr>
          <a:xfrm>
            <a:off x="4769427" y="2622349"/>
            <a:ext cx="4065340" cy="220942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5"/>
        <p:cNvGrpSpPr/>
        <p:nvPr/>
      </p:nvGrpSpPr>
      <p:grpSpPr>
        <a:xfrm>
          <a:off x="0" y="0"/>
          <a:ext cx="0" cy="0"/>
          <a:chOff x="0" y="0"/>
          <a:chExt cx="0" cy="0"/>
        </a:xfrm>
      </p:grpSpPr>
      <p:sp>
        <p:nvSpPr>
          <p:cNvPr id="1186" name="Google Shape;1186;p56"/>
          <p:cNvSpPr/>
          <p:nvPr/>
        </p:nvSpPr>
        <p:spPr>
          <a:xfrm>
            <a:off x="1170039" y="1140542"/>
            <a:ext cx="7128387" cy="374609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56"/>
          <p:cNvSpPr txBox="1">
            <a:spLocks noGrp="1"/>
          </p:cNvSpPr>
          <p:nvPr>
            <p:ph type="title"/>
          </p:nvPr>
        </p:nvSpPr>
        <p:spPr>
          <a:xfrm>
            <a:off x="715100" y="502675"/>
            <a:ext cx="7713600" cy="490800"/>
          </a:xfrm>
          <a:prstGeom prst="rect">
            <a:avLst/>
          </a:prstGeom>
        </p:spPr>
        <p:txBody>
          <a:bodyPr spcFirstLastPara="1" wrap="square" lIns="91425" tIns="137150" rIns="91425" bIns="91425" anchor="ctr" anchorCtr="0">
            <a:noAutofit/>
          </a:bodyPr>
          <a:lstStyle/>
          <a:p>
            <a:pPr marL="0" lvl="0" indent="0" algn="ctr" rtl="0">
              <a:spcBef>
                <a:spcPts val="0"/>
              </a:spcBef>
              <a:spcAft>
                <a:spcPts val="0"/>
              </a:spcAft>
              <a:buNone/>
            </a:pPr>
            <a:r>
              <a:rPr lang="en"/>
              <a:t>References</a:t>
            </a:r>
            <a:endParaRPr/>
          </a:p>
        </p:txBody>
      </p:sp>
      <p:sp>
        <p:nvSpPr>
          <p:cNvPr id="1188" name="Google Shape;1188;p56"/>
          <p:cNvSpPr txBox="1">
            <a:spLocks noGrp="1"/>
          </p:cNvSpPr>
          <p:nvPr>
            <p:ph type="subTitle" idx="1"/>
          </p:nvPr>
        </p:nvSpPr>
        <p:spPr>
          <a:xfrm>
            <a:off x="1170038" y="1150374"/>
            <a:ext cx="7138219" cy="3726426"/>
          </a:xfrm>
          <a:prstGeom prst="rect">
            <a:avLst/>
          </a:prstGeom>
        </p:spPr>
        <p:txBody>
          <a:bodyPr spcFirstLastPara="1" wrap="square" lIns="91425" tIns="91425" rIns="91425" bIns="91425" anchor="t" anchorCtr="0">
            <a:noAutofit/>
          </a:bodyPr>
          <a:lstStyle/>
          <a:p>
            <a:pPr algn="l"/>
            <a:r>
              <a:rPr lang="en-US" b="1" u="sng" dirty="0"/>
              <a:t>G.K. </a:t>
            </a:r>
            <a:r>
              <a:rPr lang="en-US" b="1" u="sng" dirty="0" err="1"/>
              <a:t>Babu</a:t>
            </a:r>
            <a:r>
              <a:rPr lang="en-US" b="1" u="sng" dirty="0"/>
              <a:t> and </a:t>
            </a:r>
            <a:r>
              <a:rPr lang="en-US" b="1" u="sng" dirty="0" err="1"/>
              <a:t>M.C.Rajan</a:t>
            </a:r>
            <a:r>
              <a:rPr lang="en-US" dirty="0"/>
              <a:t> </a:t>
            </a:r>
            <a:r>
              <a:rPr lang="en" dirty="0"/>
              <a:t>(2022). </a:t>
            </a:r>
            <a:r>
              <a:rPr lang="en-US" b="1" dirty="0"/>
              <a:t>Seizure Detection Using Long Short-Term Memory (LSTM) Model</a:t>
            </a:r>
            <a:endParaRPr b="1"/>
          </a:p>
          <a:p>
            <a:pPr algn="l"/>
            <a:r>
              <a:rPr lang="en-US" b="1" u="sng" dirty="0"/>
              <a:t>Ali </a:t>
            </a:r>
            <a:r>
              <a:rPr lang="en-US" b="1" u="sng" dirty="0" err="1"/>
              <a:t>Shoeb</a:t>
            </a:r>
            <a:r>
              <a:rPr lang="en-US" b="1" u="sng" dirty="0"/>
              <a:t> and John </a:t>
            </a:r>
            <a:r>
              <a:rPr lang="en-US" b="1" u="sng" dirty="0" err="1"/>
              <a:t>Guttag</a:t>
            </a:r>
            <a:r>
              <a:rPr lang="en" b="1" u="sng" dirty="0"/>
              <a:t> </a:t>
            </a:r>
            <a:r>
              <a:rPr lang="en" dirty="0"/>
              <a:t>(2010). </a:t>
            </a:r>
            <a:r>
              <a:rPr lang="en-US" b="1" dirty="0"/>
              <a:t>Application of Machine Learning To Epileptic Seizure Detection</a:t>
            </a:r>
            <a:endParaRPr b="1"/>
          </a:p>
          <a:p>
            <a:pPr algn="l"/>
            <a:r>
              <a:rPr lang="en-US" b="1" u="sng" dirty="0" err="1"/>
              <a:t>Tulasi</a:t>
            </a:r>
            <a:r>
              <a:rPr lang="en-US" b="1" u="sng" dirty="0"/>
              <a:t> </a:t>
            </a:r>
            <a:r>
              <a:rPr lang="en-US" b="1" u="sng" dirty="0" err="1"/>
              <a:t>Pendyala</a:t>
            </a:r>
            <a:r>
              <a:rPr lang="en-US" b="1" u="sng" dirty="0"/>
              <a:t>, </a:t>
            </a:r>
            <a:r>
              <a:rPr lang="en-US" b="1" u="sng" dirty="0" err="1"/>
              <a:t>Anisa</a:t>
            </a:r>
            <a:r>
              <a:rPr lang="en-US" b="1" u="sng" dirty="0"/>
              <a:t> </a:t>
            </a:r>
            <a:r>
              <a:rPr lang="en-US" b="1" u="sng" dirty="0" err="1"/>
              <a:t>Fathima</a:t>
            </a:r>
            <a:r>
              <a:rPr lang="en-US" b="1" u="sng" dirty="0"/>
              <a:t> Mohammad &amp; </a:t>
            </a:r>
            <a:r>
              <a:rPr lang="en-US" b="1" u="sng" dirty="0" err="1"/>
              <a:t>Anitha</a:t>
            </a:r>
            <a:r>
              <a:rPr lang="en-US" b="1" u="sng" dirty="0"/>
              <a:t> </a:t>
            </a:r>
            <a:r>
              <a:rPr lang="en-US" b="1" u="sng" dirty="0" err="1"/>
              <a:t>Arumalla</a:t>
            </a:r>
            <a:r>
              <a:rPr lang="en-US" dirty="0"/>
              <a:t>.</a:t>
            </a:r>
            <a:r>
              <a:rPr lang="en" dirty="0"/>
              <a:t> (2022). </a:t>
            </a:r>
            <a:r>
              <a:rPr lang="en-US" b="1" dirty="0"/>
              <a:t>Seizure detection using SUPPORT VECTOR MACHINES(SVM) </a:t>
            </a:r>
            <a:endParaRPr b="1"/>
          </a:p>
          <a:p>
            <a:pPr algn="l"/>
            <a:r>
              <a:rPr lang="en-US" b="1" u="sng" dirty="0" err="1"/>
              <a:t>Nasir</a:t>
            </a:r>
            <a:r>
              <a:rPr lang="en-US" b="1" u="sng" dirty="0"/>
              <a:t> </a:t>
            </a:r>
            <a:r>
              <a:rPr lang="en-US" b="1" u="sng" dirty="0" err="1"/>
              <a:t>Hussain</a:t>
            </a:r>
            <a:r>
              <a:rPr lang="en-US" b="1" u="sng" dirty="0"/>
              <a:t> and Muhammad </a:t>
            </a:r>
            <a:r>
              <a:rPr lang="en-US" b="1" u="sng" dirty="0" err="1"/>
              <a:t>Khubeb</a:t>
            </a:r>
            <a:r>
              <a:rPr lang="en-US" b="1" u="sng" dirty="0"/>
              <a:t> </a:t>
            </a:r>
            <a:r>
              <a:rPr lang="en-US" b="1" u="sng" dirty="0" err="1"/>
              <a:t>Siddiqui</a:t>
            </a:r>
            <a:r>
              <a:rPr lang="en-US" b="1" u="sng" dirty="0"/>
              <a:t>. </a:t>
            </a:r>
            <a:r>
              <a:rPr lang="en" dirty="0"/>
              <a:t>(2022). </a:t>
            </a:r>
            <a:r>
              <a:rPr lang="en-US" b="1" dirty="0"/>
              <a:t>Application of Epileptic Seizure Detection Using Machine Learning Classifiers.</a:t>
            </a:r>
            <a:endParaRPr b="1"/>
          </a:p>
          <a:p>
            <a:pPr algn="l"/>
            <a:r>
              <a:rPr lang="en-US" b="1" u="sng" dirty="0"/>
              <a:t>Muhammad </a:t>
            </a:r>
            <a:r>
              <a:rPr lang="en-US" b="1" u="sng" dirty="0" err="1"/>
              <a:t>Shoaib</a:t>
            </a:r>
            <a:r>
              <a:rPr lang="en-US" b="1" u="sng" dirty="0"/>
              <a:t> </a:t>
            </a:r>
            <a:r>
              <a:rPr lang="en-US" b="1" u="sng" dirty="0" err="1"/>
              <a:t>Farooq</a:t>
            </a:r>
            <a:r>
              <a:rPr lang="en" b="1" u="sng" dirty="0"/>
              <a:t> </a:t>
            </a:r>
            <a:r>
              <a:rPr lang="en" dirty="0"/>
              <a:t>(2023</a:t>
            </a:r>
            <a:r>
              <a:rPr lang="en" b="1" dirty="0"/>
              <a:t>). </a:t>
            </a:r>
            <a:r>
              <a:rPr lang="en-US" b="1" dirty="0"/>
              <a:t>Epileptic Seizure Detection Using Machine Learning: Taxonomy, Opportunities, and Challenges.</a:t>
            </a:r>
          </a:p>
          <a:p>
            <a:pPr marL="457200" lvl="0" indent="-317500" algn="l" rtl="0">
              <a:spcBef>
                <a:spcPts val="0"/>
              </a:spcBef>
              <a:spcAft>
                <a:spcPts val="0"/>
              </a:spcAft>
              <a:buSzPts val="1400"/>
              <a:buChar char="●"/>
            </a:pPr>
            <a:endParaRPr/>
          </a:p>
          <a:p>
            <a:pPr marL="0" lvl="0" indent="0" algn="ctr" rtl="0">
              <a:spcBef>
                <a:spcPts val="0"/>
              </a:spcBef>
              <a:spcAft>
                <a:spcPts val="0"/>
              </a:spcAft>
              <a:buNone/>
            </a:pPr>
            <a:endParaRPr/>
          </a:p>
        </p:txBody>
      </p:sp>
      <p:sp>
        <p:nvSpPr>
          <p:cNvPr id="1189" name="Google Shape;1189;p56"/>
          <p:cNvSpPr/>
          <p:nvPr/>
        </p:nvSpPr>
        <p:spPr>
          <a:xfrm>
            <a:off x="188054" y="1444421"/>
            <a:ext cx="609300" cy="609300"/>
          </a:xfrm>
          <a:prstGeom prst="star4">
            <a:avLst>
              <a:gd name="adj" fmla="val 125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56"/>
          <p:cNvSpPr/>
          <p:nvPr/>
        </p:nvSpPr>
        <p:spPr>
          <a:xfrm>
            <a:off x="0" y="2064074"/>
            <a:ext cx="390300" cy="390300"/>
          </a:xfrm>
          <a:prstGeom prst="star4">
            <a:avLst>
              <a:gd name="adj" fmla="val 125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6"/>
          <p:cNvSpPr/>
          <p:nvPr/>
        </p:nvSpPr>
        <p:spPr>
          <a:xfrm>
            <a:off x="8235490" y="3495504"/>
            <a:ext cx="609300" cy="609300"/>
          </a:xfrm>
          <a:prstGeom prst="star4">
            <a:avLst>
              <a:gd name="adj" fmla="val 125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6"/>
          <p:cNvSpPr/>
          <p:nvPr/>
        </p:nvSpPr>
        <p:spPr>
          <a:xfrm>
            <a:off x="8753700" y="4017631"/>
            <a:ext cx="390300" cy="390300"/>
          </a:xfrm>
          <a:prstGeom prst="star4">
            <a:avLst>
              <a:gd name="adj" fmla="val 125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16"/>
        <p:cNvGrpSpPr/>
        <p:nvPr/>
      </p:nvGrpSpPr>
      <p:grpSpPr>
        <a:xfrm>
          <a:off x="0" y="0"/>
          <a:ext cx="0" cy="0"/>
          <a:chOff x="0" y="0"/>
          <a:chExt cx="0" cy="0"/>
        </a:xfrm>
      </p:grpSpPr>
      <p:sp>
        <p:nvSpPr>
          <p:cNvPr id="2317" name="Google Shape;2317;p60"/>
          <p:cNvSpPr txBox="1">
            <a:spLocks noGrp="1"/>
          </p:cNvSpPr>
          <p:nvPr>
            <p:ph type="title"/>
          </p:nvPr>
        </p:nvSpPr>
        <p:spPr>
          <a:xfrm>
            <a:off x="715100" y="502675"/>
            <a:ext cx="7713600" cy="490800"/>
          </a:xfrm>
          <a:prstGeom prst="rect">
            <a:avLst/>
          </a:prstGeom>
        </p:spPr>
        <p:txBody>
          <a:bodyPr spcFirstLastPara="1" wrap="square" lIns="91425" tIns="137150" rIns="91425" bIns="91425" anchor="ctr" anchorCtr="0">
            <a:noAutofit/>
          </a:bodyPr>
          <a:lstStyle/>
          <a:p>
            <a:pPr marL="0" lvl="0" indent="0" algn="ctr" rtl="0">
              <a:spcBef>
                <a:spcPts val="0"/>
              </a:spcBef>
              <a:spcAft>
                <a:spcPts val="0"/>
              </a:spcAft>
              <a:buNone/>
            </a:pPr>
            <a:r>
              <a:rPr lang="en"/>
              <a:t>Resources</a:t>
            </a:r>
            <a:endParaRPr/>
          </a:p>
        </p:txBody>
      </p:sp>
      <p:sp>
        <p:nvSpPr>
          <p:cNvPr id="2318" name="Google Shape;2318;p60"/>
          <p:cNvSpPr txBox="1">
            <a:spLocks noGrp="1"/>
          </p:cNvSpPr>
          <p:nvPr>
            <p:ph type="body" idx="1"/>
          </p:nvPr>
        </p:nvSpPr>
        <p:spPr>
          <a:xfrm>
            <a:off x="720000" y="1152475"/>
            <a:ext cx="5900100" cy="2937744"/>
          </a:xfrm>
          <a:prstGeom prst="rect">
            <a:avLst/>
          </a:prstGeom>
        </p:spPr>
        <p:txBody>
          <a:bodyPr spcFirstLastPara="1" wrap="square" lIns="91425" tIns="91425" rIns="91425" bIns="91425" anchor="t" anchorCtr="0">
            <a:noAutofit/>
          </a:bodyPr>
          <a:lstStyle/>
          <a:p>
            <a:pPr marL="0" indent="0">
              <a:lnSpc>
                <a:spcPct val="200000"/>
              </a:lnSpc>
            </a:pPr>
            <a:r>
              <a:rPr lang="en-US" dirty="0">
                <a:hlinkClick r:id="rId3"/>
              </a:rPr>
              <a:t>https://ieeexplore.ieee.org/stamp/stamp.jsp?arnumber=9740802</a:t>
            </a:r>
            <a:r>
              <a:rPr lang="en-US" dirty="0"/>
              <a:t>.</a:t>
            </a:r>
          </a:p>
          <a:p>
            <a:pPr marL="0" indent="0">
              <a:lnSpc>
                <a:spcPct val="200000"/>
              </a:lnSpc>
            </a:pPr>
            <a:r>
              <a:rPr lang="en-US" dirty="0">
                <a:hlinkClick r:id="rId4"/>
              </a:rPr>
              <a:t>https://icml.cc/Conferences/2010/papers/493.pdf</a:t>
            </a:r>
            <a:r>
              <a:rPr lang="en-US" dirty="0"/>
              <a:t>.</a:t>
            </a:r>
          </a:p>
          <a:p>
            <a:pPr marL="0" indent="0">
              <a:lnSpc>
                <a:spcPct val="200000"/>
              </a:lnSpc>
            </a:pPr>
            <a:r>
              <a:rPr lang="en-US" dirty="0">
                <a:hlinkClick r:id="rId5"/>
              </a:rPr>
              <a:t>https://braininformatics.springeropen.com/articles/10.1186/s40708-020-00105-1</a:t>
            </a:r>
            <a:r>
              <a:rPr lang="en-US" dirty="0"/>
              <a:t>.</a:t>
            </a:r>
          </a:p>
          <a:p>
            <a:pPr marL="0" indent="0">
              <a:lnSpc>
                <a:spcPct val="200000"/>
              </a:lnSpc>
            </a:pPr>
            <a:r>
              <a:rPr lang="en-US" dirty="0">
                <a:hlinkClick r:id="rId6"/>
              </a:rPr>
              <a:t>https://link.springer.com/chapter/10.1007/978-981-16-9650-3_22#author-information</a:t>
            </a:r>
            <a:r>
              <a:rPr lang="en-US" dirty="0"/>
              <a:t>.</a:t>
            </a:r>
          </a:p>
          <a:p>
            <a:pPr marL="0" indent="0">
              <a:lnSpc>
                <a:spcPct val="200000"/>
              </a:lnSpc>
            </a:pPr>
            <a:r>
              <a:rPr lang="en-US" dirty="0"/>
              <a:t>https://www.mdpi.com/2075-4418/13/6/1058.</a:t>
            </a:r>
          </a:p>
          <a:p>
            <a:pPr marL="0" indent="0">
              <a:lnSpc>
                <a:spcPct val="200000"/>
              </a:lnSpc>
            </a:pPr>
            <a:r>
              <a:rPr lang="en-US" dirty="0"/>
              <a:t> </a:t>
            </a:r>
            <a:r>
              <a:rPr lang="en-US" dirty="0">
                <a:hlinkClick r:id="rId7"/>
              </a:rPr>
              <a:t>https://www.frontiersin.org/articles/10.3389/fnins.2020.578126/full</a:t>
            </a:r>
            <a:r>
              <a:rPr lang="en-US" dirty="0"/>
              <a:t>.</a:t>
            </a:r>
          </a:p>
          <a:p>
            <a:pPr marL="0" indent="0"/>
            <a:endParaRPr/>
          </a:p>
        </p:txBody>
      </p:sp>
      <p:sp>
        <p:nvSpPr>
          <p:cNvPr id="2319" name="Google Shape;2319;p60"/>
          <p:cNvSpPr/>
          <p:nvPr/>
        </p:nvSpPr>
        <p:spPr>
          <a:xfrm>
            <a:off x="6430457" y="3223822"/>
            <a:ext cx="804300" cy="804300"/>
          </a:xfrm>
          <a:prstGeom prst="star4">
            <a:avLst>
              <a:gd name="adj" fmla="val 125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60"/>
          <p:cNvSpPr/>
          <p:nvPr/>
        </p:nvSpPr>
        <p:spPr>
          <a:xfrm>
            <a:off x="7401833" y="3992445"/>
            <a:ext cx="515100" cy="515100"/>
          </a:xfrm>
          <a:prstGeom prst="star4">
            <a:avLst>
              <a:gd name="adj" fmla="val 125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216;p57"/>
          <p:cNvGrpSpPr/>
          <p:nvPr/>
        </p:nvGrpSpPr>
        <p:grpSpPr>
          <a:xfrm flipH="1">
            <a:off x="5847760" y="1709846"/>
            <a:ext cx="3043250" cy="3433654"/>
            <a:chOff x="5053768" y="1709837"/>
            <a:chExt cx="3043250" cy="3433654"/>
          </a:xfrm>
        </p:grpSpPr>
        <p:grpSp>
          <p:nvGrpSpPr>
            <p:cNvPr id="5" name="Google Shape;1217;p57"/>
            <p:cNvGrpSpPr/>
            <p:nvPr/>
          </p:nvGrpSpPr>
          <p:grpSpPr>
            <a:xfrm>
              <a:off x="5053768" y="1709837"/>
              <a:ext cx="3043250" cy="3433654"/>
              <a:chOff x="399150" y="1454575"/>
              <a:chExt cx="1112950" cy="1255725"/>
            </a:xfrm>
          </p:grpSpPr>
          <p:sp>
            <p:nvSpPr>
              <p:cNvPr id="10" name="Google Shape;1218;p57"/>
              <p:cNvSpPr/>
              <p:nvPr/>
            </p:nvSpPr>
            <p:spPr>
              <a:xfrm>
                <a:off x="399150" y="1470550"/>
                <a:ext cx="1112950" cy="1239750"/>
              </a:xfrm>
              <a:custGeom>
                <a:avLst/>
                <a:gdLst/>
                <a:ahLst/>
                <a:cxnLst/>
                <a:rect l="l" t="t" r="r" b="b"/>
                <a:pathLst>
                  <a:path w="44518" h="49590" extrusionOk="0">
                    <a:moveTo>
                      <a:pt x="22616" y="0"/>
                    </a:moveTo>
                    <a:cubicBezTo>
                      <a:pt x="8278" y="0"/>
                      <a:pt x="5358" y="19501"/>
                      <a:pt x="12823" y="26004"/>
                    </a:cubicBezTo>
                    <a:cubicBezTo>
                      <a:pt x="17419" y="29992"/>
                      <a:pt x="16824" y="33933"/>
                      <a:pt x="15336" y="37386"/>
                    </a:cubicBezTo>
                    <a:cubicBezTo>
                      <a:pt x="14705" y="38850"/>
                      <a:pt x="5025" y="39196"/>
                      <a:pt x="3417" y="40601"/>
                    </a:cubicBezTo>
                    <a:cubicBezTo>
                      <a:pt x="0" y="43577"/>
                      <a:pt x="834" y="49590"/>
                      <a:pt x="834" y="49590"/>
                    </a:cubicBezTo>
                    <a:lnTo>
                      <a:pt x="44518" y="49590"/>
                    </a:lnTo>
                    <a:cubicBezTo>
                      <a:pt x="44518" y="47331"/>
                      <a:pt x="43786" y="39704"/>
                      <a:pt x="38820" y="39704"/>
                    </a:cubicBezTo>
                    <a:cubicBezTo>
                      <a:pt x="38759" y="39704"/>
                      <a:pt x="38698" y="39705"/>
                      <a:pt x="38636" y="39708"/>
                    </a:cubicBezTo>
                    <a:cubicBezTo>
                      <a:pt x="37696" y="39743"/>
                      <a:pt x="36843" y="39762"/>
                      <a:pt x="36068" y="39762"/>
                    </a:cubicBezTo>
                    <a:cubicBezTo>
                      <a:pt x="31171" y="39762"/>
                      <a:pt x="29389" y="39025"/>
                      <a:pt x="28361" y="37267"/>
                    </a:cubicBezTo>
                    <a:cubicBezTo>
                      <a:pt x="26837" y="34636"/>
                      <a:pt x="27539" y="30421"/>
                      <a:pt x="27718" y="30147"/>
                    </a:cubicBezTo>
                    <a:cubicBezTo>
                      <a:pt x="27813" y="30003"/>
                      <a:pt x="28516" y="29973"/>
                      <a:pt x="29486" y="29973"/>
                    </a:cubicBezTo>
                    <a:cubicBezTo>
                      <a:pt x="30172" y="29973"/>
                      <a:pt x="30990" y="29988"/>
                      <a:pt x="31821" y="29988"/>
                    </a:cubicBezTo>
                    <a:cubicBezTo>
                      <a:pt x="33791" y="29988"/>
                      <a:pt x="35831" y="29904"/>
                      <a:pt x="36326" y="29337"/>
                    </a:cubicBezTo>
                    <a:cubicBezTo>
                      <a:pt x="36922" y="28647"/>
                      <a:pt x="36672" y="19979"/>
                      <a:pt x="36672" y="19979"/>
                    </a:cubicBezTo>
                    <a:lnTo>
                      <a:pt x="40589" y="18658"/>
                    </a:lnTo>
                    <a:cubicBezTo>
                      <a:pt x="40589" y="18658"/>
                      <a:pt x="39112" y="11097"/>
                      <a:pt x="37886" y="7835"/>
                    </a:cubicBezTo>
                    <a:cubicBezTo>
                      <a:pt x="36672" y="4572"/>
                      <a:pt x="33290" y="48"/>
                      <a:pt x="22682" y="0"/>
                    </a:cubicBezTo>
                    <a:cubicBezTo>
                      <a:pt x="22660" y="0"/>
                      <a:pt x="22638" y="0"/>
                      <a:pt x="226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19;p57"/>
              <p:cNvSpPr/>
              <p:nvPr/>
            </p:nvSpPr>
            <p:spPr>
              <a:xfrm>
                <a:off x="546175" y="1454575"/>
                <a:ext cx="752500" cy="779875"/>
              </a:xfrm>
              <a:custGeom>
                <a:avLst/>
                <a:gdLst/>
                <a:ahLst/>
                <a:cxnLst/>
                <a:rect l="l" t="t" r="r" b="b"/>
                <a:pathLst>
                  <a:path w="30100" h="31195" extrusionOk="0">
                    <a:moveTo>
                      <a:pt x="17271" y="0"/>
                    </a:moveTo>
                    <a:cubicBezTo>
                      <a:pt x="15526" y="0"/>
                      <a:pt x="13622" y="246"/>
                      <a:pt x="11574" y="842"/>
                    </a:cubicBezTo>
                    <a:cubicBezTo>
                      <a:pt x="1" y="4211"/>
                      <a:pt x="1323" y="16094"/>
                      <a:pt x="1585" y="18987"/>
                    </a:cubicBezTo>
                    <a:cubicBezTo>
                      <a:pt x="1846" y="21880"/>
                      <a:pt x="1668" y="26702"/>
                      <a:pt x="3454" y="28964"/>
                    </a:cubicBezTo>
                    <a:cubicBezTo>
                      <a:pt x="4719" y="30575"/>
                      <a:pt x="10123" y="31194"/>
                      <a:pt x="13409" y="31194"/>
                    </a:cubicBezTo>
                    <a:cubicBezTo>
                      <a:pt x="14763" y="31194"/>
                      <a:pt x="15757" y="31089"/>
                      <a:pt x="15955" y="30905"/>
                    </a:cubicBezTo>
                    <a:cubicBezTo>
                      <a:pt x="16634" y="30274"/>
                      <a:pt x="15705" y="27500"/>
                      <a:pt x="15705" y="27500"/>
                    </a:cubicBezTo>
                    <a:cubicBezTo>
                      <a:pt x="15043" y="27844"/>
                      <a:pt x="14459" y="27997"/>
                      <a:pt x="13950" y="27997"/>
                    </a:cubicBezTo>
                    <a:cubicBezTo>
                      <a:pt x="11501" y="27997"/>
                      <a:pt x="10753" y="24480"/>
                      <a:pt x="11098" y="21868"/>
                    </a:cubicBezTo>
                    <a:cubicBezTo>
                      <a:pt x="11203" y="21072"/>
                      <a:pt x="11610" y="20802"/>
                      <a:pt x="12157" y="20802"/>
                    </a:cubicBezTo>
                    <a:cubicBezTo>
                      <a:pt x="13306" y="20802"/>
                      <a:pt x="15072" y="21996"/>
                      <a:pt x="15941" y="21996"/>
                    </a:cubicBezTo>
                    <a:cubicBezTo>
                      <a:pt x="16296" y="21996"/>
                      <a:pt x="16502" y="21797"/>
                      <a:pt x="16455" y="21237"/>
                    </a:cubicBezTo>
                    <a:cubicBezTo>
                      <a:pt x="16229" y="18665"/>
                      <a:pt x="21670" y="15236"/>
                      <a:pt x="24445" y="10069"/>
                    </a:cubicBezTo>
                    <a:cubicBezTo>
                      <a:pt x="26064" y="7021"/>
                      <a:pt x="30100" y="5307"/>
                      <a:pt x="30100" y="5307"/>
                    </a:cubicBezTo>
                    <a:cubicBezTo>
                      <a:pt x="30100" y="5307"/>
                      <a:pt x="25390" y="0"/>
                      <a:pt x="172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20;p57"/>
              <p:cNvSpPr/>
              <p:nvPr/>
            </p:nvSpPr>
            <p:spPr>
              <a:xfrm>
                <a:off x="1108150" y="1744700"/>
                <a:ext cx="138150" cy="141400"/>
              </a:xfrm>
              <a:custGeom>
                <a:avLst/>
                <a:gdLst/>
                <a:ahLst/>
                <a:cxnLst/>
                <a:rect l="l" t="t" r="r" b="b"/>
                <a:pathLst>
                  <a:path w="5526" h="5656" extrusionOk="0">
                    <a:moveTo>
                      <a:pt x="5525" y="0"/>
                    </a:moveTo>
                    <a:lnTo>
                      <a:pt x="1" y="3893"/>
                    </a:lnTo>
                    <a:lnTo>
                      <a:pt x="5525" y="5656"/>
                    </a:lnTo>
                    <a:lnTo>
                      <a:pt x="552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21;p57"/>
              <p:cNvSpPr/>
              <p:nvPr/>
            </p:nvSpPr>
            <p:spPr>
              <a:xfrm>
                <a:off x="1181100" y="1744700"/>
                <a:ext cx="65200" cy="141400"/>
              </a:xfrm>
              <a:custGeom>
                <a:avLst/>
                <a:gdLst/>
                <a:ahLst/>
                <a:cxnLst/>
                <a:rect l="l" t="t" r="r" b="b"/>
                <a:pathLst>
                  <a:path w="2608" h="5656" extrusionOk="0">
                    <a:moveTo>
                      <a:pt x="2607" y="0"/>
                    </a:moveTo>
                    <a:cubicBezTo>
                      <a:pt x="2607" y="0"/>
                      <a:pt x="0" y="1834"/>
                      <a:pt x="441" y="3298"/>
                    </a:cubicBezTo>
                    <a:cubicBezTo>
                      <a:pt x="893" y="4751"/>
                      <a:pt x="2607" y="5656"/>
                      <a:pt x="2607" y="5656"/>
                    </a:cubicBezTo>
                    <a:lnTo>
                      <a:pt x="26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22;p57"/>
              <p:cNvSpPr/>
              <p:nvPr/>
            </p:nvSpPr>
            <p:spPr>
              <a:xfrm>
                <a:off x="1157875" y="2062575"/>
                <a:ext cx="142000" cy="101050"/>
              </a:xfrm>
              <a:custGeom>
                <a:avLst/>
                <a:gdLst/>
                <a:ahLst/>
                <a:cxnLst/>
                <a:rect l="l" t="t" r="r" b="b"/>
                <a:pathLst>
                  <a:path w="5680" h="4042" extrusionOk="0">
                    <a:moveTo>
                      <a:pt x="0" y="1"/>
                    </a:moveTo>
                    <a:lnTo>
                      <a:pt x="0" y="1"/>
                    </a:lnTo>
                    <a:cubicBezTo>
                      <a:pt x="496" y="3038"/>
                      <a:pt x="1308" y="4042"/>
                      <a:pt x="2165" y="4042"/>
                    </a:cubicBezTo>
                    <a:cubicBezTo>
                      <a:pt x="3837" y="4042"/>
                      <a:pt x="5680" y="215"/>
                      <a:pt x="5680" y="215"/>
                    </a:cubicBezTo>
                    <a:lnTo>
                      <a:pt x="5680" y="215"/>
                    </a:lnTo>
                    <a:cubicBezTo>
                      <a:pt x="4749" y="648"/>
                      <a:pt x="3861" y="799"/>
                      <a:pt x="3075" y="799"/>
                    </a:cubicBezTo>
                    <a:cubicBezTo>
                      <a:pt x="1267" y="799"/>
                      <a:pt x="0"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1223;p57"/>
            <p:cNvSpPr/>
            <p:nvPr/>
          </p:nvSpPr>
          <p:spPr>
            <a:xfrm rot="-5400000">
              <a:off x="5822143" y="1896306"/>
              <a:ext cx="1250062" cy="988973"/>
            </a:xfrm>
            <a:custGeom>
              <a:avLst/>
              <a:gdLst/>
              <a:ahLst/>
              <a:cxnLst/>
              <a:rect l="l" t="t" r="r" b="b"/>
              <a:pathLst>
                <a:path w="39840" h="31519" extrusionOk="0">
                  <a:moveTo>
                    <a:pt x="18077" y="1"/>
                  </a:moveTo>
                  <a:cubicBezTo>
                    <a:pt x="14423" y="1"/>
                    <a:pt x="11764" y="877"/>
                    <a:pt x="11764" y="877"/>
                  </a:cubicBezTo>
                  <a:cubicBezTo>
                    <a:pt x="3680" y="2627"/>
                    <a:pt x="1" y="16820"/>
                    <a:pt x="11943" y="21796"/>
                  </a:cubicBezTo>
                  <a:cubicBezTo>
                    <a:pt x="18836" y="24654"/>
                    <a:pt x="14967" y="31167"/>
                    <a:pt x="24801" y="31512"/>
                  </a:cubicBezTo>
                  <a:cubicBezTo>
                    <a:pt x="24922" y="31516"/>
                    <a:pt x="25042" y="31518"/>
                    <a:pt x="25161" y="31518"/>
                  </a:cubicBezTo>
                  <a:cubicBezTo>
                    <a:pt x="34683" y="31518"/>
                    <a:pt x="39839" y="18463"/>
                    <a:pt x="34136" y="8985"/>
                  </a:cubicBezTo>
                  <a:cubicBezTo>
                    <a:pt x="29680" y="1581"/>
                    <a:pt x="22982" y="1"/>
                    <a:pt x="180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1224;p57"/>
            <p:cNvGrpSpPr/>
            <p:nvPr/>
          </p:nvGrpSpPr>
          <p:grpSpPr>
            <a:xfrm flipH="1">
              <a:off x="6121152" y="2024537"/>
              <a:ext cx="522640" cy="732514"/>
              <a:chOff x="1201025" y="2381975"/>
              <a:chExt cx="379550" cy="531925"/>
            </a:xfrm>
          </p:grpSpPr>
          <p:sp>
            <p:nvSpPr>
              <p:cNvPr id="8" name="Google Shape;1225;p57"/>
              <p:cNvSpPr/>
              <p:nvPr/>
            </p:nvSpPr>
            <p:spPr>
              <a:xfrm>
                <a:off x="1201025" y="2381975"/>
                <a:ext cx="379550" cy="262400"/>
              </a:xfrm>
              <a:custGeom>
                <a:avLst/>
                <a:gdLst/>
                <a:ahLst/>
                <a:cxnLst/>
                <a:rect l="l" t="t" r="r" b="b"/>
                <a:pathLst>
                  <a:path w="15182" h="10496" extrusionOk="0">
                    <a:moveTo>
                      <a:pt x="7311" y="0"/>
                    </a:moveTo>
                    <a:cubicBezTo>
                      <a:pt x="6263" y="0"/>
                      <a:pt x="5394" y="798"/>
                      <a:pt x="5287" y="1810"/>
                    </a:cubicBezTo>
                    <a:cubicBezTo>
                      <a:pt x="5073" y="1739"/>
                      <a:pt x="4847" y="1691"/>
                      <a:pt x="4597" y="1691"/>
                    </a:cubicBezTo>
                    <a:cubicBezTo>
                      <a:pt x="3477" y="1691"/>
                      <a:pt x="2561" y="2608"/>
                      <a:pt x="2561" y="3727"/>
                    </a:cubicBezTo>
                    <a:cubicBezTo>
                      <a:pt x="2561" y="3727"/>
                      <a:pt x="2572" y="3739"/>
                      <a:pt x="2572" y="3739"/>
                    </a:cubicBezTo>
                    <a:cubicBezTo>
                      <a:pt x="1120" y="3894"/>
                      <a:pt x="1" y="4894"/>
                      <a:pt x="1" y="6120"/>
                    </a:cubicBezTo>
                    <a:cubicBezTo>
                      <a:pt x="1" y="7323"/>
                      <a:pt x="1096" y="8323"/>
                      <a:pt x="2501" y="8489"/>
                    </a:cubicBezTo>
                    <a:cubicBezTo>
                      <a:pt x="2608" y="8739"/>
                      <a:pt x="2751" y="8978"/>
                      <a:pt x="2965" y="9180"/>
                    </a:cubicBezTo>
                    <a:cubicBezTo>
                      <a:pt x="3359" y="9580"/>
                      <a:pt x="3876" y="9781"/>
                      <a:pt x="4393" y="9781"/>
                    </a:cubicBezTo>
                    <a:cubicBezTo>
                      <a:pt x="4844" y="9781"/>
                      <a:pt x="5296" y="9628"/>
                      <a:pt x="5668" y="9323"/>
                    </a:cubicBezTo>
                    <a:cubicBezTo>
                      <a:pt x="5775" y="9537"/>
                      <a:pt x="5906" y="9728"/>
                      <a:pt x="6073" y="9906"/>
                    </a:cubicBezTo>
                    <a:cubicBezTo>
                      <a:pt x="6472" y="10299"/>
                      <a:pt x="6993" y="10496"/>
                      <a:pt x="7514" y="10496"/>
                    </a:cubicBezTo>
                    <a:cubicBezTo>
                      <a:pt x="8034" y="10496"/>
                      <a:pt x="8555" y="10299"/>
                      <a:pt x="8954" y="9906"/>
                    </a:cubicBezTo>
                    <a:cubicBezTo>
                      <a:pt x="9049" y="9799"/>
                      <a:pt x="9145" y="9680"/>
                      <a:pt x="9216" y="9561"/>
                    </a:cubicBezTo>
                    <a:cubicBezTo>
                      <a:pt x="9504" y="9705"/>
                      <a:pt x="9819" y="9777"/>
                      <a:pt x="10133" y="9777"/>
                    </a:cubicBezTo>
                    <a:cubicBezTo>
                      <a:pt x="10652" y="9777"/>
                      <a:pt x="11169" y="9580"/>
                      <a:pt x="11562" y="9180"/>
                    </a:cubicBezTo>
                    <a:cubicBezTo>
                      <a:pt x="11764" y="8990"/>
                      <a:pt x="11919" y="8751"/>
                      <a:pt x="12014" y="8513"/>
                    </a:cubicBezTo>
                    <a:lnTo>
                      <a:pt x="12264" y="8513"/>
                    </a:lnTo>
                    <a:cubicBezTo>
                      <a:pt x="13872" y="8513"/>
                      <a:pt x="15181" y="7442"/>
                      <a:pt x="15181" y="6120"/>
                    </a:cubicBezTo>
                    <a:cubicBezTo>
                      <a:pt x="15181" y="4822"/>
                      <a:pt x="13931" y="3775"/>
                      <a:pt x="12359" y="3727"/>
                    </a:cubicBezTo>
                    <a:cubicBezTo>
                      <a:pt x="12359" y="2608"/>
                      <a:pt x="11455" y="1691"/>
                      <a:pt x="10335" y="1691"/>
                    </a:cubicBezTo>
                    <a:cubicBezTo>
                      <a:pt x="9966" y="1691"/>
                      <a:pt x="9633" y="1786"/>
                      <a:pt x="9335" y="1953"/>
                    </a:cubicBezTo>
                    <a:cubicBezTo>
                      <a:pt x="9300" y="869"/>
                      <a:pt x="8407" y="0"/>
                      <a:pt x="73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26;p57"/>
              <p:cNvSpPr/>
              <p:nvPr/>
            </p:nvSpPr>
            <p:spPr>
              <a:xfrm>
                <a:off x="1324850" y="2659975"/>
                <a:ext cx="145275" cy="253925"/>
              </a:xfrm>
              <a:custGeom>
                <a:avLst/>
                <a:gdLst/>
                <a:ahLst/>
                <a:cxnLst/>
                <a:rect l="l" t="t" r="r" b="b"/>
                <a:pathLst>
                  <a:path w="5811" h="10157" extrusionOk="0">
                    <a:moveTo>
                      <a:pt x="1370" y="1"/>
                    </a:moveTo>
                    <a:lnTo>
                      <a:pt x="1" y="5097"/>
                    </a:lnTo>
                    <a:lnTo>
                      <a:pt x="2906" y="5382"/>
                    </a:lnTo>
                    <a:lnTo>
                      <a:pt x="2358" y="10157"/>
                    </a:lnTo>
                    <a:lnTo>
                      <a:pt x="5811" y="3180"/>
                    </a:lnTo>
                    <a:lnTo>
                      <a:pt x="3620" y="3037"/>
                    </a:lnTo>
                    <a:lnTo>
                      <a:pt x="46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 name="Google Shape;1214;p57"/>
          <p:cNvSpPr/>
          <p:nvPr/>
        </p:nvSpPr>
        <p:spPr>
          <a:xfrm>
            <a:off x="4832737" y="230352"/>
            <a:ext cx="609300" cy="609300"/>
          </a:xfrm>
          <a:prstGeom prst="star4">
            <a:avLst>
              <a:gd name="adj" fmla="val 125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15;p57"/>
          <p:cNvSpPr/>
          <p:nvPr/>
        </p:nvSpPr>
        <p:spPr>
          <a:xfrm>
            <a:off x="5442028" y="715834"/>
            <a:ext cx="390300" cy="390300"/>
          </a:xfrm>
          <a:prstGeom prst="star4">
            <a:avLst>
              <a:gd name="adj" fmla="val 125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97;p57"/>
          <p:cNvSpPr txBox="1">
            <a:spLocks/>
          </p:cNvSpPr>
          <p:nvPr/>
        </p:nvSpPr>
        <p:spPr>
          <a:xfrm>
            <a:off x="1206713" y="1449400"/>
            <a:ext cx="3266966" cy="9978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3500"/>
              <a:buFont typeface="Anton"/>
              <a:buNone/>
              <a:tabLst/>
              <a:defRPr/>
            </a:pPr>
            <a:r>
              <a:rPr kumimoji="0" lang="en-US" sz="6600" b="0" i="0" u="none" strike="noStrike" kern="0" cap="none" spc="0" normalizeH="0" baseline="0" noProof="0" dirty="0">
                <a:ln>
                  <a:noFill/>
                </a:ln>
                <a:solidFill>
                  <a:schemeClr val="dk1"/>
                </a:solidFill>
                <a:effectLst/>
                <a:uLnTx/>
                <a:uFillTx/>
                <a:latin typeface="Anton"/>
                <a:ea typeface="Anton"/>
                <a:cs typeface="Anton"/>
                <a:sym typeface="Anton"/>
              </a:rPr>
              <a:t>Thanks!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2"/>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err="1">
                <a:solidFill>
                  <a:schemeClr val="dk1"/>
                </a:solidFill>
              </a:rPr>
              <a:t>Membes</a:t>
            </a:r>
            <a:r>
              <a:rPr lang="en-US" sz="2400" b="1" dirty="0">
                <a:solidFill>
                  <a:schemeClr val="dk1"/>
                </a:solidFill>
              </a:rPr>
              <a:t>:</a:t>
            </a:r>
          </a:p>
          <a:p>
            <a:pPr marL="0" lvl="0" indent="0">
              <a:lnSpc>
                <a:spcPct val="150000"/>
              </a:lnSpc>
              <a:buFont typeface="Wingdings" pitchFamily="2" charset="2"/>
              <a:buChar char="v"/>
            </a:pPr>
            <a:r>
              <a:rPr lang="fr-FR" sz="1600" b="1" dirty="0" err="1">
                <a:solidFill>
                  <a:schemeClr val="tx1"/>
                </a:solidFill>
                <a:latin typeface="Arial" pitchFamily="34" charset="0"/>
                <a:cs typeface="Arial" pitchFamily="34" charset="0"/>
              </a:rPr>
              <a:t>Yogendra</a:t>
            </a:r>
            <a:r>
              <a:rPr lang="fr-FR" sz="1600" b="1" dirty="0">
                <a:solidFill>
                  <a:schemeClr val="tx1"/>
                </a:solidFill>
                <a:latin typeface="Arial" pitchFamily="34" charset="0"/>
                <a:cs typeface="Arial" pitchFamily="34" charset="0"/>
              </a:rPr>
              <a:t> Naidu  </a:t>
            </a:r>
            <a:r>
              <a:rPr lang="fr-FR" sz="1600" b="1" dirty="0" smtClean="0">
                <a:solidFill>
                  <a:schemeClr val="tx1"/>
                </a:solidFill>
                <a:latin typeface="Arial" pitchFamily="34" charset="0"/>
                <a:cs typeface="Arial" pitchFamily="34" charset="0"/>
              </a:rPr>
              <a:t>(21BTRCD028).</a:t>
            </a:r>
            <a:endParaRPr lang="fr-FR" sz="1600" b="1" dirty="0">
              <a:solidFill>
                <a:schemeClr val="tx1"/>
              </a:solidFill>
              <a:latin typeface="Arial" pitchFamily="34" charset="0"/>
              <a:cs typeface="Arial" pitchFamily="34" charset="0"/>
            </a:endParaRPr>
          </a:p>
          <a:p>
            <a:pPr marL="0" lvl="0" indent="0">
              <a:lnSpc>
                <a:spcPct val="150000"/>
              </a:lnSpc>
              <a:buFont typeface="Wingdings" pitchFamily="2" charset="2"/>
              <a:buChar char="v"/>
            </a:pPr>
            <a:r>
              <a:rPr lang="en-US" sz="1600" b="1" dirty="0">
                <a:solidFill>
                  <a:schemeClr val="tx1"/>
                </a:solidFill>
                <a:latin typeface="Arial" pitchFamily="34" charset="0"/>
                <a:cs typeface="Arial" pitchFamily="34" charset="0"/>
              </a:rPr>
              <a:t>Amen </a:t>
            </a:r>
            <a:r>
              <a:rPr lang="en-US" sz="1600" b="1" dirty="0" err="1" smtClean="0">
                <a:solidFill>
                  <a:schemeClr val="tx1"/>
                </a:solidFill>
                <a:latin typeface="Arial" pitchFamily="34" charset="0"/>
                <a:cs typeface="Arial" pitchFamily="34" charset="0"/>
              </a:rPr>
              <a:t>Asfaw</a:t>
            </a:r>
            <a:r>
              <a:rPr lang="en-US" sz="1600" b="1" dirty="0" smtClean="0">
                <a:solidFill>
                  <a:schemeClr val="tx1"/>
                </a:solidFill>
                <a:latin typeface="Arial" pitchFamily="34" charset="0"/>
                <a:cs typeface="Arial" pitchFamily="34" charset="0"/>
              </a:rPr>
              <a:t>        (21BTRCD058).</a:t>
            </a:r>
            <a:endParaRPr lang="en-US" sz="1600" b="1" dirty="0">
              <a:solidFill>
                <a:schemeClr val="tx1"/>
              </a:solidFill>
              <a:latin typeface="Arial" pitchFamily="34" charset="0"/>
              <a:cs typeface="Arial" pitchFamily="34" charset="0"/>
            </a:endParaRPr>
          </a:p>
          <a:p>
            <a:pPr marL="0" lvl="0" indent="0">
              <a:lnSpc>
                <a:spcPct val="150000"/>
              </a:lnSpc>
              <a:buFont typeface="Wingdings" pitchFamily="2" charset="2"/>
              <a:buChar char="v"/>
            </a:pPr>
            <a:r>
              <a:rPr lang="es-ES" sz="1600" b="1" dirty="0" err="1">
                <a:solidFill>
                  <a:schemeClr val="tx1"/>
                </a:solidFill>
                <a:latin typeface="Arial" pitchFamily="34" charset="0"/>
                <a:cs typeface="Arial" pitchFamily="34" charset="0"/>
              </a:rPr>
              <a:t>Chandon</a:t>
            </a:r>
            <a:r>
              <a:rPr lang="es-ES" sz="1600" b="1" dirty="0">
                <a:solidFill>
                  <a:schemeClr val="tx1"/>
                </a:solidFill>
                <a:latin typeface="Arial" pitchFamily="34" charset="0"/>
                <a:cs typeface="Arial" pitchFamily="34" charset="0"/>
              </a:rPr>
              <a:t> </a:t>
            </a:r>
            <a:r>
              <a:rPr lang="es-ES" sz="1600" b="1" dirty="0" err="1">
                <a:solidFill>
                  <a:schemeClr val="tx1"/>
                </a:solidFill>
                <a:latin typeface="Arial" pitchFamily="34" charset="0"/>
                <a:cs typeface="Arial" pitchFamily="34" charset="0"/>
              </a:rPr>
              <a:t>Kumar</a:t>
            </a:r>
            <a:r>
              <a:rPr lang="es-ES" sz="1600" b="1" dirty="0">
                <a:solidFill>
                  <a:schemeClr val="tx1"/>
                </a:solidFill>
                <a:latin typeface="Arial" pitchFamily="34" charset="0"/>
                <a:cs typeface="Arial" pitchFamily="34" charset="0"/>
              </a:rPr>
              <a:t> </a:t>
            </a:r>
            <a:r>
              <a:rPr lang="es-ES" sz="1600" b="1" dirty="0" smtClean="0">
                <a:solidFill>
                  <a:schemeClr val="tx1"/>
                </a:solidFill>
                <a:latin typeface="Arial" pitchFamily="34" charset="0"/>
                <a:cs typeface="Arial" pitchFamily="34" charset="0"/>
              </a:rPr>
              <a:t> (21BTRCD057).</a:t>
            </a:r>
            <a:endParaRPr lang="es-ES" sz="1600" b="1" dirty="0">
              <a:solidFill>
                <a:schemeClr val="tx1"/>
              </a:solidFill>
              <a:latin typeface="Arial" pitchFamily="34" charset="0"/>
              <a:cs typeface="Arial" pitchFamily="34" charset="0"/>
            </a:endParaRPr>
          </a:p>
          <a:p>
            <a:pPr marL="0" lvl="0" indent="0">
              <a:lnSpc>
                <a:spcPct val="150000"/>
              </a:lnSpc>
              <a:buFont typeface="Wingdings" pitchFamily="2" charset="2"/>
              <a:buChar char="v"/>
            </a:pPr>
            <a:r>
              <a:rPr lang="en-US" sz="1600" b="1" dirty="0" err="1">
                <a:solidFill>
                  <a:schemeClr val="tx1"/>
                </a:solidFill>
                <a:latin typeface="Arial" pitchFamily="34" charset="0"/>
                <a:cs typeface="Arial" pitchFamily="34" charset="0"/>
              </a:rPr>
              <a:t>Prabal</a:t>
            </a:r>
            <a:r>
              <a:rPr lang="en-US" sz="1600" b="1" dirty="0">
                <a:solidFill>
                  <a:schemeClr val="tx1"/>
                </a:solidFill>
                <a:latin typeface="Arial" pitchFamily="34" charset="0"/>
                <a:cs typeface="Arial" pitchFamily="34" charset="0"/>
              </a:rPr>
              <a:t> </a:t>
            </a:r>
            <a:r>
              <a:rPr lang="en-US" sz="1600" b="1" dirty="0" err="1">
                <a:solidFill>
                  <a:schemeClr val="tx1"/>
                </a:solidFill>
                <a:latin typeface="Arial" pitchFamily="34" charset="0"/>
                <a:cs typeface="Arial" pitchFamily="34" charset="0"/>
              </a:rPr>
              <a:t>Dhar</a:t>
            </a:r>
            <a:r>
              <a:rPr lang="en-US" sz="1600" b="1" dirty="0">
                <a:solidFill>
                  <a:schemeClr val="tx1"/>
                </a:solidFill>
                <a:latin typeface="Arial" pitchFamily="34" charset="0"/>
                <a:cs typeface="Arial" pitchFamily="34" charset="0"/>
              </a:rPr>
              <a:t>  </a:t>
            </a:r>
            <a:r>
              <a:rPr lang="en-US" sz="1600" b="1" dirty="0" smtClean="0">
                <a:solidFill>
                  <a:schemeClr val="tx1"/>
                </a:solidFill>
                <a:latin typeface="Arial" pitchFamily="34" charset="0"/>
                <a:cs typeface="Arial" pitchFamily="34" charset="0"/>
              </a:rPr>
              <a:t>       (</a:t>
            </a:r>
            <a:r>
              <a:rPr lang="en-US" sz="1600" b="1" dirty="0">
                <a:solidFill>
                  <a:schemeClr val="tx1"/>
                </a:solidFill>
                <a:latin typeface="Arial" pitchFamily="34" charset="0"/>
                <a:cs typeface="Arial" pitchFamily="34" charset="0"/>
              </a:rPr>
              <a:t>21BTRCD056).</a:t>
            </a:r>
          </a:p>
          <a:p>
            <a:pPr marL="0" lvl="0" indent="0">
              <a:lnSpc>
                <a:spcPct val="150000"/>
              </a:lnSpc>
              <a:buFont typeface="Wingdings" pitchFamily="2" charset="2"/>
              <a:buChar char="v"/>
            </a:pPr>
            <a:r>
              <a:rPr lang="en-US" sz="1600" b="1" dirty="0" err="1" smtClean="0">
                <a:solidFill>
                  <a:schemeClr val="tx1"/>
                </a:solidFill>
                <a:latin typeface="Arial" pitchFamily="34" charset="0"/>
                <a:cs typeface="Arial" pitchFamily="34" charset="0"/>
              </a:rPr>
              <a:t>Veerendra.G</a:t>
            </a:r>
            <a:r>
              <a:rPr lang="en-US" sz="1600" b="1" dirty="0" smtClean="0">
                <a:solidFill>
                  <a:schemeClr val="tx1"/>
                </a:solidFill>
                <a:latin typeface="Arial" pitchFamily="34" charset="0"/>
                <a:cs typeface="Arial" pitchFamily="34" charset="0"/>
              </a:rPr>
              <a:t>        (21BTRCD038).</a:t>
            </a:r>
            <a:endParaRPr lang="en-US" sz="1600" b="1" dirty="0">
              <a:solidFill>
                <a:schemeClr val="tx1"/>
              </a:solidFill>
              <a:latin typeface="Arial" pitchFamily="34" charset="0"/>
              <a:cs typeface="Arial" pitchFamily="34" charset="0"/>
            </a:endParaRPr>
          </a:p>
          <a:p>
            <a:pPr marL="0" lvl="0" indent="0">
              <a:lnSpc>
                <a:spcPct val="150000"/>
              </a:lnSpc>
              <a:buFont typeface="Wingdings" pitchFamily="2" charset="2"/>
              <a:buChar char="v"/>
            </a:pPr>
            <a:r>
              <a:rPr lang="en-US" sz="1600" b="1" dirty="0" err="1">
                <a:solidFill>
                  <a:schemeClr val="tx1"/>
                </a:solidFill>
                <a:latin typeface="Arial" pitchFamily="34" charset="0"/>
                <a:cs typeface="Arial" pitchFamily="34" charset="0"/>
              </a:rPr>
              <a:t>Sajjad</a:t>
            </a:r>
            <a:r>
              <a:rPr lang="en-US" sz="1600" b="1" dirty="0">
                <a:solidFill>
                  <a:schemeClr val="tx1"/>
                </a:solidFill>
                <a:latin typeface="Arial" pitchFamily="34" charset="0"/>
                <a:cs typeface="Arial" pitchFamily="34" charset="0"/>
              </a:rPr>
              <a:t> Ali </a:t>
            </a:r>
            <a:r>
              <a:rPr lang="en-US" sz="1600" b="1" dirty="0" smtClean="0">
                <a:solidFill>
                  <a:schemeClr val="tx1"/>
                </a:solidFill>
                <a:latin typeface="Arial" pitchFamily="34" charset="0"/>
                <a:cs typeface="Arial" pitchFamily="34" charset="0"/>
              </a:rPr>
              <a:t>           (21BTRCD064 </a:t>
            </a:r>
            <a:r>
              <a:rPr lang="en-US" sz="1600" b="1" dirty="0">
                <a:solidFill>
                  <a:schemeClr val="tx1"/>
                </a:solidFill>
                <a:latin typeface="Arial" pitchFamily="34" charset="0"/>
                <a:cs typeface="Arial" pitchFamily="34" charset="0"/>
              </a:rPr>
              <a:t>).</a:t>
            </a:r>
          </a:p>
          <a:p>
            <a:pPr marL="0" lvl="0" indent="0" algn="l" rtl="0">
              <a:spcBef>
                <a:spcPts val="0"/>
              </a:spcBef>
              <a:spcAft>
                <a:spcPts val="0"/>
              </a:spcAft>
              <a:buNone/>
            </a:pPr>
            <a:endParaRPr sz="1600" dirty="0">
              <a:solidFill>
                <a:schemeClr val="dk1"/>
              </a:solidFill>
            </a:endParaRPr>
          </a:p>
        </p:txBody>
      </p:sp>
      <p:sp>
        <p:nvSpPr>
          <p:cNvPr id="248" name="Google Shape;248;p32"/>
          <p:cNvSpPr/>
          <p:nvPr/>
        </p:nvSpPr>
        <p:spPr>
          <a:xfrm>
            <a:off x="225725" y="4120600"/>
            <a:ext cx="290400" cy="290400"/>
          </a:xfrm>
          <a:prstGeom prst="star4">
            <a:avLst>
              <a:gd name="adj" fmla="val 125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2"/>
          <p:cNvSpPr/>
          <p:nvPr/>
        </p:nvSpPr>
        <p:spPr>
          <a:xfrm>
            <a:off x="440900" y="3640325"/>
            <a:ext cx="274200" cy="274200"/>
          </a:xfrm>
          <a:prstGeom prst="star4">
            <a:avLst>
              <a:gd name="adj" fmla="val 125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3"/>
          <p:cNvSpPr txBox="1">
            <a:spLocks noGrp="1"/>
          </p:cNvSpPr>
          <p:nvPr>
            <p:ph type="title"/>
          </p:nvPr>
        </p:nvSpPr>
        <p:spPr>
          <a:xfrm>
            <a:off x="1368929" y="1184794"/>
            <a:ext cx="2336400" cy="527700"/>
          </a:xfrm>
          <a:prstGeom prst="rect">
            <a:avLst/>
          </a:prstGeom>
        </p:spPr>
        <p:txBody>
          <a:bodyPr spcFirstLastPara="1" wrap="square" lIns="91425" tIns="91425" rIns="91425" bIns="91425" anchor="ctr" anchorCtr="0">
            <a:noAutofit/>
          </a:bodyPr>
          <a:lstStyle/>
          <a:p>
            <a:r>
              <a:rPr lang="en-US" dirty="0">
                <a:latin typeface="Arial" pitchFamily="34" charset="0"/>
                <a:cs typeface="Arial" pitchFamily="34" charset="0"/>
              </a:rPr>
              <a:t>Introduction.</a:t>
            </a:r>
          </a:p>
        </p:txBody>
      </p:sp>
      <p:sp>
        <p:nvSpPr>
          <p:cNvPr id="255" name="Google Shape;255;p33"/>
          <p:cNvSpPr txBox="1">
            <a:spLocks noGrp="1"/>
          </p:cNvSpPr>
          <p:nvPr>
            <p:ph type="title" idx="2"/>
          </p:nvPr>
        </p:nvSpPr>
        <p:spPr>
          <a:xfrm>
            <a:off x="661007" y="1149600"/>
            <a:ext cx="1275300" cy="593400"/>
          </a:xfrm>
          <a:prstGeom prst="rect">
            <a:avLst/>
          </a:prstGeom>
        </p:spPr>
        <p:txBody>
          <a:bodyPr spcFirstLastPara="1" wrap="square" lIns="91425" tIns="91425" rIns="91425" bIns="91425" anchor="ctr" anchorCtr="0">
            <a:noAutofit/>
          </a:bodyPr>
          <a:lstStyle/>
          <a:p>
            <a:pPr lvl="0" algn="l" rtl="0">
              <a:spcBef>
                <a:spcPts val="0"/>
              </a:spcBef>
              <a:spcAft>
                <a:spcPts val="0"/>
              </a:spcAft>
              <a:buNone/>
              <a:tabLst>
                <a:tab pos="571500" algn="l"/>
              </a:tabLst>
            </a:pPr>
            <a:r>
              <a:rPr lang="en" dirty="0">
                <a:latin typeface="+mj-lt"/>
              </a:rPr>
              <a:t>01.</a:t>
            </a:r>
            <a:endParaRPr dirty="0">
              <a:latin typeface="+mj-lt"/>
            </a:endParaRPr>
          </a:p>
        </p:txBody>
      </p:sp>
      <p:sp>
        <p:nvSpPr>
          <p:cNvPr id="257" name="Google Shape;257;p33"/>
          <p:cNvSpPr txBox="1">
            <a:spLocks noGrp="1"/>
          </p:cNvSpPr>
          <p:nvPr>
            <p:ph type="title" idx="3"/>
          </p:nvPr>
        </p:nvSpPr>
        <p:spPr>
          <a:xfrm>
            <a:off x="1364322" y="1755065"/>
            <a:ext cx="2336400" cy="527700"/>
          </a:xfrm>
          <a:prstGeom prst="rect">
            <a:avLst/>
          </a:prstGeom>
        </p:spPr>
        <p:txBody>
          <a:bodyPr spcFirstLastPara="1" wrap="square" lIns="91425" tIns="91425" rIns="91425" bIns="91425" anchor="ctr" anchorCtr="0">
            <a:noAutofit/>
          </a:bodyPr>
          <a:lstStyle/>
          <a:p>
            <a:r>
              <a:rPr lang="en-US" dirty="0">
                <a:latin typeface="Arial" pitchFamily="34" charset="0"/>
                <a:cs typeface="Arial" pitchFamily="34" charset="0"/>
              </a:rPr>
              <a:t>Literature review.</a:t>
            </a:r>
          </a:p>
        </p:txBody>
      </p:sp>
      <p:sp>
        <p:nvSpPr>
          <p:cNvPr id="258" name="Google Shape;258;p33"/>
          <p:cNvSpPr txBox="1">
            <a:spLocks noGrp="1"/>
          </p:cNvSpPr>
          <p:nvPr>
            <p:ph type="title" idx="4"/>
          </p:nvPr>
        </p:nvSpPr>
        <p:spPr>
          <a:xfrm>
            <a:off x="646568" y="1739536"/>
            <a:ext cx="12753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mj-lt"/>
              </a:rPr>
              <a:t>02.</a:t>
            </a:r>
            <a:endParaRPr dirty="0">
              <a:latin typeface="+mj-lt"/>
            </a:endParaRPr>
          </a:p>
        </p:txBody>
      </p:sp>
      <p:sp>
        <p:nvSpPr>
          <p:cNvPr id="260" name="Google Shape;260;p33"/>
          <p:cNvSpPr txBox="1">
            <a:spLocks noGrp="1"/>
          </p:cNvSpPr>
          <p:nvPr>
            <p:ph type="title" idx="6"/>
          </p:nvPr>
        </p:nvSpPr>
        <p:spPr>
          <a:xfrm>
            <a:off x="1359716" y="2335168"/>
            <a:ext cx="2406038" cy="527700"/>
          </a:xfrm>
          <a:prstGeom prst="rect">
            <a:avLst/>
          </a:prstGeom>
        </p:spPr>
        <p:txBody>
          <a:bodyPr spcFirstLastPara="1" wrap="square" lIns="91425" tIns="91425" rIns="91425" bIns="91425" anchor="ctr" anchorCtr="0">
            <a:noAutofit/>
          </a:bodyPr>
          <a:lstStyle/>
          <a:p>
            <a:r>
              <a:rPr lang="en-US" dirty="0">
                <a:latin typeface="Arial" pitchFamily="34" charset="0"/>
                <a:cs typeface="Arial" pitchFamily="34" charset="0"/>
              </a:rPr>
              <a:t>Problem statement</a:t>
            </a:r>
            <a:r>
              <a:rPr lang="en-US" dirty="0">
                <a:latin typeface="+mn-lt"/>
              </a:rPr>
              <a:t>.</a:t>
            </a:r>
          </a:p>
        </p:txBody>
      </p:sp>
      <p:sp>
        <p:nvSpPr>
          <p:cNvPr id="261" name="Google Shape;261;p33"/>
          <p:cNvSpPr txBox="1">
            <a:spLocks noGrp="1"/>
          </p:cNvSpPr>
          <p:nvPr>
            <p:ph type="title" idx="7"/>
          </p:nvPr>
        </p:nvSpPr>
        <p:spPr>
          <a:xfrm>
            <a:off x="641962" y="2310580"/>
            <a:ext cx="1275300" cy="57296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mj-lt"/>
              </a:rPr>
              <a:t>03.</a:t>
            </a:r>
            <a:endParaRPr dirty="0">
              <a:latin typeface="+mj-lt"/>
            </a:endParaRPr>
          </a:p>
        </p:txBody>
      </p:sp>
      <p:sp>
        <p:nvSpPr>
          <p:cNvPr id="263" name="Google Shape;263;p33"/>
          <p:cNvSpPr txBox="1">
            <a:spLocks noGrp="1"/>
          </p:cNvSpPr>
          <p:nvPr>
            <p:ph type="title" idx="9"/>
          </p:nvPr>
        </p:nvSpPr>
        <p:spPr>
          <a:xfrm>
            <a:off x="1359096" y="2925033"/>
            <a:ext cx="2336400" cy="527700"/>
          </a:xfrm>
          <a:prstGeom prst="rect">
            <a:avLst/>
          </a:prstGeom>
        </p:spPr>
        <p:txBody>
          <a:bodyPr spcFirstLastPara="1" wrap="square" lIns="91425" tIns="91425" rIns="91425" bIns="91425" anchor="ctr" anchorCtr="0">
            <a:noAutofit/>
          </a:bodyPr>
          <a:lstStyle/>
          <a:p>
            <a:r>
              <a:rPr lang="en-US" dirty="0">
                <a:latin typeface="Arial" pitchFamily="34" charset="0"/>
                <a:cs typeface="Arial" pitchFamily="34" charset="0"/>
              </a:rPr>
              <a:t>Proposed system.</a:t>
            </a:r>
          </a:p>
        </p:txBody>
      </p:sp>
      <p:sp>
        <p:nvSpPr>
          <p:cNvPr id="264" name="Google Shape;264;p33"/>
          <p:cNvSpPr txBox="1">
            <a:spLocks noGrp="1"/>
          </p:cNvSpPr>
          <p:nvPr>
            <p:ph type="title" idx="13"/>
          </p:nvPr>
        </p:nvSpPr>
        <p:spPr>
          <a:xfrm>
            <a:off x="670839" y="2840678"/>
            <a:ext cx="12753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mn-lt"/>
              </a:rPr>
              <a:t>04.</a:t>
            </a:r>
            <a:endParaRPr dirty="0">
              <a:latin typeface="+mn-lt"/>
            </a:endParaRPr>
          </a:p>
        </p:txBody>
      </p:sp>
      <p:sp>
        <p:nvSpPr>
          <p:cNvPr id="266" name="Google Shape;266;p33"/>
          <p:cNvSpPr txBox="1">
            <a:spLocks noGrp="1"/>
          </p:cNvSpPr>
          <p:nvPr>
            <p:ph type="title" idx="15"/>
          </p:nvPr>
        </p:nvSpPr>
        <p:spPr>
          <a:xfrm>
            <a:off x="1344658" y="3524801"/>
            <a:ext cx="2336400" cy="527700"/>
          </a:xfrm>
          <a:prstGeom prst="rect">
            <a:avLst/>
          </a:prstGeom>
        </p:spPr>
        <p:txBody>
          <a:bodyPr spcFirstLastPara="1" wrap="square" lIns="91425" tIns="91425" rIns="91425" bIns="91425" anchor="ctr" anchorCtr="0">
            <a:noAutofit/>
          </a:bodyPr>
          <a:lstStyle/>
          <a:p>
            <a:r>
              <a:rPr lang="en-US" dirty="0">
                <a:latin typeface="Arial" pitchFamily="34" charset="0"/>
                <a:cs typeface="Arial" pitchFamily="34" charset="0"/>
              </a:rPr>
              <a:t>Architecture.</a:t>
            </a:r>
          </a:p>
        </p:txBody>
      </p:sp>
      <p:sp>
        <p:nvSpPr>
          <p:cNvPr id="267" name="Google Shape;267;p33"/>
          <p:cNvSpPr txBox="1">
            <a:spLocks noGrp="1"/>
          </p:cNvSpPr>
          <p:nvPr>
            <p:ph type="title" idx="16"/>
          </p:nvPr>
        </p:nvSpPr>
        <p:spPr>
          <a:xfrm>
            <a:off x="646568" y="3381451"/>
            <a:ext cx="12753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mj-lt"/>
              </a:rPr>
              <a:t>05.</a:t>
            </a:r>
            <a:endParaRPr dirty="0">
              <a:latin typeface="+mj-lt"/>
            </a:endParaRPr>
          </a:p>
        </p:txBody>
      </p:sp>
      <p:sp>
        <p:nvSpPr>
          <p:cNvPr id="269" name="Google Shape;269;p33"/>
          <p:cNvSpPr txBox="1">
            <a:spLocks noGrp="1"/>
          </p:cNvSpPr>
          <p:nvPr>
            <p:ph type="title" idx="18"/>
          </p:nvPr>
        </p:nvSpPr>
        <p:spPr>
          <a:xfrm>
            <a:off x="1340051" y="4095072"/>
            <a:ext cx="2336400" cy="527700"/>
          </a:xfrm>
          <a:prstGeom prst="rect">
            <a:avLst/>
          </a:prstGeom>
        </p:spPr>
        <p:txBody>
          <a:bodyPr spcFirstLastPara="1" wrap="square" lIns="91425" tIns="91425" rIns="91425" bIns="91425" anchor="ctr" anchorCtr="0">
            <a:noAutofit/>
          </a:bodyPr>
          <a:lstStyle/>
          <a:p>
            <a:r>
              <a:rPr lang="en-US" dirty="0">
                <a:latin typeface="Arial" pitchFamily="34" charset="0"/>
                <a:cs typeface="Arial" pitchFamily="34" charset="0"/>
              </a:rPr>
              <a:t>Algorithm.</a:t>
            </a:r>
          </a:p>
        </p:txBody>
      </p:sp>
      <p:sp>
        <p:nvSpPr>
          <p:cNvPr id="270" name="Google Shape;270;p33"/>
          <p:cNvSpPr txBox="1">
            <a:spLocks noGrp="1"/>
          </p:cNvSpPr>
          <p:nvPr>
            <p:ph type="title" idx="19"/>
          </p:nvPr>
        </p:nvSpPr>
        <p:spPr>
          <a:xfrm>
            <a:off x="641961" y="4020548"/>
            <a:ext cx="12753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mj-lt"/>
              </a:rPr>
              <a:t>06.</a:t>
            </a:r>
            <a:endParaRPr dirty="0">
              <a:latin typeface="+mj-lt"/>
            </a:endParaRPr>
          </a:p>
        </p:txBody>
      </p:sp>
      <p:sp>
        <p:nvSpPr>
          <p:cNvPr id="272" name="Google Shape;272;p33"/>
          <p:cNvSpPr txBox="1">
            <a:spLocks noGrp="1"/>
          </p:cNvSpPr>
          <p:nvPr>
            <p:ph type="title" idx="21"/>
          </p:nvPr>
        </p:nvSpPr>
        <p:spPr>
          <a:xfrm>
            <a:off x="715100" y="502675"/>
            <a:ext cx="7713600" cy="490800"/>
          </a:xfrm>
          <a:prstGeom prst="rect">
            <a:avLst/>
          </a:prstGeom>
        </p:spPr>
        <p:txBody>
          <a:bodyPr spcFirstLastPara="1" wrap="square" lIns="91425" tIns="137150" rIns="91425" bIns="91425" anchor="ctr" anchorCtr="0">
            <a:noAutofit/>
          </a:bodyPr>
          <a:lstStyle/>
          <a:p>
            <a:r>
              <a:rPr lang="en-US" b="1" dirty="0">
                <a:latin typeface="+mj-lt"/>
              </a:rPr>
              <a:t>Presentation agenda </a:t>
            </a:r>
          </a:p>
        </p:txBody>
      </p:sp>
      <p:sp>
        <p:nvSpPr>
          <p:cNvPr id="273" name="Google Shape;273;p33"/>
          <p:cNvSpPr/>
          <p:nvPr/>
        </p:nvSpPr>
        <p:spPr>
          <a:xfrm>
            <a:off x="8344050" y="4732425"/>
            <a:ext cx="290400" cy="290400"/>
          </a:xfrm>
          <a:prstGeom prst="star4">
            <a:avLst>
              <a:gd name="adj" fmla="val 125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3"/>
          <p:cNvSpPr/>
          <p:nvPr/>
        </p:nvSpPr>
        <p:spPr>
          <a:xfrm>
            <a:off x="449150" y="260000"/>
            <a:ext cx="531900" cy="531900"/>
          </a:xfrm>
          <a:prstGeom prst="star4">
            <a:avLst>
              <a:gd name="adj" fmla="val 125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3"/>
          <p:cNvSpPr/>
          <p:nvPr/>
        </p:nvSpPr>
        <p:spPr>
          <a:xfrm>
            <a:off x="8714825" y="4253100"/>
            <a:ext cx="274200" cy="274200"/>
          </a:xfrm>
          <a:prstGeom prst="star4">
            <a:avLst>
              <a:gd name="adj" fmla="val 125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4"/>
          <p:cNvSpPr txBox="1">
            <a:spLocks noGrp="1"/>
          </p:cNvSpPr>
          <p:nvPr>
            <p:ph type="title"/>
          </p:nvPr>
        </p:nvSpPr>
        <p:spPr>
          <a:xfrm>
            <a:off x="4391890" y="630382"/>
            <a:ext cx="3619811" cy="721134"/>
          </a:xfrm>
          <a:prstGeom prst="rect">
            <a:avLst/>
          </a:prstGeom>
        </p:spPr>
        <p:txBody>
          <a:bodyPr spcFirstLastPara="1" wrap="square" lIns="91425" tIns="182875" rIns="91425" bIns="91425" anchor="ctr" anchorCtr="0">
            <a:noAutofit/>
          </a:bodyPr>
          <a:lstStyle/>
          <a:p>
            <a:pPr marL="0" lvl="0" indent="0" algn="r" rtl="0">
              <a:spcBef>
                <a:spcPts val="0"/>
              </a:spcBef>
              <a:spcAft>
                <a:spcPts val="0"/>
              </a:spcAft>
              <a:buNone/>
            </a:pPr>
            <a:r>
              <a:rPr lang="en" dirty="0">
                <a:latin typeface="Anton" charset="0"/>
              </a:rPr>
              <a:t>Introduction</a:t>
            </a:r>
            <a:endParaRPr dirty="0">
              <a:latin typeface="Anton" charset="0"/>
            </a:endParaRPr>
          </a:p>
        </p:txBody>
      </p:sp>
      <p:sp>
        <p:nvSpPr>
          <p:cNvPr id="281" name="Google Shape;281;p34"/>
          <p:cNvSpPr txBox="1">
            <a:spLocks noGrp="1"/>
          </p:cNvSpPr>
          <p:nvPr>
            <p:ph type="subTitle" idx="1"/>
          </p:nvPr>
        </p:nvSpPr>
        <p:spPr>
          <a:xfrm>
            <a:off x="3761650" y="1609938"/>
            <a:ext cx="5271514" cy="3142171"/>
          </a:xfrm>
          <a:prstGeom prst="rect">
            <a:avLst/>
          </a:prstGeom>
        </p:spPr>
        <p:txBody>
          <a:bodyPr spcFirstLastPara="1" wrap="square" lIns="91425" tIns="91425" rIns="91425" bIns="91425" anchor="t" anchorCtr="0">
            <a:noAutofit/>
          </a:bodyPr>
          <a:lstStyle/>
          <a:p>
            <a:pPr marL="0" lvl="0" indent="0" algn="just">
              <a:spcAft>
                <a:spcPts val="1600"/>
              </a:spcAft>
            </a:pPr>
            <a:r>
              <a:rPr lang="en-US" sz="1600">
                <a:solidFill>
                  <a:schemeClr val="bg1">
                    <a:lumMod val="25000"/>
                  </a:schemeClr>
                </a:solidFill>
                <a:latin typeface="Arial" pitchFamily="34" charset="0"/>
                <a:cs typeface="Arial" pitchFamily="34" charset="0"/>
              </a:rPr>
              <a:t>Seizure prediction </a:t>
            </a:r>
            <a:r>
              <a:rPr lang="en-US" sz="1600" dirty="0">
                <a:solidFill>
                  <a:schemeClr val="bg1">
                    <a:lumMod val="25000"/>
                  </a:schemeClr>
                </a:solidFill>
                <a:latin typeface="Arial" pitchFamily="34" charset="0"/>
                <a:cs typeface="Arial" pitchFamily="34" charset="0"/>
              </a:rPr>
              <a:t>plays a crucial role in managing epilepsy, and ML models offer a groundbreaking solution. These models analyze data, identify patterns, and predict seizures with remarkable accuracy, enabling timely intervention and personalized treatment. Join us as we explore the transformative potential of ML in revolutionizing the lives of individuals affected by epilepsy. Together, let's envision a future where innovation and compassion converge to shape the landscape of healthcare. Welcome to the realm of seizure detection using ML.</a:t>
            </a:r>
            <a:endParaRPr sz="1600" dirty="0">
              <a:solidFill>
                <a:schemeClr val="bg1">
                  <a:lumMod val="25000"/>
                </a:schemeClr>
              </a:solidFill>
              <a:latin typeface="Arial" pitchFamily="34" charset="0"/>
              <a:cs typeface="Arial" pitchFamily="34" charset="0"/>
            </a:endParaRPr>
          </a:p>
        </p:txBody>
      </p:sp>
      <p:sp>
        <p:nvSpPr>
          <p:cNvPr id="282" name="Google Shape;282;p34"/>
          <p:cNvSpPr/>
          <p:nvPr/>
        </p:nvSpPr>
        <p:spPr>
          <a:xfrm>
            <a:off x="2547550" y="1062525"/>
            <a:ext cx="290400" cy="290400"/>
          </a:xfrm>
          <a:prstGeom prst="star4">
            <a:avLst>
              <a:gd name="adj" fmla="val 125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4125940" y="364432"/>
            <a:ext cx="531900" cy="531900"/>
          </a:xfrm>
          <a:prstGeom prst="star4">
            <a:avLst>
              <a:gd name="adj" fmla="val 125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4"/>
          <p:cNvSpPr/>
          <p:nvPr/>
        </p:nvSpPr>
        <p:spPr>
          <a:xfrm>
            <a:off x="241725" y="1942875"/>
            <a:ext cx="274200" cy="274200"/>
          </a:xfrm>
          <a:prstGeom prst="star4">
            <a:avLst>
              <a:gd name="adj" fmla="val 125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5" name="Google Shape;285;p34"/>
          <p:cNvGrpSpPr/>
          <p:nvPr/>
        </p:nvGrpSpPr>
        <p:grpSpPr>
          <a:xfrm flipH="1">
            <a:off x="372652" y="1468229"/>
            <a:ext cx="3213655" cy="3675422"/>
            <a:chOff x="4862800" y="2576775"/>
            <a:chExt cx="2004150" cy="2292125"/>
          </a:xfrm>
        </p:grpSpPr>
        <p:sp>
          <p:nvSpPr>
            <p:cNvPr id="286" name="Google Shape;286;p34"/>
            <p:cNvSpPr/>
            <p:nvPr/>
          </p:nvSpPr>
          <p:spPr>
            <a:xfrm>
              <a:off x="4862800" y="2612350"/>
              <a:ext cx="2004150" cy="2256550"/>
            </a:xfrm>
            <a:custGeom>
              <a:avLst/>
              <a:gdLst/>
              <a:ahLst/>
              <a:cxnLst/>
              <a:rect l="l" t="t" r="r" b="b"/>
              <a:pathLst>
                <a:path w="80166" h="90262" extrusionOk="0">
                  <a:moveTo>
                    <a:pt x="39855" y="1"/>
                  </a:moveTo>
                  <a:cubicBezTo>
                    <a:pt x="39818" y="1"/>
                    <a:pt x="39781" y="1"/>
                    <a:pt x="39743" y="1"/>
                  </a:cubicBezTo>
                  <a:cubicBezTo>
                    <a:pt x="20443" y="84"/>
                    <a:pt x="14288" y="8311"/>
                    <a:pt x="12061" y="14252"/>
                  </a:cubicBezTo>
                  <a:cubicBezTo>
                    <a:pt x="9835" y="20182"/>
                    <a:pt x="6727" y="36362"/>
                    <a:pt x="6727" y="36362"/>
                  </a:cubicBezTo>
                  <a:lnTo>
                    <a:pt x="14288" y="36362"/>
                  </a:lnTo>
                  <a:cubicBezTo>
                    <a:pt x="14288" y="36362"/>
                    <a:pt x="13824" y="52150"/>
                    <a:pt x="14919" y="53400"/>
                  </a:cubicBezTo>
                  <a:cubicBezTo>
                    <a:pt x="15811" y="54421"/>
                    <a:pt x="19483" y="54574"/>
                    <a:pt x="23049" y="54574"/>
                  </a:cubicBezTo>
                  <a:cubicBezTo>
                    <a:pt x="24585" y="54574"/>
                    <a:pt x="26101" y="54546"/>
                    <a:pt x="27367" y="54546"/>
                  </a:cubicBezTo>
                  <a:cubicBezTo>
                    <a:pt x="29127" y="54546"/>
                    <a:pt x="30404" y="54601"/>
                    <a:pt x="30576" y="54865"/>
                  </a:cubicBezTo>
                  <a:cubicBezTo>
                    <a:pt x="31153" y="55731"/>
                    <a:pt x="38869" y="72331"/>
                    <a:pt x="13181" y="72331"/>
                  </a:cubicBezTo>
                  <a:cubicBezTo>
                    <a:pt x="12391" y="72331"/>
                    <a:pt x="11570" y="72316"/>
                    <a:pt x="10716" y="72283"/>
                  </a:cubicBezTo>
                  <a:cubicBezTo>
                    <a:pt x="10600" y="72279"/>
                    <a:pt x="10485" y="72277"/>
                    <a:pt x="10372" y="72277"/>
                  </a:cubicBezTo>
                  <a:cubicBezTo>
                    <a:pt x="1336" y="72277"/>
                    <a:pt x="0" y="86158"/>
                    <a:pt x="0" y="90262"/>
                  </a:cubicBezTo>
                  <a:lnTo>
                    <a:pt x="79510" y="90262"/>
                  </a:lnTo>
                  <a:cubicBezTo>
                    <a:pt x="79510" y="90262"/>
                    <a:pt x="80165" y="78463"/>
                    <a:pt x="73950" y="73045"/>
                  </a:cubicBezTo>
                  <a:cubicBezTo>
                    <a:pt x="71021" y="70486"/>
                    <a:pt x="53852" y="72093"/>
                    <a:pt x="52697" y="69426"/>
                  </a:cubicBezTo>
                  <a:cubicBezTo>
                    <a:pt x="49971" y="63151"/>
                    <a:pt x="49935" y="55234"/>
                    <a:pt x="57686" y="47328"/>
                  </a:cubicBezTo>
                  <a:cubicBezTo>
                    <a:pt x="67138" y="37698"/>
                    <a:pt x="65953" y="1"/>
                    <a:pt x="398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5318200" y="2576775"/>
              <a:ext cx="1257625" cy="2199325"/>
            </a:xfrm>
            <a:custGeom>
              <a:avLst/>
              <a:gdLst/>
              <a:ahLst/>
              <a:cxnLst/>
              <a:rect l="l" t="t" r="r" b="b"/>
              <a:pathLst>
                <a:path w="50305" h="87973" extrusionOk="0">
                  <a:moveTo>
                    <a:pt x="17720" y="0"/>
                  </a:moveTo>
                  <a:cubicBezTo>
                    <a:pt x="5134" y="0"/>
                    <a:pt x="1" y="7282"/>
                    <a:pt x="1" y="7282"/>
                  </a:cubicBezTo>
                  <a:cubicBezTo>
                    <a:pt x="1" y="7282"/>
                    <a:pt x="1406" y="13520"/>
                    <a:pt x="4371" y="19045"/>
                  </a:cubicBezTo>
                  <a:cubicBezTo>
                    <a:pt x="9395" y="28463"/>
                    <a:pt x="16015" y="28117"/>
                    <a:pt x="20373" y="38916"/>
                  </a:cubicBezTo>
                  <a:cubicBezTo>
                    <a:pt x="20741" y="39837"/>
                    <a:pt x="21353" y="40166"/>
                    <a:pt x="22096" y="40166"/>
                  </a:cubicBezTo>
                  <a:cubicBezTo>
                    <a:pt x="23965" y="40166"/>
                    <a:pt x="26666" y="38082"/>
                    <a:pt x="28421" y="38082"/>
                  </a:cubicBezTo>
                  <a:cubicBezTo>
                    <a:pt x="29281" y="38082"/>
                    <a:pt x="29914" y="38582"/>
                    <a:pt x="30112" y="40071"/>
                  </a:cubicBezTo>
                  <a:cubicBezTo>
                    <a:pt x="30752" y="44820"/>
                    <a:pt x="29395" y="51217"/>
                    <a:pt x="24927" y="51217"/>
                  </a:cubicBezTo>
                  <a:cubicBezTo>
                    <a:pt x="23996" y="51217"/>
                    <a:pt x="22929" y="50939"/>
                    <a:pt x="21718" y="50311"/>
                  </a:cubicBezTo>
                  <a:cubicBezTo>
                    <a:pt x="21718" y="50311"/>
                    <a:pt x="21670" y="51204"/>
                    <a:pt x="21587" y="52716"/>
                  </a:cubicBezTo>
                  <a:cubicBezTo>
                    <a:pt x="21218" y="57109"/>
                    <a:pt x="19837" y="66432"/>
                    <a:pt x="14622" y="71099"/>
                  </a:cubicBezTo>
                  <a:cubicBezTo>
                    <a:pt x="7657" y="77338"/>
                    <a:pt x="10062" y="86958"/>
                    <a:pt x="10062" y="86958"/>
                  </a:cubicBezTo>
                  <a:cubicBezTo>
                    <a:pt x="14454" y="87659"/>
                    <a:pt x="18322" y="87972"/>
                    <a:pt x="21727" y="87972"/>
                  </a:cubicBezTo>
                  <a:cubicBezTo>
                    <a:pt x="44585" y="87972"/>
                    <a:pt x="46607" y="73855"/>
                    <a:pt x="46483" y="68063"/>
                  </a:cubicBezTo>
                  <a:cubicBezTo>
                    <a:pt x="47876" y="58609"/>
                    <a:pt x="47054" y="39071"/>
                    <a:pt x="47435" y="34809"/>
                  </a:cubicBezTo>
                  <a:cubicBezTo>
                    <a:pt x="47912" y="29546"/>
                    <a:pt x="50305" y="7913"/>
                    <a:pt x="29255" y="1781"/>
                  </a:cubicBezTo>
                  <a:cubicBezTo>
                    <a:pt x="24865" y="505"/>
                    <a:pt x="21034" y="0"/>
                    <a:pt x="177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5318200" y="3111225"/>
              <a:ext cx="251550" cy="257200"/>
            </a:xfrm>
            <a:custGeom>
              <a:avLst/>
              <a:gdLst/>
              <a:ahLst/>
              <a:cxnLst/>
              <a:rect l="l" t="t" r="r" b="b"/>
              <a:pathLst>
                <a:path w="10062" h="10288" extrusionOk="0">
                  <a:moveTo>
                    <a:pt x="1" y="1"/>
                  </a:moveTo>
                  <a:lnTo>
                    <a:pt x="1" y="10288"/>
                  </a:lnTo>
                  <a:lnTo>
                    <a:pt x="10062" y="7085"/>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5318200" y="3111225"/>
              <a:ext cx="118800" cy="257200"/>
            </a:xfrm>
            <a:custGeom>
              <a:avLst/>
              <a:gdLst/>
              <a:ahLst/>
              <a:cxnLst/>
              <a:rect l="l" t="t" r="r" b="b"/>
              <a:pathLst>
                <a:path w="4752" h="10288" extrusionOk="0">
                  <a:moveTo>
                    <a:pt x="1" y="1"/>
                  </a:moveTo>
                  <a:lnTo>
                    <a:pt x="1" y="10288"/>
                  </a:lnTo>
                  <a:cubicBezTo>
                    <a:pt x="1" y="10288"/>
                    <a:pt x="3132" y="8644"/>
                    <a:pt x="3942" y="5989"/>
                  </a:cubicBezTo>
                  <a:cubicBezTo>
                    <a:pt x="4752" y="3346"/>
                    <a:pt x="1"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4"/>
            <p:cNvSpPr/>
            <p:nvPr/>
          </p:nvSpPr>
          <p:spPr>
            <a:xfrm>
              <a:off x="5250050" y="3689875"/>
              <a:ext cx="258100" cy="82900"/>
            </a:xfrm>
            <a:custGeom>
              <a:avLst/>
              <a:gdLst/>
              <a:ahLst/>
              <a:cxnLst/>
              <a:rect l="l" t="t" r="r" b="b"/>
              <a:pathLst>
                <a:path w="10324" h="3316" extrusionOk="0">
                  <a:moveTo>
                    <a:pt x="10323" y="0"/>
                  </a:moveTo>
                  <a:cubicBezTo>
                    <a:pt x="10323" y="0"/>
                    <a:pt x="8013" y="1457"/>
                    <a:pt x="4718" y="1457"/>
                  </a:cubicBezTo>
                  <a:cubicBezTo>
                    <a:pt x="3294" y="1457"/>
                    <a:pt x="1686" y="1185"/>
                    <a:pt x="0" y="405"/>
                  </a:cubicBezTo>
                  <a:lnTo>
                    <a:pt x="0" y="405"/>
                  </a:lnTo>
                  <a:cubicBezTo>
                    <a:pt x="1" y="405"/>
                    <a:pt x="2524" y="3315"/>
                    <a:pt x="5506" y="3315"/>
                  </a:cubicBezTo>
                  <a:cubicBezTo>
                    <a:pt x="7085" y="3315"/>
                    <a:pt x="8794" y="2499"/>
                    <a:pt x="103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4"/>
            <p:cNvSpPr/>
            <p:nvPr/>
          </p:nvSpPr>
          <p:spPr>
            <a:xfrm>
              <a:off x="5427150" y="2665150"/>
              <a:ext cx="996000" cy="787975"/>
            </a:xfrm>
            <a:custGeom>
              <a:avLst/>
              <a:gdLst/>
              <a:ahLst/>
              <a:cxnLst/>
              <a:rect l="l" t="t" r="r" b="b"/>
              <a:pathLst>
                <a:path w="39840" h="31519" extrusionOk="0">
                  <a:moveTo>
                    <a:pt x="18077" y="1"/>
                  </a:moveTo>
                  <a:cubicBezTo>
                    <a:pt x="14423" y="1"/>
                    <a:pt x="11764" y="877"/>
                    <a:pt x="11764" y="877"/>
                  </a:cubicBezTo>
                  <a:cubicBezTo>
                    <a:pt x="3680" y="2627"/>
                    <a:pt x="1" y="16820"/>
                    <a:pt x="11943" y="21796"/>
                  </a:cubicBezTo>
                  <a:cubicBezTo>
                    <a:pt x="18836" y="24654"/>
                    <a:pt x="14967" y="31167"/>
                    <a:pt x="24801" y="31512"/>
                  </a:cubicBezTo>
                  <a:cubicBezTo>
                    <a:pt x="24922" y="31516"/>
                    <a:pt x="25042" y="31518"/>
                    <a:pt x="25161" y="31518"/>
                  </a:cubicBezTo>
                  <a:cubicBezTo>
                    <a:pt x="34683" y="31518"/>
                    <a:pt x="39839" y="18463"/>
                    <a:pt x="34136" y="8985"/>
                  </a:cubicBezTo>
                  <a:cubicBezTo>
                    <a:pt x="29680" y="1581"/>
                    <a:pt x="22982" y="1"/>
                    <a:pt x="180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 name="Google Shape;292;p34"/>
          <p:cNvSpPr/>
          <p:nvPr/>
        </p:nvSpPr>
        <p:spPr>
          <a:xfrm rot="-3092140" flipH="1">
            <a:off x="1648307" y="1755643"/>
            <a:ext cx="329314" cy="670809"/>
          </a:xfrm>
          <a:custGeom>
            <a:avLst/>
            <a:gdLst/>
            <a:ahLst/>
            <a:cxnLst/>
            <a:rect l="l" t="t" r="r" b="b"/>
            <a:pathLst>
              <a:path w="12193" h="24837" extrusionOk="0">
                <a:moveTo>
                  <a:pt x="4084" y="0"/>
                </a:moveTo>
                <a:lnTo>
                  <a:pt x="0" y="2477"/>
                </a:lnTo>
                <a:lnTo>
                  <a:pt x="3441" y="18145"/>
                </a:lnTo>
                <a:lnTo>
                  <a:pt x="7703" y="13764"/>
                </a:lnTo>
                <a:lnTo>
                  <a:pt x="12192" y="24836"/>
                </a:lnTo>
                <a:lnTo>
                  <a:pt x="9858" y="9501"/>
                </a:lnTo>
                <a:lnTo>
                  <a:pt x="4751" y="14954"/>
                </a:lnTo>
                <a:lnTo>
                  <a:pt x="40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rot="-1500426" flipH="1">
            <a:off x="2032136" y="1755776"/>
            <a:ext cx="226133" cy="460629"/>
          </a:xfrm>
          <a:custGeom>
            <a:avLst/>
            <a:gdLst/>
            <a:ahLst/>
            <a:cxnLst/>
            <a:rect l="l" t="t" r="r" b="b"/>
            <a:pathLst>
              <a:path w="12193" h="24837" extrusionOk="0">
                <a:moveTo>
                  <a:pt x="4084" y="0"/>
                </a:moveTo>
                <a:lnTo>
                  <a:pt x="0" y="2477"/>
                </a:lnTo>
                <a:lnTo>
                  <a:pt x="3441" y="18145"/>
                </a:lnTo>
                <a:lnTo>
                  <a:pt x="7703" y="13764"/>
                </a:lnTo>
                <a:lnTo>
                  <a:pt x="12192" y="24836"/>
                </a:lnTo>
                <a:lnTo>
                  <a:pt x="9858" y="9501"/>
                </a:lnTo>
                <a:lnTo>
                  <a:pt x="4751" y="14954"/>
                </a:lnTo>
                <a:lnTo>
                  <a:pt x="40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4"/>
          <p:cNvSpPr/>
          <p:nvPr/>
        </p:nvSpPr>
        <p:spPr>
          <a:xfrm rot="-1868396">
            <a:off x="1414322" y="2084232"/>
            <a:ext cx="226115" cy="460594"/>
          </a:xfrm>
          <a:custGeom>
            <a:avLst/>
            <a:gdLst/>
            <a:ahLst/>
            <a:cxnLst/>
            <a:rect l="l" t="t" r="r" b="b"/>
            <a:pathLst>
              <a:path w="12193" h="24837" extrusionOk="0">
                <a:moveTo>
                  <a:pt x="4084" y="0"/>
                </a:moveTo>
                <a:lnTo>
                  <a:pt x="0" y="2477"/>
                </a:lnTo>
                <a:lnTo>
                  <a:pt x="3441" y="18145"/>
                </a:lnTo>
                <a:lnTo>
                  <a:pt x="7703" y="13764"/>
                </a:lnTo>
                <a:lnTo>
                  <a:pt x="12192" y="24836"/>
                </a:lnTo>
                <a:lnTo>
                  <a:pt x="9858" y="9501"/>
                </a:lnTo>
                <a:lnTo>
                  <a:pt x="4751" y="14954"/>
                </a:lnTo>
                <a:lnTo>
                  <a:pt x="40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5"/>
          <p:cNvSpPr txBox="1">
            <a:spLocks noGrp="1"/>
          </p:cNvSpPr>
          <p:nvPr>
            <p:ph type="title"/>
          </p:nvPr>
        </p:nvSpPr>
        <p:spPr>
          <a:xfrm>
            <a:off x="1587576" y="1677014"/>
            <a:ext cx="6106500" cy="841800"/>
          </a:xfrm>
          <a:prstGeom prst="rect">
            <a:avLst/>
          </a:prstGeom>
        </p:spPr>
        <p:txBody>
          <a:bodyPr spcFirstLastPara="1" wrap="square" lIns="91425" tIns="91425" rIns="91425" bIns="91425" anchor="ctr" anchorCtr="0">
            <a:noAutofit/>
          </a:bodyPr>
          <a:lstStyle/>
          <a:p>
            <a:r>
              <a:rPr lang="en-US" sz="3600" dirty="0">
                <a:latin typeface="Anton" charset="0"/>
              </a:rPr>
              <a:t>Literature review</a:t>
            </a:r>
          </a:p>
        </p:txBody>
      </p:sp>
      <p:sp>
        <p:nvSpPr>
          <p:cNvPr id="302" name="Google Shape;302;p35"/>
          <p:cNvSpPr/>
          <p:nvPr/>
        </p:nvSpPr>
        <p:spPr>
          <a:xfrm>
            <a:off x="985910" y="206728"/>
            <a:ext cx="591600" cy="591600"/>
          </a:xfrm>
          <a:prstGeom prst="star4">
            <a:avLst>
              <a:gd name="adj" fmla="val 125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5"/>
          <p:cNvSpPr/>
          <p:nvPr/>
        </p:nvSpPr>
        <p:spPr>
          <a:xfrm>
            <a:off x="486503" y="567916"/>
            <a:ext cx="378900" cy="378900"/>
          </a:xfrm>
          <a:prstGeom prst="star4">
            <a:avLst>
              <a:gd name="adj" fmla="val 125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5"/>
          <p:cNvSpPr/>
          <p:nvPr/>
        </p:nvSpPr>
        <p:spPr>
          <a:xfrm>
            <a:off x="876153" y="1065216"/>
            <a:ext cx="378900" cy="378900"/>
          </a:xfrm>
          <a:prstGeom prst="star4">
            <a:avLst>
              <a:gd name="adj" fmla="val 125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2;p35"/>
          <p:cNvSpPr/>
          <p:nvPr/>
        </p:nvSpPr>
        <p:spPr>
          <a:xfrm>
            <a:off x="1252397" y="1341886"/>
            <a:ext cx="591600" cy="591600"/>
          </a:xfrm>
          <a:prstGeom prst="star4">
            <a:avLst>
              <a:gd name="adj" fmla="val 125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02;p35"/>
          <p:cNvSpPr/>
          <p:nvPr/>
        </p:nvSpPr>
        <p:spPr>
          <a:xfrm>
            <a:off x="7427772" y="2242061"/>
            <a:ext cx="591600" cy="591600"/>
          </a:xfrm>
          <a:prstGeom prst="star4">
            <a:avLst>
              <a:gd name="adj" fmla="val 125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674;p58"/>
          <p:cNvGrpSpPr/>
          <p:nvPr/>
        </p:nvGrpSpPr>
        <p:grpSpPr>
          <a:xfrm>
            <a:off x="4228321" y="3504828"/>
            <a:ext cx="2850905" cy="1460464"/>
            <a:chOff x="1534282" y="2579096"/>
            <a:chExt cx="378988" cy="289994"/>
          </a:xfrm>
        </p:grpSpPr>
        <p:sp>
          <p:nvSpPr>
            <p:cNvPr id="11" name="Google Shape;1675;p58"/>
            <p:cNvSpPr/>
            <p:nvPr/>
          </p:nvSpPr>
          <p:spPr>
            <a:xfrm>
              <a:off x="1534282" y="2579096"/>
              <a:ext cx="263607" cy="289994"/>
            </a:xfrm>
            <a:custGeom>
              <a:avLst/>
              <a:gdLst/>
              <a:ahLst/>
              <a:cxnLst/>
              <a:rect l="l" t="t" r="r" b="b"/>
              <a:pathLst>
                <a:path w="9061" h="9968" extrusionOk="0">
                  <a:moveTo>
                    <a:pt x="4490" y="1"/>
                  </a:moveTo>
                  <a:cubicBezTo>
                    <a:pt x="2653" y="1"/>
                    <a:pt x="984" y="969"/>
                    <a:pt x="861" y="2848"/>
                  </a:cubicBezTo>
                  <a:cubicBezTo>
                    <a:pt x="838" y="3214"/>
                    <a:pt x="680" y="3392"/>
                    <a:pt x="643" y="3546"/>
                  </a:cubicBezTo>
                  <a:cubicBezTo>
                    <a:pt x="600" y="3733"/>
                    <a:pt x="800" y="3925"/>
                    <a:pt x="878" y="4109"/>
                  </a:cubicBezTo>
                  <a:cubicBezTo>
                    <a:pt x="912" y="4185"/>
                    <a:pt x="904" y="4274"/>
                    <a:pt x="864" y="4348"/>
                  </a:cubicBezTo>
                  <a:cubicBezTo>
                    <a:pt x="700" y="4636"/>
                    <a:pt x="496" y="4834"/>
                    <a:pt x="252" y="5023"/>
                  </a:cubicBezTo>
                  <a:cubicBezTo>
                    <a:pt x="110" y="5132"/>
                    <a:pt x="1" y="5230"/>
                    <a:pt x="1" y="5402"/>
                  </a:cubicBezTo>
                  <a:cubicBezTo>
                    <a:pt x="1" y="5600"/>
                    <a:pt x="126" y="5730"/>
                    <a:pt x="395" y="5813"/>
                  </a:cubicBezTo>
                  <a:cubicBezTo>
                    <a:pt x="806" y="5940"/>
                    <a:pt x="487" y="6224"/>
                    <a:pt x="346" y="6331"/>
                  </a:cubicBezTo>
                  <a:cubicBezTo>
                    <a:pt x="255" y="6399"/>
                    <a:pt x="251" y="6534"/>
                    <a:pt x="337" y="6606"/>
                  </a:cubicBezTo>
                  <a:cubicBezTo>
                    <a:pt x="338" y="6607"/>
                    <a:pt x="340" y="6607"/>
                    <a:pt x="341" y="6609"/>
                  </a:cubicBezTo>
                  <a:cubicBezTo>
                    <a:pt x="441" y="6689"/>
                    <a:pt x="508" y="6756"/>
                    <a:pt x="547" y="6798"/>
                  </a:cubicBezTo>
                  <a:cubicBezTo>
                    <a:pt x="565" y="6818"/>
                    <a:pt x="564" y="6851"/>
                    <a:pt x="542" y="6871"/>
                  </a:cubicBezTo>
                  <a:cubicBezTo>
                    <a:pt x="446" y="6956"/>
                    <a:pt x="426" y="7042"/>
                    <a:pt x="430" y="7107"/>
                  </a:cubicBezTo>
                  <a:cubicBezTo>
                    <a:pt x="433" y="7170"/>
                    <a:pt x="476" y="7224"/>
                    <a:pt x="536" y="7244"/>
                  </a:cubicBezTo>
                  <a:cubicBezTo>
                    <a:pt x="582" y="7259"/>
                    <a:pt x="645" y="7285"/>
                    <a:pt x="700" y="7322"/>
                  </a:cubicBezTo>
                  <a:cubicBezTo>
                    <a:pt x="751" y="7357"/>
                    <a:pt x="783" y="7442"/>
                    <a:pt x="748" y="7505"/>
                  </a:cubicBezTo>
                  <a:cubicBezTo>
                    <a:pt x="682" y="7623"/>
                    <a:pt x="591" y="7764"/>
                    <a:pt x="653" y="8012"/>
                  </a:cubicBezTo>
                  <a:cubicBezTo>
                    <a:pt x="748" y="8396"/>
                    <a:pt x="1068" y="8537"/>
                    <a:pt x="1390" y="8591"/>
                  </a:cubicBezTo>
                  <a:cubicBezTo>
                    <a:pt x="1431" y="8597"/>
                    <a:pt x="1479" y="8600"/>
                    <a:pt x="1533" y="8600"/>
                  </a:cubicBezTo>
                  <a:cubicBezTo>
                    <a:pt x="1784" y="8600"/>
                    <a:pt x="2170" y="8538"/>
                    <a:pt x="2562" y="8483"/>
                  </a:cubicBezTo>
                  <a:cubicBezTo>
                    <a:pt x="2624" y="8475"/>
                    <a:pt x="2683" y="8471"/>
                    <a:pt x="2740" y="8471"/>
                  </a:cubicBezTo>
                  <a:cubicBezTo>
                    <a:pt x="3483" y="8471"/>
                    <a:pt x="3832" y="9150"/>
                    <a:pt x="4061" y="9717"/>
                  </a:cubicBezTo>
                  <a:cubicBezTo>
                    <a:pt x="4124" y="9871"/>
                    <a:pt x="4274" y="9967"/>
                    <a:pt x="4435" y="9967"/>
                  </a:cubicBezTo>
                  <a:cubicBezTo>
                    <a:pt x="4468" y="9967"/>
                    <a:pt x="4502" y="9963"/>
                    <a:pt x="4536" y="9954"/>
                  </a:cubicBezTo>
                  <a:lnTo>
                    <a:pt x="7526" y="9184"/>
                  </a:lnTo>
                  <a:cubicBezTo>
                    <a:pt x="7758" y="9125"/>
                    <a:pt x="7888" y="8878"/>
                    <a:pt x="7804" y="8654"/>
                  </a:cubicBezTo>
                  <a:cubicBezTo>
                    <a:pt x="7555" y="7982"/>
                    <a:pt x="7271" y="6999"/>
                    <a:pt x="7643" y="6663"/>
                  </a:cubicBezTo>
                  <a:cubicBezTo>
                    <a:pt x="8848" y="5570"/>
                    <a:pt x="9060" y="4965"/>
                    <a:pt x="9060" y="3550"/>
                  </a:cubicBezTo>
                  <a:cubicBezTo>
                    <a:pt x="9060" y="986"/>
                    <a:pt x="6541" y="1"/>
                    <a:pt x="44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76;p58"/>
            <p:cNvSpPr/>
            <p:nvPr/>
          </p:nvSpPr>
          <p:spPr>
            <a:xfrm>
              <a:off x="1590954" y="2579096"/>
              <a:ext cx="263636" cy="289994"/>
            </a:xfrm>
            <a:custGeom>
              <a:avLst/>
              <a:gdLst/>
              <a:ahLst/>
              <a:cxnLst/>
              <a:rect l="l" t="t" r="r" b="b"/>
              <a:pathLst>
                <a:path w="9062" h="9968" extrusionOk="0">
                  <a:moveTo>
                    <a:pt x="4491" y="1"/>
                  </a:moveTo>
                  <a:cubicBezTo>
                    <a:pt x="2654" y="1"/>
                    <a:pt x="984" y="969"/>
                    <a:pt x="863" y="2848"/>
                  </a:cubicBezTo>
                  <a:cubicBezTo>
                    <a:pt x="838" y="3214"/>
                    <a:pt x="680" y="3392"/>
                    <a:pt x="645" y="3546"/>
                  </a:cubicBezTo>
                  <a:cubicBezTo>
                    <a:pt x="601" y="3733"/>
                    <a:pt x="800" y="3925"/>
                    <a:pt x="878" y="4109"/>
                  </a:cubicBezTo>
                  <a:cubicBezTo>
                    <a:pt x="912" y="4185"/>
                    <a:pt x="904" y="4274"/>
                    <a:pt x="864" y="4348"/>
                  </a:cubicBezTo>
                  <a:cubicBezTo>
                    <a:pt x="702" y="4636"/>
                    <a:pt x="496" y="4834"/>
                    <a:pt x="252" y="5023"/>
                  </a:cubicBezTo>
                  <a:cubicBezTo>
                    <a:pt x="110" y="5132"/>
                    <a:pt x="1" y="5230"/>
                    <a:pt x="1" y="5402"/>
                  </a:cubicBezTo>
                  <a:cubicBezTo>
                    <a:pt x="2" y="5600"/>
                    <a:pt x="127" y="5730"/>
                    <a:pt x="395" y="5813"/>
                  </a:cubicBezTo>
                  <a:cubicBezTo>
                    <a:pt x="808" y="5940"/>
                    <a:pt x="487" y="6224"/>
                    <a:pt x="346" y="6331"/>
                  </a:cubicBezTo>
                  <a:cubicBezTo>
                    <a:pt x="255" y="6399"/>
                    <a:pt x="251" y="6534"/>
                    <a:pt x="338" y="6606"/>
                  </a:cubicBezTo>
                  <a:cubicBezTo>
                    <a:pt x="338" y="6607"/>
                    <a:pt x="340" y="6607"/>
                    <a:pt x="341" y="6609"/>
                  </a:cubicBezTo>
                  <a:cubicBezTo>
                    <a:pt x="441" y="6689"/>
                    <a:pt x="509" y="6756"/>
                    <a:pt x="547" y="6798"/>
                  </a:cubicBezTo>
                  <a:cubicBezTo>
                    <a:pt x="565" y="6818"/>
                    <a:pt x="564" y="6851"/>
                    <a:pt x="542" y="6871"/>
                  </a:cubicBezTo>
                  <a:cubicBezTo>
                    <a:pt x="446" y="6956"/>
                    <a:pt x="426" y="7042"/>
                    <a:pt x="430" y="7107"/>
                  </a:cubicBezTo>
                  <a:cubicBezTo>
                    <a:pt x="435" y="7170"/>
                    <a:pt x="476" y="7224"/>
                    <a:pt x="536" y="7244"/>
                  </a:cubicBezTo>
                  <a:cubicBezTo>
                    <a:pt x="582" y="7259"/>
                    <a:pt x="645" y="7284"/>
                    <a:pt x="700" y="7322"/>
                  </a:cubicBezTo>
                  <a:cubicBezTo>
                    <a:pt x="751" y="7357"/>
                    <a:pt x="783" y="7442"/>
                    <a:pt x="748" y="7505"/>
                  </a:cubicBezTo>
                  <a:cubicBezTo>
                    <a:pt x="682" y="7623"/>
                    <a:pt x="591" y="7764"/>
                    <a:pt x="653" y="8012"/>
                  </a:cubicBezTo>
                  <a:cubicBezTo>
                    <a:pt x="748" y="8394"/>
                    <a:pt x="1068" y="8537"/>
                    <a:pt x="1392" y="8589"/>
                  </a:cubicBezTo>
                  <a:cubicBezTo>
                    <a:pt x="1433" y="8596"/>
                    <a:pt x="1482" y="8599"/>
                    <a:pt x="1537" y="8599"/>
                  </a:cubicBezTo>
                  <a:cubicBezTo>
                    <a:pt x="1788" y="8599"/>
                    <a:pt x="2173" y="8536"/>
                    <a:pt x="2564" y="8483"/>
                  </a:cubicBezTo>
                  <a:cubicBezTo>
                    <a:pt x="2625" y="8475"/>
                    <a:pt x="2685" y="8471"/>
                    <a:pt x="2741" y="8471"/>
                  </a:cubicBezTo>
                  <a:cubicBezTo>
                    <a:pt x="3484" y="8471"/>
                    <a:pt x="3832" y="9149"/>
                    <a:pt x="4063" y="9715"/>
                  </a:cubicBezTo>
                  <a:cubicBezTo>
                    <a:pt x="4125" y="9871"/>
                    <a:pt x="4275" y="9967"/>
                    <a:pt x="4435" y="9967"/>
                  </a:cubicBezTo>
                  <a:cubicBezTo>
                    <a:pt x="4469" y="9967"/>
                    <a:pt x="4503" y="9963"/>
                    <a:pt x="4537" y="9954"/>
                  </a:cubicBezTo>
                  <a:lnTo>
                    <a:pt x="7526" y="9184"/>
                  </a:lnTo>
                  <a:cubicBezTo>
                    <a:pt x="7759" y="9125"/>
                    <a:pt x="7888" y="8878"/>
                    <a:pt x="7805" y="8652"/>
                  </a:cubicBezTo>
                  <a:cubicBezTo>
                    <a:pt x="7555" y="7982"/>
                    <a:pt x="7272" y="6999"/>
                    <a:pt x="7644" y="6663"/>
                  </a:cubicBezTo>
                  <a:cubicBezTo>
                    <a:pt x="8848" y="5570"/>
                    <a:pt x="9062" y="4965"/>
                    <a:pt x="9062" y="3550"/>
                  </a:cubicBezTo>
                  <a:cubicBezTo>
                    <a:pt x="9062" y="986"/>
                    <a:pt x="6541" y="1"/>
                    <a:pt x="4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77;p58"/>
            <p:cNvSpPr/>
            <p:nvPr/>
          </p:nvSpPr>
          <p:spPr>
            <a:xfrm>
              <a:off x="1647539" y="2581686"/>
              <a:ext cx="256799" cy="284583"/>
            </a:xfrm>
            <a:custGeom>
              <a:avLst/>
              <a:gdLst/>
              <a:ahLst/>
              <a:cxnLst/>
              <a:rect l="l" t="t" r="r" b="b"/>
              <a:pathLst>
                <a:path w="8827" h="9782" extrusionOk="0">
                  <a:moveTo>
                    <a:pt x="4556" y="1"/>
                  </a:moveTo>
                  <a:cubicBezTo>
                    <a:pt x="4020" y="1"/>
                    <a:pt x="3395" y="4"/>
                    <a:pt x="2931" y="168"/>
                  </a:cubicBezTo>
                  <a:cubicBezTo>
                    <a:pt x="1797" y="568"/>
                    <a:pt x="947" y="1440"/>
                    <a:pt x="861" y="2759"/>
                  </a:cubicBezTo>
                  <a:cubicBezTo>
                    <a:pt x="838" y="3125"/>
                    <a:pt x="680" y="3303"/>
                    <a:pt x="643" y="3457"/>
                  </a:cubicBezTo>
                  <a:cubicBezTo>
                    <a:pt x="601" y="3644"/>
                    <a:pt x="800" y="3836"/>
                    <a:pt x="878" y="4020"/>
                  </a:cubicBezTo>
                  <a:cubicBezTo>
                    <a:pt x="910" y="4096"/>
                    <a:pt x="904" y="4185"/>
                    <a:pt x="863" y="4259"/>
                  </a:cubicBezTo>
                  <a:cubicBezTo>
                    <a:pt x="700" y="4549"/>
                    <a:pt x="496" y="4745"/>
                    <a:pt x="252" y="4934"/>
                  </a:cubicBezTo>
                  <a:cubicBezTo>
                    <a:pt x="110" y="5043"/>
                    <a:pt x="1" y="5141"/>
                    <a:pt x="1" y="5313"/>
                  </a:cubicBezTo>
                  <a:cubicBezTo>
                    <a:pt x="1" y="5512"/>
                    <a:pt x="127" y="5643"/>
                    <a:pt x="393" y="5724"/>
                  </a:cubicBezTo>
                  <a:cubicBezTo>
                    <a:pt x="806" y="5851"/>
                    <a:pt x="487" y="6136"/>
                    <a:pt x="346" y="6242"/>
                  </a:cubicBezTo>
                  <a:cubicBezTo>
                    <a:pt x="255" y="6311"/>
                    <a:pt x="251" y="6445"/>
                    <a:pt x="337" y="6517"/>
                  </a:cubicBezTo>
                  <a:cubicBezTo>
                    <a:pt x="338" y="6518"/>
                    <a:pt x="340" y="6520"/>
                    <a:pt x="341" y="6520"/>
                  </a:cubicBezTo>
                  <a:cubicBezTo>
                    <a:pt x="441" y="6600"/>
                    <a:pt x="509" y="6667"/>
                    <a:pt x="545" y="6709"/>
                  </a:cubicBezTo>
                  <a:cubicBezTo>
                    <a:pt x="565" y="6730"/>
                    <a:pt x="564" y="6764"/>
                    <a:pt x="542" y="6782"/>
                  </a:cubicBezTo>
                  <a:cubicBezTo>
                    <a:pt x="446" y="6867"/>
                    <a:pt x="426" y="6953"/>
                    <a:pt x="429" y="7018"/>
                  </a:cubicBezTo>
                  <a:cubicBezTo>
                    <a:pt x="433" y="7081"/>
                    <a:pt x="476" y="7135"/>
                    <a:pt x="535" y="7155"/>
                  </a:cubicBezTo>
                  <a:cubicBezTo>
                    <a:pt x="582" y="7170"/>
                    <a:pt x="645" y="7196"/>
                    <a:pt x="700" y="7233"/>
                  </a:cubicBezTo>
                  <a:cubicBezTo>
                    <a:pt x="751" y="7270"/>
                    <a:pt x="783" y="7353"/>
                    <a:pt x="748" y="7417"/>
                  </a:cubicBezTo>
                  <a:cubicBezTo>
                    <a:pt x="682" y="7534"/>
                    <a:pt x="591" y="7675"/>
                    <a:pt x="653" y="7923"/>
                  </a:cubicBezTo>
                  <a:cubicBezTo>
                    <a:pt x="748" y="8307"/>
                    <a:pt x="1068" y="8448"/>
                    <a:pt x="1392" y="8502"/>
                  </a:cubicBezTo>
                  <a:cubicBezTo>
                    <a:pt x="1432" y="8508"/>
                    <a:pt x="1480" y="8511"/>
                    <a:pt x="1534" y="8511"/>
                  </a:cubicBezTo>
                  <a:cubicBezTo>
                    <a:pt x="1784" y="8511"/>
                    <a:pt x="2170" y="8449"/>
                    <a:pt x="2562" y="8396"/>
                  </a:cubicBezTo>
                  <a:cubicBezTo>
                    <a:pt x="2625" y="8387"/>
                    <a:pt x="2685" y="8383"/>
                    <a:pt x="2743" y="8383"/>
                  </a:cubicBezTo>
                  <a:cubicBezTo>
                    <a:pt x="3427" y="8383"/>
                    <a:pt x="3777" y="8962"/>
                    <a:pt x="4007" y="9496"/>
                  </a:cubicBezTo>
                  <a:cubicBezTo>
                    <a:pt x="4026" y="9540"/>
                    <a:pt x="4205" y="9576"/>
                    <a:pt x="4224" y="9618"/>
                  </a:cubicBezTo>
                  <a:cubicBezTo>
                    <a:pt x="4273" y="9740"/>
                    <a:pt x="4327" y="9781"/>
                    <a:pt x="4413" y="9781"/>
                  </a:cubicBezTo>
                  <a:cubicBezTo>
                    <a:pt x="4459" y="9781"/>
                    <a:pt x="4514" y="9770"/>
                    <a:pt x="4583" y="9752"/>
                  </a:cubicBezTo>
                  <a:lnTo>
                    <a:pt x="7364" y="9006"/>
                  </a:lnTo>
                  <a:cubicBezTo>
                    <a:pt x="7597" y="8947"/>
                    <a:pt x="7726" y="8698"/>
                    <a:pt x="7641" y="8474"/>
                  </a:cubicBezTo>
                  <a:cubicBezTo>
                    <a:pt x="7393" y="7802"/>
                    <a:pt x="7143" y="6848"/>
                    <a:pt x="7514" y="6512"/>
                  </a:cubicBezTo>
                  <a:cubicBezTo>
                    <a:pt x="8720" y="5422"/>
                    <a:pt x="8827" y="5066"/>
                    <a:pt x="8827" y="3652"/>
                  </a:cubicBezTo>
                  <a:cubicBezTo>
                    <a:pt x="8827" y="1087"/>
                    <a:pt x="6664" y="1"/>
                    <a:pt x="4613" y="1"/>
                  </a:cubicBezTo>
                  <a:cubicBezTo>
                    <a:pt x="4594" y="1"/>
                    <a:pt x="4575" y="1"/>
                    <a:pt x="45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78;p58"/>
            <p:cNvSpPr/>
            <p:nvPr/>
          </p:nvSpPr>
          <p:spPr>
            <a:xfrm>
              <a:off x="1731005" y="2579096"/>
              <a:ext cx="182265" cy="289994"/>
            </a:xfrm>
            <a:custGeom>
              <a:avLst/>
              <a:gdLst/>
              <a:ahLst/>
              <a:cxnLst/>
              <a:rect l="l" t="t" r="r" b="b"/>
              <a:pathLst>
                <a:path w="6265" h="9968" extrusionOk="0">
                  <a:moveTo>
                    <a:pt x="1622" y="1"/>
                  </a:moveTo>
                  <a:cubicBezTo>
                    <a:pt x="1051" y="1"/>
                    <a:pt x="497" y="94"/>
                    <a:pt x="0" y="280"/>
                  </a:cubicBezTo>
                  <a:cubicBezTo>
                    <a:pt x="273" y="232"/>
                    <a:pt x="554" y="209"/>
                    <a:pt x="839" y="209"/>
                  </a:cubicBezTo>
                  <a:cubicBezTo>
                    <a:pt x="2892" y="209"/>
                    <a:pt x="5410" y="1194"/>
                    <a:pt x="5410" y="3759"/>
                  </a:cubicBezTo>
                  <a:cubicBezTo>
                    <a:pt x="5410" y="4578"/>
                    <a:pt x="5338" y="5126"/>
                    <a:pt x="5044" y="5655"/>
                  </a:cubicBezTo>
                  <a:cubicBezTo>
                    <a:pt x="4883" y="5844"/>
                    <a:pt x="4679" y="6044"/>
                    <a:pt x="4424" y="6275"/>
                  </a:cubicBezTo>
                  <a:cubicBezTo>
                    <a:pt x="3991" y="6667"/>
                    <a:pt x="3961" y="7379"/>
                    <a:pt x="4330" y="8502"/>
                  </a:cubicBezTo>
                  <a:cubicBezTo>
                    <a:pt x="4367" y="8617"/>
                    <a:pt x="4303" y="8738"/>
                    <a:pt x="4186" y="8769"/>
                  </a:cubicBezTo>
                  <a:lnTo>
                    <a:pt x="1138" y="9583"/>
                  </a:lnTo>
                  <a:cubicBezTo>
                    <a:pt x="1157" y="9628"/>
                    <a:pt x="1175" y="9672"/>
                    <a:pt x="1192" y="9715"/>
                  </a:cubicBezTo>
                  <a:cubicBezTo>
                    <a:pt x="1255" y="9871"/>
                    <a:pt x="1405" y="9967"/>
                    <a:pt x="1566" y="9967"/>
                  </a:cubicBezTo>
                  <a:cubicBezTo>
                    <a:pt x="1599" y="9967"/>
                    <a:pt x="1634" y="9963"/>
                    <a:pt x="1668" y="9954"/>
                  </a:cubicBezTo>
                  <a:lnTo>
                    <a:pt x="4657" y="9184"/>
                  </a:lnTo>
                  <a:cubicBezTo>
                    <a:pt x="4890" y="9125"/>
                    <a:pt x="5019" y="8876"/>
                    <a:pt x="4935" y="8652"/>
                  </a:cubicBezTo>
                  <a:cubicBezTo>
                    <a:pt x="4686" y="7982"/>
                    <a:pt x="4403" y="6997"/>
                    <a:pt x="4774" y="6661"/>
                  </a:cubicBezTo>
                  <a:cubicBezTo>
                    <a:pt x="4915" y="6535"/>
                    <a:pt x="5041" y="6414"/>
                    <a:pt x="5156" y="6299"/>
                  </a:cubicBezTo>
                  <a:cubicBezTo>
                    <a:pt x="5736" y="5750"/>
                    <a:pt x="6160" y="4989"/>
                    <a:pt x="6174" y="4141"/>
                  </a:cubicBezTo>
                  <a:cubicBezTo>
                    <a:pt x="6265" y="3193"/>
                    <a:pt x="6099" y="2112"/>
                    <a:pt x="5357" y="1372"/>
                  </a:cubicBezTo>
                  <a:cubicBezTo>
                    <a:pt x="4831" y="817"/>
                    <a:pt x="4087" y="423"/>
                    <a:pt x="3251" y="208"/>
                  </a:cubicBezTo>
                  <a:cubicBezTo>
                    <a:pt x="2711" y="67"/>
                    <a:pt x="2151" y="1"/>
                    <a:pt x="16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 xmlns:p14="http://schemas.microsoft.com/office/powerpoint/2010/main" val="2972075057"/>
              </p:ext>
            </p:extLst>
          </p:nvPr>
        </p:nvGraphicFramePr>
        <p:xfrm>
          <a:off x="0" y="0"/>
          <a:ext cx="9144000" cy="5143499"/>
        </p:xfrm>
        <a:graphic>
          <a:graphicData uri="http://schemas.openxmlformats.org/drawingml/2006/table">
            <a:tbl>
              <a:tblPr firstRow="1" bandRow="1">
                <a:tableStyleId>{1904A251-C78A-4075-ADBB-36571409C4F8}</a:tableStyleId>
              </a:tblPr>
              <a:tblGrid>
                <a:gridCol w="1722527">
                  <a:extLst>
                    <a:ext uri="{9D8B030D-6E8A-4147-A177-3AD203B41FA5}">
                      <a16:colId xmlns="" xmlns:a16="http://schemas.microsoft.com/office/drawing/2014/main" val="20000"/>
                    </a:ext>
                  </a:extLst>
                </a:gridCol>
                <a:gridCol w="1211990">
                  <a:extLst>
                    <a:ext uri="{9D8B030D-6E8A-4147-A177-3AD203B41FA5}">
                      <a16:colId xmlns="" xmlns:a16="http://schemas.microsoft.com/office/drawing/2014/main" val="20001"/>
                    </a:ext>
                  </a:extLst>
                </a:gridCol>
                <a:gridCol w="3394142">
                  <a:extLst>
                    <a:ext uri="{9D8B030D-6E8A-4147-A177-3AD203B41FA5}">
                      <a16:colId xmlns="" xmlns:a16="http://schemas.microsoft.com/office/drawing/2014/main" val="20002"/>
                    </a:ext>
                  </a:extLst>
                </a:gridCol>
                <a:gridCol w="1832791">
                  <a:extLst>
                    <a:ext uri="{9D8B030D-6E8A-4147-A177-3AD203B41FA5}">
                      <a16:colId xmlns="" xmlns:a16="http://schemas.microsoft.com/office/drawing/2014/main" val="20003"/>
                    </a:ext>
                  </a:extLst>
                </a:gridCol>
                <a:gridCol w="982550">
                  <a:extLst>
                    <a:ext uri="{9D8B030D-6E8A-4147-A177-3AD203B41FA5}">
                      <a16:colId xmlns="" xmlns:a16="http://schemas.microsoft.com/office/drawing/2014/main" val="20004"/>
                    </a:ext>
                  </a:extLst>
                </a:gridCol>
              </a:tblGrid>
              <a:tr h="361294">
                <a:tc>
                  <a:txBody>
                    <a:bodyPr/>
                    <a:lstStyle/>
                    <a:p>
                      <a:r>
                        <a:rPr lang="en-US" dirty="0"/>
                        <a:t>Title </a:t>
                      </a:r>
                    </a:p>
                  </a:txBody>
                  <a:tcPr/>
                </a:tc>
                <a:tc>
                  <a:txBody>
                    <a:bodyPr/>
                    <a:lstStyle/>
                    <a:p>
                      <a:r>
                        <a:rPr lang="en-US" dirty="0"/>
                        <a:t>authors</a:t>
                      </a:r>
                    </a:p>
                  </a:txBody>
                  <a:tcPr/>
                </a:tc>
                <a:tc>
                  <a:txBody>
                    <a:bodyPr/>
                    <a:lstStyle/>
                    <a:p>
                      <a:r>
                        <a:rPr lang="en-US" dirty="0"/>
                        <a:t>Review </a:t>
                      </a:r>
                    </a:p>
                  </a:txBody>
                  <a:tcPr/>
                </a:tc>
                <a:tc>
                  <a:txBody>
                    <a:bodyPr/>
                    <a:lstStyle/>
                    <a:p>
                      <a:r>
                        <a:rPr lang="en-US" dirty="0"/>
                        <a:t>Limitations </a:t>
                      </a:r>
                    </a:p>
                  </a:txBody>
                  <a:tcPr/>
                </a:tc>
                <a:tc>
                  <a:txBody>
                    <a:bodyPr/>
                    <a:lstStyle/>
                    <a:p>
                      <a:r>
                        <a:rPr lang="en-US" dirty="0"/>
                        <a:t>Accuracy </a:t>
                      </a:r>
                    </a:p>
                  </a:txBody>
                  <a:tcPr/>
                </a:tc>
                <a:extLst>
                  <a:ext uri="{0D108BD9-81ED-4DB2-BD59-A6C34878D82A}">
                    <a16:rowId xmlns="" xmlns:a16="http://schemas.microsoft.com/office/drawing/2014/main" val="10000"/>
                  </a:ext>
                </a:extLst>
              </a:tr>
              <a:tr h="1043739">
                <a:tc>
                  <a:txBody>
                    <a:bodyPr/>
                    <a:lstStyle/>
                    <a:p>
                      <a:pPr algn="ctr"/>
                      <a:r>
                        <a:rPr lang="en-US" sz="900" dirty="0"/>
                        <a:t>"Seizure Detection Using Long Short-Term Memory (LSTM) Model" </a:t>
                      </a:r>
                    </a:p>
                  </a:txBody>
                  <a:tcPr/>
                </a:tc>
                <a:tc>
                  <a:txBody>
                    <a:bodyPr/>
                    <a:lstStyle/>
                    <a:p>
                      <a:r>
                        <a:rPr lang="en-US" sz="900" dirty="0"/>
                        <a:t>G. K. </a:t>
                      </a:r>
                      <a:r>
                        <a:rPr lang="en-US" sz="900" dirty="0" err="1"/>
                        <a:t>Babu</a:t>
                      </a:r>
                      <a:r>
                        <a:rPr lang="en-US" sz="900" dirty="0"/>
                        <a:t>, and M. C. </a:t>
                      </a:r>
                      <a:r>
                        <a:rPr lang="en-US" sz="900" dirty="0" err="1"/>
                        <a:t>Rajan</a:t>
                      </a:r>
                      <a:endParaRPr lang="en-US" sz="900" dirty="0"/>
                    </a:p>
                  </a:txBody>
                  <a:tcPr/>
                </a:tc>
                <a:tc>
                  <a:txBody>
                    <a:bodyPr/>
                    <a:lstStyle/>
                    <a:p>
                      <a:pPr algn="just">
                        <a:buFont typeface="Arial" pitchFamily="34" charset="0"/>
                        <a:buNone/>
                      </a:pPr>
                      <a:r>
                        <a:rPr lang="en-US" sz="900" b="0" i="0" u="none" strike="noStrike" cap="none" dirty="0" smtClean="0">
                          <a:solidFill>
                            <a:srgbClr val="000000"/>
                          </a:solidFill>
                          <a:latin typeface="Arial"/>
                          <a:ea typeface="Arial"/>
                          <a:cs typeface="Arial"/>
                          <a:sym typeface="Arial"/>
                        </a:rPr>
                        <a:t>This paper presents a novel LSTM (Long Short-Term Memory) model designed for detecting epileptic seizures in EEG (Electroencephalogram) signals .The LSTM </a:t>
                      </a:r>
                      <a:r>
                        <a:rPr lang="en-US" sz="800" b="0" i="0" u="none" strike="noStrike" cap="none" dirty="0" smtClean="0">
                          <a:solidFill>
                            <a:srgbClr val="000000"/>
                          </a:solidFill>
                          <a:latin typeface="Arial"/>
                          <a:ea typeface="Arial"/>
                          <a:cs typeface="Arial"/>
                          <a:sym typeface="Arial"/>
                        </a:rPr>
                        <a:t>model</a:t>
                      </a:r>
                      <a:r>
                        <a:rPr lang="en-US" sz="900" b="0" i="0" u="none" strike="noStrike" cap="none" dirty="0" smtClean="0">
                          <a:solidFill>
                            <a:srgbClr val="000000"/>
                          </a:solidFill>
                          <a:latin typeface="Arial"/>
                          <a:ea typeface="Arial"/>
                          <a:cs typeface="Arial"/>
                          <a:sym typeface="Arial"/>
                        </a:rPr>
                        <a:t> achieves an impressive accuracy rate of 98.5%, surpassing existing methods and demonstrating its superiority in terms of accuracy,</a:t>
                      </a:r>
                      <a:r>
                        <a:rPr lang="en-US" sz="900" b="0" i="0" u="none" strike="noStrike" cap="none" baseline="0" dirty="0" smtClean="0">
                          <a:solidFill>
                            <a:srgbClr val="000000"/>
                          </a:solidFill>
                          <a:latin typeface="Arial"/>
                          <a:ea typeface="Arial"/>
                          <a:cs typeface="Arial"/>
                          <a:sym typeface="Arial"/>
                        </a:rPr>
                        <a:t> </a:t>
                      </a:r>
                      <a:r>
                        <a:rPr lang="en-US" sz="900" b="0" i="0" u="none" strike="noStrike" cap="none" dirty="0" smtClean="0">
                          <a:solidFill>
                            <a:srgbClr val="000000"/>
                          </a:solidFill>
                          <a:latin typeface="Arial"/>
                          <a:ea typeface="Arial"/>
                          <a:cs typeface="Arial"/>
                          <a:sym typeface="Arial"/>
                        </a:rPr>
                        <a:t>sensitivity, and specificity</a:t>
                      </a:r>
                      <a:r>
                        <a:rPr lang="en-US" sz="1400" b="0" i="0" u="none" strike="noStrike" cap="none" dirty="0" smtClean="0">
                          <a:solidFill>
                            <a:srgbClr val="000000"/>
                          </a:solidFill>
                          <a:latin typeface="Arial"/>
                          <a:ea typeface="Arial"/>
                          <a:cs typeface="Arial"/>
                          <a:sym typeface="Arial"/>
                        </a:rPr>
                        <a:t>.</a:t>
                      </a:r>
                      <a:endParaRPr lang="en-US" sz="1400" b="0" i="0" u="none" strike="noStrike" cap="none" dirty="0">
                        <a:solidFill>
                          <a:srgbClr val="000000"/>
                        </a:solidFill>
                        <a:latin typeface="Arial"/>
                        <a:ea typeface="Arial"/>
                        <a:cs typeface="Arial"/>
                        <a:sym typeface="Arial"/>
                      </a:endParaRPr>
                    </a:p>
                  </a:txBody>
                  <a:tcPr/>
                </a:tc>
                <a:tc>
                  <a:txBody>
                    <a:bodyPr/>
                    <a:lstStyle/>
                    <a:p>
                      <a:endParaRPr lang="en-US" dirty="0"/>
                    </a:p>
                  </a:txBody>
                  <a:tcPr/>
                </a:tc>
                <a:tc>
                  <a:txBody>
                    <a:bodyPr/>
                    <a:lstStyle/>
                    <a:p>
                      <a:r>
                        <a:rPr lang="en-US" sz="900" dirty="0"/>
                        <a:t>98.5%</a:t>
                      </a:r>
                    </a:p>
                  </a:txBody>
                  <a:tcPr/>
                </a:tc>
                <a:extLst>
                  <a:ext uri="{0D108BD9-81ED-4DB2-BD59-A6C34878D82A}">
                    <a16:rowId xmlns="" xmlns:a16="http://schemas.microsoft.com/office/drawing/2014/main" val="10001"/>
                  </a:ext>
                </a:extLst>
              </a:tr>
              <a:tr h="963451">
                <a:tc>
                  <a:txBody>
                    <a:bodyPr/>
                    <a:lstStyle/>
                    <a:p>
                      <a:r>
                        <a:rPr lang="en-US" sz="900" dirty="0"/>
                        <a:t>Application of Machine Learning To Epileptic Seizure Detection</a:t>
                      </a:r>
                    </a:p>
                  </a:txBody>
                  <a:tcPr/>
                </a:tc>
                <a:tc>
                  <a:txBody>
                    <a:bodyPr/>
                    <a:lstStyle/>
                    <a:p>
                      <a:r>
                        <a:rPr lang="en-US" sz="900" dirty="0"/>
                        <a:t>Ali </a:t>
                      </a:r>
                      <a:r>
                        <a:rPr lang="en-US" sz="900" dirty="0" err="1"/>
                        <a:t>Shoeb</a:t>
                      </a:r>
                      <a:r>
                        <a:rPr lang="en-US" sz="900" dirty="0"/>
                        <a:t> and John </a:t>
                      </a:r>
                      <a:r>
                        <a:rPr lang="en-US" sz="900" dirty="0" err="1"/>
                        <a:t>Guttag</a:t>
                      </a:r>
                      <a:endParaRPr lang="en-US" dirty="0"/>
                    </a:p>
                  </a:txBody>
                  <a:tcPr/>
                </a:tc>
                <a:tc>
                  <a:txBody>
                    <a:bodyPr/>
                    <a:lstStyle/>
                    <a:p>
                      <a:r>
                        <a:rPr lang="en-US" sz="900" b="0" i="0" u="none" strike="noStrike" cap="none" dirty="0" smtClean="0">
                          <a:solidFill>
                            <a:srgbClr val="000000"/>
                          </a:solidFill>
                          <a:latin typeface="Arial"/>
                          <a:ea typeface="Arial"/>
                          <a:cs typeface="Arial"/>
                          <a:sym typeface="Arial"/>
                        </a:rPr>
                        <a:t>The paper presents a SVM-based method for detecting epileptic seizures using scalp EEG signals. The approach utilizes patient-specific classifiers and has the potential for clinical application, with plans for further research on integrating it into a closed loop control system for a </a:t>
                      </a:r>
                      <a:r>
                        <a:rPr lang="en-US" sz="900" b="0" i="0" u="none" strike="noStrike" cap="none" dirty="0" err="1" smtClean="0">
                          <a:solidFill>
                            <a:srgbClr val="000000"/>
                          </a:solidFill>
                          <a:latin typeface="Arial"/>
                          <a:ea typeface="Arial"/>
                          <a:cs typeface="Arial"/>
                          <a:sym typeface="Arial"/>
                        </a:rPr>
                        <a:t>vagus</a:t>
                      </a:r>
                      <a:r>
                        <a:rPr lang="en-US" sz="900" b="0" i="0" u="none" strike="noStrike" cap="none" dirty="0" smtClean="0">
                          <a:solidFill>
                            <a:srgbClr val="000000"/>
                          </a:solidFill>
                          <a:latin typeface="Arial"/>
                          <a:ea typeface="Arial"/>
                          <a:cs typeface="Arial"/>
                          <a:sym typeface="Arial"/>
                        </a:rPr>
                        <a:t> nerve stimulator.</a:t>
                      </a:r>
                      <a:endParaRPr lang="en-US" sz="900" dirty="0"/>
                    </a:p>
                  </a:txBody>
                  <a:tcPr/>
                </a:tc>
                <a:tc>
                  <a:txBody>
                    <a:bodyPr/>
                    <a:lstStyle/>
                    <a:p>
                      <a:pPr>
                        <a:buFont typeface="Arial" pitchFamily="34" charset="0"/>
                        <a:buChar char="•"/>
                      </a:pPr>
                      <a:r>
                        <a:rPr lang="en-US" sz="900" dirty="0"/>
                        <a:t> The study relies on a relatively small dataset, which limits the </a:t>
                      </a:r>
                      <a:r>
                        <a:rPr lang="en-US" sz="900" dirty="0" err="1"/>
                        <a:t>generalizability</a:t>
                      </a:r>
                      <a:r>
                        <a:rPr lang="en-US" sz="900" dirty="0"/>
                        <a:t> of the findings.</a:t>
                      </a:r>
                    </a:p>
                    <a:p>
                      <a:pPr>
                        <a:buFont typeface="Arial" pitchFamily="34" charset="0"/>
                        <a:buNone/>
                      </a:pPr>
                      <a:endParaRPr lang="en-US" sz="900" dirty="0"/>
                    </a:p>
                  </a:txBody>
                  <a:tcPr/>
                </a:tc>
                <a:tc>
                  <a:txBody>
                    <a:bodyPr/>
                    <a:lstStyle/>
                    <a:p>
                      <a:r>
                        <a:rPr lang="en-US" sz="900" dirty="0"/>
                        <a:t>96%</a:t>
                      </a:r>
                    </a:p>
                  </a:txBody>
                  <a:tcPr/>
                </a:tc>
                <a:extLst>
                  <a:ext uri="{0D108BD9-81ED-4DB2-BD59-A6C34878D82A}">
                    <a16:rowId xmlns="" xmlns:a16="http://schemas.microsoft.com/office/drawing/2014/main" val="10002"/>
                  </a:ext>
                </a:extLst>
              </a:tr>
              <a:tr h="2775015">
                <a:tc>
                  <a:txBody>
                    <a:bodyPr/>
                    <a:lstStyle/>
                    <a:p>
                      <a:r>
                        <a:rPr lang="en-US" sz="900" dirty="0"/>
                        <a:t>Seizure detection using SUPPORT VECTOR MACHINES(SVM) </a:t>
                      </a:r>
                    </a:p>
                  </a:txBody>
                  <a:tcPr/>
                </a:tc>
                <a:tc>
                  <a:txBody>
                    <a:bodyPr/>
                    <a:lstStyle/>
                    <a:p>
                      <a:r>
                        <a:rPr lang="en-US" sz="900" dirty="0" err="1"/>
                        <a:t>Tulasi</a:t>
                      </a:r>
                      <a:r>
                        <a:rPr lang="en-US" sz="900" dirty="0"/>
                        <a:t> </a:t>
                      </a:r>
                      <a:r>
                        <a:rPr lang="en-US" sz="900" dirty="0" err="1"/>
                        <a:t>Pendyala</a:t>
                      </a:r>
                      <a:r>
                        <a:rPr lang="en-US" sz="900" dirty="0"/>
                        <a:t>, </a:t>
                      </a:r>
                      <a:r>
                        <a:rPr lang="en-US" sz="900" dirty="0" err="1"/>
                        <a:t>Anisa</a:t>
                      </a:r>
                      <a:r>
                        <a:rPr lang="en-US" sz="900" dirty="0"/>
                        <a:t> </a:t>
                      </a:r>
                      <a:r>
                        <a:rPr lang="en-US" sz="900" dirty="0" err="1"/>
                        <a:t>Fathima</a:t>
                      </a:r>
                      <a:r>
                        <a:rPr lang="en-US" sz="900" dirty="0"/>
                        <a:t> Mohammad &amp; </a:t>
                      </a:r>
                      <a:r>
                        <a:rPr lang="en-US" sz="900" dirty="0" err="1"/>
                        <a:t>Anitha</a:t>
                      </a:r>
                      <a:r>
                        <a:rPr lang="en-US" sz="900" dirty="0"/>
                        <a:t> </a:t>
                      </a:r>
                      <a:r>
                        <a:rPr lang="en-US" sz="900" dirty="0" err="1"/>
                        <a:t>Arumalla</a:t>
                      </a:r>
                      <a:r>
                        <a:rPr lang="en-US" sz="900" dirty="0"/>
                        <a:t>.</a:t>
                      </a:r>
                    </a:p>
                  </a:txBody>
                  <a:tcPr/>
                </a:tc>
                <a:tc>
                  <a:txBody>
                    <a:bodyPr/>
                    <a:lstStyle/>
                    <a:p>
                      <a:r>
                        <a:rPr lang="en-US" sz="900" b="0" i="0" u="none" strike="noStrike" cap="none" dirty="0" smtClean="0">
                          <a:solidFill>
                            <a:srgbClr val="000000"/>
                          </a:solidFill>
                          <a:latin typeface="Arial"/>
                          <a:ea typeface="Arial"/>
                          <a:cs typeface="Arial"/>
                          <a:sym typeface="Arial"/>
                        </a:rPr>
                        <a:t>In the experiments, KNN achieved high accuracy and sensitivity without feature selection, but lower accuracies were obtained when using feature selection. SVM outperformed KNN with the highest accuracy and sensitivity when feature selection was applied.</a:t>
                      </a:r>
                      <a:endParaRPr lang="en-US" sz="400" dirty="0"/>
                    </a:p>
                  </a:txBody>
                  <a:tcPr/>
                </a:tc>
                <a:tc>
                  <a:txBody>
                    <a:bodyPr/>
                    <a:lstStyle/>
                    <a:p>
                      <a:r>
                        <a:rPr lang="en-US" sz="900" dirty="0"/>
                        <a:t>-High dimensionality of the feature space.</a:t>
                      </a:r>
                    </a:p>
                    <a:p>
                      <a:r>
                        <a:rPr lang="en-US" sz="900" dirty="0"/>
                        <a:t>-Dependency on the choice of kernel function and its parameters.</a:t>
                      </a:r>
                    </a:p>
                    <a:p>
                      <a:r>
                        <a:rPr lang="en-US" sz="900" dirty="0"/>
                        <a:t>-Degrade SVM performance.</a:t>
                      </a:r>
                    </a:p>
                  </a:txBody>
                  <a:tcPr/>
                </a:tc>
                <a:tc>
                  <a:txBody>
                    <a:bodyPr/>
                    <a:lstStyle/>
                    <a:p>
                      <a:endParaRPr lang="en-US" dirty="0"/>
                    </a:p>
                  </a:txBody>
                  <a:tcPr/>
                </a:tc>
                <a:extLst>
                  <a:ext uri="{0D108BD9-81ED-4DB2-BD59-A6C34878D82A}">
                    <a16:rowId xmlns="" xmlns:a16="http://schemas.microsoft.com/office/drawing/2014/main" val="10003"/>
                  </a:ext>
                </a:extLst>
              </a:tr>
            </a:tbl>
          </a:graphicData>
        </a:graphic>
      </p:graphicFrame>
      <p:graphicFrame>
        <p:nvGraphicFramePr>
          <p:cNvPr id="3" name="Table 2"/>
          <p:cNvGraphicFramePr>
            <a:graphicFrameLocks noGrp="1"/>
          </p:cNvGraphicFramePr>
          <p:nvPr/>
        </p:nvGraphicFramePr>
        <p:xfrm>
          <a:off x="2" y="3283527"/>
          <a:ext cx="9144000" cy="1870364"/>
        </p:xfrm>
        <a:graphic>
          <a:graphicData uri="http://schemas.openxmlformats.org/drawingml/2006/table">
            <a:tbl>
              <a:tblPr firstRow="1" bandRow="1">
                <a:tableStyleId>{1904A251-C78A-4075-ADBB-36571409C4F8}</a:tableStyleId>
              </a:tblPr>
              <a:tblGrid>
                <a:gridCol w="1714498"/>
                <a:gridCol w="1226127"/>
                <a:gridCol w="3387437"/>
                <a:gridCol w="1839191"/>
                <a:gridCol w="976747"/>
              </a:tblGrid>
              <a:tr h="994135">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smtClean="0"/>
                        <a:t>Application of Epileptic Seizure Detection Using Machine Learning Classifiers.</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err="1" smtClean="0"/>
                        <a:t>Nasir</a:t>
                      </a:r>
                      <a:r>
                        <a:rPr lang="en-US" sz="900" dirty="0" smtClean="0"/>
                        <a:t> </a:t>
                      </a:r>
                      <a:r>
                        <a:rPr lang="en-US" sz="900" dirty="0" err="1" smtClean="0"/>
                        <a:t>Hussain</a:t>
                      </a:r>
                      <a:r>
                        <a:rPr lang="en-US" sz="900" dirty="0" smtClean="0"/>
                        <a:t> and Muhammad </a:t>
                      </a:r>
                      <a:r>
                        <a:rPr lang="en-US" sz="900" dirty="0" err="1" smtClean="0"/>
                        <a:t>Khubeb</a:t>
                      </a:r>
                      <a:r>
                        <a:rPr lang="en-US" sz="900" dirty="0" smtClean="0"/>
                        <a:t> </a:t>
                      </a:r>
                      <a:r>
                        <a:rPr lang="en-US" sz="900" dirty="0" err="1" smtClean="0"/>
                        <a:t>Siddiqui</a:t>
                      </a:r>
                      <a:r>
                        <a:rPr lang="en-US" sz="900" dirty="0" smtClean="0"/>
                        <a:t>.</a:t>
                      </a:r>
                    </a:p>
                    <a:p>
                      <a:endParaRPr lang="en-US" sz="900"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b="0" i="0" u="none" strike="noStrike" cap="none" dirty="0" smtClean="0">
                          <a:solidFill>
                            <a:srgbClr val="000000"/>
                          </a:solidFill>
                          <a:latin typeface="Arial"/>
                          <a:ea typeface="Arial"/>
                          <a:cs typeface="Arial"/>
                          <a:sym typeface="Arial"/>
                        </a:rPr>
                        <a:t>This paper presents a thorough evaluation of machine learning classifiers in epileptic seizure detection, offering insights into their advantages, limitations, and clinical applicability. It serves as a valuable resource for researchers, clinicians, and developers to enhance the accuracy and efficacy of seizure detection systems, benefiting individuals with epilepsy.</a:t>
                      </a:r>
                      <a:endParaRPr lang="en-US" sz="300" dirty="0" smtClean="0"/>
                    </a:p>
                    <a:p>
                      <a:endParaRPr lang="en-US" sz="700" dirty="0"/>
                    </a:p>
                  </a:txBody>
                  <a:tcPr/>
                </a:tc>
                <a:tc>
                  <a:txBody>
                    <a:bodyPr/>
                    <a:lstStyle/>
                    <a:p>
                      <a:r>
                        <a:rPr lang="en-US" sz="800" dirty="0" smtClean="0"/>
                        <a:t>Availability of annotated datasets.</a:t>
                      </a:r>
                    </a:p>
                    <a:p>
                      <a:r>
                        <a:rPr lang="en-US" sz="800" dirty="0" smtClean="0"/>
                        <a:t>-</a:t>
                      </a:r>
                      <a:r>
                        <a:rPr lang="en-US" sz="800" dirty="0" err="1" smtClean="0"/>
                        <a:t>Interpretablity</a:t>
                      </a:r>
                      <a:r>
                        <a:rPr lang="en-US" sz="800" dirty="0" smtClean="0"/>
                        <a:t> of machine learning models.</a:t>
                      </a:r>
                    </a:p>
                    <a:p>
                      <a:r>
                        <a:rPr lang="en-US" sz="800" dirty="0" smtClean="0"/>
                        <a:t>-</a:t>
                      </a:r>
                      <a:r>
                        <a:rPr lang="en-US" sz="800" dirty="0" err="1" smtClean="0"/>
                        <a:t>Generalizability</a:t>
                      </a:r>
                      <a:r>
                        <a:rPr lang="en-US" sz="800" dirty="0" smtClean="0"/>
                        <a:t> and scalability issues.</a:t>
                      </a:r>
                    </a:p>
                    <a:p>
                      <a:endParaRPr lang="en-US" dirty="0"/>
                    </a:p>
                  </a:txBody>
                  <a:tcPr/>
                </a:tc>
                <a:tc>
                  <a:txBody>
                    <a:bodyPr/>
                    <a:lstStyle/>
                    <a:p>
                      <a:endParaRPr lang="en-US"/>
                    </a:p>
                  </a:txBody>
                  <a:tcPr/>
                </a:tc>
              </a:tr>
              <a:tr h="876229">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smtClean="0"/>
                        <a:t>Epileptic Seizure Detection Using Machine Learning: Taxonomy, Opportunities, and Challenges.</a:t>
                      </a:r>
                    </a:p>
                    <a:p>
                      <a:endParaRPr lang="en-US" sz="700" dirty="0"/>
                    </a:p>
                  </a:txBody>
                  <a:tcPr/>
                </a:tc>
                <a:tc>
                  <a:txBody>
                    <a:bodyPr/>
                    <a:lstStyle/>
                    <a:p>
                      <a:r>
                        <a:rPr lang="en-US" sz="800" dirty="0" smtClean="0"/>
                        <a:t>Muhammad </a:t>
                      </a:r>
                      <a:r>
                        <a:rPr lang="en-US" sz="800" dirty="0" err="1" smtClean="0"/>
                        <a:t>Shoaib</a:t>
                      </a:r>
                      <a:r>
                        <a:rPr lang="en-US" sz="800" dirty="0" smtClean="0"/>
                        <a:t> </a:t>
                      </a:r>
                      <a:r>
                        <a:rPr lang="en-US" sz="800" dirty="0" err="1" smtClean="0"/>
                        <a:t>Farooq</a:t>
                      </a:r>
                      <a:r>
                        <a:rPr lang="en-US" sz="800" dirty="0" smtClean="0"/>
                        <a:t> </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b="0" i="0" u="none" strike="noStrike" cap="none" dirty="0" smtClean="0">
                          <a:solidFill>
                            <a:srgbClr val="000000"/>
                          </a:solidFill>
                          <a:latin typeface="Arial"/>
                          <a:ea typeface="Arial"/>
                          <a:cs typeface="Arial"/>
                          <a:sym typeface="Arial"/>
                        </a:rPr>
                        <a:t>This systematic literature review focused on epileptic seizure detection methods. It analyzed papers using ML classifiers and wavelet-based feature extraction, highlighting datasets and recommending future research on predictive models and a dedicated dataset for seizures in children.</a:t>
                      </a:r>
                      <a:endParaRPr lang="en-US" sz="300" dirty="0" smtClean="0"/>
                    </a:p>
                    <a:p>
                      <a:endParaRPr lang="en-US" sz="800" dirty="0"/>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 xmlns:p14="http://schemas.microsoft.com/office/powerpoint/2010/main" val="4056087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94318" y="263684"/>
            <a:ext cx="7713600" cy="490800"/>
          </a:xfrm>
        </p:spPr>
        <p:txBody>
          <a:bodyPr/>
          <a:lstStyle/>
          <a:p>
            <a:r>
              <a:rPr lang="en-US" dirty="0" smtClean="0">
                <a:latin typeface="Arial" pitchFamily="34" charset="0"/>
                <a:cs typeface="Arial" pitchFamily="34" charset="0"/>
              </a:rPr>
              <a:t>Problem </a:t>
            </a:r>
            <a:r>
              <a:rPr lang="en-US" dirty="0" smtClean="0">
                <a:latin typeface="Arial" pitchFamily="34" charset="0"/>
                <a:cs typeface="Arial" pitchFamily="34" charset="0"/>
              </a:rPr>
              <a:t>statement .</a:t>
            </a:r>
            <a:endParaRPr lang="en-US" dirty="0"/>
          </a:p>
        </p:txBody>
      </p:sp>
      <p:sp>
        <p:nvSpPr>
          <p:cNvPr id="2" name="Text Placeholder 1"/>
          <p:cNvSpPr>
            <a:spLocks noGrp="1"/>
          </p:cNvSpPr>
          <p:nvPr>
            <p:ph type="body" idx="4294967295"/>
          </p:nvPr>
        </p:nvSpPr>
        <p:spPr>
          <a:xfrm>
            <a:off x="-1" y="1012824"/>
            <a:ext cx="9019309" cy="4130675"/>
          </a:xfrm>
        </p:spPr>
        <p:txBody>
          <a:bodyPr/>
          <a:lstStyle/>
          <a:p>
            <a:pPr algn="just">
              <a:lnSpc>
                <a:spcPct val="150000"/>
              </a:lnSpc>
              <a:buNone/>
            </a:pPr>
            <a:r>
              <a:rPr lang="en-US" sz="1800" dirty="0" smtClean="0"/>
              <a:t>Seizure prediction is a complex task in epilepsy research, requiring careful data preprocessing. Challenges include handling noisy and unstructured data, extracting relevant features, addressing imbalanced datasets, capturing temporal dynamics, and standardizing the data. Preprocessing techniques must remove noise, select informative features, balance the dataset, model temporal relationships, and standardize the data. By addressing these challenges, researchers can improve the accuracy and reliability of seizure prediction models, leading to enhanced patient care and safety for individuals with epilepsy.</a:t>
            </a:r>
            <a:endParaRPr lang="en-US" dirty="0"/>
          </a:p>
        </p:txBody>
      </p:sp>
      <p:grpSp>
        <p:nvGrpSpPr>
          <p:cNvPr id="7" name="Google Shape;2074;p58"/>
          <p:cNvGrpSpPr/>
          <p:nvPr/>
        </p:nvGrpSpPr>
        <p:grpSpPr>
          <a:xfrm>
            <a:off x="7069868" y="3610281"/>
            <a:ext cx="1572686" cy="1187862"/>
            <a:chOff x="3205791" y="3736600"/>
            <a:chExt cx="323829" cy="377184"/>
          </a:xfrm>
        </p:grpSpPr>
        <p:sp>
          <p:nvSpPr>
            <p:cNvPr id="8" name="Google Shape;2075;p58"/>
            <p:cNvSpPr/>
            <p:nvPr/>
          </p:nvSpPr>
          <p:spPr>
            <a:xfrm>
              <a:off x="3205791" y="3761183"/>
              <a:ext cx="317894" cy="348877"/>
            </a:xfrm>
            <a:custGeom>
              <a:avLst/>
              <a:gdLst/>
              <a:ahLst/>
              <a:cxnLst/>
              <a:rect l="l" t="t" r="r" b="b"/>
              <a:pathLst>
                <a:path w="10927" h="11992" extrusionOk="0">
                  <a:moveTo>
                    <a:pt x="5676" y="1"/>
                  </a:moveTo>
                  <a:cubicBezTo>
                    <a:pt x="4829" y="1"/>
                    <a:pt x="3838" y="74"/>
                    <a:pt x="3140" y="406"/>
                  </a:cubicBezTo>
                  <a:cubicBezTo>
                    <a:pt x="1980" y="956"/>
                    <a:pt x="1149" y="1960"/>
                    <a:pt x="1055" y="3395"/>
                  </a:cubicBezTo>
                  <a:cubicBezTo>
                    <a:pt x="1026" y="3845"/>
                    <a:pt x="833" y="4063"/>
                    <a:pt x="788" y="4250"/>
                  </a:cubicBezTo>
                  <a:cubicBezTo>
                    <a:pt x="735" y="4478"/>
                    <a:pt x="979" y="4713"/>
                    <a:pt x="1075" y="4938"/>
                  </a:cubicBezTo>
                  <a:cubicBezTo>
                    <a:pt x="1115" y="5032"/>
                    <a:pt x="1109" y="5141"/>
                    <a:pt x="1058" y="5231"/>
                  </a:cubicBezTo>
                  <a:cubicBezTo>
                    <a:pt x="859" y="5587"/>
                    <a:pt x="607" y="5828"/>
                    <a:pt x="308" y="6060"/>
                  </a:cubicBezTo>
                  <a:cubicBezTo>
                    <a:pt x="133" y="6195"/>
                    <a:pt x="0" y="6314"/>
                    <a:pt x="0" y="6524"/>
                  </a:cubicBezTo>
                  <a:cubicBezTo>
                    <a:pt x="2" y="6768"/>
                    <a:pt x="153" y="6928"/>
                    <a:pt x="482" y="7029"/>
                  </a:cubicBezTo>
                  <a:cubicBezTo>
                    <a:pt x="1111" y="7222"/>
                    <a:pt x="351" y="7715"/>
                    <a:pt x="351" y="7715"/>
                  </a:cubicBezTo>
                  <a:cubicBezTo>
                    <a:pt x="351" y="7715"/>
                    <a:pt x="245" y="7867"/>
                    <a:pt x="417" y="8005"/>
                  </a:cubicBezTo>
                  <a:cubicBezTo>
                    <a:pt x="531" y="8095"/>
                    <a:pt x="611" y="8172"/>
                    <a:pt x="658" y="8223"/>
                  </a:cubicBezTo>
                  <a:cubicBezTo>
                    <a:pt x="687" y="8255"/>
                    <a:pt x="684" y="8305"/>
                    <a:pt x="652" y="8334"/>
                  </a:cubicBezTo>
                  <a:cubicBezTo>
                    <a:pt x="537" y="8442"/>
                    <a:pt x="517" y="8549"/>
                    <a:pt x="526" y="8629"/>
                  </a:cubicBezTo>
                  <a:cubicBezTo>
                    <a:pt x="535" y="8698"/>
                    <a:pt x="584" y="8758"/>
                    <a:pt x="650" y="8779"/>
                  </a:cubicBezTo>
                  <a:cubicBezTo>
                    <a:pt x="709" y="8798"/>
                    <a:pt x="788" y="8830"/>
                    <a:pt x="857" y="8877"/>
                  </a:cubicBezTo>
                  <a:cubicBezTo>
                    <a:pt x="919" y="8922"/>
                    <a:pt x="959" y="9025"/>
                    <a:pt x="914" y="9101"/>
                  </a:cubicBezTo>
                  <a:cubicBezTo>
                    <a:pt x="834" y="9246"/>
                    <a:pt x="724" y="9419"/>
                    <a:pt x="799" y="9723"/>
                  </a:cubicBezTo>
                  <a:cubicBezTo>
                    <a:pt x="914" y="10192"/>
                    <a:pt x="1308" y="10367"/>
                    <a:pt x="1704" y="10431"/>
                  </a:cubicBezTo>
                  <a:cubicBezTo>
                    <a:pt x="1753" y="10439"/>
                    <a:pt x="1811" y="10443"/>
                    <a:pt x="1877" y="10443"/>
                  </a:cubicBezTo>
                  <a:cubicBezTo>
                    <a:pt x="2184" y="10443"/>
                    <a:pt x="2659" y="10367"/>
                    <a:pt x="3140" y="10301"/>
                  </a:cubicBezTo>
                  <a:cubicBezTo>
                    <a:pt x="3216" y="10291"/>
                    <a:pt x="3289" y="10286"/>
                    <a:pt x="3359" y="10286"/>
                  </a:cubicBezTo>
                  <a:cubicBezTo>
                    <a:pt x="4268" y="10286"/>
                    <a:pt x="4694" y="11118"/>
                    <a:pt x="4976" y="11810"/>
                  </a:cubicBezTo>
                  <a:cubicBezTo>
                    <a:pt x="5032" y="11948"/>
                    <a:pt x="5185" y="11992"/>
                    <a:pt x="5349" y="11992"/>
                  </a:cubicBezTo>
                  <a:cubicBezTo>
                    <a:pt x="5461" y="11992"/>
                    <a:pt x="5578" y="11972"/>
                    <a:pt x="5674" y="11947"/>
                  </a:cubicBezTo>
                  <a:lnTo>
                    <a:pt x="9070" y="11037"/>
                  </a:lnTo>
                  <a:cubicBezTo>
                    <a:pt x="9355" y="10965"/>
                    <a:pt x="9513" y="10661"/>
                    <a:pt x="9411" y="10385"/>
                  </a:cubicBezTo>
                  <a:cubicBezTo>
                    <a:pt x="9107" y="9563"/>
                    <a:pt x="8707" y="8393"/>
                    <a:pt x="9161" y="7982"/>
                  </a:cubicBezTo>
                  <a:cubicBezTo>
                    <a:pt x="10638" y="6646"/>
                    <a:pt x="10926" y="6193"/>
                    <a:pt x="10926" y="4460"/>
                  </a:cubicBezTo>
                  <a:cubicBezTo>
                    <a:pt x="10926" y="1317"/>
                    <a:pt x="8188" y="1"/>
                    <a:pt x="56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076;p58"/>
            <p:cNvSpPr/>
            <p:nvPr/>
          </p:nvSpPr>
          <p:spPr>
            <a:xfrm>
              <a:off x="3328940" y="3875778"/>
              <a:ext cx="23245" cy="23245"/>
            </a:xfrm>
            <a:custGeom>
              <a:avLst/>
              <a:gdLst/>
              <a:ahLst/>
              <a:cxnLst/>
              <a:rect l="l" t="t" r="r" b="b"/>
              <a:pathLst>
                <a:path w="799" h="799" extrusionOk="0">
                  <a:moveTo>
                    <a:pt x="399" y="1"/>
                  </a:moveTo>
                  <a:cubicBezTo>
                    <a:pt x="180" y="1"/>
                    <a:pt x="1" y="179"/>
                    <a:pt x="1" y="400"/>
                  </a:cubicBezTo>
                  <a:cubicBezTo>
                    <a:pt x="1" y="621"/>
                    <a:pt x="180" y="798"/>
                    <a:pt x="399" y="798"/>
                  </a:cubicBezTo>
                  <a:cubicBezTo>
                    <a:pt x="620" y="798"/>
                    <a:pt x="798" y="621"/>
                    <a:pt x="798" y="400"/>
                  </a:cubicBezTo>
                  <a:cubicBezTo>
                    <a:pt x="798" y="179"/>
                    <a:pt x="620" y="1"/>
                    <a:pt x="3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077;p58"/>
            <p:cNvSpPr/>
            <p:nvPr/>
          </p:nvSpPr>
          <p:spPr>
            <a:xfrm>
              <a:off x="3317972" y="3758448"/>
              <a:ext cx="211648" cy="355336"/>
            </a:xfrm>
            <a:custGeom>
              <a:avLst/>
              <a:gdLst/>
              <a:ahLst/>
              <a:cxnLst/>
              <a:rect l="l" t="t" r="r" b="b"/>
              <a:pathLst>
                <a:path w="7275" h="12214" extrusionOk="0">
                  <a:moveTo>
                    <a:pt x="1657" y="0"/>
                  </a:moveTo>
                  <a:cubicBezTo>
                    <a:pt x="1109" y="0"/>
                    <a:pt x="552" y="64"/>
                    <a:pt x="0" y="225"/>
                  </a:cubicBezTo>
                  <a:lnTo>
                    <a:pt x="17" y="349"/>
                  </a:lnTo>
                  <a:cubicBezTo>
                    <a:pt x="17" y="349"/>
                    <a:pt x="628" y="260"/>
                    <a:pt x="942" y="250"/>
                  </a:cubicBezTo>
                  <a:cubicBezTo>
                    <a:pt x="3409" y="325"/>
                    <a:pt x="6303" y="1552"/>
                    <a:pt x="6303" y="4595"/>
                  </a:cubicBezTo>
                  <a:cubicBezTo>
                    <a:pt x="6303" y="5986"/>
                    <a:pt x="6136" y="6741"/>
                    <a:pt x="5305" y="7675"/>
                  </a:cubicBezTo>
                  <a:cubicBezTo>
                    <a:pt x="5262" y="7715"/>
                    <a:pt x="5217" y="7757"/>
                    <a:pt x="5171" y="7798"/>
                  </a:cubicBezTo>
                  <a:cubicBezTo>
                    <a:pt x="4674" y="8235"/>
                    <a:pt x="4671" y="9108"/>
                    <a:pt x="5122" y="10453"/>
                  </a:cubicBezTo>
                  <a:cubicBezTo>
                    <a:pt x="5180" y="10630"/>
                    <a:pt x="5078" y="10818"/>
                    <a:pt x="4898" y="10864"/>
                  </a:cubicBezTo>
                  <a:lnTo>
                    <a:pt x="1085" y="11840"/>
                  </a:lnTo>
                  <a:cubicBezTo>
                    <a:pt x="1094" y="11861"/>
                    <a:pt x="1103" y="11884"/>
                    <a:pt x="1111" y="11904"/>
                  </a:cubicBezTo>
                  <a:cubicBezTo>
                    <a:pt x="1188" y="12095"/>
                    <a:pt x="1372" y="12213"/>
                    <a:pt x="1569" y="12213"/>
                  </a:cubicBezTo>
                  <a:cubicBezTo>
                    <a:pt x="1610" y="12213"/>
                    <a:pt x="1652" y="12208"/>
                    <a:pt x="1694" y="12197"/>
                  </a:cubicBezTo>
                  <a:lnTo>
                    <a:pt x="5357" y="11254"/>
                  </a:lnTo>
                  <a:cubicBezTo>
                    <a:pt x="5642" y="11180"/>
                    <a:pt x="5800" y="10877"/>
                    <a:pt x="5697" y="10601"/>
                  </a:cubicBezTo>
                  <a:cubicBezTo>
                    <a:pt x="5403" y="9807"/>
                    <a:pt x="5068" y="8655"/>
                    <a:pt x="5458" y="8208"/>
                  </a:cubicBezTo>
                  <a:cubicBezTo>
                    <a:pt x="5460" y="8205"/>
                    <a:pt x="5463" y="8201"/>
                    <a:pt x="5464" y="8198"/>
                  </a:cubicBezTo>
                  <a:cubicBezTo>
                    <a:pt x="5476" y="8186"/>
                    <a:pt x="5487" y="8174"/>
                    <a:pt x="5501" y="8163"/>
                  </a:cubicBezTo>
                  <a:cubicBezTo>
                    <a:pt x="6648" y="7123"/>
                    <a:pt x="7061" y="6444"/>
                    <a:pt x="7188" y="5376"/>
                  </a:cubicBezTo>
                  <a:cubicBezTo>
                    <a:pt x="7188" y="5376"/>
                    <a:pt x="7188" y="5376"/>
                    <a:pt x="7188" y="5374"/>
                  </a:cubicBezTo>
                  <a:cubicBezTo>
                    <a:pt x="7240" y="4830"/>
                    <a:pt x="7274" y="4265"/>
                    <a:pt x="7185" y="3663"/>
                  </a:cubicBezTo>
                  <a:cubicBezTo>
                    <a:pt x="7145" y="3425"/>
                    <a:pt x="7090" y="3179"/>
                    <a:pt x="6984" y="2902"/>
                  </a:cubicBezTo>
                  <a:cubicBezTo>
                    <a:pt x="6765" y="2322"/>
                    <a:pt x="6384" y="1787"/>
                    <a:pt x="5871" y="1357"/>
                  </a:cubicBezTo>
                  <a:cubicBezTo>
                    <a:pt x="5174" y="771"/>
                    <a:pt x="4246" y="369"/>
                    <a:pt x="3281" y="170"/>
                  </a:cubicBezTo>
                  <a:cubicBezTo>
                    <a:pt x="3281" y="171"/>
                    <a:pt x="3281" y="171"/>
                    <a:pt x="3281" y="171"/>
                  </a:cubicBezTo>
                  <a:cubicBezTo>
                    <a:pt x="3111" y="135"/>
                    <a:pt x="2941" y="105"/>
                    <a:pt x="2771" y="81"/>
                  </a:cubicBezTo>
                  <a:cubicBezTo>
                    <a:pt x="2407" y="31"/>
                    <a:pt x="2034" y="0"/>
                    <a:pt x="16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078;p58"/>
            <p:cNvSpPr/>
            <p:nvPr/>
          </p:nvSpPr>
          <p:spPr>
            <a:xfrm>
              <a:off x="3296560" y="3850555"/>
              <a:ext cx="28627" cy="73633"/>
            </a:xfrm>
            <a:custGeom>
              <a:avLst/>
              <a:gdLst/>
              <a:ahLst/>
              <a:cxnLst/>
              <a:rect l="l" t="t" r="r" b="b"/>
              <a:pathLst>
                <a:path w="984" h="2531" extrusionOk="0">
                  <a:moveTo>
                    <a:pt x="729" y="1"/>
                  </a:moveTo>
                  <a:cubicBezTo>
                    <a:pt x="688" y="1"/>
                    <a:pt x="647" y="13"/>
                    <a:pt x="612" y="40"/>
                  </a:cubicBezTo>
                  <a:cubicBezTo>
                    <a:pt x="229" y="323"/>
                    <a:pt x="0" y="777"/>
                    <a:pt x="0" y="1254"/>
                  </a:cubicBezTo>
                  <a:cubicBezTo>
                    <a:pt x="0" y="1748"/>
                    <a:pt x="242" y="2213"/>
                    <a:pt x="649" y="2495"/>
                  </a:cubicBezTo>
                  <a:cubicBezTo>
                    <a:pt x="683" y="2520"/>
                    <a:pt x="722" y="2531"/>
                    <a:pt x="761" y="2531"/>
                  </a:cubicBezTo>
                  <a:cubicBezTo>
                    <a:pt x="822" y="2531"/>
                    <a:pt x="884" y="2501"/>
                    <a:pt x="922" y="2446"/>
                  </a:cubicBezTo>
                  <a:cubicBezTo>
                    <a:pt x="983" y="2359"/>
                    <a:pt x="962" y="2236"/>
                    <a:pt x="873" y="2175"/>
                  </a:cubicBezTo>
                  <a:cubicBezTo>
                    <a:pt x="572" y="1965"/>
                    <a:pt x="391" y="1621"/>
                    <a:pt x="391" y="1254"/>
                  </a:cubicBezTo>
                  <a:cubicBezTo>
                    <a:pt x="391" y="895"/>
                    <a:pt x="557" y="567"/>
                    <a:pt x="845" y="354"/>
                  </a:cubicBezTo>
                  <a:cubicBezTo>
                    <a:pt x="933" y="290"/>
                    <a:pt x="950" y="167"/>
                    <a:pt x="885" y="79"/>
                  </a:cubicBezTo>
                  <a:cubicBezTo>
                    <a:pt x="847" y="28"/>
                    <a:pt x="788" y="1"/>
                    <a:pt x="7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79;p58"/>
            <p:cNvSpPr/>
            <p:nvPr/>
          </p:nvSpPr>
          <p:spPr>
            <a:xfrm>
              <a:off x="3370164" y="3828619"/>
              <a:ext cx="40642" cy="117446"/>
            </a:xfrm>
            <a:custGeom>
              <a:avLst/>
              <a:gdLst/>
              <a:ahLst/>
              <a:cxnLst/>
              <a:rect l="l" t="t" r="r" b="b"/>
              <a:pathLst>
                <a:path w="1397" h="4037" extrusionOk="0">
                  <a:moveTo>
                    <a:pt x="272" y="1"/>
                  </a:moveTo>
                  <a:cubicBezTo>
                    <a:pt x="211" y="1"/>
                    <a:pt x="151" y="29"/>
                    <a:pt x="113" y="82"/>
                  </a:cubicBezTo>
                  <a:cubicBezTo>
                    <a:pt x="50" y="169"/>
                    <a:pt x="70" y="292"/>
                    <a:pt x="157" y="355"/>
                  </a:cubicBezTo>
                  <a:cubicBezTo>
                    <a:pt x="688" y="734"/>
                    <a:pt x="1006" y="1350"/>
                    <a:pt x="1006" y="2001"/>
                  </a:cubicBezTo>
                  <a:cubicBezTo>
                    <a:pt x="1006" y="2674"/>
                    <a:pt x="671" y="3301"/>
                    <a:pt x="113" y="3679"/>
                  </a:cubicBezTo>
                  <a:cubicBezTo>
                    <a:pt x="24" y="3739"/>
                    <a:pt x="1" y="3860"/>
                    <a:pt x="61" y="3950"/>
                  </a:cubicBezTo>
                  <a:cubicBezTo>
                    <a:pt x="99" y="4006"/>
                    <a:pt x="161" y="4036"/>
                    <a:pt x="223" y="4036"/>
                  </a:cubicBezTo>
                  <a:cubicBezTo>
                    <a:pt x="260" y="4036"/>
                    <a:pt x="299" y="4025"/>
                    <a:pt x="332" y="4002"/>
                  </a:cubicBezTo>
                  <a:cubicBezTo>
                    <a:pt x="1000" y="3553"/>
                    <a:pt x="1397" y="2804"/>
                    <a:pt x="1397" y="2001"/>
                  </a:cubicBezTo>
                  <a:cubicBezTo>
                    <a:pt x="1397" y="1225"/>
                    <a:pt x="1018" y="490"/>
                    <a:pt x="386" y="37"/>
                  </a:cubicBezTo>
                  <a:cubicBezTo>
                    <a:pt x="352" y="13"/>
                    <a:pt x="312" y="1"/>
                    <a:pt x="2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80;p58"/>
            <p:cNvSpPr/>
            <p:nvPr/>
          </p:nvSpPr>
          <p:spPr>
            <a:xfrm>
              <a:off x="3270347" y="3829288"/>
              <a:ext cx="39828" cy="116225"/>
            </a:xfrm>
            <a:custGeom>
              <a:avLst/>
              <a:gdLst/>
              <a:ahLst/>
              <a:cxnLst/>
              <a:rect l="l" t="t" r="r" b="b"/>
              <a:pathLst>
                <a:path w="1369" h="3995" extrusionOk="0">
                  <a:moveTo>
                    <a:pt x="1092" y="0"/>
                  </a:moveTo>
                  <a:cubicBezTo>
                    <a:pt x="1052" y="0"/>
                    <a:pt x="1011" y="13"/>
                    <a:pt x="976" y="39"/>
                  </a:cubicBezTo>
                  <a:cubicBezTo>
                    <a:pt x="366" y="493"/>
                    <a:pt x="1" y="1218"/>
                    <a:pt x="1" y="1978"/>
                  </a:cubicBezTo>
                  <a:cubicBezTo>
                    <a:pt x="1" y="2768"/>
                    <a:pt x="387" y="3507"/>
                    <a:pt x="1036" y="3960"/>
                  </a:cubicBezTo>
                  <a:cubicBezTo>
                    <a:pt x="1070" y="3983"/>
                    <a:pt x="1108" y="3995"/>
                    <a:pt x="1146" y="3995"/>
                  </a:cubicBezTo>
                  <a:cubicBezTo>
                    <a:pt x="1209" y="3995"/>
                    <a:pt x="1269" y="3966"/>
                    <a:pt x="1308" y="3910"/>
                  </a:cubicBezTo>
                  <a:cubicBezTo>
                    <a:pt x="1369" y="3823"/>
                    <a:pt x="1347" y="3700"/>
                    <a:pt x="1258" y="3639"/>
                  </a:cubicBezTo>
                  <a:cubicBezTo>
                    <a:pt x="715" y="3260"/>
                    <a:pt x="392" y="2639"/>
                    <a:pt x="392" y="1978"/>
                  </a:cubicBezTo>
                  <a:cubicBezTo>
                    <a:pt x="392" y="1332"/>
                    <a:pt x="689" y="740"/>
                    <a:pt x="1209" y="353"/>
                  </a:cubicBezTo>
                  <a:cubicBezTo>
                    <a:pt x="1297" y="289"/>
                    <a:pt x="1315" y="166"/>
                    <a:pt x="1251" y="80"/>
                  </a:cubicBezTo>
                  <a:cubicBezTo>
                    <a:pt x="1211" y="28"/>
                    <a:pt x="1152" y="0"/>
                    <a:pt x="10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81;p58"/>
            <p:cNvSpPr/>
            <p:nvPr/>
          </p:nvSpPr>
          <p:spPr>
            <a:xfrm>
              <a:off x="3306422" y="3736600"/>
              <a:ext cx="65982" cy="113141"/>
            </a:xfrm>
            <a:custGeom>
              <a:avLst/>
              <a:gdLst/>
              <a:ahLst/>
              <a:cxnLst/>
              <a:rect l="l" t="t" r="r" b="b"/>
              <a:pathLst>
                <a:path w="2268" h="3889" extrusionOk="0">
                  <a:moveTo>
                    <a:pt x="712" y="1"/>
                  </a:moveTo>
                  <a:cubicBezTo>
                    <a:pt x="632" y="1"/>
                    <a:pt x="571" y="65"/>
                    <a:pt x="555" y="140"/>
                  </a:cubicBezTo>
                  <a:lnTo>
                    <a:pt x="40" y="1946"/>
                  </a:lnTo>
                  <a:cubicBezTo>
                    <a:pt x="0" y="2097"/>
                    <a:pt x="95" y="2245"/>
                    <a:pt x="262" y="2245"/>
                  </a:cubicBezTo>
                  <a:lnTo>
                    <a:pt x="1183" y="2245"/>
                  </a:lnTo>
                  <a:cubicBezTo>
                    <a:pt x="1207" y="2245"/>
                    <a:pt x="1226" y="2266"/>
                    <a:pt x="1223" y="2289"/>
                  </a:cubicBezTo>
                  <a:lnTo>
                    <a:pt x="1058" y="3410"/>
                  </a:lnTo>
                  <a:lnTo>
                    <a:pt x="1066" y="3733"/>
                  </a:lnTo>
                  <a:cubicBezTo>
                    <a:pt x="1065" y="3746"/>
                    <a:pt x="1063" y="3762"/>
                    <a:pt x="1065" y="3775"/>
                  </a:cubicBezTo>
                  <a:cubicBezTo>
                    <a:pt x="1072" y="3854"/>
                    <a:pt x="1065" y="3889"/>
                    <a:pt x="1144" y="3889"/>
                  </a:cubicBezTo>
                  <a:cubicBezTo>
                    <a:pt x="1204" y="3889"/>
                    <a:pt x="1219" y="3869"/>
                    <a:pt x="1249" y="3818"/>
                  </a:cubicBezTo>
                  <a:lnTo>
                    <a:pt x="2200" y="1889"/>
                  </a:lnTo>
                  <a:cubicBezTo>
                    <a:pt x="2267" y="1737"/>
                    <a:pt x="2192" y="1628"/>
                    <a:pt x="2026" y="1625"/>
                  </a:cubicBezTo>
                  <a:lnTo>
                    <a:pt x="1956" y="1579"/>
                  </a:lnTo>
                  <a:lnTo>
                    <a:pt x="1374" y="1568"/>
                  </a:lnTo>
                  <a:cubicBezTo>
                    <a:pt x="1362" y="1567"/>
                    <a:pt x="1353" y="1562"/>
                    <a:pt x="1347" y="1554"/>
                  </a:cubicBezTo>
                  <a:cubicBezTo>
                    <a:pt x="1336" y="1545"/>
                    <a:pt x="1281" y="1504"/>
                    <a:pt x="1287" y="1488"/>
                  </a:cubicBezTo>
                  <a:lnTo>
                    <a:pt x="1762" y="229"/>
                  </a:lnTo>
                  <a:cubicBezTo>
                    <a:pt x="1787" y="129"/>
                    <a:pt x="1712" y="33"/>
                    <a:pt x="1608" y="33"/>
                  </a:cubicBezTo>
                  <a:lnTo>
                    <a:pt x="14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82;p58"/>
            <p:cNvSpPr/>
            <p:nvPr/>
          </p:nvSpPr>
          <p:spPr>
            <a:xfrm>
              <a:off x="3335631" y="3782653"/>
              <a:ext cx="38809" cy="68716"/>
            </a:xfrm>
            <a:custGeom>
              <a:avLst/>
              <a:gdLst/>
              <a:ahLst/>
              <a:cxnLst/>
              <a:rect l="l" t="t" r="r" b="b"/>
              <a:pathLst>
                <a:path w="1334" h="2362" extrusionOk="0">
                  <a:moveTo>
                    <a:pt x="952" y="1"/>
                  </a:moveTo>
                  <a:lnTo>
                    <a:pt x="64" y="1763"/>
                  </a:lnTo>
                  <a:lnTo>
                    <a:pt x="4" y="2177"/>
                  </a:lnTo>
                  <a:cubicBezTo>
                    <a:pt x="1" y="2191"/>
                    <a:pt x="1" y="2206"/>
                    <a:pt x="1" y="2220"/>
                  </a:cubicBezTo>
                  <a:cubicBezTo>
                    <a:pt x="8" y="2298"/>
                    <a:pt x="64" y="2361"/>
                    <a:pt x="143" y="2361"/>
                  </a:cubicBezTo>
                  <a:cubicBezTo>
                    <a:pt x="173" y="2361"/>
                    <a:pt x="200" y="2350"/>
                    <a:pt x="222" y="2335"/>
                  </a:cubicBezTo>
                  <a:cubicBezTo>
                    <a:pt x="245" y="2318"/>
                    <a:pt x="263" y="2297"/>
                    <a:pt x="278" y="2271"/>
                  </a:cubicBezTo>
                  <a:lnTo>
                    <a:pt x="1266" y="326"/>
                  </a:lnTo>
                  <a:cubicBezTo>
                    <a:pt x="1334" y="174"/>
                    <a:pt x="1214" y="5"/>
                    <a:pt x="1048" y="4"/>
                  </a:cubicBezTo>
                  <a:lnTo>
                    <a:pt x="9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83;p58"/>
            <p:cNvSpPr/>
            <p:nvPr/>
          </p:nvSpPr>
          <p:spPr>
            <a:xfrm>
              <a:off x="3331354" y="3736600"/>
              <a:ext cx="28860" cy="45763"/>
            </a:xfrm>
            <a:custGeom>
              <a:avLst/>
              <a:gdLst/>
              <a:ahLst/>
              <a:cxnLst/>
              <a:rect l="l" t="t" r="r" b="b"/>
              <a:pathLst>
                <a:path w="992" h="1573" extrusionOk="0">
                  <a:moveTo>
                    <a:pt x="562" y="1"/>
                  </a:moveTo>
                  <a:lnTo>
                    <a:pt x="10" y="1519"/>
                  </a:lnTo>
                  <a:cubicBezTo>
                    <a:pt x="0" y="1545"/>
                    <a:pt x="19" y="1573"/>
                    <a:pt x="45" y="1573"/>
                  </a:cubicBezTo>
                  <a:lnTo>
                    <a:pt x="517" y="1573"/>
                  </a:lnTo>
                  <a:cubicBezTo>
                    <a:pt x="490" y="1573"/>
                    <a:pt x="471" y="1545"/>
                    <a:pt x="481" y="1519"/>
                  </a:cubicBezTo>
                  <a:lnTo>
                    <a:pt x="967" y="198"/>
                  </a:lnTo>
                  <a:cubicBezTo>
                    <a:pt x="991" y="99"/>
                    <a:pt x="916" y="1"/>
                    <a:pt x="8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84;p58"/>
            <p:cNvSpPr/>
            <p:nvPr/>
          </p:nvSpPr>
          <p:spPr>
            <a:xfrm>
              <a:off x="3374644" y="3758506"/>
              <a:ext cx="120152" cy="117912"/>
            </a:xfrm>
            <a:custGeom>
              <a:avLst/>
              <a:gdLst/>
              <a:ahLst/>
              <a:cxnLst/>
              <a:rect l="l" t="t" r="r" b="b"/>
              <a:pathLst>
                <a:path w="4130" h="4053" extrusionOk="0">
                  <a:moveTo>
                    <a:pt x="3097" y="0"/>
                  </a:moveTo>
                  <a:cubicBezTo>
                    <a:pt x="3053" y="0"/>
                    <a:pt x="3007" y="14"/>
                    <a:pt x="2969" y="39"/>
                  </a:cubicBezTo>
                  <a:lnTo>
                    <a:pt x="884" y="1199"/>
                  </a:lnTo>
                  <a:cubicBezTo>
                    <a:pt x="714" y="1298"/>
                    <a:pt x="668" y="1516"/>
                    <a:pt x="816" y="1667"/>
                  </a:cubicBezTo>
                  <a:lnTo>
                    <a:pt x="1645" y="2493"/>
                  </a:lnTo>
                  <a:cubicBezTo>
                    <a:pt x="1666" y="2515"/>
                    <a:pt x="1663" y="2552"/>
                    <a:pt x="1639" y="2570"/>
                  </a:cubicBezTo>
                  <a:cubicBezTo>
                    <a:pt x="1639" y="2570"/>
                    <a:pt x="686" y="3263"/>
                    <a:pt x="249" y="3590"/>
                  </a:cubicBezTo>
                  <a:cubicBezTo>
                    <a:pt x="201" y="3625"/>
                    <a:pt x="211" y="3708"/>
                    <a:pt x="177" y="3734"/>
                  </a:cubicBezTo>
                  <a:cubicBezTo>
                    <a:pt x="156" y="3750"/>
                    <a:pt x="135" y="3754"/>
                    <a:pt x="116" y="3754"/>
                  </a:cubicBezTo>
                  <a:cubicBezTo>
                    <a:pt x="102" y="3754"/>
                    <a:pt x="88" y="3752"/>
                    <a:pt x="76" y="3752"/>
                  </a:cubicBezTo>
                  <a:cubicBezTo>
                    <a:pt x="61" y="3752"/>
                    <a:pt x="49" y="3754"/>
                    <a:pt x="39" y="3765"/>
                  </a:cubicBezTo>
                  <a:cubicBezTo>
                    <a:pt x="26" y="3777"/>
                    <a:pt x="0" y="3817"/>
                    <a:pt x="0" y="3817"/>
                  </a:cubicBezTo>
                  <a:cubicBezTo>
                    <a:pt x="17" y="3849"/>
                    <a:pt x="34" y="3885"/>
                    <a:pt x="49" y="3923"/>
                  </a:cubicBezTo>
                  <a:cubicBezTo>
                    <a:pt x="68" y="3967"/>
                    <a:pt x="82" y="4009"/>
                    <a:pt x="92" y="4047"/>
                  </a:cubicBezTo>
                  <a:cubicBezTo>
                    <a:pt x="108" y="4050"/>
                    <a:pt x="127" y="4052"/>
                    <a:pt x="149" y="4052"/>
                  </a:cubicBezTo>
                  <a:cubicBezTo>
                    <a:pt x="160" y="4052"/>
                    <a:pt x="173" y="4052"/>
                    <a:pt x="186" y="4050"/>
                  </a:cubicBezTo>
                  <a:cubicBezTo>
                    <a:pt x="220" y="4046"/>
                    <a:pt x="184" y="3981"/>
                    <a:pt x="226" y="3969"/>
                  </a:cubicBezTo>
                  <a:lnTo>
                    <a:pt x="2843" y="3110"/>
                  </a:lnTo>
                  <a:cubicBezTo>
                    <a:pt x="3039" y="3035"/>
                    <a:pt x="3102" y="2909"/>
                    <a:pt x="2955" y="2757"/>
                  </a:cubicBezTo>
                  <a:lnTo>
                    <a:pt x="2979" y="2636"/>
                  </a:lnTo>
                  <a:lnTo>
                    <a:pt x="2422" y="2056"/>
                  </a:lnTo>
                  <a:cubicBezTo>
                    <a:pt x="2409" y="2042"/>
                    <a:pt x="2406" y="2024"/>
                    <a:pt x="2410" y="2007"/>
                  </a:cubicBezTo>
                  <a:cubicBezTo>
                    <a:pt x="2415" y="1995"/>
                    <a:pt x="2401" y="1935"/>
                    <a:pt x="2415" y="1929"/>
                  </a:cubicBezTo>
                  <a:lnTo>
                    <a:pt x="3998" y="1225"/>
                  </a:lnTo>
                  <a:cubicBezTo>
                    <a:pt x="4111" y="1159"/>
                    <a:pt x="4130" y="1002"/>
                    <a:pt x="4038" y="910"/>
                  </a:cubicBezTo>
                  <a:lnTo>
                    <a:pt x="3973" y="794"/>
                  </a:lnTo>
                  <a:lnTo>
                    <a:pt x="3235" y="56"/>
                  </a:lnTo>
                  <a:cubicBezTo>
                    <a:pt x="3197" y="18"/>
                    <a:pt x="3148" y="0"/>
                    <a:pt x="3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85;p58"/>
            <p:cNvSpPr/>
            <p:nvPr/>
          </p:nvSpPr>
          <p:spPr>
            <a:xfrm>
              <a:off x="3374644" y="3835136"/>
              <a:ext cx="92165" cy="41282"/>
            </a:xfrm>
            <a:custGeom>
              <a:avLst/>
              <a:gdLst/>
              <a:ahLst/>
              <a:cxnLst/>
              <a:rect l="l" t="t" r="r" b="b"/>
              <a:pathLst>
                <a:path w="3168" h="1419" extrusionOk="0">
                  <a:moveTo>
                    <a:pt x="2979" y="0"/>
                  </a:moveTo>
                  <a:lnTo>
                    <a:pt x="249" y="956"/>
                  </a:lnTo>
                  <a:cubicBezTo>
                    <a:pt x="201" y="991"/>
                    <a:pt x="160" y="1024"/>
                    <a:pt x="126" y="1048"/>
                  </a:cubicBezTo>
                  <a:cubicBezTo>
                    <a:pt x="72" y="1089"/>
                    <a:pt x="69" y="1097"/>
                    <a:pt x="39" y="1129"/>
                  </a:cubicBezTo>
                  <a:cubicBezTo>
                    <a:pt x="26" y="1143"/>
                    <a:pt x="0" y="1183"/>
                    <a:pt x="0" y="1183"/>
                  </a:cubicBezTo>
                  <a:cubicBezTo>
                    <a:pt x="17" y="1215"/>
                    <a:pt x="34" y="1251"/>
                    <a:pt x="49" y="1289"/>
                  </a:cubicBezTo>
                  <a:cubicBezTo>
                    <a:pt x="68" y="1333"/>
                    <a:pt x="82" y="1375"/>
                    <a:pt x="92" y="1413"/>
                  </a:cubicBezTo>
                  <a:cubicBezTo>
                    <a:pt x="107" y="1416"/>
                    <a:pt x="126" y="1418"/>
                    <a:pt x="148" y="1418"/>
                  </a:cubicBezTo>
                  <a:cubicBezTo>
                    <a:pt x="160" y="1418"/>
                    <a:pt x="173" y="1418"/>
                    <a:pt x="186" y="1416"/>
                  </a:cubicBezTo>
                  <a:cubicBezTo>
                    <a:pt x="221" y="1412"/>
                    <a:pt x="249" y="1401"/>
                    <a:pt x="290" y="1390"/>
                  </a:cubicBezTo>
                  <a:lnTo>
                    <a:pt x="2926" y="531"/>
                  </a:lnTo>
                  <a:cubicBezTo>
                    <a:pt x="3123" y="456"/>
                    <a:pt x="3168" y="197"/>
                    <a:pt x="3021" y="45"/>
                  </a:cubicBezTo>
                  <a:lnTo>
                    <a:pt x="29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86;p58"/>
            <p:cNvSpPr/>
            <p:nvPr/>
          </p:nvSpPr>
          <p:spPr>
            <a:xfrm>
              <a:off x="3435273" y="3781577"/>
              <a:ext cx="61182" cy="36773"/>
            </a:xfrm>
            <a:custGeom>
              <a:avLst/>
              <a:gdLst/>
              <a:ahLst/>
              <a:cxnLst/>
              <a:rect l="l" t="t" r="r" b="b"/>
              <a:pathLst>
                <a:path w="2103" h="1264" extrusionOk="0">
                  <a:moveTo>
                    <a:pt x="1889" y="1"/>
                  </a:moveTo>
                  <a:lnTo>
                    <a:pt x="41" y="844"/>
                  </a:lnTo>
                  <a:cubicBezTo>
                    <a:pt x="10" y="858"/>
                    <a:pt x="1" y="900"/>
                    <a:pt x="26" y="924"/>
                  </a:cubicBezTo>
                  <a:lnTo>
                    <a:pt x="336" y="1260"/>
                  </a:lnTo>
                  <a:lnTo>
                    <a:pt x="336" y="1260"/>
                  </a:lnTo>
                  <a:cubicBezTo>
                    <a:pt x="315" y="1235"/>
                    <a:pt x="323" y="1197"/>
                    <a:pt x="354" y="1183"/>
                  </a:cubicBezTo>
                  <a:lnTo>
                    <a:pt x="1971" y="436"/>
                  </a:lnTo>
                  <a:cubicBezTo>
                    <a:pt x="2084" y="369"/>
                    <a:pt x="2102" y="214"/>
                    <a:pt x="2010" y="120"/>
                  </a:cubicBezTo>
                  <a:lnTo>
                    <a:pt x="1889" y="1"/>
                  </a:lnTo>
                  <a:close/>
                  <a:moveTo>
                    <a:pt x="336" y="1260"/>
                  </a:moveTo>
                  <a:cubicBezTo>
                    <a:pt x="337" y="1261"/>
                    <a:pt x="337" y="1262"/>
                    <a:pt x="338" y="1263"/>
                  </a:cubicBezTo>
                  <a:lnTo>
                    <a:pt x="336" y="12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87;p58"/>
            <p:cNvSpPr/>
            <p:nvPr/>
          </p:nvSpPr>
          <p:spPr>
            <a:xfrm>
              <a:off x="3355501" y="3850148"/>
              <a:ext cx="29063" cy="74360"/>
            </a:xfrm>
            <a:custGeom>
              <a:avLst/>
              <a:gdLst/>
              <a:ahLst/>
              <a:cxnLst/>
              <a:rect l="l" t="t" r="r" b="b"/>
              <a:pathLst>
                <a:path w="999" h="2556" extrusionOk="0">
                  <a:moveTo>
                    <a:pt x="253" y="0"/>
                  </a:moveTo>
                  <a:cubicBezTo>
                    <a:pt x="192" y="0"/>
                    <a:pt x="131" y="29"/>
                    <a:pt x="94" y="83"/>
                  </a:cubicBezTo>
                  <a:cubicBezTo>
                    <a:pt x="29" y="170"/>
                    <a:pt x="51" y="293"/>
                    <a:pt x="138" y="356"/>
                  </a:cubicBezTo>
                  <a:cubicBezTo>
                    <a:pt x="433" y="566"/>
                    <a:pt x="608" y="906"/>
                    <a:pt x="608" y="1268"/>
                  </a:cubicBezTo>
                  <a:cubicBezTo>
                    <a:pt x="608" y="1641"/>
                    <a:pt x="424" y="1989"/>
                    <a:pt x="114" y="2198"/>
                  </a:cubicBezTo>
                  <a:cubicBezTo>
                    <a:pt x="23" y="2258"/>
                    <a:pt x="0" y="2380"/>
                    <a:pt x="62" y="2469"/>
                  </a:cubicBezTo>
                  <a:cubicBezTo>
                    <a:pt x="98" y="2525"/>
                    <a:pt x="160" y="2555"/>
                    <a:pt x="223" y="2555"/>
                  </a:cubicBezTo>
                  <a:cubicBezTo>
                    <a:pt x="261" y="2555"/>
                    <a:pt x="299" y="2545"/>
                    <a:pt x="333" y="2522"/>
                  </a:cubicBezTo>
                  <a:cubicBezTo>
                    <a:pt x="750" y="2239"/>
                    <a:pt x="999" y="1771"/>
                    <a:pt x="999" y="1268"/>
                  </a:cubicBezTo>
                  <a:cubicBezTo>
                    <a:pt x="999" y="781"/>
                    <a:pt x="763" y="320"/>
                    <a:pt x="365" y="37"/>
                  </a:cubicBezTo>
                  <a:cubicBezTo>
                    <a:pt x="331" y="12"/>
                    <a:pt x="292" y="0"/>
                    <a:pt x="2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 y="685800"/>
            <a:ext cx="9144000" cy="4457700"/>
          </a:xfrm>
        </p:spPr>
        <p:txBody>
          <a:bodyPr/>
          <a:lstStyle/>
          <a:p>
            <a:pPr>
              <a:buNone/>
            </a:pPr>
            <a:r>
              <a:rPr lang="en-US" dirty="0" smtClean="0">
                <a:solidFill>
                  <a:schemeClr val="bg1">
                    <a:lumMod val="10000"/>
                  </a:schemeClr>
                </a:solidFill>
                <a:latin typeface="Advent Pro" charset="0"/>
              </a:rPr>
              <a:t>The task is to create a machine learning solution capable of accurately and in real-time detecting and predicting seizure disorders in individuals by analyzing diverse data sources, including EEG recordings, clinical information, and potentially other relevant data modalities</a:t>
            </a:r>
            <a:r>
              <a:rPr lang="en-US" dirty="0" smtClean="0">
                <a:solidFill>
                  <a:schemeClr val="bg1">
                    <a:lumMod val="10000"/>
                  </a:schemeClr>
                </a:solidFill>
                <a:latin typeface="Advent Pro" charset="0"/>
              </a:rPr>
              <a:t>.</a:t>
            </a:r>
          </a:p>
          <a:p>
            <a:pPr>
              <a:buNone/>
            </a:pPr>
            <a:endParaRPr lang="en-US" sz="1200" dirty="0" smtClean="0">
              <a:solidFill>
                <a:schemeClr val="bg1">
                  <a:lumMod val="10000"/>
                </a:schemeClr>
              </a:solidFill>
              <a:latin typeface="Advent Pro" charset="0"/>
            </a:endParaRPr>
          </a:p>
          <a:p>
            <a:pPr>
              <a:buFont typeface="Wingdings" pitchFamily="2" charset="2"/>
              <a:buChar char="q"/>
            </a:pPr>
            <a:r>
              <a:rPr lang="en-US" b="1" dirty="0" smtClean="0">
                <a:solidFill>
                  <a:schemeClr val="bg1">
                    <a:lumMod val="10000"/>
                  </a:schemeClr>
                </a:solidFill>
              </a:rPr>
              <a:t>Key challenges to </a:t>
            </a:r>
            <a:r>
              <a:rPr lang="en-US" b="1" dirty="0" smtClean="0">
                <a:solidFill>
                  <a:schemeClr val="bg1">
                    <a:lumMod val="10000"/>
                  </a:schemeClr>
                </a:solidFill>
              </a:rPr>
              <a:t>address:</a:t>
            </a:r>
          </a:p>
          <a:p>
            <a:pPr>
              <a:buNone/>
            </a:pPr>
            <a:endParaRPr lang="en-US" b="1" dirty="0" smtClean="0">
              <a:solidFill>
                <a:schemeClr val="bg1">
                  <a:lumMod val="10000"/>
                </a:schemeClr>
              </a:solidFill>
            </a:endParaRPr>
          </a:p>
          <a:p>
            <a:pPr marL="482600" indent="-342900">
              <a:buFont typeface="+mj-lt"/>
              <a:buAutoNum type="arabicPeriod"/>
            </a:pPr>
            <a:r>
              <a:rPr lang="en-US" b="1" dirty="0" smtClean="0"/>
              <a:t>Data preprocessing </a:t>
            </a:r>
            <a:r>
              <a:rPr lang="en-US" sz="1200" dirty="0" smtClean="0"/>
              <a:t>: </a:t>
            </a:r>
            <a:r>
              <a:rPr lang="en-US" dirty="0" smtClean="0"/>
              <a:t>Obtaining diverse and labeled EEG data from individuals with seizure disorders, along with clinical information, poses challenges in terms of data collection, privacy, and security</a:t>
            </a:r>
            <a:r>
              <a:rPr lang="en-US" dirty="0" smtClean="0"/>
              <a:t>.</a:t>
            </a:r>
          </a:p>
          <a:p>
            <a:pPr marL="482600" indent="-342900">
              <a:buFont typeface="+mj-lt"/>
              <a:buAutoNum type="arabicPeriod"/>
            </a:pPr>
            <a:r>
              <a:rPr lang="en-US" b="1" dirty="0" smtClean="0"/>
              <a:t>Feature </a:t>
            </a:r>
            <a:r>
              <a:rPr lang="en-US" b="1" dirty="0" smtClean="0"/>
              <a:t>Extraction</a:t>
            </a:r>
            <a:r>
              <a:rPr lang="en-US" dirty="0" smtClean="0"/>
              <a:t>:</a:t>
            </a:r>
            <a:r>
              <a:rPr lang="en-US" dirty="0" smtClean="0"/>
              <a:t> Feature extraction from EEG recordings and other data modalities is a critical and challenging task for training ML models, as it involves identifying meaningful patterns, temporal relationships, and discriminative features within large and complex datasets</a:t>
            </a:r>
            <a:r>
              <a:rPr lang="en-US" sz="1200" dirty="0" smtClean="0"/>
              <a:t>.</a:t>
            </a:r>
            <a:endParaRPr lang="en-US" dirty="0" smtClean="0">
              <a:solidFill>
                <a:schemeClr val="bg1">
                  <a:lumMod val="10000"/>
                </a:schemeClr>
              </a:solidFill>
            </a:endParaRPr>
          </a:p>
          <a:p>
            <a:pPr marL="482600" indent="-342900">
              <a:buFont typeface="+mj-lt"/>
              <a:buAutoNum type="arabicPeriod"/>
            </a:pPr>
            <a:r>
              <a:rPr lang="en-US" b="1" dirty="0" smtClean="0"/>
              <a:t>Classification and Prediction</a:t>
            </a:r>
            <a:r>
              <a:rPr lang="en-US" sz="1600" b="1" dirty="0" smtClean="0"/>
              <a:t>:</a:t>
            </a:r>
            <a:r>
              <a:rPr lang="en-US" sz="1600" dirty="0" smtClean="0"/>
              <a:t> </a:t>
            </a:r>
            <a:r>
              <a:rPr lang="en-US" dirty="0" smtClean="0"/>
              <a:t>Developing an ML model for real-time seizure classification and prediction, distinguishing normal brain activity, pre-seizure states, and seizure events, enabling timely intervention and preventive measures</a:t>
            </a:r>
            <a:r>
              <a:rPr lang="en-US" dirty="0" smtClean="0"/>
              <a:t>.</a:t>
            </a:r>
            <a:endParaRPr lang="en-US" sz="1200" dirty="0" smtClean="0"/>
          </a:p>
          <a:p>
            <a:pPr marL="482600" indent="-342900">
              <a:buFont typeface="+mj-lt"/>
              <a:buAutoNum type="arabicPeriod"/>
            </a:pPr>
            <a:r>
              <a:rPr lang="en-US" b="1" dirty="0" smtClean="0"/>
              <a:t>Generalization and Adaptability</a:t>
            </a:r>
            <a:r>
              <a:rPr lang="en-US" b="1" dirty="0" smtClean="0"/>
              <a:t>:</a:t>
            </a:r>
            <a:r>
              <a:rPr lang="en-US" dirty="0" smtClean="0"/>
              <a:t> The ML model should be flexible and robust enough to handle variations, different seizure types, and accommodate new data sources, ensuring its practical implementation in diverse scenarios</a:t>
            </a:r>
            <a:r>
              <a:rPr lang="en-US" dirty="0" smtClean="0"/>
              <a:t>.</a:t>
            </a:r>
          </a:p>
          <a:p>
            <a:pPr marL="482600" indent="-342900">
              <a:buFont typeface="+mj-lt"/>
              <a:buAutoNum type="arabicPeriod"/>
            </a:pPr>
            <a:r>
              <a:rPr lang="en-US" b="1" dirty="0" smtClean="0"/>
              <a:t>Real-Time Performance</a:t>
            </a:r>
            <a:r>
              <a:rPr lang="en-US" b="1" dirty="0" smtClean="0"/>
              <a:t>:</a:t>
            </a:r>
            <a:r>
              <a:rPr lang="en-US" dirty="0" smtClean="0"/>
              <a:t> The ML model must provide fast and accurate results in real-time, prioritizing low-latency for timely seizure detection and intervention.</a:t>
            </a:r>
            <a:endParaRPr lang="en-US" b="1" dirty="0">
              <a:solidFill>
                <a:schemeClr val="bg1">
                  <a:lumMod val="10000"/>
                </a:schemeClr>
              </a:solidFill>
              <a:latin typeface="Advent Pro" charset="0"/>
            </a:endParaRPr>
          </a:p>
        </p:txBody>
      </p:sp>
      <p:sp>
        <p:nvSpPr>
          <p:cNvPr id="3" name="Title 2"/>
          <p:cNvSpPr>
            <a:spLocks noGrp="1"/>
          </p:cNvSpPr>
          <p:nvPr>
            <p:ph type="title"/>
          </p:nvPr>
        </p:nvSpPr>
        <p:spPr>
          <a:xfrm>
            <a:off x="663146" y="128602"/>
            <a:ext cx="7713600" cy="490800"/>
          </a:xfrm>
        </p:spPr>
        <p:txBody>
          <a:bodyPr/>
          <a:lstStyle/>
          <a:p>
            <a:r>
              <a:rPr lang="en-US" dirty="0" smtClean="0"/>
              <a:t>Proposed </a:t>
            </a:r>
            <a:r>
              <a:rPr lang="en-US" dirty="0" smtClean="0"/>
              <a:t>system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Architecture.</a:t>
            </a:r>
          </a:p>
        </p:txBody>
      </p:sp>
      <p:sp>
        <p:nvSpPr>
          <p:cNvPr id="4" name="Text Placeholder 1"/>
          <p:cNvSpPr>
            <a:spLocks noGrp="1"/>
          </p:cNvSpPr>
          <p:nvPr>
            <p:ph type="body" idx="1"/>
          </p:nvPr>
        </p:nvSpPr>
        <p:spPr>
          <a:xfrm>
            <a:off x="0" y="1152474"/>
            <a:ext cx="9143999" cy="3991026"/>
          </a:xfrm>
        </p:spPr>
        <p:txBody>
          <a:bodyPr/>
          <a:lstStyle/>
          <a:p>
            <a:pPr>
              <a:lnSpc>
                <a:spcPct val="150000"/>
              </a:lnSpc>
              <a:buFont typeface="Wingdings" pitchFamily="2" charset="2"/>
              <a:buChar char="Ø"/>
            </a:pPr>
            <a:r>
              <a:rPr lang="en-US" sz="1600" b="1" dirty="0" smtClean="0"/>
              <a:t>Data </a:t>
            </a:r>
            <a:r>
              <a:rPr lang="en-US" sz="1600" b="1" dirty="0" smtClean="0"/>
              <a:t>Preprocessing</a:t>
            </a:r>
            <a:r>
              <a:rPr lang="en-US" b="1" dirty="0" smtClean="0"/>
              <a:t>: </a:t>
            </a:r>
          </a:p>
          <a:p>
            <a:pPr>
              <a:lnSpc>
                <a:spcPct val="150000"/>
              </a:lnSpc>
              <a:buNone/>
            </a:pPr>
            <a:r>
              <a:rPr lang="en-US" b="1" dirty="0" smtClean="0"/>
              <a:t>The main key factors for data preprocessing in seizure prediction using LSTM can be summarized as follows: </a:t>
            </a:r>
            <a:endParaRPr lang="en-US" b="1" dirty="0" smtClean="0"/>
          </a:p>
          <a:p>
            <a:pPr>
              <a:lnSpc>
                <a:spcPct val="150000"/>
              </a:lnSpc>
              <a:buNone/>
            </a:pPr>
            <a:endParaRPr lang="en-US" b="1" dirty="0" smtClean="0"/>
          </a:p>
          <a:p>
            <a:pPr>
              <a:lnSpc>
                <a:spcPct val="150000"/>
              </a:lnSpc>
              <a:buNone/>
            </a:pPr>
            <a:r>
              <a:rPr lang="en-US" sz="1800" b="1" dirty="0" smtClean="0"/>
              <a:t>D</a:t>
            </a:r>
            <a:r>
              <a:rPr lang="en-US" sz="1600" dirty="0" smtClean="0"/>
              <a:t>ata Quality, Segmentation Length, Feature Selection, Feature Normalization, Data Balancing, and Train-Test Split are key factors. Data quality ensures clean EEG data, while appropriate segmentation captures temporal patterns. Feature selection extracts informative features, normalized to comparable scales. Balancing addresses class imbalance. Train-test split evaluates model performance. These factors collectively contribute to accurate seizure prediction using LSTM</a:t>
            </a:r>
            <a:r>
              <a:rPr lang="en-US" sz="1600" b="1" dirty="0" smtClean="0"/>
              <a:t>.</a:t>
            </a:r>
            <a:endParaRPr lang="en-US" sz="1600" b="1" dirty="0"/>
          </a:p>
          <a:p>
            <a:pPr>
              <a:buNone/>
            </a:pPr>
            <a:endParaRPr lang="en-US" b="1" dirty="0"/>
          </a:p>
        </p:txBody>
      </p:sp>
    </p:spTree>
  </p:cSld>
  <p:clrMapOvr>
    <a:masterClrMapping/>
  </p:clrMapOvr>
</p:sld>
</file>

<file path=ppt/theme/theme1.xml><?xml version="1.0" encoding="utf-8"?>
<a:theme xmlns:a="http://schemas.openxmlformats.org/drawingml/2006/main" name="Epilepsy and Other Seizure Brain Disorders by Slidesgo">
  <a:themeElements>
    <a:clrScheme name="Simple Light">
      <a:dk1>
        <a:srgbClr val="5A4275"/>
      </a:dk1>
      <a:lt1>
        <a:srgbClr val="D4BAFC"/>
      </a:lt1>
      <a:dk2>
        <a:srgbClr val="7352B3"/>
      </a:dk2>
      <a:lt2>
        <a:srgbClr val="977CCA"/>
      </a:lt2>
      <a:accent1>
        <a:srgbClr val="B19ED5"/>
      </a:accent1>
      <a:accent2>
        <a:srgbClr val="D1C7E6"/>
      </a:accent2>
      <a:accent3>
        <a:srgbClr val="EBDEFC"/>
      </a:accent3>
      <a:accent4>
        <a:srgbClr val="FFFFFF"/>
      </a:accent4>
      <a:accent5>
        <a:srgbClr val="FFFFFF"/>
      </a:accent5>
      <a:accent6>
        <a:srgbClr val="FFFFFF"/>
      </a:accent6>
      <a:hlink>
        <a:srgbClr val="5A427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853</TotalTime>
  <Words>1078</Words>
  <Application>Microsoft Macintosh PowerPoint</Application>
  <PresentationFormat>On-screen Show (16:9)</PresentationFormat>
  <Paragraphs>85</Paragraphs>
  <Slides>14</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Anton</vt:lpstr>
      <vt:lpstr>Advent Pro</vt:lpstr>
      <vt:lpstr>Wingdings</vt:lpstr>
      <vt:lpstr>Epilepsy and Other Seizure Brain Disorders by Slidesgo</vt:lpstr>
      <vt:lpstr>SEIZURE DISORDERS DETECTION.</vt:lpstr>
      <vt:lpstr>Slide 2</vt:lpstr>
      <vt:lpstr>Introduction.</vt:lpstr>
      <vt:lpstr>Introduction</vt:lpstr>
      <vt:lpstr>Literature review</vt:lpstr>
      <vt:lpstr>Slide 6</vt:lpstr>
      <vt:lpstr>Problem statement .</vt:lpstr>
      <vt:lpstr>Proposed system .</vt:lpstr>
      <vt:lpstr>Architecture.</vt:lpstr>
      <vt:lpstr>Algorithm.</vt:lpstr>
      <vt:lpstr>Slide 11</vt:lpstr>
      <vt:lpstr>References</vt:lpstr>
      <vt:lpstr>Resources</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seizure brain disorders</dc:title>
  <dc:creator>Turjoy dhar</dc:creator>
  <cp:lastModifiedBy>Admin</cp:lastModifiedBy>
  <cp:revision>26</cp:revision>
  <dcterms:modified xsi:type="dcterms:W3CDTF">2023-05-28T16:55:03Z</dcterms:modified>
</cp:coreProperties>
</file>