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7C0E-D24A-4574-8A1B-9E037A4131B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07D8-8C41-4589-98FD-8267A1FC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2149" y="853440"/>
            <a:ext cx="1698171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 libraries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410994" y="1236617"/>
            <a:ext cx="357051" cy="33092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13463" y="844732"/>
            <a:ext cx="1698171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EEG data and </a:t>
            </a:r>
            <a:r>
              <a:rPr lang="en-US" dirty="0" smtClean="0"/>
              <a:t> </a:t>
            </a:r>
            <a:r>
              <a:rPr lang="en-US" dirty="0"/>
              <a:t>corresponding labels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059680" y="1236617"/>
            <a:ext cx="357051" cy="33092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64777" y="853440"/>
            <a:ext cx="1698171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Segment data into </a:t>
            </a:r>
            <a:r>
              <a:rPr lang="en-US" dirty="0" smtClean="0"/>
              <a:t>smaller </a:t>
            </a:r>
            <a:r>
              <a:rPr lang="en-US" dirty="0"/>
              <a:t>time windows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9762308" y="1236617"/>
            <a:ext cx="357051" cy="33092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16091" y="844732"/>
            <a:ext cx="1698171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 feature </a:t>
            </a:r>
            <a:r>
              <a:rPr lang="en-US" dirty="0" smtClean="0"/>
              <a:t> </a:t>
            </a:r>
            <a:r>
              <a:rPr lang="en-US" dirty="0"/>
              <a:t>extraction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67405" y="853440"/>
            <a:ext cx="1698171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Normalize features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116490" y="2107474"/>
            <a:ext cx="396241" cy="33092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45783" y="2499360"/>
            <a:ext cx="1698171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 into train </a:t>
            </a:r>
            <a:r>
              <a:rPr lang="en-US" dirty="0" smtClean="0"/>
              <a:t>and </a:t>
            </a:r>
            <a:r>
              <a:rPr lang="en-US" dirty="0"/>
              <a:t>test sets 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9940833" y="2917371"/>
            <a:ext cx="326572" cy="30480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164284" y="2499360"/>
            <a:ext cx="1698171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SVM classifier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84814" y="2521131"/>
            <a:ext cx="1698171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</a:t>
            </a:r>
            <a:r>
              <a:rPr lang="en-US" dirty="0" smtClean="0"/>
              <a:t>performance </a:t>
            </a:r>
            <a:r>
              <a:rPr lang="en-US" dirty="0"/>
              <a:t>of the SVM model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7704907" y="2904308"/>
            <a:ext cx="326572" cy="30480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540034" y="2508068"/>
            <a:ext cx="1698171" cy="109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trained </a:t>
            </a:r>
            <a:r>
              <a:rPr lang="en-US" dirty="0" smtClean="0"/>
              <a:t>SVM </a:t>
            </a:r>
            <a:r>
              <a:rPr lang="en-US" dirty="0"/>
              <a:t>model </a:t>
            </a:r>
          </a:p>
        </p:txBody>
      </p:sp>
      <p:sp>
        <p:nvSpPr>
          <p:cNvPr id="20" name="Left Arrow 19"/>
          <p:cNvSpPr/>
          <p:nvPr/>
        </p:nvSpPr>
        <p:spPr>
          <a:xfrm>
            <a:off x="5404753" y="2917371"/>
            <a:ext cx="326572" cy="30480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708366" y="1236617"/>
            <a:ext cx="357051" cy="33092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2023-05-28T17:16:03Z</dcterms:created>
  <dcterms:modified xsi:type="dcterms:W3CDTF">2023-05-28T17:16:16Z</dcterms:modified>
</cp:coreProperties>
</file>