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4"/>
  </p:sldMasterIdLst>
  <p:notesMasterIdLst>
    <p:notesMasterId r:id="rId20"/>
  </p:notesMasterIdLst>
  <p:handoutMasterIdLst>
    <p:handoutMasterId r:id="rId21"/>
  </p:handoutMasterIdLst>
  <p:sldIdLst>
    <p:sldId id="312" r:id="rId5"/>
    <p:sldId id="323" r:id="rId6"/>
    <p:sldId id="281" r:id="rId7"/>
    <p:sldId id="282" r:id="rId8"/>
    <p:sldId id="314" r:id="rId9"/>
    <p:sldId id="315" r:id="rId10"/>
    <p:sldId id="317" r:id="rId11"/>
    <p:sldId id="318" r:id="rId12"/>
    <p:sldId id="319" r:id="rId13"/>
    <p:sldId id="321" r:id="rId14"/>
    <p:sldId id="324" r:id="rId15"/>
    <p:sldId id="322" r:id="rId16"/>
    <p:sldId id="325" r:id="rId17"/>
    <p:sldId id="326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66" d="100"/>
          <a:sy n="66" d="100"/>
        </p:scale>
        <p:origin x="668" y="3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40C33-0D30-4D5F-B104-7C9332F111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618D8A2-B0D7-4C2C-9B77-95B277EBF7ED}">
      <dgm:prSet/>
      <dgm:spPr/>
      <dgm:t>
        <a:bodyPr/>
        <a:lstStyle/>
        <a:p>
          <a:r>
            <a:rPr lang="en-US" i="0" baseline="0"/>
            <a:t>Unified Modeling Language (UML) is a standardized modeling language used in software engineering. UML helps visualize, specify, construct, and document the artifacts of a software system. </a:t>
          </a:r>
          <a:endParaRPr lang="en-US"/>
        </a:p>
      </dgm:t>
    </dgm:pt>
    <dgm:pt modelId="{107B1332-3E4F-4939-BDBC-8E1AAE8D8311}" type="parTrans" cxnId="{78E7BF54-3870-4C28-9CC2-CB40B81E1245}">
      <dgm:prSet/>
      <dgm:spPr/>
      <dgm:t>
        <a:bodyPr/>
        <a:lstStyle/>
        <a:p>
          <a:endParaRPr lang="en-US"/>
        </a:p>
      </dgm:t>
    </dgm:pt>
    <dgm:pt modelId="{82E2D0C8-5CCE-4964-92F5-54EF94544096}" type="sibTrans" cxnId="{78E7BF54-3870-4C28-9CC2-CB40B81E1245}">
      <dgm:prSet/>
      <dgm:spPr/>
      <dgm:t>
        <a:bodyPr/>
        <a:lstStyle/>
        <a:p>
          <a:endParaRPr lang="en-US"/>
        </a:p>
      </dgm:t>
    </dgm:pt>
    <dgm:pt modelId="{D6032F46-02F9-4BCD-BB36-AF78AAA1BF69}">
      <dgm:prSet/>
      <dgm:spPr/>
      <dgm:t>
        <a:bodyPr/>
        <a:lstStyle/>
        <a:p>
          <a:r>
            <a:rPr lang="en-US" b="1" dirty="0"/>
            <a:t>   Types of UML Diagrams</a:t>
          </a:r>
          <a:endParaRPr lang="en-US" dirty="0"/>
        </a:p>
      </dgm:t>
    </dgm:pt>
    <dgm:pt modelId="{635C95D2-5BBE-4C76-B1DE-085277B2559F}" type="parTrans" cxnId="{4E4EA7E7-E7CD-40AA-8B30-FEF369CB542B}">
      <dgm:prSet/>
      <dgm:spPr/>
      <dgm:t>
        <a:bodyPr/>
        <a:lstStyle/>
        <a:p>
          <a:endParaRPr lang="en-US"/>
        </a:p>
      </dgm:t>
    </dgm:pt>
    <dgm:pt modelId="{EFCB216F-3FF9-4DE6-B572-AAC0C31E518F}" type="sibTrans" cxnId="{4E4EA7E7-E7CD-40AA-8B30-FEF369CB542B}">
      <dgm:prSet/>
      <dgm:spPr/>
      <dgm:t>
        <a:bodyPr/>
        <a:lstStyle/>
        <a:p>
          <a:endParaRPr lang="en-US"/>
        </a:p>
      </dgm:t>
    </dgm:pt>
    <dgm:pt modelId="{E5048D9B-35B8-4E6B-9DF0-6D5005CE3E99}">
      <dgm:prSet/>
      <dgm:spPr/>
      <dgm:t>
        <a:bodyPr/>
        <a:lstStyle/>
        <a:p>
          <a:r>
            <a:rPr lang="en-US" b="1"/>
            <a:t>Structural Diagrams</a:t>
          </a:r>
          <a:r>
            <a:rPr lang="en-US"/>
            <a:t>: Focus on the static aspects of the system. Examples include Class Diagrams and Component Diagrams.</a:t>
          </a:r>
        </a:p>
      </dgm:t>
    </dgm:pt>
    <dgm:pt modelId="{04D59655-2C51-4D2F-8675-9A0DDB841323}" type="parTrans" cxnId="{26204F98-23F6-41C9-BF24-72ADF609BB7E}">
      <dgm:prSet/>
      <dgm:spPr/>
      <dgm:t>
        <a:bodyPr/>
        <a:lstStyle/>
        <a:p>
          <a:endParaRPr lang="en-US"/>
        </a:p>
      </dgm:t>
    </dgm:pt>
    <dgm:pt modelId="{19DA3145-A377-4982-AF6A-72F72FF3347B}" type="sibTrans" cxnId="{26204F98-23F6-41C9-BF24-72ADF609BB7E}">
      <dgm:prSet/>
      <dgm:spPr/>
      <dgm:t>
        <a:bodyPr/>
        <a:lstStyle/>
        <a:p>
          <a:endParaRPr lang="en-US"/>
        </a:p>
      </dgm:t>
    </dgm:pt>
    <dgm:pt modelId="{B25FC2D1-AAE3-4585-B6D1-8EB553EE75C4}">
      <dgm:prSet/>
      <dgm:spPr/>
      <dgm:t>
        <a:bodyPr/>
        <a:lstStyle/>
        <a:p>
          <a:r>
            <a:rPr lang="en-US" b="1"/>
            <a:t>Behavioral Diagrams</a:t>
          </a:r>
          <a:r>
            <a:rPr lang="en-US"/>
            <a:t>: Focus on the dynamic aspects of the system. Examples include Sequence Diagrams and Use Case Diagrams.</a:t>
          </a:r>
        </a:p>
      </dgm:t>
    </dgm:pt>
    <dgm:pt modelId="{DE17EFCE-F2C8-4836-942D-11D989A2D96C}" type="parTrans" cxnId="{42C211F4-268B-4A9E-A445-0241FDA873A2}">
      <dgm:prSet/>
      <dgm:spPr/>
      <dgm:t>
        <a:bodyPr/>
        <a:lstStyle/>
        <a:p>
          <a:endParaRPr lang="en-US"/>
        </a:p>
      </dgm:t>
    </dgm:pt>
    <dgm:pt modelId="{BE9F6CC9-1751-4955-93EC-29DE987B37AA}" type="sibTrans" cxnId="{42C211F4-268B-4A9E-A445-0241FDA873A2}">
      <dgm:prSet/>
      <dgm:spPr/>
      <dgm:t>
        <a:bodyPr/>
        <a:lstStyle/>
        <a:p>
          <a:endParaRPr lang="en-US"/>
        </a:p>
      </dgm:t>
    </dgm:pt>
    <dgm:pt modelId="{3156C90B-CEC6-4F4D-90C0-B147F36F4B63}" type="pres">
      <dgm:prSet presAssocID="{4EE40C33-0D30-4D5F-B104-7C9332F11143}" presName="root" presStyleCnt="0">
        <dgm:presLayoutVars>
          <dgm:dir/>
          <dgm:resizeHandles val="exact"/>
        </dgm:presLayoutVars>
      </dgm:prSet>
      <dgm:spPr/>
    </dgm:pt>
    <dgm:pt modelId="{BDD0BEB5-3965-4EB3-BCA8-54467E5064B9}" type="pres">
      <dgm:prSet presAssocID="{6618D8A2-B0D7-4C2C-9B77-95B277EBF7ED}" presName="compNode" presStyleCnt="0"/>
      <dgm:spPr/>
    </dgm:pt>
    <dgm:pt modelId="{15AA2C87-0AC9-4F29-8E09-6B046C26152C}" type="pres">
      <dgm:prSet presAssocID="{6618D8A2-B0D7-4C2C-9B77-95B277EBF7ED}" presName="bgRect" presStyleLbl="bgShp" presStyleIdx="0" presStyleCnt="4" custScaleY="211171"/>
      <dgm:spPr/>
    </dgm:pt>
    <dgm:pt modelId="{ECA3D4F2-ACAC-4DA7-8177-BBA424080F57}" type="pres">
      <dgm:prSet presAssocID="{6618D8A2-B0D7-4C2C-9B77-95B277EBF7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05CE6D2-D215-48B2-AE97-C5D2AF61F356}" type="pres">
      <dgm:prSet presAssocID="{6618D8A2-B0D7-4C2C-9B77-95B277EBF7ED}" presName="spaceRect" presStyleCnt="0"/>
      <dgm:spPr/>
    </dgm:pt>
    <dgm:pt modelId="{1B15945C-1210-479E-8728-603E6CE33A97}" type="pres">
      <dgm:prSet presAssocID="{6618D8A2-B0D7-4C2C-9B77-95B277EBF7ED}" presName="parTx" presStyleLbl="revTx" presStyleIdx="0" presStyleCnt="4" custScaleY="222178">
        <dgm:presLayoutVars>
          <dgm:chMax val="0"/>
          <dgm:chPref val="0"/>
        </dgm:presLayoutVars>
      </dgm:prSet>
      <dgm:spPr/>
    </dgm:pt>
    <dgm:pt modelId="{90FBEEF8-BC1E-4D9F-9384-9ECDA720EC4E}" type="pres">
      <dgm:prSet presAssocID="{82E2D0C8-5CCE-4964-92F5-54EF94544096}" presName="sibTrans" presStyleCnt="0"/>
      <dgm:spPr/>
    </dgm:pt>
    <dgm:pt modelId="{2CDB2AB7-FE43-46D7-9892-F9C4A776CE3E}" type="pres">
      <dgm:prSet presAssocID="{D6032F46-02F9-4BCD-BB36-AF78AAA1BF69}" presName="compNode" presStyleCnt="0"/>
      <dgm:spPr/>
    </dgm:pt>
    <dgm:pt modelId="{494B4F5C-1313-4A34-B703-82F316DF3133}" type="pres">
      <dgm:prSet presAssocID="{D6032F46-02F9-4BCD-BB36-AF78AAA1BF69}" presName="bgRect" presStyleLbl="bgShp" presStyleIdx="1" presStyleCnt="4" custFlipVert="1" custScaleY="42591" custLinFactY="23262" custLinFactNeighborY="100000"/>
      <dgm:spPr/>
    </dgm:pt>
    <dgm:pt modelId="{77B21C04-CD54-4C87-8CCE-CD126EC6BA0D}" type="pres">
      <dgm:prSet presAssocID="{D6032F46-02F9-4BCD-BB36-AF78AAA1BF69}" presName="iconRect" presStyleLbl="node1" presStyleIdx="1" presStyleCnt="4" custScaleX="48077" custScaleY="46830" custLinFactX="-39310" custLinFactY="14596" custLinFactNeighborX="-1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3278898-3D44-4177-9E61-893FBBFD331A}" type="pres">
      <dgm:prSet presAssocID="{D6032F46-02F9-4BCD-BB36-AF78AAA1BF69}" presName="spaceRect" presStyleCnt="0"/>
      <dgm:spPr/>
    </dgm:pt>
    <dgm:pt modelId="{2F61E3A7-148E-4262-9750-8C0190505B03}" type="pres">
      <dgm:prSet presAssocID="{D6032F46-02F9-4BCD-BB36-AF78AAA1BF69}" presName="parTx" presStyleLbl="revTx" presStyleIdx="1" presStyleCnt="4" custLinFactNeighborX="-13212" custLinFactNeighborY="62986">
        <dgm:presLayoutVars>
          <dgm:chMax val="0"/>
          <dgm:chPref val="0"/>
        </dgm:presLayoutVars>
      </dgm:prSet>
      <dgm:spPr/>
    </dgm:pt>
    <dgm:pt modelId="{C953842B-C483-420A-9ECE-0EB396D484F9}" type="pres">
      <dgm:prSet presAssocID="{EFCB216F-3FF9-4DE6-B572-AAC0C31E518F}" presName="sibTrans" presStyleCnt="0"/>
      <dgm:spPr/>
    </dgm:pt>
    <dgm:pt modelId="{BDD97302-254B-4687-8742-D7146DEAB925}" type="pres">
      <dgm:prSet presAssocID="{E5048D9B-35B8-4E6B-9DF0-6D5005CE3E99}" presName="compNode" presStyleCnt="0"/>
      <dgm:spPr/>
    </dgm:pt>
    <dgm:pt modelId="{F061C151-B6C3-4FE2-9F63-BD57021AA820}" type="pres">
      <dgm:prSet presAssocID="{E5048D9B-35B8-4E6B-9DF0-6D5005CE3E99}" presName="bgRect" presStyleLbl="bgShp" presStyleIdx="2" presStyleCnt="4"/>
      <dgm:spPr/>
    </dgm:pt>
    <dgm:pt modelId="{4B6499F2-5B1A-443E-B7A1-0A563087A54E}" type="pres">
      <dgm:prSet presAssocID="{E5048D9B-35B8-4E6B-9DF0-6D5005CE3E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428755E-8206-4F05-84D9-2686F49378A0}" type="pres">
      <dgm:prSet presAssocID="{E5048D9B-35B8-4E6B-9DF0-6D5005CE3E99}" presName="spaceRect" presStyleCnt="0"/>
      <dgm:spPr/>
    </dgm:pt>
    <dgm:pt modelId="{3095E34C-A59A-4215-A293-6D9DD246376A}" type="pres">
      <dgm:prSet presAssocID="{E5048D9B-35B8-4E6B-9DF0-6D5005CE3E99}" presName="parTx" presStyleLbl="revTx" presStyleIdx="2" presStyleCnt="4">
        <dgm:presLayoutVars>
          <dgm:chMax val="0"/>
          <dgm:chPref val="0"/>
        </dgm:presLayoutVars>
      </dgm:prSet>
      <dgm:spPr/>
    </dgm:pt>
    <dgm:pt modelId="{2B372B61-CE10-43BA-A6E8-EF6AAFC77B3A}" type="pres">
      <dgm:prSet presAssocID="{19DA3145-A377-4982-AF6A-72F72FF3347B}" presName="sibTrans" presStyleCnt="0"/>
      <dgm:spPr/>
    </dgm:pt>
    <dgm:pt modelId="{29725BAC-ECEB-4596-AB82-E1E8F2CD1386}" type="pres">
      <dgm:prSet presAssocID="{B25FC2D1-AAE3-4585-B6D1-8EB553EE75C4}" presName="compNode" presStyleCnt="0"/>
      <dgm:spPr/>
    </dgm:pt>
    <dgm:pt modelId="{164F0BB5-1D22-44ED-95F4-950FF45421D6}" type="pres">
      <dgm:prSet presAssocID="{B25FC2D1-AAE3-4585-B6D1-8EB553EE75C4}" presName="bgRect" presStyleLbl="bgShp" presStyleIdx="3" presStyleCnt="4"/>
      <dgm:spPr/>
    </dgm:pt>
    <dgm:pt modelId="{929AC158-EEB5-471C-ACFF-086B829A723C}" type="pres">
      <dgm:prSet presAssocID="{B25FC2D1-AAE3-4585-B6D1-8EB553EE75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2CC426E-7E50-49ED-8C40-5A77BA6C7BEE}" type="pres">
      <dgm:prSet presAssocID="{B25FC2D1-AAE3-4585-B6D1-8EB553EE75C4}" presName="spaceRect" presStyleCnt="0"/>
      <dgm:spPr/>
    </dgm:pt>
    <dgm:pt modelId="{899ADEA5-182B-4188-A27E-543C0B7192A6}" type="pres">
      <dgm:prSet presAssocID="{B25FC2D1-AAE3-4585-B6D1-8EB553EE75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48C32E-BDA7-4EC4-A194-5B4754753133}" type="presOf" srcId="{4EE40C33-0D30-4D5F-B104-7C9332F11143}" destId="{3156C90B-CEC6-4F4D-90C0-B147F36F4B63}" srcOrd="0" destOrd="0" presId="urn:microsoft.com/office/officeart/2018/2/layout/IconVerticalSolidList"/>
    <dgm:cxn modelId="{5DA3F433-E609-4E3A-91D0-535CDE663644}" type="presOf" srcId="{E5048D9B-35B8-4E6B-9DF0-6D5005CE3E99}" destId="{3095E34C-A59A-4215-A293-6D9DD246376A}" srcOrd="0" destOrd="0" presId="urn:microsoft.com/office/officeart/2018/2/layout/IconVerticalSolidList"/>
    <dgm:cxn modelId="{15B0993C-E7E1-4998-BDD0-0ABB8EE83D18}" type="presOf" srcId="{B25FC2D1-AAE3-4585-B6D1-8EB553EE75C4}" destId="{899ADEA5-182B-4188-A27E-543C0B7192A6}" srcOrd="0" destOrd="0" presId="urn:microsoft.com/office/officeart/2018/2/layout/IconVerticalSolidList"/>
    <dgm:cxn modelId="{A24ED05D-295A-49ED-854C-8739BEDA7FB4}" type="presOf" srcId="{D6032F46-02F9-4BCD-BB36-AF78AAA1BF69}" destId="{2F61E3A7-148E-4262-9750-8C0190505B03}" srcOrd="0" destOrd="0" presId="urn:microsoft.com/office/officeart/2018/2/layout/IconVerticalSolidList"/>
    <dgm:cxn modelId="{78E7BF54-3870-4C28-9CC2-CB40B81E1245}" srcId="{4EE40C33-0D30-4D5F-B104-7C9332F11143}" destId="{6618D8A2-B0D7-4C2C-9B77-95B277EBF7ED}" srcOrd="0" destOrd="0" parTransId="{107B1332-3E4F-4939-BDBC-8E1AAE8D8311}" sibTransId="{82E2D0C8-5CCE-4964-92F5-54EF94544096}"/>
    <dgm:cxn modelId="{412FBA85-0BE9-4E01-871C-8BD9C00DA0BA}" type="presOf" srcId="{6618D8A2-B0D7-4C2C-9B77-95B277EBF7ED}" destId="{1B15945C-1210-479E-8728-603E6CE33A97}" srcOrd="0" destOrd="0" presId="urn:microsoft.com/office/officeart/2018/2/layout/IconVerticalSolidList"/>
    <dgm:cxn modelId="{26204F98-23F6-41C9-BF24-72ADF609BB7E}" srcId="{4EE40C33-0D30-4D5F-B104-7C9332F11143}" destId="{E5048D9B-35B8-4E6B-9DF0-6D5005CE3E99}" srcOrd="2" destOrd="0" parTransId="{04D59655-2C51-4D2F-8675-9A0DDB841323}" sibTransId="{19DA3145-A377-4982-AF6A-72F72FF3347B}"/>
    <dgm:cxn modelId="{4E4EA7E7-E7CD-40AA-8B30-FEF369CB542B}" srcId="{4EE40C33-0D30-4D5F-B104-7C9332F11143}" destId="{D6032F46-02F9-4BCD-BB36-AF78AAA1BF69}" srcOrd="1" destOrd="0" parTransId="{635C95D2-5BBE-4C76-B1DE-085277B2559F}" sibTransId="{EFCB216F-3FF9-4DE6-B572-AAC0C31E518F}"/>
    <dgm:cxn modelId="{42C211F4-268B-4A9E-A445-0241FDA873A2}" srcId="{4EE40C33-0D30-4D5F-B104-7C9332F11143}" destId="{B25FC2D1-AAE3-4585-B6D1-8EB553EE75C4}" srcOrd="3" destOrd="0" parTransId="{DE17EFCE-F2C8-4836-942D-11D989A2D96C}" sibTransId="{BE9F6CC9-1751-4955-93EC-29DE987B37AA}"/>
    <dgm:cxn modelId="{5F1223EC-6550-4EC2-A6F7-9B6CD00DD29F}" type="presParOf" srcId="{3156C90B-CEC6-4F4D-90C0-B147F36F4B63}" destId="{BDD0BEB5-3965-4EB3-BCA8-54467E5064B9}" srcOrd="0" destOrd="0" presId="urn:microsoft.com/office/officeart/2018/2/layout/IconVerticalSolidList"/>
    <dgm:cxn modelId="{7483B05E-6019-4FC3-A74C-25BD854B5ABE}" type="presParOf" srcId="{BDD0BEB5-3965-4EB3-BCA8-54467E5064B9}" destId="{15AA2C87-0AC9-4F29-8E09-6B046C26152C}" srcOrd="0" destOrd="0" presId="urn:microsoft.com/office/officeart/2018/2/layout/IconVerticalSolidList"/>
    <dgm:cxn modelId="{36B4181D-670B-4A33-855D-CC55B709FAA3}" type="presParOf" srcId="{BDD0BEB5-3965-4EB3-BCA8-54467E5064B9}" destId="{ECA3D4F2-ACAC-4DA7-8177-BBA424080F57}" srcOrd="1" destOrd="0" presId="urn:microsoft.com/office/officeart/2018/2/layout/IconVerticalSolidList"/>
    <dgm:cxn modelId="{D41AF9DC-583F-4C3F-93FB-96AB19DBDEE7}" type="presParOf" srcId="{BDD0BEB5-3965-4EB3-BCA8-54467E5064B9}" destId="{E05CE6D2-D215-48B2-AE97-C5D2AF61F356}" srcOrd="2" destOrd="0" presId="urn:microsoft.com/office/officeart/2018/2/layout/IconVerticalSolidList"/>
    <dgm:cxn modelId="{99A826F6-8797-4725-A082-C3871A670397}" type="presParOf" srcId="{BDD0BEB5-3965-4EB3-BCA8-54467E5064B9}" destId="{1B15945C-1210-479E-8728-603E6CE33A97}" srcOrd="3" destOrd="0" presId="urn:microsoft.com/office/officeart/2018/2/layout/IconVerticalSolidList"/>
    <dgm:cxn modelId="{5A519D44-0C0F-43B2-91C5-6FF97DF84823}" type="presParOf" srcId="{3156C90B-CEC6-4F4D-90C0-B147F36F4B63}" destId="{90FBEEF8-BC1E-4D9F-9384-9ECDA720EC4E}" srcOrd="1" destOrd="0" presId="urn:microsoft.com/office/officeart/2018/2/layout/IconVerticalSolidList"/>
    <dgm:cxn modelId="{420FF20F-9966-4D37-AB68-4E2AE97242E3}" type="presParOf" srcId="{3156C90B-CEC6-4F4D-90C0-B147F36F4B63}" destId="{2CDB2AB7-FE43-46D7-9892-F9C4A776CE3E}" srcOrd="2" destOrd="0" presId="urn:microsoft.com/office/officeart/2018/2/layout/IconVerticalSolidList"/>
    <dgm:cxn modelId="{1F285ECF-28BF-4519-8E95-EAB47BD4A504}" type="presParOf" srcId="{2CDB2AB7-FE43-46D7-9892-F9C4A776CE3E}" destId="{494B4F5C-1313-4A34-B703-82F316DF3133}" srcOrd="0" destOrd="0" presId="urn:microsoft.com/office/officeart/2018/2/layout/IconVerticalSolidList"/>
    <dgm:cxn modelId="{CE746EAC-0FD2-4F09-A874-7CD728A0EBE7}" type="presParOf" srcId="{2CDB2AB7-FE43-46D7-9892-F9C4A776CE3E}" destId="{77B21C04-CD54-4C87-8CCE-CD126EC6BA0D}" srcOrd="1" destOrd="0" presId="urn:microsoft.com/office/officeart/2018/2/layout/IconVerticalSolidList"/>
    <dgm:cxn modelId="{66BDC944-E9EE-4553-B03C-50D052C2748F}" type="presParOf" srcId="{2CDB2AB7-FE43-46D7-9892-F9C4A776CE3E}" destId="{03278898-3D44-4177-9E61-893FBBFD331A}" srcOrd="2" destOrd="0" presId="urn:microsoft.com/office/officeart/2018/2/layout/IconVerticalSolidList"/>
    <dgm:cxn modelId="{D93E4948-BBD8-41C3-AE43-8EACA2D42D16}" type="presParOf" srcId="{2CDB2AB7-FE43-46D7-9892-F9C4A776CE3E}" destId="{2F61E3A7-148E-4262-9750-8C0190505B03}" srcOrd="3" destOrd="0" presId="urn:microsoft.com/office/officeart/2018/2/layout/IconVerticalSolidList"/>
    <dgm:cxn modelId="{52E0EEE9-431C-46FE-A875-B09846B915DD}" type="presParOf" srcId="{3156C90B-CEC6-4F4D-90C0-B147F36F4B63}" destId="{C953842B-C483-420A-9ECE-0EB396D484F9}" srcOrd="3" destOrd="0" presId="urn:microsoft.com/office/officeart/2018/2/layout/IconVerticalSolidList"/>
    <dgm:cxn modelId="{E137C82C-0A77-46E1-9C5A-E01A8FACC661}" type="presParOf" srcId="{3156C90B-CEC6-4F4D-90C0-B147F36F4B63}" destId="{BDD97302-254B-4687-8742-D7146DEAB925}" srcOrd="4" destOrd="0" presId="urn:microsoft.com/office/officeart/2018/2/layout/IconVerticalSolidList"/>
    <dgm:cxn modelId="{5A1827AD-297F-4C1F-B182-3E2CF2181F49}" type="presParOf" srcId="{BDD97302-254B-4687-8742-D7146DEAB925}" destId="{F061C151-B6C3-4FE2-9F63-BD57021AA820}" srcOrd="0" destOrd="0" presId="urn:microsoft.com/office/officeart/2018/2/layout/IconVerticalSolidList"/>
    <dgm:cxn modelId="{484DC9F7-9700-49DF-B452-910F567B207F}" type="presParOf" srcId="{BDD97302-254B-4687-8742-D7146DEAB925}" destId="{4B6499F2-5B1A-443E-B7A1-0A563087A54E}" srcOrd="1" destOrd="0" presId="urn:microsoft.com/office/officeart/2018/2/layout/IconVerticalSolidList"/>
    <dgm:cxn modelId="{E3A66B8F-27F4-403D-BD46-24A691CA084C}" type="presParOf" srcId="{BDD97302-254B-4687-8742-D7146DEAB925}" destId="{9428755E-8206-4F05-84D9-2686F49378A0}" srcOrd="2" destOrd="0" presId="urn:microsoft.com/office/officeart/2018/2/layout/IconVerticalSolidList"/>
    <dgm:cxn modelId="{00C19D86-7625-42DE-AEAB-5FDFE9D2EEF1}" type="presParOf" srcId="{BDD97302-254B-4687-8742-D7146DEAB925}" destId="{3095E34C-A59A-4215-A293-6D9DD246376A}" srcOrd="3" destOrd="0" presId="urn:microsoft.com/office/officeart/2018/2/layout/IconVerticalSolidList"/>
    <dgm:cxn modelId="{12280794-B8C2-4558-AC21-E639DEAB549C}" type="presParOf" srcId="{3156C90B-CEC6-4F4D-90C0-B147F36F4B63}" destId="{2B372B61-CE10-43BA-A6E8-EF6AAFC77B3A}" srcOrd="5" destOrd="0" presId="urn:microsoft.com/office/officeart/2018/2/layout/IconVerticalSolidList"/>
    <dgm:cxn modelId="{B61C00C7-4DE3-4F0A-BC7B-3A34D605569A}" type="presParOf" srcId="{3156C90B-CEC6-4F4D-90C0-B147F36F4B63}" destId="{29725BAC-ECEB-4596-AB82-E1E8F2CD1386}" srcOrd="6" destOrd="0" presId="urn:microsoft.com/office/officeart/2018/2/layout/IconVerticalSolidList"/>
    <dgm:cxn modelId="{10C3DAE7-A10E-45F3-BC86-777877F64237}" type="presParOf" srcId="{29725BAC-ECEB-4596-AB82-E1E8F2CD1386}" destId="{164F0BB5-1D22-44ED-95F4-950FF45421D6}" srcOrd="0" destOrd="0" presId="urn:microsoft.com/office/officeart/2018/2/layout/IconVerticalSolidList"/>
    <dgm:cxn modelId="{4464D9A1-EC72-4EA5-A42B-A0B6434AEFC1}" type="presParOf" srcId="{29725BAC-ECEB-4596-AB82-E1E8F2CD1386}" destId="{929AC158-EEB5-471C-ACFF-086B829A723C}" srcOrd="1" destOrd="0" presId="urn:microsoft.com/office/officeart/2018/2/layout/IconVerticalSolidList"/>
    <dgm:cxn modelId="{29FA199A-CB7D-4882-BF54-9F2299968FE5}" type="presParOf" srcId="{29725BAC-ECEB-4596-AB82-E1E8F2CD1386}" destId="{52CC426E-7E50-49ED-8C40-5A77BA6C7BEE}" srcOrd="2" destOrd="0" presId="urn:microsoft.com/office/officeart/2018/2/layout/IconVerticalSolidList"/>
    <dgm:cxn modelId="{EBC8F7B0-F3C6-4AB8-950F-1D9071901CA0}" type="presParOf" srcId="{29725BAC-ECEB-4596-AB82-E1E8F2CD1386}" destId="{899ADEA5-182B-4188-A27E-543C0B7192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8B16D6-5C8D-42C3-BD7D-E25B10E5818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F439C2-F416-4274-B8E4-08F31D68D1D8}">
      <dgm:prSet/>
      <dgm:spPr/>
      <dgm:t>
        <a:bodyPr/>
        <a:lstStyle/>
        <a:p>
          <a:r>
            <a:rPr lang="en-US" b="1" dirty="0"/>
            <a:t>Association</a:t>
          </a:r>
          <a:r>
            <a:rPr lang="en-US" dirty="0"/>
            <a:t>: A bidirectional or unidirectional connection indicating that instances of one class are related to instances of another class.</a:t>
          </a:r>
        </a:p>
      </dgm:t>
    </dgm:pt>
    <dgm:pt modelId="{C11F2E8B-8CD2-451C-888D-0E2CD967555D}" type="parTrans" cxnId="{5C3321DB-393B-4CD0-AA40-A41023CF968C}">
      <dgm:prSet/>
      <dgm:spPr/>
      <dgm:t>
        <a:bodyPr/>
        <a:lstStyle/>
        <a:p>
          <a:endParaRPr lang="en-US"/>
        </a:p>
      </dgm:t>
    </dgm:pt>
    <dgm:pt modelId="{7523ADF6-3DD2-4120-BE93-5808833F9F4C}" type="sibTrans" cxnId="{5C3321DB-393B-4CD0-AA40-A41023CF968C}">
      <dgm:prSet/>
      <dgm:spPr/>
      <dgm:t>
        <a:bodyPr/>
        <a:lstStyle/>
        <a:p>
          <a:endParaRPr lang="en-US"/>
        </a:p>
      </dgm:t>
    </dgm:pt>
    <dgm:pt modelId="{053470EA-991E-417C-B402-FC3EB520D7D6}">
      <dgm:prSet/>
      <dgm:spPr/>
      <dgm:t>
        <a:bodyPr/>
        <a:lstStyle/>
        <a:p>
          <a:r>
            <a:rPr lang="en-US" b="1"/>
            <a:t>Inheritance</a:t>
          </a:r>
          <a:r>
            <a:rPr lang="en-US"/>
            <a:t>: Represents an "is-a" relationship where a subclass inherits attributes and behaviors from a superclass.</a:t>
          </a:r>
        </a:p>
      </dgm:t>
    </dgm:pt>
    <dgm:pt modelId="{B8D45CA3-A197-4E38-A891-8CBED62073F7}" type="parTrans" cxnId="{9FC79944-F2CF-4A9A-A152-FB8F9FB679DC}">
      <dgm:prSet/>
      <dgm:spPr/>
      <dgm:t>
        <a:bodyPr/>
        <a:lstStyle/>
        <a:p>
          <a:endParaRPr lang="en-US"/>
        </a:p>
      </dgm:t>
    </dgm:pt>
    <dgm:pt modelId="{FBF09459-A027-4528-BB36-14B0C605C2C0}" type="sibTrans" cxnId="{9FC79944-F2CF-4A9A-A152-FB8F9FB679DC}">
      <dgm:prSet/>
      <dgm:spPr/>
      <dgm:t>
        <a:bodyPr/>
        <a:lstStyle/>
        <a:p>
          <a:endParaRPr lang="en-US"/>
        </a:p>
      </dgm:t>
    </dgm:pt>
    <dgm:pt modelId="{F4298075-2948-44F3-ABB2-96B9ED5CBA5A}">
      <dgm:prSet/>
      <dgm:spPr/>
      <dgm:t>
        <a:bodyPr/>
        <a:lstStyle/>
        <a:p>
          <a:r>
            <a:rPr lang="en-US" b="1" i="0" dirty="0"/>
            <a:t>Realization</a:t>
          </a:r>
          <a:r>
            <a:rPr lang="en-US" b="0" i="0" dirty="0"/>
            <a:t>: It indicates that a class implements the features of an interface. It is often used in cases where a class realizes the operations defined by an interface.</a:t>
          </a:r>
          <a:endParaRPr lang="en-US" dirty="0"/>
        </a:p>
      </dgm:t>
    </dgm:pt>
    <dgm:pt modelId="{724C21D9-3799-412D-B706-E74D7D01A9B7}" type="parTrans" cxnId="{81BB30B0-1340-4DE3-A228-EEF094A39069}">
      <dgm:prSet/>
      <dgm:spPr/>
      <dgm:t>
        <a:bodyPr/>
        <a:lstStyle/>
        <a:p>
          <a:endParaRPr lang="en-US"/>
        </a:p>
      </dgm:t>
    </dgm:pt>
    <dgm:pt modelId="{EE768A43-6585-4E93-9D15-B90525E88850}" type="sibTrans" cxnId="{81BB30B0-1340-4DE3-A228-EEF094A39069}">
      <dgm:prSet/>
      <dgm:spPr/>
      <dgm:t>
        <a:bodyPr/>
        <a:lstStyle/>
        <a:p>
          <a:endParaRPr lang="en-US"/>
        </a:p>
      </dgm:t>
    </dgm:pt>
    <dgm:pt modelId="{B5864E0B-6357-493B-A405-419CC49F827C}">
      <dgm:prSet/>
      <dgm:spPr/>
      <dgm:t>
        <a:bodyPr/>
        <a:lstStyle/>
        <a:p>
          <a:r>
            <a:rPr lang="en-US" b="1"/>
            <a:t>Dependency</a:t>
          </a:r>
          <a:r>
            <a:rPr lang="en-US"/>
            <a:t>: Indicates that one class relies on another for its implementation or functionality, typically through method parameters or return types.</a:t>
          </a:r>
        </a:p>
      </dgm:t>
    </dgm:pt>
    <dgm:pt modelId="{48729802-4CA9-4480-9728-FC7F125DEC7A}" type="parTrans" cxnId="{8B265EB9-A9AB-458A-BAE0-103BF86101DC}">
      <dgm:prSet/>
      <dgm:spPr/>
      <dgm:t>
        <a:bodyPr/>
        <a:lstStyle/>
        <a:p>
          <a:endParaRPr lang="en-US"/>
        </a:p>
      </dgm:t>
    </dgm:pt>
    <dgm:pt modelId="{33016D9F-9CC7-461E-BDEF-C5DE4B6369DF}" type="sibTrans" cxnId="{8B265EB9-A9AB-458A-BAE0-103BF86101DC}">
      <dgm:prSet/>
      <dgm:spPr/>
      <dgm:t>
        <a:bodyPr/>
        <a:lstStyle/>
        <a:p>
          <a:endParaRPr lang="en-US"/>
        </a:p>
      </dgm:t>
    </dgm:pt>
    <dgm:pt modelId="{B6AF4D88-9FD3-4822-8926-2F1CA1664BE7}">
      <dgm:prSet/>
      <dgm:spPr/>
      <dgm:t>
        <a:bodyPr/>
        <a:lstStyle/>
        <a:p>
          <a:r>
            <a:rPr lang="en-US" b="1"/>
            <a:t>Aggregation</a:t>
          </a:r>
          <a:r>
            <a:rPr lang="en-US"/>
            <a:t>: A "whole-part" relationship where one class represents a whole and the other represents a part, but parts can exist independently of the whole.</a:t>
          </a:r>
        </a:p>
      </dgm:t>
    </dgm:pt>
    <dgm:pt modelId="{77DEB0DB-1DFA-4AFB-AA37-8C73571AD2FC}" type="parTrans" cxnId="{E4940BD3-A5BB-4156-A437-A44660A878E4}">
      <dgm:prSet/>
      <dgm:spPr/>
      <dgm:t>
        <a:bodyPr/>
        <a:lstStyle/>
        <a:p>
          <a:endParaRPr lang="en-US"/>
        </a:p>
      </dgm:t>
    </dgm:pt>
    <dgm:pt modelId="{656087CF-27F7-4AF5-90A6-CF3E83C51375}" type="sibTrans" cxnId="{E4940BD3-A5BB-4156-A437-A44660A878E4}">
      <dgm:prSet/>
      <dgm:spPr/>
      <dgm:t>
        <a:bodyPr/>
        <a:lstStyle/>
        <a:p>
          <a:endParaRPr lang="en-US"/>
        </a:p>
      </dgm:t>
    </dgm:pt>
    <dgm:pt modelId="{8C678733-6BB1-4EB4-990E-8ACDF65F81F2}">
      <dgm:prSet/>
      <dgm:spPr/>
      <dgm:t>
        <a:bodyPr/>
        <a:lstStyle/>
        <a:p>
          <a:r>
            <a:rPr lang="en-US" b="1"/>
            <a:t>Composition</a:t>
          </a:r>
          <a:r>
            <a:rPr lang="en-US"/>
            <a:t>: A strong "whole-part" relationship where parts cannot exist independently of the whole and are created and destroyed with it.</a:t>
          </a:r>
        </a:p>
      </dgm:t>
    </dgm:pt>
    <dgm:pt modelId="{392F242A-6F5F-429D-9C08-F1D89134752E}" type="parTrans" cxnId="{2BA33098-5727-404C-8097-6D7A8CE19BB6}">
      <dgm:prSet/>
      <dgm:spPr/>
      <dgm:t>
        <a:bodyPr/>
        <a:lstStyle/>
        <a:p>
          <a:endParaRPr lang="en-US"/>
        </a:p>
      </dgm:t>
    </dgm:pt>
    <dgm:pt modelId="{F57A64FA-F42C-4623-A3A3-90B552F026E9}" type="sibTrans" cxnId="{2BA33098-5727-404C-8097-6D7A8CE19BB6}">
      <dgm:prSet/>
      <dgm:spPr/>
      <dgm:t>
        <a:bodyPr/>
        <a:lstStyle/>
        <a:p>
          <a:endParaRPr lang="en-US"/>
        </a:p>
      </dgm:t>
    </dgm:pt>
    <dgm:pt modelId="{F56E0FCB-C3A1-47D5-A71E-C0F26DB4E139}" type="pres">
      <dgm:prSet presAssocID="{138B16D6-5C8D-42C3-BD7D-E25B10E5818E}" presName="diagram" presStyleCnt="0">
        <dgm:presLayoutVars>
          <dgm:dir/>
          <dgm:resizeHandles val="exact"/>
        </dgm:presLayoutVars>
      </dgm:prSet>
      <dgm:spPr/>
    </dgm:pt>
    <dgm:pt modelId="{028749E7-8E2E-4FF2-B30E-B5B5066C2DA5}" type="pres">
      <dgm:prSet presAssocID="{ADF439C2-F416-4274-B8E4-08F31D68D1D8}" presName="node" presStyleLbl="node1" presStyleIdx="0" presStyleCnt="6">
        <dgm:presLayoutVars>
          <dgm:bulletEnabled val="1"/>
        </dgm:presLayoutVars>
      </dgm:prSet>
      <dgm:spPr/>
    </dgm:pt>
    <dgm:pt modelId="{E685AD3A-F1C9-4B88-8EC3-30BA289B9579}" type="pres">
      <dgm:prSet presAssocID="{7523ADF6-3DD2-4120-BE93-5808833F9F4C}" presName="sibTrans" presStyleCnt="0"/>
      <dgm:spPr/>
    </dgm:pt>
    <dgm:pt modelId="{04DCD114-4F64-42AE-8ABB-88CA7B099574}" type="pres">
      <dgm:prSet presAssocID="{053470EA-991E-417C-B402-FC3EB520D7D6}" presName="node" presStyleLbl="node1" presStyleIdx="1" presStyleCnt="6">
        <dgm:presLayoutVars>
          <dgm:bulletEnabled val="1"/>
        </dgm:presLayoutVars>
      </dgm:prSet>
      <dgm:spPr/>
    </dgm:pt>
    <dgm:pt modelId="{F2085C5E-2579-4931-A1ED-1A53CC6D9DC1}" type="pres">
      <dgm:prSet presAssocID="{FBF09459-A027-4528-BB36-14B0C605C2C0}" presName="sibTrans" presStyleCnt="0"/>
      <dgm:spPr/>
    </dgm:pt>
    <dgm:pt modelId="{631D35DE-06A3-431D-A16A-BB04D9165A9B}" type="pres">
      <dgm:prSet presAssocID="{F4298075-2948-44F3-ABB2-96B9ED5CBA5A}" presName="node" presStyleLbl="node1" presStyleIdx="2" presStyleCnt="6">
        <dgm:presLayoutVars>
          <dgm:bulletEnabled val="1"/>
        </dgm:presLayoutVars>
      </dgm:prSet>
      <dgm:spPr/>
    </dgm:pt>
    <dgm:pt modelId="{2506FDDC-A70A-46CA-B5B8-944EAC996F07}" type="pres">
      <dgm:prSet presAssocID="{EE768A43-6585-4E93-9D15-B90525E88850}" presName="sibTrans" presStyleCnt="0"/>
      <dgm:spPr/>
    </dgm:pt>
    <dgm:pt modelId="{F8D6F3CA-7721-40B2-8C15-01A289D1A54F}" type="pres">
      <dgm:prSet presAssocID="{B5864E0B-6357-493B-A405-419CC49F827C}" presName="node" presStyleLbl="node1" presStyleIdx="3" presStyleCnt="6">
        <dgm:presLayoutVars>
          <dgm:bulletEnabled val="1"/>
        </dgm:presLayoutVars>
      </dgm:prSet>
      <dgm:spPr/>
    </dgm:pt>
    <dgm:pt modelId="{09BB9F5A-F1CD-45ED-A7A1-AC6E615CA7B3}" type="pres">
      <dgm:prSet presAssocID="{33016D9F-9CC7-461E-BDEF-C5DE4B6369DF}" presName="sibTrans" presStyleCnt="0"/>
      <dgm:spPr/>
    </dgm:pt>
    <dgm:pt modelId="{4961D713-6E5A-4857-8D74-D48F3E8994B5}" type="pres">
      <dgm:prSet presAssocID="{B6AF4D88-9FD3-4822-8926-2F1CA1664BE7}" presName="node" presStyleLbl="node1" presStyleIdx="4" presStyleCnt="6">
        <dgm:presLayoutVars>
          <dgm:bulletEnabled val="1"/>
        </dgm:presLayoutVars>
      </dgm:prSet>
      <dgm:spPr/>
    </dgm:pt>
    <dgm:pt modelId="{6150E0D8-26D3-49D3-8F37-27D009508143}" type="pres">
      <dgm:prSet presAssocID="{656087CF-27F7-4AF5-90A6-CF3E83C51375}" presName="sibTrans" presStyleCnt="0"/>
      <dgm:spPr/>
    </dgm:pt>
    <dgm:pt modelId="{A93A6C05-9E43-467F-B31A-863E3B1F972A}" type="pres">
      <dgm:prSet presAssocID="{8C678733-6BB1-4EB4-990E-8ACDF65F81F2}" presName="node" presStyleLbl="node1" presStyleIdx="5" presStyleCnt="6">
        <dgm:presLayoutVars>
          <dgm:bulletEnabled val="1"/>
        </dgm:presLayoutVars>
      </dgm:prSet>
      <dgm:spPr/>
    </dgm:pt>
  </dgm:ptLst>
  <dgm:cxnLst>
    <dgm:cxn modelId="{71C0F125-CE2D-443C-9CDE-CA57DA2082C4}" type="presOf" srcId="{8C678733-6BB1-4EB4-990E-8ACDF65F81F2}" destId="{A93A6C05-9E43-467F-B31A-863E3B1F972A}" srcOrd="0" destOrd="0" presId="urn:microsoft.com/office/officeart/2005/8/layout/default"/>
    <dgm:cxn modelId="{9FC79944-F2CF-4A9A-A152-FB8F9FB679DC}" srcId="{138B16D6-5C8D-42C3-BD7D-E25B10E5818E}" destId="{053470EA-991E-417C-B402-FC3EB520D7D6}" srcOrd="1" destOrd="0" parTransId="{B8D45CA3-A197-4E38-A891-8CBED62073F7}" sibTransId="{FBF09459-A027-4528-BB36-14B0C605C2C0}"/>
    <dgm:cxn modelId="{38ECCE4A-4A80-487C-95F3-BE816E9723DD}" type="presOf" srcId="{B5864E0B-6357-493B-A405-419CC49F827C}" destId="{F8D6F3CA-7721-40B2-8C15-01A289D1A54F}" srcOrd="0" destOrd="0" presId="urn:microsoft.com/office/officeart/2005/8/layout/default"/>
    <dgm:cxn modelId="{89A21674-6FAB-489C-8421-FB6A2DB810CF}" type="presOf" srcId="{B6AF4D88-9FD3-4822-8926-2F1CA1664BE7}" destId="{4961D713-6E5A-4857-8D74-D48F3E8994B5}" srcOrd="0" destOrd="0" presId="urn:microsoft.com/office/officeart/2005/8/layout/default"/>
    <dgm:cxn modelId="{A7E0797C-132A-4C84-B3EE-6729E43B9512}" type="presOf" srcId="{ADF439C2-F416-4274-B8E4-08F31D68D1D8}" destId="{028749E7-8E2E-4FF2-B30E-B5B5066C2DA5}" srcOrd="0" destOrd="0" presId="urn:microsoft.com/office/officeart/2005/8/layout/default"/>
    <dgm:cxn modelId="{2BA33098-5727-404C-8097-6D7A8CE19BB6}" srcId="{138B16D6-5C8D-42C3-BD7D-E25B10E5818E}" destId="{8C678733-6BB1-4EB4-990E-8ACDF65F81F2}" srcOrd="5" destOrd="0" parTransId="{392F242A-6F5F-429D-9C08-F1D89134752E}" sibTransId="{F57A64FA-F42C-4623-A3A3-90B552F026E9}"/>
    <dgm:cxn modelId="{7EB257A2-6719-4E73-BBCA-8D14B4D25B85}" type="presOf" srcId="{053470EA-991E-417C-B402-FC3EB520D7D6}" destId="{04DCD114-4F64-42AE-8ABB-88CA7B099574}" srcOrd="0" destOrd="0" presId="urn:microsoft.com/office/officeart/2005/8/layout/default"/>
    <dgm:cxn modelId="{81BB30B0-1340-4DE3-A228-EEF094A39069}" srcId="{138B16D6-5C8D-42C3-BD7D-E25B10E5818E}" destId="{F4298075-2948-44F3-ABB2-96B9ED5CBA5A}" srcOrd="2" destOrd="0" parTransId="{724C21D9-3799-412D-B706-E74D7D01A9B7}" sibTransId="{EE768A43-6585-4E93-9D15-B90525E88850}"/>
    <dgm:cxn modelId="{8B265EB9-A9AB-458A-BAE0-103BF86101DC}" srcId="{138B16D6-5C8D-42C3-BD7D-E25B10E5818E}" destId="{B5864E0B-6357-493B-A405-419CC49F827C}" srcOrd="3" destOrd="0" parTransId="{48729802-4CA9-4480-9728-FC7F125DEC7A}" sibTransId="{33016D9F-9CC7-461E-BDEF-C5DE4B6369DF}"/>
    <dgm:cxn modelId="{E4940BD3-A5BB-4156-A437-A44660A878E4}" srcId="{138B16D6-5C8D-42C3-BD7D-E25B10E5818E}" destId="{B6AF4D88-9FD3-4822-8926-2F1CA1664BE7}" srcOrd="4" destOrd="0" parTransId="{77DEB0DB-1DFA-4AFB-AA37-8C73571AD2FC}" sibTransId="{656087CF-27F7-4AF5-90A6-CF3E83C51375}"/>
    <dgm:cxn modelId="{2532A4D3-9E9E-4A4F-9050-4B9CBF9F190D}" type="presOf" srcId="{F4298075-2948-44F3-ABB2-96B9ED5CBA5A}" destId="{631D35DE-06A3-431D-A16A-BB04D9165A9B}" srcOrd="0" destOrd="0" presId="urn:microsoft.com/office/officeart/2005/8/layout/default"/>
    <dgm:cxn modelId="{8179ADD4-BD59-4A4C-9138-9B3D931007EC}" type="presOf" srcId="{138B16D6-5C8D-42C3-BD7D-E25B10E5818E}" destId="{F56E0FCB-C3A1-47D5-A71E-C0F26DB4E139}" srcOrd="0" destOrd="0" presId="urn:microsoft.com/office/officeart/2005/8/layout/default"/>
    <dgm:cxn modelId="{5C3321DB-393B-4CD0-AA40-A41023CF968C}" srcId="{138B16D6-5C8D-42C3-BD7D-E25B10E5818E}" destId="{ADF439C2-F416-4274-B8E4-08F31D68D1D8}" srcOrd="0" destOrd="0" parTransId="{C11F2E8B-8CD2-451C-888D-0E2CD967555D}" sibTransId="{7523ADF6-3DD2-4120-BE93-5808833F9F4C}"/>
    <dgm:cxn modelId="{D5E8AAA8-CFA6-442D-BC40-8CCA7561EAE0}" type="presParOf" srcId="{F56E0FCB-C3A1-47D5-A71E-C0F26DB4E139}" destId="{028749E7-8E2E-4FF2-B30E-B5B5066C2DA5}" srcOrd="0" destOrd="0" presId="urn:microsoft.com/office/officeart/2005/8/layout/default"/>
    <dgm:cxn modelId="{71096A64-F68D-40E0-A0CE-777E690ED75B}" type="presParOf" srcId="{F56E0FCB-C3A1-47D5-A71E-C0F26DB4E139}" destId="{E685AD3A-F1C9-4B88-8EC3-30BA289B9579}" srcOrd="1" destOrd="0" presId="urn:microsoft.com/office/officeart/2005/8/layout/default"/>
    <dgm:cxn modelId="{C2032866-7FEF-43C0-ABFC-009FD8910E2E}" type="presParOf" srcId="{F56E0FCB-C3A1-47D5-A71E-C0F26DB4E139}" destId="{04DCD114-4F64-42AE-8ABB-88CA7B099574}" srcOrd="2" destOrd="0" presId="urn:microsoft.com/office/officeart/2005/8/layout/default"/>
    <dgm:cxn modelId="{10EA5055-5921-4AA8-AC1C-83245FFB7156}" type="presParOf" srcId="{F56E0FCB-C3A1-47D5-A71E-C0F26DB4E139}" destId="{F2085C5E-2579-4931-A1ED-1A53CC6D9DC1}" srcOrd="3" destOrd="0" presId="urn:microsoft.com/office/officeart/2005/8/layout/default"/>
    <dgm:cxn modelId="{6D812749-B20A-4691-BA56-F11C4913AA44}" type="presParOf" srcId="{F56E0FCB-C3A1-47D5-A71E-C0F26DB4E139}" destId="{631D35DE-06A3-431D-A16A-BB04D9165A9B}" srcOrd="4" destOrd="0" presId="urn:microsoft.com/office/officeart/2005/8/layout/default"/>
    <dgm:cxn modelId="{91AEDD7A-B4D0-4C50-A81B-0DB9B6AEEE88}" type="presParOf" srcId="{F56E0FCB-C3A1-47D5-A71E-C0F26DB4E139}" destId="{2506FDDC-A70A-46CA-B5B8-944EAC996F07}" srcOrd="5" destOrd="0" presId="urn:microsoft.com/office/officeart/2005/8/layout/default"/>
    <dgm:cxn modelId="{90D84C77-3742-4841-A2F7-253069A966D4}" type="presParOf" srcId="{F56E0FCB-C3A1-47D5-A71E-C0F26DB4E139}" destId="{F8D6F3CA-7721-40B2-8C15-01A289D1A54F}" srcOrd="6" destOrd="0" presId="urn:microsoft.com/office/officeart/2005/8/layout/default"/>
    <dgm:cxn modelId="{CB16358B-C90B-47FB-AC83-20F7B0026169}" type="presParOf" srcId="{F56E0FCB-C3A1-47D5-A71E-C0F26DB4E139}" destId="{09BB9F5A-F1CD-45ED-A7A1-AC6E615CA7B3}" srcOrd="7" destOrd="0" presId="urn:microsoft.com/office/officeart/2005/8/layout/default"/>
    <dgm:cxn modelId="{33F88B84-269F-40A2-B5DC-67F7B85BE98D}" type="presParOf" srcId="{F56E0FCB-C3A1-47D5-A71E-C0F26DB4E139}" destId="{4961D713-6E5A-4857-8D74-D48F3E8994B5}" srcOrd="8" destOrd="0" presId="urn:microsoft.com/office/officeart/2005/8/layout/default"/>
    <dgm:cxn modelId="{743EA84B-D51E-4D8E-97DA-A5ADE763C4CD}" type="presParOf" srcId="{F56E0FCB-C3A1-47D5-A71E-C0F26DB4E139}" destId="{6150E0D8-26D3-49D3-8F37-27D009508143}" srcOrd="9" destOrd="0" presId="urn:microsoft.com/office/officeart/2005/8/layout/default"/>
    <dgm:cxn modelId="{64EFE775-0F44-4B1C-9458-B25974EC4772}" type="presParOf" srcId="{F56E0FCB-C3A1-47D5-A71E-C0F26DB4E139}" destId="{A93A6C05-9E43-467F-B31A-863E3B1F972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68EF11-D237-4EFA-BE3C-ABB98A6D45F9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B2A2E32-3FB3-48A1-93DC-76B8EC8EB4A7}">
      <dgm:prSet/>
      <dgm:spPr/>
      <dgm:t>
        <a:bodyPr/>
        <a:lstStyle/>
        <a:p>
          <a:r>
            <a:rPr lang="en-IN" b="1" i="0"/>
            <a:t>Identify Classes</a:t>
          </a:r>
          <a:endParaRPr lang="en-US"/>
        </a:p>
      </dgm:t>
    </dgm:pt>
    <dgm:pt modelId="{533A9D03-711C-4168-87A1-C9D443958C98}" type="parTrans" cxnId="{AFBD2B9A-BA08-464F-AA34-C2263A4CAC1B}">
      <dgm:prSet/>
      <dgm:spPr/>
      <dgm:t>
        <a:bodyPr/>
        <a:lstStyle/>
        <a:p>
          <a:endParaRPr lang="en-US"/>
        </a:p>
      </dgm:t>
    </dgm:pt>
    <dgm:pt modelId="{C7D984B7-CFB0-4292-9832-B85FF5BA429C}" type="sibTrans" cxnId="{AFBD2B9A-BA08-464F-AA34-C2263A4CAC1B}">
      <dgm:prSet/>
      <dgm:spPr/>
      <dgm:t>
        <a:bodyPr/>
        <a:lstStyle/>
        <a:p>
          <a:endParaRPr lang="en-US"/>
        </a:p>
      </dgm:t>
    </dgm:pt>
    <dgm:pt modelId="{2A725746-D48B-4AC5-BF2C-7F610149363C}">
      <dgm:prSet/>
      <dgm:spPr/>
      <dgm:t>
        <a:bodyPr/>
        <a:lstStyle/>
        <a:p>
          <a:r>
            <a:rPr lang="en-IN" b="1" i="0"/>
            <a:t>List Attributes and Methods</a:t>
          </a:r>
          <a:endParaRPr lang="en-US"/>
        </a:p>
      </dgm:t>
    </dgm:pt>
    <dgm:pt modelId="{5F8EEB06-7F84-49AB-9357-8CC7849BAEDC}" type="parTrans" cxnId="{F0C3F4AC-5666-4473-B755-649364BC5032}">
      <dgm:prSet/>
      <dgm:spPr/>
      <dgm:t>
        <a:bodyPr/>
        <a:lstStyle/>
        <a:p>
          <a:endParaRPr lang="en-US"/>
        </a:p>
      </dgm:t>
    </dgm:pt>
    <dgm:pt modelId="{2612A460-D9F4-4512-9C16-F1FC3D2C91EF}" type="sibTrans" cxnId="{F0C3F4AC-5666-4473-B755-649364BC5032}">
      <dgm:prSet/>
      <dgm:spPr/>
      <dgm:t>
        <a:bodyPr/>
        <a:lstStyle/>
        <a:p>
          <a:endParaRPr lang="en-US"/>
        </a:p>
      </dgm:t>
    </dgm:pt>
    <dgm:pt modelId="{EE15F976-D23E-4530-A8D7-B3147C9BE5D0}">
      <dgm:prSet/>
      <dgm:spPr/>
      <dgm:t>
        <a:bodyPr/>
        <a:lstStyle/>
        <a:p>
          <a:r>
            <a:rPr lang="en-IN" b="1" i="0"/>
            <a:t>Identify Relationships</a:t>
          </a:r>
          <a:endParaRPr lang="en-US"/>
        </a:p>
      </dgm:t>
    </dgm:pt>
    <dgm:pt modelId="{E4C0913C-F501-48A3-A570-27ABD53CCA39}" type="parTrans" cxnId="{F200CD5D-A2F2-40E0-98DE-5E1E92FE8439}">
      <dgm:prSet/>
      <dgm:spPr/>
      <dgm:t>
        <a:bodyPr/>
        <a:lstStyle/>
        <a:p>
          <a:endParaRPr lang="en-US"/>
        </a:p>
      </dgm:t>
    </dgm:pt>
    <dgm:pt modelId="{AC4C46BE-6969-4FA3-BD6D-22ADA330139C}" type="sibTrans" cxnId="{F200CD5D-A2F2-40E0-98DE-5E1E92FE8439}">
      <dgm:prSet/>
      <dgm:spPr/>
      <dgm:t>
        <a:bodyPr/>
        <a:lstStyle/>
        <a:p>
          <a:endParaRPr lang="en-US"/>
        </a:p>
      </dgm:t>
    </dgm:pt>
    <dgm:pt modelId="{6116491A-29A8-4AE6-AD90-C54226A889D1}">
      <dgm:prSet/>
      <dgm:spPr/>
      <dgm:t>
        <a:bodyPr/>
        <a:lstStyle/>
        <a:p>
          <a:r>
            <a:rPr lang="en-IN" b="1" i="0"/>
            <a:t>Create Class Boxes</a:t>
          </a:r>
          <a:endParaRPr lang="en-US"/>
        </a:p>
      </dgm:t>
    </dgm:pt>
    <dgm:pt modelId="{04263D30-D2E4-4E9F-AEF4-10AD730A266C}" type="parTrans" cxnId="{C4CE052D-063A-4D00-A8E9-5208885FADA4}">
      <dgm:prSet/>
      <dgm:spPr/>
      <dgm:t>
        <a:bodyPr/>
        <a:lstStyle/>
        <a:p>
          <a:endParaRPr lang="en-US"/>
        </a:p>
      </dgm:t>
    </dgm:pt>
    <dgm:pt modelId="{521CD484-9A9D-4DCB-A85B-073ED7DC9E8F}" type="sibTrans" cxnId="{C4CE052D-063A-4D00-A8E9-5208885FADA4}">
      <dgm:prSet/>
      <dgm:spPr/>
      <dgm:t>
        <a:bodyPr/>
        <a:lstStyle/>
        <a:p>
          <a:endParaRPr lang="en-US"/>
        </a:p>
      </dgm:t>
    </dgm:pt>
    <dgm:pt modelId="{78E9A30A-4DB9-4CF0-9CA6-66E13297DE35}">
      <dgm:prSet/>
      <dgm:spPr/>
      <dgm:t>
        <a:bodyPr/>
        <a:lstStyle/>
        <a:p>
          <a:r>
            <a:rPr lang="en-IN" b="1" i="0"/>
            <a:t>Add Attributes and Methods</a:t>
          </a:r>
          <a:endParaRPr lang="en-US"/>
        </a:p>
      </dgm:t>
    </dgm:pt>
    <dgm:pt modelId="{5F0898CF-9E3B-44DE-8D43-3262A8DE9BCC}" type="parTrans" cxnId="{F5856AFF-0FA0-40FD-9E8D-EA677C122B12}">
      <dgm:prSet/>
      <dgm:spPr/>
      <dgm:t>
        <a:bodyPr/>
        <a:lstStyle/>
        <a:p>
          <a:endParaRPr lang="en-US"/>
        </a:p>
      </dgm:t>
    </dgm:pt>
    <dgm:pt modelId="{A003659B-E502-4282-B8C3-ADE4F845F5AD}" type="sibTrans" cxnId="{F5856AFF-0FA0-40FD-9E8D-EA677C122B12}">
      <dgm:prSet/>
      <dgm:spPr/>
      <dgm:t>
        <a:bodyPr/>
        <a:lstStyle/>
        <a:p>
          <a:endParaRPr lang="en-US"/>
        </a:p>
      </dgm:t>
    </dgm:pt>
    <dgm:pt modelId="{2B205BC5-61E8-40D4-84A6-46A7BC67D7BF}">
      <dgm:prSet/>
      <dgm:spPr/>
      <dgm:t>
        <a:bodyPr/>
        <a:lstStyle/>
        <a:p>
          <a:r>
            <a:rPr lang="en-IN" b="1" i="0"/>
            <a:t>Draw Relationships</a:t>
          </a:r>
          <a:endParaRPr lang="en-US"/>
        </a:p>
      </dgm:t>
    </dgm:pt>
    <dgm:pt modelId="{7587AE9E-3AB9-4972-83C5-59B8BDBF0749}" type="parTrans" cxnId="{8337F104-6EE2-4F08-B6D9-0C8E2CE27DF5}">
      <dgm:prSet/>
      <dgm:spPr/>
      <dgm:t>
        <a:bodyPr/>
        <a:lstStyle/>
        <a:p>
          <a:endParaRPr lang="en-US"/>
        </a:p>
      </dgm:t>
    </dgm:pt>
    <dgm:pt modelId="{E507DE34-7622-486C-AC02-097F2E3D5E5B}" type="sibTrans" cxnId="{8337F104-6EE2-4F08-B6D9-0C8E2CE27DF5}">
      <dgm:prSet/>
      <dgm:spPr/>
      <dgm:t>
        <a:bodyPr/>
        <a:lstStyle/>
        <a:p>
          <a:endParaRPr lang="en-US"/>
        </a:p>
      </dgm:t>
    </dgm:pt>
    <dgm:pt modelId="{96172D3D-B073-4733-B221-6CDA53D52BBB}">
      <dgm:prSet/>
      <dgm:spPr/>
      <dgm:t>
        <a:bodyPr/>
        <a:lstStyle/>
        <a:p>
          <a:r>
            <a:rPr lang="en-IN" b="1" i="0"/>
            <a:t>Label Relationships</a:t>
          </a:r>
          <a:endParaRPr lang="en-US"/>
        </a:p>
      </dgm:t>
    </dgm:pt>
    <dgm:pt modelId="{CC378B10-BC6D-4A4A-B1C8-A91E53AF8FC4}" type="parTrans" cxnId="{FD822B4C-C043-4854-8862-88F9D68AC684}">
      <dgm:prSet/>
      <dgm:spPr/>
      <dgm:t>
        <a:bodyPr/>
        <a:lstStyle/>
        <a:p>
          <a:endParaRPr lang="en-US"/>
        </a:p>
      </dgm:t>
    </dgm:pt>
    <dgm:pt modelId="{223856A6-C5D5-44F8-9332-2ED8A2B138BD}" type="sibTrans" cxnId="{FD822B4C-C043-4854-8862-88F9D68AC684}">
      <dgm:prSet/>
      <dgm:spPr/>
      <dgm:t>
        <a:bodyPr/>
        <a:lstStyle/>
        <a:p>
          <a:endParaRPr lang="en-US"/>
        </a:p>
      </dgm:t>
    </dgm:pt>
    <dgm:pt modelId="{4D53202E-C315-4AB8-932F-7FD4E5639AAB}">
      <dgm:prSet/>
      <dgm:spPr/>
      <dgm:t>
        <a:bodyPr/>
        <a:lstStyle/>
        <a:p>
          <a:r>
            <a:rPr lang="en-IN" b="1" i="0"/>
            <a:t>Review and Refine</a:t>
          </a:r>
          <a:endParaRPr lang="en-US"/>
        </a:p>
      </dgm:t>
    </dgm:pt>
    <dgm:pt modelId="{FF9DC5E9-7153-4737-A3EF-669AB827FC4C}" type="parTrans" cxnId="{56149720-054C-48E6-9E3F-A4BD09A89E3A}">
      <dgm:prSet/>
      <dgm:spPr/>
      <dgm:t>
        <a:bodyPr/>
        <a:lstStyle/>
        <a:p>
          <a:endParaRPr lang="en-US"/>
        </a:p>
      </dgm:t>
    </dgm:pt>
    <dgm:pt modelId="{8B867E33-7F1F-4622-8F1C-AC7B795ED793}" type="sibTrans" cxnId="{56149720-054C-48E6-9E3F-A4BD09A89E3A}">
      <dgm:prSet/>
      <dgm:spPr/>
      <dgm:t>
        <a:bodyPr/>
        <a:lstStyle/>
        <a:p>
          <a:endParaRPr lang="en-US"/>
        </a:p>
      </dgm:t>
    </dgm:pt>
    <dgm:pt modelId="{AD5CBA6A-B061-49EF-AC63-B05C1BC9B4E1}" type="pres">
      <dgm:prSet presAssocID="{6468EF11-D237-4EFA-BE3C-ABB98A6D45F9}" presName="Name0" presStyleCnt="0">
        <dgm:presLayoutVars>
          <dgm:dir/>
          <dgm:resizeHandles val="exact"/>
        </dgm:presLayoutVars>
      </dgm:prSet>
      <dgm:spPr/>
    </dgm:pt>
    <dgm:pt modelId="{841C05EE-5A96-473C-A754-C0232BD4E645}" type="pres">
      <dgm:prSet presAssocID="{6468EF11-D237-4EFA-BE3C-ABB98A6D45F9}" presName="cycle" presStyleCnt="0"/>
      <dgm:spPr/>
    </dgm:pt>
    <dgm:pt modelId="{E13EAA11-EB4C-43F0-8EAC-836CCF7B0F68}" type="pres">
      <dgm:prSet presAssocID="{AB2A2E32-3FB3-48A1-93DC-76B8EC8EB4A7}" presName="nodeFirstNode" presStyleLbl="node1" presStyleIdx="0" presStyleCnt="8">
        <dgm:presLayoutVars>
          <dgm:bulletEnabled val="1"/>
        </dgm:presLayoutVars>
      </dgm:prSet>
      <dgm:spPr/>
    </dgm:pt>
    <dgm:pt modelId="{21FF8AAD-665E-4A59-BD1A-9C3D1DD22EA5}" type="pres">
      <dgm:prSet presAssocID="{C7D984B7-CFB0-4292-9832-B85FF5BA429C}" presName="sibTransFirstNode" presStyleLbl="bgShp" presStyleIdx="0" presStyleCnt="1"/>
      <dgm:spPr/>
    </dgm:pt>
    <dgm:pt modelId="{DB66D14E-D775-4779-9795-26FA99EF4527}" type="pres">
      <dgm:prSet presAssocID="{2A725746-D48B-4AC5-BF2C-7F610149363C}" presName="nodeFollowingNodes" presStyleLbl="node1" presStyleIdx="1" presStyleCnt="8">
        <dgm:presLayoutVars>
          <dgm:bulletEnabled val="1"/>
        </dgm:presLayoutVars>
      </dgm:prSet>
      <dgm:spPr/>
    </dgm:pt>
    <dgm:pt modelId="{968A5ABF-83FC-4E12-801F-19E5529288F6}" type="pres">
      <dgm:prSet presAssocID="{EE15F976-D23E-4530-A8D7-B3147C9BE5D0}" presName="nodeFollowingNodes" presStyleLbl="node1" presStyleIdx="2" presStyleCnt="8">
        <dgm:presLayoutVars>
          <dgm:bulletEnabled val="1"/>
        </dgm:presLayoutVars>
      </dgm:prSet>
      <dgm:spPr/>
    </dgm:pt>
    <dgm:pt modelId="{737B0EB0-83E2-448B-892B-A5B7823D07A6}" type="pres">
      <dgm:prSet presAssocID="{6116491A-29A8-4AE6-AD90-C54226A889D1}" presName="nodeFollowingNodes" presStyleLbl="node1" presStyleIdx="3" presStyleCnt="8">
        <dgm:presLayoutVars>
          <dgm:bulletEnabled val="1"/>
        </dgm:presLayoutVars>
      </dgm:prSet>
      <dgm:spPr/>
    </dgm:pt>
    <dgm:pt modelId="{52B9AB46-0231-4D6E-B238-63A55958BF3A}" type="pres">
      <dgm:prSet presAssocID="{78E9A30A-4DB9-4CF0-9CA6-66E13297DE35}" presName="nodeFollowingNodes" presStyleLbl="node1" presStyleIdx="4" presStyleCnt="8">
        <dgm:presLayoutVars>
          <dgm:bulletEnabled val="1"/>
        </dgm:presLayoutVars>
      </dgm:prSet>
      <dgm:spPr/>
    </dgm:pt>
    <dgm:pt modelId="{F716D010-569F-482B-AB2A-193EFEF30211}" type="pres">
      <dgm:prSet presAssocID="{2B205BC5-61E8-40D4-84A6-46A7BC67D7BF}" presName="nodeFollowingNodes" presStyleLbl="node1" presStyleIdx="5" presStyleCnt="8">
        <dgm:presLayoutVars>
          <dgm:bulletEnabled val="1"/>
        </dgm:presLayoutVars>
      </dgm:prSet>
      <dgm:spPr/>
    </dgm:pt>
    <dgm:pt modelId="{66B92A13-0FA1-4B8D-96C0-0D95F52489D4}" type="pres">
      <dgm:prSet presAssocID="{96172D3D-B073-4733-B221-6CDA53D52BBB}" presName="nodeFollowingNodes" presStyleLbl="node1" presStyleIdx="6" presStyleCnt="8">
        <dgm:presLayoutVars>
          <dgm:bulletEnabled val="1"/>
        </dgm:presLayoutVars>
      </dgm:prSet>
      <dgm:spPr/>
    </dgm:pt>
    <dgm:pt modelId="{408E6C2B-2FF6-4363-B2C1-E1E42378C25B}" type="pres">
      <dgm:prSet presAssocID="{4D53202E-C315-4AB8-932F-7FD4E5639AAB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337F104-6EE2-4F08-B6D9-0C8E2CE27DF5}" srcId="{6468EF11-D237-4EFA-BE3C-ABB98A6D45F9}" destId="{2B205BC5-61E8-40D4-84A6-46A7BC67D7BF}" srcOrd="5" destOrd="0" parTransId="{7587AE9E-3AB9-4972-83C5-59B8BDBF0749}" sibTransId="{E507DE34-7622-486C-AC02-097F2E3D5E5B}"/>
    <dgm:cxn modelId="{FD762920-BC8B-454A-882C-D0D6E0E79436}" type="presOf" srcId="{AB2A2E32-3FB3-48A1-93DC-76B8EC8EB4A7}" destId="{E13EAA11-EB4C-43F0-8EAC-836CCF7B0F68}" srcOrd="0" destOrd="0" presId="urn:microsoft.com/office/officeart/2005/8/layout/cycle3"/>
    <dgm:cxn modelId="{56149720-054C-48E6-9E3F-A4BD09A89E3A}" srcId="{6468EF11-D237-4EFA-BE3C-ABB98A6D45F9}" destId="{4D53202E-C315-4AB8-932F-7FD4E5639AAB}" srcOrd="7" destOrd="0" parTransId="{FF9DC5E9-7153-4737-A3EF-669AB827FC4C}" sibTransId="{8B867E33-7F1F-4622-8F1C-AC7B795ED793}"/>
    <dgm:cxn modelId="{C4CE052D-063A-4D00-A8E9-5208885FADA4}" srcId="{6468EF11-D237-4EFA-BE3C-ABB98A6D45F9}" destId="{6116491A-29A8-4AE6-AD90-C54226A889D1}" srcOrd="3" destOrd="0" parTransId="{04263D30-D2E4-4E9F-AEF4-10AD730A266C}" sibTransId="{521CD484-9A9D-4DCB-A85B-073ED7DC9E8F}"/>
    <dgm:cxn modelId="{2DE5DC34-6CE5-4B6C-BEDA-4173EAE51463}" type="presOf" srcId="{2A725746-D48B-4AC5-BF2C-7F610149363C}" destId="{DB66D14E-D775-4779-9795-26FA99EF4527}" srcOrd="0" destOrd="0" presId="urn:microsoft.com/office/officeart/2005/8/layout/cycle3"/>
    <dgm:cxn modelId="{9487A33F-E0CF-4315-9B14-C21913CD5AC3}" type="presOf" srcId="{2B205BC5-61E8-40D4-84A6-46A7BC67D7BF}" destId="{F716D010-569F-482B-AB2A-193EFEF30211}" srcOrd="0" destOrd="0" presId="urn:microsoft.com/office/officeart/2005/8/layout/cycle3"/>
    <dgm:cxn modelId="{F200CD5D-A2F2-40E0-98DE-5E1E92FE8439}" srcId="{6468EF11-D237-4EFA-BE3C-ABB98A6D45F9}" destId="{EE15F976-D23E-4530-A8D7-B3147C9BE5D0}" srcOrd="2" destOrd="0" parTransId="{E4C0913C-F501-48A3-A570-27ABD53CCA39}" sibTransId="{AC4C46BE-6969-4FA3-BD6D-22ADA330139C}"/>
    <dgm:cxn modelId="{28D14A44-C267-4AED-8725-E137C8F9241E}" type="presOf" srcId="{78E9A30A-4DB9-4CF0-9CA6-66E13297DE35}" destId="{52B9AB46-0231-4D6E-B238-63A55958BF3A}" srcOrd="0" destOrd="0" presId="urn:microsoft.com/office/officeart/2005/8/layout/cycle3"/>
    <dgm:cxn modelId="{FD822B4C-C043-4854-8862-88F9D68AC684}" srcId="{6468EF11-D237-4EFA-BE3C-ABB98A6D45F9}" destId="{96172D3D-B073-4733-B221-6CDA53D52BBB}" srcOrd="6" destOrd="0" parTransId="{CC378B10-BC6D-4A4A-B1C8-A91E53AF8FC4}" sibTransId="{223856A6-C5D5-44F8-9332-2ED8A2B138BD}"/>
    <dgm:cxn modelId="{33145173-B284-4FF3-B93C-139A63EA99B8}" type="presOf" srcId="{6468EF11-D237-4EFA-BE3C-ABB98A6D45F9}" destId="{AD5CBA6A-B061-49EF-AC63-B05C1BC9B4E1}" srcOrd="0" destOrd="0" presId="urn:microsoft.com/office/officeart/2005/8/layout/cycle3"/>
    <dgm:cxn modelId="{F1B34D74-250D-4C35-ADFF-6BCCA65AC775}" type="presOf" srcId="{96172D3D-B073-4733-B221-6CDA53D52BBB}" destId="{66B92A13-0FA1-4B8D-96C0-0D95F52489D4}" srcOrd="0" destOrd="0" presId="urn:microsoft.com/office/officeart/2005/8/layout/cycle3"/>
    <dgm:cxn modelId="{AFBD2B9A-BA08-464F-AA34-C2263A4CAC1B}" srcId="{6468EF11-D237-4EFA-BE3C-ABB98A6D45F9}" destId="{AB2A2E32-3FB3-48A1-93DC-76B8EC8EB4A7}" srcOrd="0" destOrd="0" parTransId="{533A9D03-711C-4168-87A1-C9D443958C98}" sibTransId="{C7D984B7-CFB0-4292-9832-B85FF5BA429C}"/>
    <dgm:cxn modelId="{F0C3F4AC-5666-4473-B755-649364BC5032}" srcId="{6468EF11-D237-4EFA-BE3C-ABB98A6D45F9}" destId="{2A725746-D48B-4AC5-BF2C-7F610149363C}" srcOrd="1" destOrd="0" parTransId="{5F8EEB06-7F84-49AB-9357-8CC7849BAEDC}" sibTransId="{2612A460-D9F4-4512-9C16-F1FC3D2C91EF}"/>
    <dgm:cxn modelId="{2FDFCAB2-032F-448B-A3B8-891B6CE2AC64}" type="presOf" srcId="{6116491A-29A8-4AE6-AD90-C54226A889D1}" destId="{737B0EB0-83E2-448B-892B-A5B7823D07A6}" srcOrd="0" destOrd="0" presId="urn:microsoft.com/office/officeart/2005/8/layout/cycle3"/>
    <dgm:cxn modelId="{60F32FCD-3683-410F-835C-A7111F8E1734}" type="presOf" srcId="{C7D984B7-CFB0-4292-9832-B85FF5BA429C}" destId="{21FF8AAD-665E-4A59-BD1A-9C3D1DD22EA5}" srcOrd="0" destOrd="0" presId="urn:microsoft.com/office/officeart/2005/8/layout/cycle3"/>
    <dgm:cxn modelId="{93DC8EE7-3F57-449C-8C52-DF47781F80D3}" type="presOf" srcId="{EE15F976-D23E-4530-A8D7-B3147C9BE5D0}" destId="{968A5ABF-83FC-4E12-801F-19E5529288F6}" srcOrd="0" destOrd="0" presId="urn:microsoft.com/office/officeart/2005/8/layout/cycle3"/>
    <dgm:cxn modelId="{42627EF4-AA50-4B97-B557-A0628BB9BF14}" type="presOf" srcId="{4D53202E-C315-4AB8-932F-7FD4E5639AAB}" destId="{408E6C2B-2FF6-4363-B2C1-E1E42378C25B}" srcOrd="0" destOrd="0" presId="urn:microsoft.com/office/officeart/2005/8/layout/cycle3"/>
    <dgm:cxn modelId="{F5856AFF-0FA0-40FD-9E8D-EA677C122B12}" srcId="{6468EF11-D237-4EFA-BE3C-ABB98A6D45F9}" destId="{78E9A30A-4DB9-4CF0-9CA6-66E13297DE35}" srcOrd="4" destOrd="0" parTransId="{5F0898CF-9E3B-44DE-8D43-3262A8DE9BCC}" sibTransId="{A003659B-E502-4282-B8C3-ADE4F845F5AD}"/>
    <dgm:cxn modelId="{D553F011-9E3D-4D27-9B1A-EF5BB88F244C}" type="presParOf" srcId="{AD5CBA6A-B061-49EF-AC63-B05C1BC9B4E1}" destId="{841C05EE-5A96-473C-A754-C0232BD4E645}" srcOrd="0" destOrd="0" presId="urn:microsoft.com/office/officeart/2005/8/layout/cycle3"/>
    <dgm:cxn modelId="{AD9C4D0F-F103-4760-9D13-E976024AE2E5}" type="presParOf" srcId="{841C05EE-5A96-473C-A754-C0232BD4E645}" destId="{E13EAA11-EB4C-43F0-8EAC-836CCF7B0F68}" srcOrd="0" destOrd="0" presId="urn:microsoft.com/office/officeart/2005/8/layout/cycle3"/>
    <dgm:cxn modelId="{3F9D2B9F-438A-4BE7-AB40-F4290438EF86}" type="presParOf" srcId="{841C05EE-5A96-473C-A754-C0232BD4E645}" destId="{21FF8AAD-665E-4A59-BD1A-9C3D1DD22EA5}" srcOrd="1" destOrd="0" presId="urn:microsoft.com/office/officeart/2005/8/layout/cycle3"/>
    <dgm:cxn modelId="{6D3D90FC-A184-4EDA-92EB-E695C2F74515}" type="presParOf" srcId="{841C05EE-5A96-473C-A754-C0232BD4E645}" destId="{DB66D14E-D775-4779-9795-26FA99EF4527}" srcOrd="2" destOrd="0" presId="urn:microsoft.com/office/officeart/2005/8/layout/cycle3"/>
    <dgm:cxn modelId="{92F10FD3-3600-4A6C-ABC2-3BA641D84379}" type="presParOf" srcId="{841C05EE-5A96-473C-A754-C0232BD4E645}" destId="{968A5ABF-83FC-4E12-801F-19E5529288F6}" srcOrd="3" destOrd="0" presId="urn:microsoft.com/office/officeart/2005/8/layout/cycle3"/>
    <dgm:cxn modelId="{3BE068DB-D570-4773-8617-C688DFFC6F6F}" type="presParOf" srcId="{841C05EE-5A96-473C-A754-C0232BD4E645}" destId="{737B0EB0-83E2-448B-892B-A5B7823D07A6}" srcOrd="4" destOrd="0" presId="urn:microsoft.com/office/officeart/2005/8/layout/cycle3"/>
    <dgm:cxn modelId="{8D6A6943-31DA-4A23-8EC3-72431D278549}" type="presParOf" srcId="{841C05EE-5A96-473C-A754-C0232BD4E645}" destId="{52B9AB46-0231-4D6E-B238-63A55958BF3A}" srcOrd="5" destOrd="0" presId="urn:microsoft.com/office/officeart/2005/8/layout/cycle3"/>
    <dgm:cxn modelId="{DECAB641-650D-4633-ADFD-4238B5A823AB}" type="presParOf" srcId="{841C05EE-5A96-473C-A754-C0232BD4E645}" destId="{F716D010-569F-482B-AB2A-193EFEF30211}" srcOrd="6" destOrd="0" presId="urn:microsoft.com/office/officeart/2005/8/layout/cycle3"/>
    <dgm:cxn modelId="{EE54C22E-3297-4987-9AD3-4010D7240E57}" type="presParOf" srcId="{841C05EE-5A96-473C-A754-C0232BD4E645}" destId="{66B92A13-0FA1-4B8D-96C0-0D95F52489D4}" srcOrd="7" destOrd="0" presId="urn:microsoft.com/office/officeart/2005/8/layout/cycle3"/>
    <dgm:cxn modelId="{1075AD8D-1820-4244-8C41-886304AE25CF}" type="presParOf" srcId="{841C05EE-5A96-473C-A754-C0232BD4E645}" destId="{408E6C2B-2FF6-4363-B2C1-E1E42378C25B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ABBBFA-FFF1-41CB-824A-F6BD4BDC92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56785BE-0F4F-4A4A-9BBD-0EC108F6983B}">
      <dgm:prSet/>
      <dgm:spPr/>
      <dgm:t>
        <a:bodyPr/>
        <a:lstStyle/>
        <a:p>
          <a:pPr>
            <a:defRPr cap="all"/>
          </a:pPr>
          <a:r>
            <a:rPr lang="en-IN"/>
            <a:t>System Design and Architecture</a:t>
          </a:r>
          <a:endParaRPr lang="en-US"/>
        </a:p>
      </dgm:t>
    </dgm:pt>
    <dgm:pt modelId="{9A204D00-1FF1-4C09-923F-2E51D15B832C}" type="parTrans" cxnId="{39D61B87-444C-4BD8-BA51-D5F02B0A958A}">
      <dgm:prSet/>
      <dgm:spPr/>
      <dgm:t>
        <a:bodyPr/>
        <a:lstStyle/>
        <a:p>
          <a:endParaRPr lang="en-US"/>
        </a:p>
      </dgm:t>
    </dgm:pt>
    <dgm:pt modelId="{F01247D6-B6CF-4D3D-944D-3EA4D9301D37}" type="sibTrans" cxnId="{39D61B87-444C-4BD8-BA51-D5F02B0A958A}">
      <dgm:prSet/>
      <dgm:spPr/>
      <dgm:t>
        <a:bodyPr/>
        <a:lstStyle/>
        <a:p>
          <a:endParaRPr lang="en-US"/>
        </a:p>
      </dgm:t>
    </dgm:pt>
    <dgm:pt modelId="{1E61CC1B-BCB2-4419-ABF2-9BA70F37976E}">
      <dgm:prSet/>
      <dgm:spPr/>
      <dgm:t>
        <a:bodyPr/>
        <a:lstStyle/>
        <a:p>
          <a:pPr>
            <a:defRPr cap="all"/>
          </a:pPr>
          <a:r>
            <a:rPr lang="en-IN"/>
            <a:t>System Behaviour and Visualization</a:t>
          </a:r>
          <a:endParaRPr lang="en-US"/>
        </a:p>
      </dgm:t>
    </dgm:pt>
    <dgm:pt modelId="{E93A296E-EEBB-4B81-91D3-F26BE61F4DFC}" type="parTrans" cxnId="{A57C135C-6F52-4870-98DF-0832FDA0940E}">
      <dgm:prSet/>
      <dgm:spPr/>
      <dgm:t>
        <a:bodyPr/>
        <a:lstStyle/>
        <a:p>
          <a:endParaRPr lang="en-US"/>
        </a:p>
      </dgm:t>
    </dgm:pt>
    <dgm:pt modelId="{142383D5-7A7D-4E5A-A858-D9D7C48E0D05}" type="sibTrans" cxnId="{A57C135C-6F52-4870-98DF-0832FDA0940E}">
      <dgm:prSet/>
      <dgm:spPr/>
      <dgm:t>
        <a:bodyPr/>
        <a:lstStyle/>
        <a:p>
          <a:endParaRPr lang="en-US"/>
        </a:p>
      </dgm:t>
    </dgm:pt>
    <dgm:pt modelId="{FBE7EB55-5119-4885-B568-CDF7FDF81212}">
      <dgm:prSet/>
      <dgm:spPr/>
      <dgm:t>
        <a:bodyPr/>
        <a:lstStyle/>
        <a:p>
          <a:pPr>
            <a:defRPr cap="all"/>
          </a:pPr>
          <a:r>
            <a:rPr lang="en-IN"/>
            <a:t>Communication and Collaboration</a:t>
          </a:r>
          <a:endParaRPr lang="en-US"/>
        </a:p>
      </dgm:t>
    </dgm:pt>
    <dgm:pt modelId="{AC0D72A7-68A4-4611-BF0F-415E4788A2CD}" type="parTrans" cxnId="{96A1CAEE-1800-49BC-9D4A-70ED720119B2}">
      <dgm:prSet/>
      <dgm:spPr/>
      <dgm:t>
        <a:bodyPr/>
        <a:lstStyle/>
        <a:p>
          <a:endParaRPr lang="en-US"/>
        </a:p>
      </dgm:t>
    </dgm:pt>
    <dgm:pt modelId="{725584AB-34D2-4E7D-BCDC-E13F375953D9}" type="sibTrans" cxnId="{96A1CAEE-1800-49BC-9D4A-70ED720119B2}">
      <dgm:prSet/>
      <dgm:spPr/>
      <dgm:t>
        <a:bodyPr/>
        <a:lstStyle/>
        <a:p>
          <a:endParaRPr lang="en-US"/>
        </a:p>
      </dgm:t>
    </dgm:pt>
    <dgm:pt modelId="{F750AA7E-31A2-4497-B66C-5D557397AEA6}">
      <dgm:prSet/>
      <dgm:spPr/>
      <dgm:t>
        <a:bodyPr/>
        <a:lstStyle/>
        <a:p>
          <a:pPr>
            <a:defRPr cap="all"/>
          </a:pPr>
          <a:r>
            <a:rPr lang="en-IN"/>
            <a:t>Requirements Clarification and debugging</a:t>
          </a:r>
          <a:endParaRPr lang="en-US"/>
        </a:p>
      </dgm:t>
    </dgm:pt>
    <dgm:pt modelId="{35CCB8BE-85BF-46B4-BB5B-EB5F58E379F0}" type="parTrans" cxnId="{BE60FDF3-FCFB-4F7D-B80E-EC90CA12CE9E}">
      <dgm:prSet/>
      <dgm:spPr/>
      <dgm:t>
        <a:bodyPr/>
        <a:lstStyle/>
        <a:p>
          <a:endParaRPr lang="en-US"/>
        </a:p>
      </dgm:t>
    </dgm:pt>
    <dgm:pt modelId="{8841C816-C176-4C8A-BC3B-7E1E8AE225F7}" type="sibTrans" cxnId="{BE60FDF3-FCFB-4F7D-B80E-EC90CA12CE9E}">
      <dgm:prSet/>
      <dgm:spPr/>
      <dgm:t>
        <a:bodyPr/>
        <a:lstStyle/>
        <a:p>
          <a:endParaRPr lang="en-US"/>
        </a:p>
      </dgm:t>
    </dgm:pt>
    <dgm:pt modelId="{894CA12D-ECB0-4470-BA49-809BC0CFB013}" type="pres">
      <dgm:prSet presAssocID="{EFABBBFA-FFF1-41CB-824A-F6BD4BDC9284}" presName="root" presStyleCnt="0">
        <dgm:presLayoutVars>
          <dgm:dir/>
          <dgm:resizeHandles val="exact"/>
        </dgm:presLayoutVars>
      </dgm:prSet>
      <dgm:spPr/>
    </dgm:pt>
    <dgm:pt modelId="{4D4B76B4-6019-4422-85BC-26DEDED36F09}" type="pres">
      <dgm:prSet presAssocID="{E56785BE-0F4F-4A4A-9BBD-0EC108F6983B}" presName="compNode" presStyleCnt="0"/>
      <dgm:spPr/>
    </dgm:pt>
    <dgm:pt modelId="{834327F5-57D5-4411-98CE-06780DE12951}" type="pres">
      <dgm:prSet presAssocID="{E56785BE-0F4F-4A4A-9BBD-0EC108F6983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9C5D8D1-18E6-455C-96E3-D5A55406056B}" type="pres">
      <dgm:prSet presAssocID="{E56785BE-0F4F-4A4A-9BBD-0EC108F698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043B02A-A042-452A-A534-DB866E55CDF5}" type="pres">
      <dgm:prSet presAssocID="{E56785BE-0F4F-4A4A-9BBD-0EC108F6983B}" presName="spaceRect" presStyleCnt="0"/>
      <dgm:spPr/>
    </dgm:pt>
    <dgm:pt modelId="{ACE3EF67-7338-4F42-86C8-CCA38E89FAC3}" type="pres">
      <dgm:prSet presAssocID="{E56785BE-0F4F-4A4A-9BBD-0EC108F6983B}" presName="textRect" presStyleLbl="revTx" presStyleIdx="0" presStyleCnt="4">
        <dgm:presLayoutVars>
          <dgm:chMax val="1"/>
          <dgm:chPref val="1"/>
        </dgm:presLayoutVars>
      </dgm:prSet>
      <dgm:spPr/>
    </dgm:pt>
    <dgm:pt modelId="{4E80FC8F-95CD-4BA9-BF1C-8B3C7A975AE8}" type="pres">
      <dgm:prSet presAssocID="{F01247D6-B6CF-4D3D-944D-3EA4D9301D37}" presName="sibTrans" presStyleCnt="0"/>
      <dgm:spPr/>
    </dgm:pt>
    <dgm:pt modelId="{41F3CE45-C424-41B8-B86B-36BECEB6EA82}" type="pres">
      <dgm:prSet presAssocID="{1E61CC1B-BCB2-4419-ABF2-9BA70F37976E}" presName="compNode" presStyleCnt="0"/>
      <dgm:spPr/>
    </dgm:pt>
    <dgm:pt modelId="{0F8A518D-A91B-4BD5-9093-50FF8836239E}" type="pres">
      <dgm:prSet presAssocID="{1E61CC1B-BCB2-4419-ABF2-9BA70F37976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F81AE5F-95C1-4FB6-A24F-913E785CE465}" type="pres">
      <dgm:prSet presAssocID="{1E61CC1B-BCB2-4419-ABF2-9BA70F3797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36BD81-2065-4716-B5A5-34A16E2D06A9}" type="pres">
      <dgm:prSet presAssocID="{1E61CC1B-BCB2-4419-ABF2-9BA70F37976E}" presName="spaceRect" presStyleCnt="0"/>
      <dgm:spPr/>
    </dgm:pt>
    <dgm:pt modelId="{3DD14C2F-9E39-462C-A2A1-3934EB90C8B7}" type="pres">
      <dgm:prSet presAssocID="{1E61CC1B-BCB2-4419-ABF2-9BA70F37976E}" presName="textRect" presStyleLbl="revTx" presStyleIdx="1" presStyleCnt="4">
        <dgm:presLayoutVars>
          <dgm:chMax val="1"/>
          <dgm:chPref val="1"/>
        </dgm:presLayoutVars>
      </dgm:prSet>
      <dgm:spPr/>
    </dgm:pt>
    <dgm:pt modelId="{D95B26A0-4C35-42F2-A672-0B003D8F56CF}" type="pres">
      <dgm:prSet presAssocID="{142383D5-7A7D-4E5A-A858-D9D7C48E0D05}" presName="sibTrans" presStyleCnt="0"/>
      <dgm:spPr/>
    </dgm:pt>
    <dgm:pt modelId="{10DD3EC2-1B92-4D8F-8955-6E7BECAC41B9}" type="pres">
      <dgm:prSet presAssocID="{FBE7EB55-5119-4885-B568-CDF7FDF81212}" presName="compNode" presStyleCnt="0"/>
      <dgm:spPr/>
    </dgm:pt>
    <dgm:pt modelId="{82F71A83-FB8E-4DD9-9BB5-F3542D2979BB}" type="pres">
      <dgm:prSet presAssocID="{FBE7EB55-5119-4885-B568-CDF7FDF8121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31F5432-D8DD-41D7-84DF-9264CCDC4821}" type="pres">
      <dgm:prSet presAssocID="{FBE7EB55-5119-4885-B568-CDF7FDF812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A8E97F1-8E25-4557-86FD-C5843CF3507F}" type="pres">
      <dgm:prSet presAssocID="{FBE7EB55-5119-4885-B568-CDF7FDF81212}" presName="spaceRect" presStyleCnt="0"/>
      <dgm:spPr/>
    </dgm:pt>
    <dgm:pt modelId="{160CF0C1-B898-40BF-B619-85DC304BCB48}" type="pres">
      <dgm:prSet presAssocID="{FBE7EB55-5119-4885-B568-CDF7FDF81212}" presName="textRect" presStyleLbl="revTx" presStyleIdx="2" presStyleCnt="4">
        <dgm:presLayoutVars>
          <dgm:chMax val="1"/>
          <dgm:chPref val="1"/>
        </dgm:presLayoutVars>
      </dgm:prSet>
      <dgm:spPr/>
    </dgm:pt>
    <dgm:pt modelId="{D22640B1-F6CE-4D83-93A2-BDD9A0894689}" type="pres">
      <dgm:prSet presAssocID="{725584AB-34D2-4E7D-BCDC-E13F375953D9}" presName="sibTrans" presStyleCnt="0"/>
      <dgm:spPr/>
    </dgm:pt>
    <dgm:pt modelId="{1BC8FDC6-0862-4000-8381-F8382381A15A}" type="pres">
      <dgm:prSet presAssocID="{F750AA7E-31A2-4497-B66C-5D557397AEA6}" presName="compNode" presStyleCnt="0"/>
      <dgm:spPr/>
    </dgm:pt>
    <dgm:pt modelId="{51D2D02E-144D-4C64-953F-AF094CEC4B32}" type="pres">
      <dgm:prSet presAssocID="{F750AA7E-31A2-4497-B66C-5D557397AEA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362C7D9-3E9D-4D86-9267-5C55A7D97701}" type="pres">
      <dgm:prSet presAssocID="{F750AA7E-31A2-4497-B66C-5D557397AE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2370E6-FC36-4D25-8D90-99FBCD29BBD7}" type="pres">
      <dgm:prSet presAssocID="{F750AA7E-31A2-4497-B66C-5D557397AEA6}" presName="spaceRect" presStyleCnt="0"/>
      <dgm:spPr/>
    </dgm:pt>
    <dgm:pt modelId="{115C2A4D-1460-4246-90FF-A0DCA61FA39E}" type="pres">
      <dgm:prSet presAssocID="{F750AA7E-31A2-4497-B66C-5D557397AE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B0031A-CE89-48CB-BCBE-D2471382086A}" type="presOf" srcId="{E56785BE-0F4F-4A4A-9BBD-0EC108F6983B}" destId="{ACE3EF67-7338-4F42-86C8-CCA38E89FAC3}" srcOrd="0" destOrd="0" presId="urn:microsoft.com/office/officeart/2018/5/layout/IconLeafLabelList"/>
    <dgm:cxn modelId="{A57C135C-6F52-4870-98DF-0832FDA0940E}" srcId="{EFABBBFA-FFF1-41CB-824A-F6BD4BDC9284}" destId="{1E61CC1B-BCB2-4419-ABF2-9BA70F37976E}" srcOrd="1" destOrd="0" parTransId="{E93A296E-EEBB-4B81-91D3-F26BE61F4DFC}" sibTransId="{142383D5-7A7D-4E5A-A858-D9D7C48E0D05}"/>
    <dgm:cxn modelId="{A2541651-AB8F-46C5-BE37-D1E5C2EC18A3}" type="presOf" srcId="{EFABBBFA-FFF1-41CB-824A-F6BD4BDC9284}" destId="{894CA12D-ECB0-4470-BA49-809BC0CFB013}" srcOrd="0" destOrd="0" presId="urn:microsoft.com/office/officeart/2018/5/layout/IconLeafLabelList"/>
    <dgm:cxn modelId="{39D61B87-444C-4BD8-BA51-D5F02B0A958A}" srcId="{EFABBBFA-FFF1-41CB-824A-F6BD4BDC9284}" destId="{E56785BE-0F4F-4A4A-9BBD-0EC108F6983B}" srcOrd="0" destOrd="0" parTransId="{9A204D00-1FF1-4C09-923F-2E51D15B832C}" sibTransId="{F01247D6-B6CF-4D3D-944D-3EA4D9301D37}"/>
    <dgm:cxn modelId="{BCCC7598-398F-4FC7-9B0F-01BCF01C16DF}" type="presOf" srcId="{FBE7EB55-5119-4885-B568-CDF7FDF81212}" destId="{160CF0C1-B898-40BF-B619-85DC304BCB48}" srcOrd="0" destOrd="0" presId="urn:microsoft.com/office/officeart/2018/5/layout/IconLeafLabelList"/>
    <dgm:cxn modelId="{A1C73CDF-8A26-4D12-A44C-BE232F4C4253}" type="presOf" srcId="{F750AA7E-31A2-4497-B66C-5D557397AEA6}" destId="{115C2A4D-1460-4246-90FF-A0DCA61FA39E}" srcOrd="0" destOrd="0" presId="urn:microsoft.com/office/officeart/2018/5/layout/IconLeafLabelList"/>
    <dgm:cxn modelId="{96A1CAEE-1800-49BC-9D4A-70ED720119B2}" srcId="{EFABBBFA-FFF1-41CB-824A-F6BD4BDC9284}" destId="{FBE7EB55-5119-4885-B568-CDF7FDF81212}" srcOrd="2" destOrd="0" parTransId="{AC0D72A7-68A4-4611-BF0F-415E4788A2CD}" sibTransId="{725584AB-34D2-4E7D-BCDC-E13F375953D9}"/>
    <dgm:cxn modelId="{BE60FDF3-FCFB-4F7D-B80E-EC90CA12CE9E}" srcId="{EFABBBFA-FFF1-41CB-824A-F6BD4BDC9284}" destId="{F750AA7E-31A2-4497-B66C-5D557397AEA6}" srcOrd="3" destOrd="0" parTransId="{35CCB8BE-85BF-46B4-BB5B-EB5F58E379F0}" sibTransId="{8841C816-C176-4C8A-BC3B-7E1E8AE225F7}"/>
    <dgm:cxn modelId="{324049FD-C7C8-43FD-8A05-F1582BA027C3}" type="presOf" srcId="{1E61CC1B-BCB2-4419-ABF2-9BA70F37976E}" destId="{3DD14C2F-9E39-462C-A2A1-3934EB90C8B7}" srcOrd="0" destOrd="0" presId="urn:microsoft.com/office/officeart/2018/5/layout/IconLeafLabelList"/>
    <dgm:cxn modelId="{2E7ADF38-EB83-4A6E-89F5-AF3208484F4A}" type="presParOf" srcId="{894CA12D-ECB0-4470-BA49-809BC0CFB013}" destId="{4D4B76B4-6019-4422-85BC-26DEDED36F09}" srcOrd="0" destOrd="0" presId="urn:microsoft.com/office/officeart/2018/5/layout/IconLeafLabelList"/>
    <dgm:cxn modelId="{7C3C11BF-3A6D-44DE-B3A9-73792EF17587}" type="presParOf" srcId="{4D4B76B4-6019-4422-85BC-26DEDED36F09}" destId="{834327F5-57D5-4411-98CE-06780DE12951}" srcOrd="0" destOrd="0" presId="urn:microsoft.com/office/officeart/2018/5/layout/IconLeafLabelList"/>
    <dgm:cxn modelId="{7F9F9ED1-B383-4F97-BCE1-6D3E511AAC5C}" type="presParOf" srcId="{4D4B76B4-6019-4422-85BC-26DEDED36F09}" destId="{B9C5D8D1-18E6-455C-96E3-D5A55406056B}" srcOrd="1" destOrd="0" presId="urn:microsoft.com/office/officeart/2018/5/layout/IconLeafLabelList"/>
    <dgm:cxn modelId="{3273A7E6-C0AA-4BD5-857B-FF55E106484D}" type="presParOf" srcId="{4D4B76B4-6019-4422-85BC-26DEDED36F09}" destId="{3043B02A-A042-452A-A534-DB866E55CDF5}" srcOrd="2" destOrd="0" presId="urn:microsoft.com/office/officeart/2018/5/layout/IconLeafLabelList"/>
    <dgm:cxn modelId="{27714CC7-DC93-4934-99A4-C4F0B0D8AE19}" type="presParOf" srcId="{4D4B76B4-6019-4422-85BC-26DEDED36F09}" destId="{ACE3EF67-7338-4F42-86C8-CCA38E89FAC3}" srcOrd="3" destOrd="0" presId="urn:microsoft.com/office/officeart/2018/5/layout/IconLeafLabelList"/>
    <dgm:cxn modelId="{BFB97A1D-E1C9-4F21-8D81-7105A86ED988}" type="presParOf" srcId="{894CA12D-ECB0-4470-BA49-809BC0CFB013}" destId="{4E80FC8F-95CD-4BA9-BF1C-8B3C7A975AE8}" srcOrd="1" destOrd="0" presId="urn:microsoft.com/office/officeart/2018/5/layout/IconLeafLabelList"/>
    <dgm:cxn modelId="{3DB37270-D01E-4ECA-90FE-2AE8EF11479C}" type="presParOf" srcId="{894CA12D-ECB0-4470-BA49-809BC0CFB013}" destId="{41F3CE45-C424-41B8-B86B-36BECEB6EA82}" srcOrd="2" destOrd="0" presId="urn:microsoft.com/office/officeart/2018/5/layout/IconLeafLabelList"/>
    <dgm:cxn modelId="{98961DD8-2CC3-44C0-9EB7-4F6558CE8FB2}" type="presParOf" srcId="{41F3CE45-C424-41B8-B86B-36BECEB6EA82}" destId="{0F8A518D-A91B-4BD5-9093-50FF8836239E}" srcOrd="0" destOrd="0" presId="urn:microsoft.com/office/officeart/2018/5/layout/IconLeafLabelList"/>
    <dgm:cxn modelId="{6D26EAF1-C85C-49EB-BEEB-0A3C30C454E7}" type="presParOf" srcId="{41F3CE45-C424-41B8-B86B-36BECEB6EA82}" destId="{4F81AE5F-95C1-4FB6-A24F-913E785CE465}" srcOrd="1" destOrd="0" presId="urn:microsoft.com/office/officeart/2018/5/layout/IconLeafLabelList"/>
    <dgm:cxn modelId="{F411FB4F-A789-4CE6-A51E-CBB6684D7B04}" type="presParOf" srcId="{41F3CE45-C424-41B8-B86B-36BECEB6EA82}" destId="{BB36BD81-2065-4716-B5A5-34A16E2D06A9}" srcOrd="2" destOrd="0" presId="urn:microsoft.com/office/officeart/2018/5/layout/IconLeafLabelList"/>
    <dgm:cxn modelId="{94352482-8622-4304-9405-D8BBAB0206F8}" type="presParOf" srcId="{41F3CE45-C424-41B8-B86B-36BECEB6EA82}" destId="{3DD14C2F-9E39-462C-A2A1-3934EB90C8B7}" srcOrd="3" destOrd="0" presId="urn:microsoft.com/office/officeart/2018/5/layout/IconLeafLabelList"/>
    <dgm:cxn modelId="{DB07F67D-C156-430B-BFD9-8A572DB023A4}" type="presParOf" srcId="{894CA12D-ECB0-4470-BA49-809BC0CFB013}" destId="{D95B26A0-4C35-42F2-A672-0B003D8F56CF}" srcOrd="3" destOrd="0" presId="urn:microsoft.com/office/officeart/2018/5/layout/IconLeafLabelList"/>
    <dgm:cxn modelId="{2C6A5127-7072-4022-9C48-5690909A04A6}" type="presParOf" srcId="{894CA12D-ECB0-4470-BA49-809BC0CFB013}" destId="{10DD3EC2-1B92-4D8F-8955-6E7BECAC41B9}" srcOrd="4" destOrd="0" presId="urn:microsoft.com/office/officeart/2018/5/layout/IconLeafLabelList"/>
    <dgm:cxn modelId="{358FBD3D-09EC-4D80-9560-1CA1AB6B4ABC}" type="presParOf" srcId="{10DD3EC2-1B92-4D8F-8955-6E7BECAC41B9}" destId="{82F71A83-FB8E-4DD9-9BB5-F3542D2979BB}" srcOrd="0" destOrd="0" presId="urn:microsoft.com/office/officeart/2018/5/layout/IconLeafLabelList"/>
    <dgm:cxn modelId="{79FB05E2-8764-4538-A17B-977815F13E1E}" type="presParOf" srcId="{10DD3EC2-1B92-4D8F-8955-6E7BECAC41B9}" destId="{031F5432-D8DD-41D7-84DF-9264CCDC4821}" srcOrd="1" destOrd="0" presId="urn:microsoft.com/office/officeart/2018/5/layout/IconLeafLabelList"/>
    <dgm:cxn modelId="{1B51485A-B55E-4B55-894D-90DF35021E58}" type="presParOf" srcId="{10DD3EC2-1B92-4D8F-8955-6E7BECAC41B9}" destId="{0A8E97F1-8E25-4557-86FD-C5843CF3507F}" srcOrd="2" destOrd="0" presId="urn:microsoft.com/office/officeart/2018/5/layout/IconLeafLabelList"/>
    <dgm:cxn modelId="{8F1E06C3-A59D-4A78-BF52-A1279ED06ADE}" type="presParOf" srcId="{10DD3EC2-1B92-4D8F-8955-6E7BECAC41B9}" destId="{160CF0C1-B898-40BF-B619-85DC304BCB48}" srcOrd="3" destOrd="0" presId="urn:microsoft.com/office/officeart/2018/5/layout/IconLeafLabelList"/>
    <dgm:cxn modelId="{A9B3E973-47CF-4933-8C00-377FE18D2A9F}" type="presParOf" srcId="{894CA12D-ECB0-4470-BA49-809BC0CFB013}" destId="{D22640B1-F6CE-4D83-93A2-BDD9A0894689}" srcOrd="5" destOrd="0" presId="urn:microsoft.com/office/officeart/2018/5/layout/IconLeafLabelList"/>
    <dgm:cxn modelId="{08E8381F-DA6E-4CE0-A5CF-2133C6AC41CB}" type="presParOf" srcId="{894CA12D-ECB0-4470-BA49-809BC0CFB013}" destId="{1BC8FDC6-0862-4000-8381-F8382381A15A}" srcOrd="6" destOrd="0" presId="urn:microsoft.com/office/officeart/2018/5/layout/IconLeafLabelList"/>
    <dgm:cxn modelId="{F20C3325-89A1-4D4B-B1A9-BBE4441A5371}" type="presParOf" srcId="{1BC8FDC6-0862-4000-8381-F8382381A15A}" destId="{51D2D02E-144D-4C64-953F-AF094CEC4B32}" srcOrd="0" destOrd="0" presId="urn:microsoft.com/office/officeart/2018/5/layout/IconLeafLabelList"/>
    <dgm:cxn modelId="{A56A2F41-1782-47F1-A727-A5B9C8EBD790}" type="presParOf" srcId="{1BC8FDC6-0862-4000-8381-F8382381A15A}" destId="{D362C7D9-3E9D-4D86-9267-5C55A7D97701}" srcOrd="1" destOrd="0" presId="urn:microsoft.com/office/officeart/2018/5/layout/IconLeafLabelList"/>
    <dgm:cxn modelId="{CDB80DA2-D422-4166-8997-13161D7C905E}" type="presParOf" srcId="{1BC8FDC6-0862-4000-8381-F8382381A15A}" destId="{F32370E6-FC36-4D25-8D90-99FBCD29BBD7}" srcOrd="2" destOrd="0" presId="urn:microsoft.com/office/officeart/2018/5/layout/IconLeafLabelList"/>
    <dgm:cxn modelId="{7F625BFE-9A8B-4F04-A06A-4D594D0AF7A6}" type="presParOf" srcId="{1BC8FDC6-0862-4000-8381-F8382381A15A}" destId="{115C2A4D-1460-4246-90FF-A0DCA61FA39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A2C87-0AC9-4F29-8E09-6B046C26152C}">
      <dsp:nvSpPr>
        <dsp:cNvPr id="0" name=""/>
        <dsp:cNvSpPr/>
      </dsp:nvSpPr>
      <dsp:spPr>
        <a:xfrm>
          <a:off x="0" y="41317"/>
          <a:ext cx="10224904" cy="150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3D4F2-ACAC-4DA7-8177-BBA424080F57}">
      <dsp:nvSpPr>
        <dsp:cNvPr id="0" name=""/>
        <dsp:cNvSpPr/>
      </dsp:nvSpPr>
      <dsp:spPr>
        <a:xfrm>
          <a:off x="215293" y="597063"/>
          <a:ext cx="391443" cy="3914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5945C-1210-479E-8728-603E6CE33A97}">
      <dsp:nvSpPr>
        <dsp:cNvPr id="0" name=""/>
        <dsp:cNvSpPr/>
      </dsp:nvSpPr>
      <dsp:spPr>
        <a:xfrm>
          <a:off x="822030" y="2148"/>
          <a:ext cx="9402873" cy="1581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23" tIns="75323" rIns="75323" bIns="753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Unified Modeling Language (UML) is a standardized modeling language used in software engineering. UML helps visualize, specify, construct, and document the artifacts of a software system. </a:t>
          </a:r>
          <a:endParaRPr lang="en-US" sz="1800" kern="1200"/>
        </a:p>
      </dsp:txBody>
      <dsp:txXfrm>
        <a:off x="822030" y="2148"/>
        <a:ext cx="9402873" cy="1581273"/>
      </dsp:txXfrm>
    </dsp:sp>
    <dsp:sp modelId="{494B4F5C-1313-4A34-B703-82F316DF3133}">
      <dsp:nvSpPr>
        <dsp:cNvPr id="0" name=""/>
        <dsp:cNvSpPr/>
      </dsp:nvSpPr>
      <dsp:spPr>
        <a:xfrm flipV="1">
          <a:off x="0" y="2842918"/>
          <a:ext cx="10224904" cy="30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1C04-CD54-4C87-8CCE-CD126EC6BA0D}">
      <dsp:nvSpPr>
        <dsp:cNvPr id="0" name=""/>
        <dsp:cNvSpPr/>
      </dsp:nvSpPr>
      <dsp:spPr>
        <a:xfrm>
          <a:off x="0" y="2474130"/>
          <a:ext cx="188194" cy="1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1E3A7-148E-4262-9750-8C0190505B03}">
      <dsp:nvSpPr>
        <dsp:cNvPr id="0" name=""/>
        <dsp:cNvSpPr/>
      </dsp:nvSpPr>
      <dsp:spPr>
        <a:xfrm>
          <a:off x="0" y="2209631"/>
          <a:ext cx="9402873" cy="711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23" tIns="75323" rIns="75323" bIns="753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  Types of UML Diagrams</a:t>
          </a:r>
          <a:endParaRPr lang="en-US" sz="1800" kern="1200" dirty="0"/>
        </a:p>
      </dsp:txBody>
      <dsp:txXfrm>
        <a:off x="0" y="2209631"/>
        <a:ext cx="9402873" cy="711714"/>
      </dsp:txXfrm>
    </dsp:sp>
    <dsp:sp modelId="{F061C151-B6C3-4FE2-9F63-BD57021AA820}">
      <dsp:nvSpPr>
        <dsp:cNvPr id="0" name=""/>
        <dsp:cNvSpPr/>
      </dsp:nvSpPr>
      <dsp:spPr>
        <a:xfrm>
          <a:off x="0" y="2650994"/>
          <a:ext cx="10224904" cy="711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499F2-5B1A-443E-B7A1-0A563087A54E}">
      <dsp:nvSpPr>
        <dsp:cNvPr id="0" name=""/>
        <dsp:cNvSpPr/>
      </dsp:nvSpPr>
      <dsp:spPr>
        <a:xfrm>
          <a:off x="215293" y="2811130"/>
          <a:ext cx="391443" cy="3914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5E34C-A59A-4215-A293-6D9DD246376A}">
      <dsp:nvSpPr>
        <dsp:cNvPr id="0" name=""/>
        <dsp:cNvSpPr/>
      </dsp:nvSpPr>
      <dsp:spPr>
        <a:xfrm>
          <a:off x="822030" y="2650994"/>
          <a:ext cx="9402873" cy="711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23" tIns="75323" rIns="75323" bIns="753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Structural Diagrams</a:t>
          </a:r>
          <a:r>
            <a:rPr lang="en-US" sz="1800" kern="1200"/>
            <a:t>: Focus on the static aspects of the system. Examples include Class Diagrams and Component Diagrams.</a:t>
          </a:r>
        </a:p>
      </dsp:txBody>
      <dsp:txXfrm>
        <a:off x="822030" y="2650994"/>
        <a:ext cx="9402873" cy="711714"/>
      </dsp:txXfrm>
    </dsp:sp>
    <dsp:sp modelId="{164F0BB5-1D22-44ED-95F4-950FF45421D6}">
      <dsp:nvSpPr>
        <dsp:cNvPr id="0" name=""/>
        <dsp:cNvSpPr/>
      </dsp:nvSpPr>
      <dsp:spPr>
        <a:xfrm>
          <a:off x="0" y="3540637"/>
          <a:ext cx="10224904" cy="711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AC158-EEB5-471C-ACFF-086B829A723C}">
      <dsp:nvSpPr>
        <dsp:cNvPr id="0" name=""/>
        <dsp:cNvSpPr/>
      </dsp:nvSpPr>
      <dsp:spPr>
        <a:xfrm>
          <a:off x="215293" y="3700773"/>
          <a:ext cx="391443" cy="3914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ADEA5-182B-4188-A27E-543C0B7192A6}">
      <dsp:nvSpPr>
        <dsp:cNvPr id="0" name=""/>
        <dsp:cNvSpPr/>
      </dsp:nvSpPr>
      <dsp:spPr>
        <a:xfrm>
          <a:off x="822030" y="3540637"/>
          <a:ext cx="9402873" cy="711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323" tIns="75323" rIns="75323" bIns="753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Behavioral Diagrams</a:t>
          </a:r>
          <a:r>
            <a:rPr lang="en-US" sz="1800" kern="1200"/>
            <a:t>: Focus on the dynamic aspects of the system. Examples include Sequence Diagrams and Use Case Diagrams.</a:t>
          </a:r>
        </a:p>
      </dsp:txBody>
      <dsp:txXfrm>
        <a:off x="822030" y="3540637"/>
        <a:ext cx="9402873" cy="711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749E7-8E2E-4FF2-B30E-B5B5066C2DA5}">
      <dsp:nvSpPr>
        <dsp:cNvPr id="0" name=""/>
        <dsp:cNvSpPr/>
      </dsp:nvSpPr>
      <dsp:spPr>
        <a:xfrm>
          <a:off x="0" y="695895"/>
          <a:ext cx="2097985" cy="125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Association</a:t>
          </a:r>
          <a:r>
            <a:rPr lang="en-US" sz="1300" kern="1200" dirty="0"/>
            <a:t>: A bidirectional or unidirectional connection indicating that instances of one class are related to instances of another class.</a:t>
          </a:r>
        </a:p>
      </dsp:txBody>
      <dsp:txXfrm>
        <a:off x="0" y="695895"/>
        <a:ext cx="2097985" cy="1258791"/>
      </dsp:txXfrm>
    </dsp:sp>
    <dsp:sp modelId="{04DCD114-4F64-42AE-8ABB-88CA7B099574}">
      <dsp:nvSpPr>
        <dsp:cNvPr id="0" name=""/>
        <dsp:cNvSpPr/>
      </dsp:nvSpPr>
      <dsp:spPr>
        <a:xfrm>
          <a:off x="2307783" y="695895"/>
          <a:ext cx="2097985" cy="125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Inheritance</a:t>
          </a:r>
          <a:r>
            <a:rPr lang="en-US" sz="1300" kern="1200"/>
            <a:t>: Represents an "is-a" relationship where a subclass inherits attributes and behaviors from a superclass.</a:t>
          </a:r>
        </a:p>
      </dsp:txBody>
      <dsp:txXfrm>
        <a:off x="2307783" y="695895"/>
        <a:ext cx="2097985" cy="1258791"/>
      </dsp:txXfrm>
    </dsp:sp>
    <dsp:sp modelId="{631D35DE-06A3-431D-A16A-BB04D9165A9B}">
      <dsp:nvSpPr>
        <dsp:cNvPr id="0" name=""/>
        <dsp:cNvSpPr/>
      </dsp:nvSpPr>
      <dsp:spPr>
        <a:xfrm>
          <a:off x="4615567" y="695895"/>
          <a:ext cx="2097985" cy="125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Realization</a:t>
          </a:r>
          <a:r>
            <a:rPr lang="en-US" sz="1300" b="0" i="0" kern="1200" dirty="0"/>
            <a:t>: It indicates that a class implements the features of an interface. It is often used in cases where a class realizes the operations defined by an interface.</a:t>
          </a:r>
          <a:endParaRPr lang="en-US" sz="1300" kern="1200" dirty="0"/>
        </a:p>
      </dsp:txBody>
      <dsp:txXfrm>
        <a:off x="4615567" y="695895"/>
        <a:ext cx="2097985" cy="1258791"/>
      </dsp:txXfrm>
    </dsp:sp>
    <dsp:sp modelId="{F8D6F3CA-7721-40B2-8C15-01A289D1A54F}">
      <dsp:nvSpPr>
        <dsp:cNvPr id="0" name=""/>
        <dsp:cNvSpPr/>
      </dsp:nvSpPr>
      <dsp:spPr>
        <a:xfrm>
          <a:off x="0" y="2164485"/>
          <a:ext cx="2097985" cy="125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Dependency</a:t>
          </a:r>
          <a:r>
            <a:rPr lang="en-US" sz="1300" kern="1200"/>
            <a:t>: Indicates that one class relies on another for its implementation or functionality, typically through method parameters or return types.</a:t>
          </a:r>
        </a:p>
      </dsp:txBody>
      <dsp:txXfrm>
        <a:off x="0" y="2164485"/>
        <a:ext cx="2097985" cy="1258791"/>
      </dsp:txXfrm>
    </dsp:sp>
    <dsp:sp modelId="{4961D713-6E5A-4857-8D74-D48F3E8994B5}">
      <dsp:nvSpPr>
        <dsp:cNvPr id="0" name=""/>
        <dsp:cNvSpPr/>
      </dsp:nvSpPr>
      <dsp:spPr>
        <a:xfrm>
          <a:off x="2307783" y="2164485"/>
          <a:ext cx="2097985" cy="125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Aggregation</a:t>
          </a:r>
          <a:r>
            <a:rPr lang="en-US" sz="1300" kern="1200"/>
            <a:t>: A "whole-part" relationship where one class represents a whole and the other represents a part, but parts can exist independently of the whole.</a:t>
          </a:r>
        </a:p>
      </dsp:txBody>
      <dsp:txXfrm>
        <a:off x="2307783" y="2164485"/>
        <a:ext cx="2097985" cy="1258791"/>
      </dsp:txXfrm>
    </dsp:sp>
    <dsp:sp modelId="{A93A6C05-9E43-467F-B31A-863E3B1F972A}">
      <dsp:nvSpPr>
        <dsp:cNvPr id="0" name=""/>
        <dsp:cNvSpPr/>
      </dsp:nvSpPr>
      <dsp:spPr>
        <a:xfrm>
          <a:off x="4615567" y="2164485"/>
          <a:ext cx="2097985" cy="1258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Composition</a:t>
          </a:r>
          <a:r>
            <a:rPr lang="en-US" sz="1300" kern="1200"/>
            <a:t>: A strong "whole-part" relationship where parts cannot exist independently of the whole and are created and destroyed with it.</a:t>
          </a:r>
        </a:p>
      </dsp:txBody>
      <dsp:txXfrm>
        <a:off x="4615567" y="2164485"/>
        <a:ext cx="2097985" cy="12587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F8AAD-665E-4A59-BD1A-9C3D1DD22EA5}">
      <dsp:nvSpPr>
        <dsp:cNvPr id="0" name=""/>
        <dsp:cNvSpPr/>
      </dsp:nvSpPr>
      <dsp:spPr>
        <a:xfrm>
          <a:off x="408834" y="-47134"/>
          <a:ext cx="5546554" cy="5546554"/>
        </a:xfrm>
        <a:prstGeom prst="circularArrow">
          <a:avLst>
            <a:gd name="adj1" fmla="val 5544"/>
            <a:gd name="adj2" fmla="val 330680"/>
            <a:gd name="adj3" fmla="val 14658629"/>
            <a:gd name="adj4" fmla="val 16868919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EAA11-EB4C-43F0-8EAC-836CCF7B0F68}">
      <dsp:nvSpPr>
        <dsp:cNvPr id="0" name=""/>
        <dsp:cNvSpPr/>
      </dsp:nvSpPr>
      <dsp:spPr>
        <a:xfrm>
          <a:off x="2406782" y="3982"/>
          <a:ext cx="1550658" cy="7753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Identify Classes</a:t>
          </a:r>
          <a:endParaRPr lang="en-US" sz="1700" kern="1200"/>
        </a:p>
      </dsp:txBody>
      <dsp:txXfrm>
        <a:off x="2444630" y="41830"/>
        <a:ext cx="1474962" cy="699633"/>
      </dsp:txXfrm>
    </dsp:sp>
    <dsp:sp modelId="{DB66D14E-D775-4779-9795-26FA99EF4527}">
      <dsp:nvSpPr>
        <dsp:cNvPr id="0" name=""/>
        <dsp:cNvSpPr/>
      </dsp:nvSpPr>
      <dsp:spPr>
        <a:xfrm>
          <a:off x="4079280" y="696753"/>
          <a:ext cx="1550658" cy="7753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List Attributes and Methods</a:t>
          </a:r>
          <a:endParaRPr lang="en-US" sz="1700" kern="1200"/>
        </a:p>
      </dsp:txBody>
      <dsp:txXfrm>
        <a:off x="4117128" y="734601"/>
        <a:ext cx="1474962" cy="699633"/>
      </dsp:txXfrm>
    </dsp:sp>
    <dsp:sp modelId="{968A5ABF-83FC-4E12-801F-19E5529288F6}">
      <dsp:nvSpPr>
        <dsp:cNvPr id="0" name=""/>
        <dsp:cNvSpPr/>
      </dsp:nvSpPr>
      <dsp:spPr>
        <a:xfrm>
          <a:off x="4772051" y="2369251"/>
          <a:ext cx="1550658" cy="7753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Identify Relationships</a:t>
          </a:r>
          <a:endParaRPr lang="en-US" sz="1700" kern="1200"/>
        </a:p>
      </dsp:txBody>
      <dsp:txXfrm>
        <a:off x="4809899" y="2407099"/>
        <a:ext cx="1474962" cy="699633"/>
      </dsp:txXfrm>
    </dsp:sp>
    <dsp:sp modelId="{737B0EB0-83E2-448B-892B-A5B7823D07A6}">
      <dsp:nvSpPr>
        <dsp:cNvPr id="0" name=""/>
        <dsp:cNvSpPr/>
      </dsp:nvSpPr>
      <dsp:spPr>
        <a:xfrm>
          <a:off x="4079280" y="4041748"/>
          <a:ext cx="1550658" cy="7753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Create Class Boxes</a:t>
          </a:r>
          <a:endParaRPr lang="en-US" sz="1700" kern="1200"/>
        </a:p>
      </dsp:txBody>
      <dsp:txXfrm>
        <a:off x="4117128" y="4079596"/>
        <a:ext cx="1474962" cy="699633"/>
      </dsp:txXfrm>
    </dsp:sp>
    <dsp:sp modelId="{52B9AB46-0231-4D6E-B238-63A55958BF3A}">
      <dsp:nvSpPr>
        <dsp:cNvPr id="0" name=""/>
        <dsp:cNvSpPr/>
      </dsp:nvSpPr>
      <dsp:spPr>
        <a:xfrm>
          <a:off x="2406782" y="4734520"/>
          <a:ext cx="1550658" cy="7753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Add Attributes and Methods</a:t>
          </a:r>
          <a:endParaRPr lang="en-US" sz="1700" kern="1200"/>
        </a:p>
      </dsp:txBody>
      <dsp:txXfrm>
        <a:off x="2444630" y="4772368"/>
        <a:ext cx="1474962" cy="699633"/>
      </dsp:txXfrm>
    </dsp:sp>
    <dsp:sp modelId="{F716D010-569F-482B-AB2A-193EFEF30211}">
      <dsp:nvSpPr>
        <dsp:cNvPr id="0" name=""/>
        <dsp:cNvSpPr/>
      </dsp:nvSpPr>
      <dsp:spPr>
        <a:xfrm>
          <a:off x="734285" y="4041748"/>
          <a:ext cx="1550658" cy="7753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Draw Relationships</a:t>
          </a:r>
          <a:endParaRPr lang="en-US" sz="1700" kern="1200"/>
        </a:p>
      </dsp:txBody>
      <dsp:txXfrm>
        <a:off x="772133" y="4079596"/>
        <a:ext cx="1474962" cy="699633"/>
      </dsp:txXfrm>
    </dsp:sp>
    <dsp:sp modelId="{66B92A13-0FA1-4B8D-96C0-0D95F52489D4}">
      <dsp:nvSpPr>
        <dsp:cNvPr id="0" name=""/>
        <dsp:cNvSpPr/>
      </dsp:nvSpPr>
      <dsp:spPr>
        <a:xfrm>
          <a:off x="41514" y="2369251"/>
          <a:ext cx="1550658" cy="7753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Label Relationships</a:t>
          </a:r>
          <a:endParaRPr lang="en-US" sz="1700" kern="1200"/>
        </a:p>
      </dsp:txBody>
      <dsp:txXfrm>
        <a:off x="79362" y="2407099"/>
        <a:ext cx="1474962" cy="699633"/>
      </dsp:txXfrm>
    </dsp:sp>
    <dsp:sp modelId="{408E6C2B-2FF6-4363-B2C1-E1E42378C25B}">
      <dsp:nvSpPr>
        <dsp:cNvPr id="0" name=""/>
        <dsp:cNvSpPr/>
      </dsp:nvSpPr>
      <dsp:spPr>
        <a:xfrm>
          <a:off x="734285" y="696753"/>
          <a:ext cx="1550658" cy="7753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Review and Refine</a:t>
          </a:r>
          <a:endParaRPr lang="en-US" sz="1700" kern="1200"/>
        </a:p>
      </dsp:txBody>
      <dsp:txXfrm>
        <a:off x="772133" y="734601"/>
        <a:ext cx="1474962" cy="6996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327F5-57D5-4411-98CE-06780DE12951}">
      <dsp:nvSpPr>
        <dsp:cNvPr id="0" name=""/>
        <dsp:cNvSpPr/>
      </dsp:nvSpPr>
      <dsp:spPr>
        <a:xfrm>
          <a:off x="973190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5D8D1-18E6-455C-96E3-D5A55406056B}">
      <dsp:nvSpPr>
        <dsp:cNvPr id="0" name=""/>
        <dsp:cNvSpPr/>
      </dsp:nvSpPr>
      <dsp:spPr>
        <a:xfrm>
          <a:off x="1242597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3EF67-7338-4F42-86C8-CCA38E89FAC3}">
      <dsp:nvSpPr>
        <dsp:cNvPr id="0" name=""/>
        <dsp:cNvSpPr/>
      </dsp:nvSpPr>
      <dsp:spPr>
        <a:xfrm>
          <a:off x="569079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System Design and Architecture</a:t>
          </a:r>
          <a:endParaRPr lang="en-US" sz="1700" kern="1200"/>
        </a:p>
      </dsp:txBody>
      <dsp:txXfrm>
        <a:off x="569079" y="2645217"/>
        <a:ext cx="2072362" cy="720000"/>
      </dsp:txXfrm>
    </dsp:sp>
    <dsp:sp modelId="{0F8A518D-A91B-4BD5-9093-50FF8836239E}">
      <dsp:nvSpPr>
        <dsp:cNvPr id="0" name=""/>
        <dsp:cNvSpPr/>
      </dsp:nvSpPr>
      <dsp:spPr>
        <a:xfrm>
          <a:off x="3408216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1AE5F-95C1-4FB6-A24F-913E785CE465}">
      <dsp:nvSpPr>
        <dsp:cNvPr id="0" name=""/>
        <dsp:cNvSpPr/>
      </dsp:nvSpPr>
      <dsp:spPr>
        <a:xfrm>
          <a:off x="3677623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14C2F-9E39-462C-A2A1-3934EB90C8B7}">
      <dsp:nvSpPr>
        <dsp:cNvPr id="0" name=""/>
        <dsp:cNvSpPr/>
      </dsp:nvSpPr>
      <dsp:spPr>
        <a:xfrm>
          <a:off x="3004105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System Behaviour and Visualization</a:t>
          </a:r>
          <a:endParaRPr lang="en-US" sz="1700" kern="1200"/>
        </a:p>
      </dsp:txBody>
      <dsp:txXfrm>
        <a:off x="3004105" y="2645217"/>
        <a:ext cx="2072362" cy="720000"/>
      </dsp:txXfrm>
    </dsp:sp>
    <dsp:sp modelId="{82F71A83-FB8E-4DD9-9BB5-F3542D2979BB}">
      <dsp:nvSpPr>
        <dsp:cNvPr id="0" name=""/>
        <dsp:cNvSpPr/>
      </dsp:nvSpPr>
      <dsp:spPr>
        <a:xfrm>
          <a:off x="5843242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F5432-D8DD-41D7-84DF-9264CCDC4821}">
      <dsp:nvSpPr>
        <dsp:cNvPr id="0" name=""/>
        <dsp:cNvSpPr/>
      </dsp:nvSpPr>
      <dsp:spPr>
        <a:xfrm>
          <a:off x="6112649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CF0C1-B898-40BF-B619-85DC304BCB48}">
      <dsp:nvSpPr>
        <dsp:cNvPr id="0" name=""/>
        <dsp:cNvSpPr/>
      </dsp:nvSpPr>
      <dsp:spPr>
        <a:xfrm>
          <a:off x="5439131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Communication and Collaboration</a:t>
          </a:r>
          <a:endParaRPr lang="en-US" sz="1700" kern="1200"/>
        </a:p>
      </dsp:txBody>
      <dsp:txXfrm>
        <a:off x="5439131" y="2645217"/>
        <a:ext cx="2072362" cy="720000"/>
      </dsp:txXfrm>
    </dsp:sp>
    <dsp:sp modelId="{51D2D02E-144D-4C64-953F-AF094CEC4B32}">
      <dsp:nvSpPr>
        <dsp:cNvPr id="0" name=""/>
        <dsp:cNvSpPr/>
      </dsp:nvSpPr>
      <dsp:spPr>
        <a:xfrm>
          <a:off x="8278268" y="98732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2C7D9-3E9D-4D86-9267-5C55A7D97701}">
      <dsp:nvSpPr>
        <dsp:cNvPr id="0" name=""/>
        <dsp:cNvSpPr/>
      </dsp:nvSpPr>
      <dsp:spPr>
        <a:xfrm>
          <a:off x="8547675" y="125673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C2A4D-1460-4246-90FF-A0DCA61FA39E}">
      <dsp:nvSpPr>
        <dsp:cNvPr id="0" name=""/>
        <dsp:cNvSpPr/>
      </dsp:nvSpPr>
      <dsp:spPr>
        <a:xfrm>
          <a:off x="7874157" y="26452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Requirements Clarification and debugging</a:t>
          </a:r>
          <a:endParaRPr lang="en-US" sz="1700" kern="1200"/>
        </a:p>
      </dsp:txBody>
      <dsp:txXfrm>
        <a:off x="7874157" y="2645217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07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79CE-5229-5E4A-5EB4-613525E45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0A266-83BF-AEC4-40F5-27D67AED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5C66-1D03-187B-D76A-D72B97F5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3CAE-02A4-3AB4-238E-4BA4A5DC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A05A-33F9-2A90-7EA6-C0A1E65F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81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93D7-26CD-EED2-D67D-F45452F3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6ED4E-7089-6C87-A847-4EDE0DC8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D98-ACBD-4351-6AE1-8D46573A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B0E4E-C815-FD87-F199-C21ECB3C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F492-4962-A659-4096-D6BCAFC8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14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18557-334D-A7FD-B74B-05738741C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CBFAA-B936-390D-3A99-5CA45465F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1879-A2B4-BCF9-46BB-3D6684AE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AF2F-3A0B-B386-C9D9-4A1FFA75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43FD-1706-5890-521F-48492281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61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06430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942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8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324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71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32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102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4703-7658-ED51-8B81-44349FDD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EB19-98D9-FCCC-E7F7-BB82B2AA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C2A3E-2365-BE1F-AC76-043FCFE9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C356-0A02-7222-4FDF-657EBC00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DE2E-242B-5863-148A-67CCF0BD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9431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30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74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561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46EC-E7E9-0711-2F3F-A982B3A5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9A9A7-CA57-F9FE-1304-C20A2799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556D-6BF0-B1B9-CCCE-E6A8A176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E065-2CFF-497A-7AD8-F87D7F26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69EE-F8E0-0173-0E9A-7DEA118B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807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659A-353C-F6F3-35A7-C1AF5FD5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7BB5-E848-7DB2-7EFD-0B85A0192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467D6-F98F-A74C-B423-B4E307AB3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F2C9-665E-6D2C-DB77-653F324C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DA68D-39F4-6965-B7A6-5B889656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46D40-E816-8A05-298E-1B4F703F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079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D0EA-7F9C-CDC2-27ED-E99DBA61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E28B9-4831-5828-BAC8-9B237B1C3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2A26F-FCD9-C600-7ECC-D04B6938A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F63B3-7353-19BB-684A-715B1898A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DC2F8-9451-D19B-14B3-27A0E94E8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7861E-4095-4701-5C21-A07D491A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A049D-60D2-1CBD-5328-2E392FE3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90BB4-9278-1523-67D4-466DC985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530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E73B-70EE-0AC9-F35F-FD9894C5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7C71F-09D8-6789-2896-B20A899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5E6D1-AF40-B1DD-6796-B1814C3E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7345A-1D8A-DD9E-D8C1-C5B8EBCF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FCE52E-9584-1099-A1AA-0BD9BD105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9EC503-C1F5-5CC3-436D-DF26B9A00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0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90403-A0B3-B8F4-D2BB-78982FD0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E0A20-D443-B84B-E47E-31198717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9363C-0FC2-AD11-F558-44D513C9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77F20C-E35C-63D9-86BC-786CEEA1C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64EA35-2777-FFBA-FCA1-DAEE0C0F8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EAAE-CA3E-BA5A-87FA-15AF00BF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63A2-69B4-BC55-6D13-71AFB17B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3FE7B-73C0-41D2-7B38-4FE008A5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9160-7F9C-5E8D-C610-D85A9226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D461-5A61-3FDA-1B36-8C153BD2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A1BA2-5900-8F8C-6375-07E707B1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B36C27-C0BA-85D3-C26A-CAC51B583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1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CC89-7BCA-1489-8537-2A34A2B5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D0442-CB68-9509-0146-34FD52A55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6F995-36CC-B7F7-2777-93AC2DF4E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CADA9-9AA4-67E1-D067-71C7E518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004C-03AB-61A2-A81A-0EF816D0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0B4A0-B667-2416-67D3-B6FCFE24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D1721D-F848-E569-EF36-BF80B955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0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E1D78-0D3B-2D84-01BF-0790C0CB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7DC9C-020E-6213-AD12-922B769B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5243-1665-BB65-CF6F-0A3C7F927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F5F1-8B46-6EA8-F443-13D2F7784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A0EC5-ACA2-80FC-3CC2-0C8E79FDE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5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  <p:sldLayoutId id="2147483792" r:id="rId19"/>
    <p:sldLayoutId id="2147483793" r:id="rId20"/>
    <p:sldLayoutId id="2147483794" r:id="rId21"/>
    <p:sldLayoutId id="214748379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Diagram and Sequence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E63CD-F3B6-C09D-A5D4-166B5AC344C5}"/>
              </a:ext>
            </a:extLst>
          </p:cNvPr>
          <p:cNvSpPr txBox="1"/>
          <p:nvPr/>
        </p:nvSpPr>
        <p:spPr>
          <a:xfrm>
            <a:off x="3371161" y="4200522"/>
            <a:ext cx="5449982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     Group-7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1C1AD861-D916-4A9D-D583-71880715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3EF138-E566-AC1C-B0A2-E1BBCECA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000" b="1" dirty="0">
                <a:cs typeface="Times New Roman" panose="02020603050405020304" pitchFamily="18" charset="0"/>
              </a:rPr>
              <a:t>Messages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3AF39-A6B0-3623-4EB8-AC704ACA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Autofit/>
          </a:bodyPr>
          <a:lstStyle/>
          <a:p>
            <a:pPr marL="0" indent="0" rtl="0" fontAlgn="base">
              <a:buNone/>
            </a:pPr>
            <a:r>
              <a:rPr lang="en-US" sz="1400" b="0" i="0" dirty="0">
                <a:effectLst/>
                <a:cs typeface="Times New Roman" panose="02020603050405020304" pitchFamily="18" charset="0"/>
              </a:rPr>
              <a:t>Communication between objects is depicted using messages. The messages appear in a sequential order on the lifeline. We represent messages using arrows. Lifelines and messages form the core of a sequence diagram.</a:t>
            </a:r>
          </a:p>
          <a:p>
            <a:pPr marL="0" indent="0" rtl="0" fontAlgn="base">
              <a:buNone/>
            </a:pPr>
            <a:endParaRPr lang="en-US" sz="1400" b="1" i="0" dirty="0">
              <a:effectLst/>
              <a:cs typeface="Times New Roman" panose="02020603050405020304" pitchFamily="18" charset="0"/>
            </a:endParaRPr>
          </a:p>
          <a:p>
            <a:pPr marL="0" indent="0" rtl="0" fontAlgn="base">
              <a:buNone/>
            </a:pPr>
            <a:r>
              <a:rPr lang="en-US" sz="1400" b="1" i="0" dirty="0">
                <a:effectLst/>
                <a:cs typeface="Times New Roman" panose="02020603050405020304" pitchFamily="18" charset="0"/>
              </a:rPr>
              <a:t>Messages can be broadly classified into the following categories:</a:t>
            </a:r>
          </a:p>
          <a:p>
            <a:pPr fontAlgn="base"/>
            <a:r>
              <a:rPr lang="en-US" sz="1400" i="0" dirty="0">
                <a:effectLst/>
                <a:cs typeface="Times New Roman" panose="02020603050405020304" pitchFamily="18" charset="0"/>
              </a:rPr>
              <a:t>Synchronous messages</a:t>
            </a:r>
            <a:endParaRPr lang="en-IN" sz="1400" dirty="0">
              <a:cs typeface="Times New Roman" panose="02020603050405020304" pitchFamily="18" charset="0"/>
            </a:endParaRPr>
          </a:p>
          <a:p>
            <a:r>
              <a:rPr lang="en-IN" sz="1400" i="0" dirty="0">
                <a:effectLst/>
                <a:cs typeface="Times New Roman" panose="02020603050405020304" pitchFamily="18" charset="0"/>
              </a:rPr>
              <a:t>Asynchronous Messages</a:t>
            </a:r>
          </a:p>
          <a:p>
            <a:r>
              <a:rPr lang="en-IN" sz="1400" i="0" dirty="0">
                <a:effectLst/>
                <a:cs typeface="Times New Roman" panose="02020603050405020304" pitchFamily="18" charset="0"/>
              </a:rPr>
              <a:t>Create message</a:t>
            </a:r>
            <a:endParaRPr lang="en-IN" sz="1400" dirty="0">
              <a:cs typeface="Times New Roman" panose="02020603050405020304" pitchFamily="18" charset="0"/>
            </a:endParaRPr>
          </a:p>
          <a:p>
            <a:r>
              <a:rPr lang="en-IN" sz="1400" i="0" dirty="0">
                <a:effectLst/>
                <a:cs typeface="Times New Roman" panose="02020603050405020304" pitchFamily="18" charset="0"/>
              </a:rPr>
              <a:t>Delete Message</a:t>
            </a:r>
          </a:p>
          <a:p>
            <a:r>
              <a:rPr lang="en-IN" sz="1400" dirty="0">
                <a:cs typeface="Times New Roman" panose="02020603050405020304" pitchFamily="18" charset="0"/>
              </a:rPr>
              <a:t>Reply Message</a:t>
            </a:r>
          </a:p>
          <a:p>
            <a:r>
              <a:rPr lang="en-IN" sz="1400" i="0" dirty="0">
                <a:effectLst/>
                <a:cs typeface="Times New Roman" panose="02020603050405020304" pitchFamily="18" charset="0"/>
              </a:rPr>
              <a:t>Self  Message</a:t>
            </a:r>
            <a:endParaRPr lang="en-IN" sz="1400" dirty="0"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" name="Picture 9" descr="A diagram of a message">
            <a:extLst>
              <a:ext uri="{FF2B5EF4-FFF2-40B4-BE49-F238E27FC236}">
                <a16:creationId xmlns:a16="http://schemas.microsoft.com/office/drawing/2014/main" id="{2033A539-7F7E-BF54-9C34-8A4BF362A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80"/>
          <a:stretch/>
        </p:blipFill>
        <p:spPr>
          <a:xfrm>
            <a:off x="5164356" y="2984778"/>
            <a:ext cx="6097202" cy="2802274"/>
          </a:xfrm>
          <a:prstGeom prst="rect">
            <a:avLst/>
          </a:prstGeom>
        </p:spPr>
      </p:pic>
      <p:pic>
        <p:nvPicPr>
          <p:cNvPr id="11" name="Picture 10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8B392AEB-EB3A-1713-A337-2F6DA6466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cs typeface="Times New Roman" panose="02020603050405020304" pitchFamily="18" charset="0"/>
              </a:rPr>
              <a:t>Messages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594D8-5C40-75FA-2F6A-F27F776685AF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Found Message: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A Found message is used to represent a scenario where an unknown source sends the message. It can be due to multiple reasons, and we are not certain as to what caused the failure.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Lost Message:</a:t>
            </a:r>
            <a:endParaRPr lang="en-US" sz="16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A Lost message is used to represent a scenario where the recipient is not known to the system. The warning might be generated for the user or other software/object that the lifeline is interacting with. Since the destination is not known before hand, we use the Lost Message symbol.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lifeline&#10;&#10;Description automatically generated">
            <a:extLst>
              <a:ext uri="{FF2B5EF4-FFF2-40B4-BE49-F238E27FC236}">
                <a16:creationId xmlns:a16="http://schemas.microsoft.com/office/drawing/2014/main" id="{D01537B5-DA71-DED2-1136-CDB6E6422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08" b="8844"/>
          <a:stretch/>
        </p:blipFill>
        <p:spPr>
          <a:xfrm>
            <a:off x="7083423" y="581892"/>
            <a:ext cx="4397433" cy="22960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person">
            <a:extLst>
              <a:ext uri="{FF2B5EF4-FFF2-40B4-BE49-F238E27FC236}">
                <a16:creationId xmlns:a16="http://schemas.microsoft.com/office/drawing/2014/main" id="{6C5F4558-63D8-B2A7-C432-2DF47753F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745" b="11048"/>
          <a:stretch/>
        </p:blipFill>
        <p:spPr>
          <a:xfrm>
            <a:off x="7083423" y="3707894"/>
            <a:ext cx="4395569" cy="2240519"/>
          </a:xfrm>
          <a:prstGeom prst="rect">
            <a:avLst/>
          </a:prstGeom>
        </p:spPr>
      </p:pic>
      <p:pic>
        <p:nvPicPr>
          <p:cNvPr id="11" name="Picture 10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F02C8A1A-4F91-CF41-5F65-5B4B28733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5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Guards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4ECEB-A153-9E9F-9876-DEC7E5A7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200" b="0" i="0">
                <a:effectLst/>
              </a:rPr>
              <a:t>They are used when we need to restrict the flow of messages on the pretext of a condition being met. Guards play an important role in letting software developers know the constraints attached to a system or a particular process.</a:t>
            </a:r>
          </a:p>
          <a:p>
            <a:endParaRPr lang="en-US" sz="2200"/>
          </a:p>
        </p:txBody>
      </p:sp>
      <p:pic>
        <p:nvPicPr>
          <p:cNvPr id="5" name="Picture 4" descr="A diagram of a customer relationship&#10;&#10;Description automatically generated">
            <a:extLst>
              <a:ext uri="{FF2B5EF4-FFF2-40B4-BE49-F238E27FC236}">
                <a16:creationId xmlns:a16="http://schemas.microsoft.com/office/drawing/2014/main" id="{4B168604-F248-3BE9-932A-720F63AC0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27"/>
          <a:stretch/>
        </p:blipFill>
        <p:spPr>
          <a:xfrm>
            <a:off x="6099048" y="2064258"/>
            <a:ext cx="5458968" cy="24284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200" smtClean="0">
                <a:latin typeface="+mn-lt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latin typeface="+mn-lt"/>
            </a:endParaRPr>
          </a:p>
        </p:txBody>
      </p:sp>
      <p:pic>
        <p:nvPicPr>
          <p:cNvPr id="7" name="Picture 6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A01877B5-59C2-04CA-21C0-BE5A23245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F6C50D-3E1E-3677-5C36-433B0BFB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</a:t>
            </a:r>
            <a:r>
              <a:rPr lang="en-US" sz="480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80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motion based music player: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CB225-B333-C50D-D20C-46FC7CA3B6EF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Firstly the application is opened by the user.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The device then gets access to the web cam.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The webcam captures the image of the user.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The device uses algorithms to detect the face  and predict the mood.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It then requests database for dictionary of possible moods.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The mood is retrieved from the database.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The mood is displayed to the user.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The music is requested from the database.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 The playlist is generated and finally shown to the user.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8" name="Picture 7" descr="A diagram of a device&#10;&#10;Description automatically generated">
            <a:extLst>
              <a:ext uri="{FF2B5EF4-FFF2-40B4-BE49-F238E27FC236}">
                <a16:creationId xmlns:a16="http://schemas.microsoft.com/office/drawing/2014/main" id="{3D3CBC7C-E49A-9CFE-B56C-C7DAA1C1B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81"/>
          <a:stretch/>
        </p:blipFill>
        <p:spPr>
          <a:xfrm>
            <a:off x="5312704" y="3053808"/>
            <a:ext cx="6070658" cy="274755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7FB16-4717-0A22-DBAD-9FAF67FC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9" name="Picture 8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D1363E6C-1CFF-8AD1-3516-DE6B42FB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2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1922D-488B-D656-ECC8-60F680AC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Uses of Sequence Diagram</a:t>
            </a:r>
          </a:p>
        </p:txBody>
      </p:sp>
      <p:pic>
        <p:nvPicPr>
          <p:cNvPr id="5" name="Picture 4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F22957CC-2435-54EE-D65A-D8763CE48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566E634-AA8B-8C7D-FDB7-46E65CB98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31024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626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1" y="2459352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</a:t>
            </a:r>
            <a:b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B91BF54-C142-BCA0-7410-FDE54919B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FF9601CF-FD60-B708-CDF1-5FE433520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F8D14-3627-ADA2-9775-9E093D304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300" y="538956"/>
            <a:ext cx="8985250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UML(Unified Modelling Language)</a:t>
            </a:r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8129AA94-F99A-735D-E0F9-9773F8EC9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542585"/>
              </p:ext>
            </p:extLst>
          </p:nvPr>
        </p:nvGraphicFramePr>
        <p:xfrm>
          <a:off x="779646" y="1847849"/>
          <a:ext cx="10224904" cy="425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FF462EF5-059C-4C5D-8F5E-3063F8405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6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Class Diagram?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A75D9-B4EC-C37B-9AEB-CFEC3C468C09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In object-oriented programming (OOP), a class is a blueprint or template for creating objects. Class Diagram/notation is a graphical representation used to depict classes and their relationships in object-oriented modeling.</a:t>
            </a:r>
            <a:endParaRPr lang="en-US" sz="2000" dirty="0"/>
          </a:p>
        </p:txBody>
      </p:sp>
      <p:pic>
        <p:nvPicPr>
          <p:cNvPr id="14" name="Picture 1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EF9292F4-179C-39B2-E8DC-B93092026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99"/>
          <a:stretch/>
        </p:blipFill>
        <p:spPr>
          <a:xfrm>
            <a:off x="5911532" y="3053808"/>
            <a:ext cx="5150277" cy="234596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2" descr="Lightbox">
            <a:extLst>
              <a:ext uri="{FF2B5EF4-FFF2-40B4-BE49-F238E27FC236}">
                <a16:creationId xmlns:a16="http://schemas.microsoft.com/office/drawing/2014/main" id="{3CFD418B-590C-CCF4-BEAD-7A38EA0A31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37284" cy="353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5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2E197C7D-E801-08E5-7196-005BD02FD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Notation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9067A-7E8E-04C3-7C76-8CEA97AFE9E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Visibility Notation: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Visibility notations indicate the access level of attributes and methods. Common visibility notations include: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+ for public (visible to all classes)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- for private (visible only within the class)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# for protected (visible to subclasses)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~ for package or default visibility (visible to classes in the same package)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11" name="Picture 10" descr="A diagram of a car&#10;&#10;Description automatically generated">
            <a:extLst>
              <a:ext uri="{FF2B5EF4-FFF2-40B4-BE49-F238E27FC236}">
                <a16:creationId xmlns:a16="http://schemas.microsoft.com/office/drawing/2014/main" id="{214B814C-5C9B-2CDA-53B2-B0C5D0402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22"/>
          <a:stretch/>
        </p:blipFill>
        <p:spPr>
          <a:xfrm>
            <a:off x="4654296" y="1703070"/>
            <a:ext cx="6903720" cy="3157688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C9897-B5D0-819A-82A0-8F09DC54C69D}"/>
              </a:ext>
            </a:extLst>
          </p:cNvPr>
          <p:cNvSpPr/>
          <p:nvPr/>
        </p:nvSpPr>
        <p:spPr>
          <a:xfrm>
            <a:off x="365761" y="2514379"/>
            <a:ext cx="4071486" cy="11875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5173770F-2D6B-7365-10AF-3D0822253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 Directionality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B6E82-1430-CF74-72B9-27FD62D14B4D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In class diagrams, parameter directionality refers to the indication of the flow of information between classes through method parameters. It helps to specify whether a parameter is an input, an output, or both. This information is crucial for understanding how data is passed between objects during method calls.</a:t>
            </a:r>
            <a:endParaRPr lang="en-US" sz="2000" dirty="0"/>
          </a:p>
        </p:txBody>
      </p:sp>
      <p:pic>
        <p:nvPicPr>
          <p:cNvPr id="7" name="Picture 6" descr="A close-up of a car&#10;&#10;Description automatically generated">
            <a:extLst>
              <a:ext uri="{FF2B5EF4-FFF2-40B4-BE49-F238E27FC236}">
                <a16:creationId xmlns:a16="http://schemas.microsoft.com/office/drawing/2014/main" id="{67F94439-41E2-D90F-8662-358B5CCAF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17"/>
          <a:stretch/>
        </p:blipFill>
        <p:spPr>
          <a:xfrm>
            <a:off x="5445760" y="3053808"/>
            <a:ext cx="5616049" cy="291385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8" name="Picture 7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500FBB5B-895A-5AF3-F71B-FA101EFF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en-US" sz="5400" b="1" i="0" dirty="0">
                <a:effectLst/>
              </a:rPr>
              <a:t>Relationships between classes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17" name="TextBox 5">
            <a:extLst>
              <a:ext uri="{FF2B5EF4-FFF2-40B4-BE49-F238E27FC236}">
                <a16:creationId xmlns:a16="http://schemas.microsoft.com/office/drawing/2014/main" id="{3AA814BF-6D06-3E04-35CD-346CF9266DB1}"/>
              </a:ext>
            </a:extLst>
          </p:cNvPr>
          <p:cNvGraphicFramePr/>
          <p:nvPr/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0CD32101-3C15-373D-A72F-A7F63499A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70C9F779-B743-4C29-8F8D-ED21EBC1CE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249" y="2439988"/>
            <a:ext cx="4041249" cy="37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16560"/>
            <a:ext cx="3602736" cy="3779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r>
              <a:rPr lang="en-US" sz="4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to draw Class Diagrams and uses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8AC90-2C3E-7055-E785-D2BAECA8943E}"/>
              </a:ext>
            </a:extLst>
          </p:cNvPr>
          <p:cNvSpPr txBox="1"/>
          <p:nvPr/>
        </p:nvSpPr>
        <p:spPr>
          <a:xfrm>
            <a:off x="479124" y="4325025"/>
            <a:ext cx="39142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Collaboration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</a:t>
            </a:r>
          </a:p>
          <a:p>
            <a:pPr>
              <a:spcAft>
                <a:spcPts val="600"/>
              </a:spcAft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F0B5DF6D-F5AE-804A-E0B2-24B5AE88A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08105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B873429F-7775-D1B3-0813-545CA78784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Sequence Diagram?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6BCF9-27A4-B7B5-6B77-F6D50A250AE8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 sequence diagram simply depicts the interaction between the objects in a sequential order i.e. the order in which these interactions occur. Sequence diagrams describe how and in what order the objects in a system function. These diagrams are widely used by businessmen and software developers to document and understand requirements for new and existing systems.</a:t>
            </a:r>
          </a:p>
        </p:txBody>
      </p:sp>
      <p:pic>
        <p:nvPicPr>
          <p:cNvPr id="10" name="Picture 9" descr="A diagram of a theater&#10;&#10;Description automatically generated">
            <a:extLst>
              <a:ext uri="{FF2B5EF4-FFF2-40B4-BE49-F238E27FC236}">
                <a16:creationId xmlns:a16="http://schemas.microsoft.com/office/drawing/2014/main" id="{8F5C45E7-CFBF-0B27-D40C-E8C35FE69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47"/>
          <a:stretch/>
        </p:blipFill>
        <p:spPr>
          <a:xfrm>
            <a:off x="5911532" y="3053808"/>
            <a:ext cx="5150277" cy="23267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1" name="Picture 10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DC87B794-3930-00E6-838B-9E1C4A438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Notations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594D8-5C40-75FA-2F6A-F27F776685AF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Actor: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actor in a UML diagram represents a type of role where it interacts with the system and its objects.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Lifelines: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lifeline is a named element which depicts an individual participant in a sequence diagram.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basically, each instance in a sequence diagram is represented by a lifeline. Lifeline elements are located at the top in a sequence diagram.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F505DF10-C8A3-5E89-01EF-FBCF1445B1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395" r="6892" b="8796"/>
          <a:stretch/>
        </p:blipFill>
        <p:spPr>
          <a:xfrm>
            <a:off x="7075055" y="3738879"/>
            <a:ext cx="4620120" cy="2388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76A26016-CDC1-F26F-BA6C-FECEFA47D7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0526" b="10541"/>
          <a:stretch/>
        </p:blipFill>
        <p:spPr>
          <a:xfrm>
            <a:off x="7049267" y="700350"/>
            <a:ext cx="4003600" cy="2308667"/>
          </a:xfrm>
          <a:prstGeom prst="rect">
            <a:avLst/>
          </a:prstGeom>
        </p:spPr>
      </p:pic>
      <p:pic>
        <p:nvPicPr>
          <p:cNvPr id="11" name="Picture 10" descr="A black background with letters&#10;&#10;Description automatically generated">
            <a:extLst>
              <a:ext uri="{FF2B5EF4-FFF2-40B4-BE49-F238E27FC236}">
                <a16:creationId xmlns:a16="http://schemas.microsoft.com/office/drawing/2014/main" id="{435863D7-873D-4AB3-C4B7-EC6C9F3BD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81" y="177888"/>
            <a:ext cx="373778" cy="4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B17D016-CC2A-443F-93CA-1DD3EEDDFE6D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</TotalTime>
  <Words>915</Words>
  <Application>Microsoft Office PowerPoint</Application>
  <PresentationFormat>Widescreen</PresentationFormat>
  <Paragraphs>106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Class Diagram and Sequence Diagram</vt:lpstr>
      <vt:lpstr>UML(Unified Modelling Language)</vt:lpstr>
      <vt:lpstr>What is a Class Diagram?</vt:lpstr>
      <vt:lpstr>Class Notation</vt:lpstr>
      <vt:lpstr>Parameter Directionality</vt:lpstr>
      <vt:lpstr>Relationships between classes</vt:lpstr>
      <vt:lpstr>How to draw Class Diagrams and uses</vt:lpstr>
      <vt:lpstr>What is a Sequence Diagram?</vt:lpstr>
      <vt:lpstr>Sequence Diagram Notations</vt:lpstr>
      <vt:lpstr>Messages</vt:lpstr>
      <vt:lpstr>Messages</vt:lpstr>
      <vt:lpstr>Guards</vt:lpstr>
      <vt:lpstr>Example:  Emotion based music player:</vt:lpstr>
      <vt:lpstr>Uses of Sequence Diagram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 and Sequence Diagram</dc:title>
  <dc:subject/>
  <dc:creator>Santhosh Chekuri(UST,IN)</dc:creator>
  <cp:lastModifiedBy>Santhosh Chekuri(UST,IN)</cp:lastModifiedBy>
  <cp:revision>5</cp:revision>
  <dcterms:created xsi:type="dcterms:W3CDTF">2024-08-24T06:19:02Z</dcterms:created>
  <dcterms:modified xsi:type="dcterms:W3CDTF">2024-08-27T05:46:47Z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