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media/image9.png" ContentType="image/png"/>
  <Override PartName="/ppt/media/image7.jpeg" ContentType="image/jpeg"/>
  <Override PartName="/ppt/media/image1.png" ContentType="image/png"/>
  <Override PartName="/ppt/media/image8.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11.png" ContentType="image/png"/>
  <Override PartName="/ppt/media/image12.png" ContentType="image/png"/>
  <Override PartName="/ppt/media/image19.png" ContentType="image/png"/>
  <Override PartName="/ppt/media/image13.jpeg" ContentType="image/jpe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1.jpeg" ContentType="image/jpeg"/>
  <Override PartName="/ppt/media/image22.jpeg" ContentType="image/jpe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822960" y="2091600"/>
            <a:ext cx="48844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822960" y="2091600"/>
            <a:ext cx="48844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2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2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2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2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2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2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2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42"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822960" y="2091600"/>
            <a:ext cx="48844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8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822960" y="2091600"/>
            <a:ext cx="48844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2960" y="2091600"/>
            <a:ext cx="48844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3"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2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2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2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2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0"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1" name="PlaceHolder 1"/>
          <p:cNvSpPr>
            <a:spLocks noGrp="1"/>
          </p:cNvSpPr>
          <p:nvPr>
            <p:ph type="subTitle"/>
          </p:nvPr>
        </p:nvSpPr>
        <p:spPr>
          <a:xfrm>
            <a:off x="822960" y="2091600"/>
            <a:ext cx="4884480" cy="5309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2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2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3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4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4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4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5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5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5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5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5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5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5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Manrope"/>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2960" y="2091600"/>
            <a:ext cx="4884480" cy="1145160"/>
          </a:xfrm>
          <a:prstGeom prst="rect">
            <a:avLst/>
          </a:prstGeom>
        </p:spPr>
        <p:txBody>
          <a:bodyPr lIns="0" rIns="0" tIns="0" bIns="0" anchor="ctr">
            <a:spAutoFit/>
          </a:bodyPr>
          <a:p>
            <a:endParaRPr b="0" lang="en-US" sz="1800" spc="-1" strike="noStrike">
              <a:solidFill>
                <a:srgbClr val="000000"/>
              </a:solidFill>
              <a:latin typeface="Manrope"/>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Manrope"/>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Manrop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2.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0" y="0"/>
            <a:ext cx="360000" cy="360000"/>
          </a:xfrm>
          <a:prstGeom prst="rect">
            <a:avLst/>
          </a:prstGeom>
        </p:spPr>
        <p:txBody>
          <a:bodyPr lIns="90000" rIns="90000" tIns="45000" bIns="45000">
            <a:noAutofit/>
          </a:bodyPr>
          <a:p>
            <a:pPr>
              <a:lnSpc>
                <a:spcPct val="100000"/>
              </a:lnSpc>
            </a:pPr>
            <a:fld id="{DA6CE3D1-C0F3-4BA1-BB9A-112057EB109A}" type="datetime">
              <a:rPr b="0" lang="en-US" sz="1800" spc="-1" strike="noStrike">
                <a:solidFill>
                  <a:srgbClr val="000000"/>
                </a:solidFill>
                <a:latin typeface="Manrope"/>
                <a:ea typeface="Helvetica Neue"/>
              </a:rPr>
              <a:t>9/3/24</a:t>
            </a:fld>
            <a:endParaRPr b="0" lang="en-US" sz="1800" spc="-1" strike="noStrike">
              <a:latin typeface="Times New Roman"/>
            </a:endParaRPr>
          </a:p>
        </p:txBody>
      </p:sp>
      <p:sp>
        <p:nvSpPr>
          <p:cNvPr id="1" name="PlaceHolder 2"/>
          <p:cNvSpPr>
            <a:spLocks noGrp="1"/>
          </p:cNvSpPr>
          <p:nvPr>
            <p:ph type="ftr"/>
          </p:nvPr>
        </p:nvSpPr>
        <p:spPr>
          <a:xfrm>
            <a:off x="0" y="0"/>
            <a:ext cx="360000" cy="360000"/>
          </a:xfrm>
          <a:prstGeom prst="rect">
            <a:avLst/>
          </a:prstGeom>
        </p:spPr>
        <p:txBody>
          <a:bodyPr lIns="90000" rIns="90000" tIns="45000" bIns="45000">
            <a:noAutofit/>
          </a:bodyPr>
          <a:p>
            <a:endParaRPr b="0" lang="en-US" sz="2400" spc="-1" strike="noStrike">
              <a:latin typeface="Times New Roman"/>
            </a:endParaRPr>
          </a:p>
        </p:txBody>
      </p:sp>
      <p:sp>
        <p:nvSpPr>
          <p:cNvPr id="2" name="PlaceHolder 3"/>
          <p:cNvSpPr>
            <a:spLocks noGrp="1"/>
          </p:cNvSpPr>
          <p:nvPr>
            <p:ph type="sldNum"/>
          </p:nvPr>
        </p:nvSpPr>
        <p:spPr>
          <a:xfrm>
            <a:off x="0" y="0"/>
            <a:ext cx="360000" cy="360000"/>
          </a:xfrm>
          <a:prstGeom prst="rect">
            <a:avLst/>
          </a:prstGeom>
        </p:spPr>
        <p:txBody>
          <a:bodyPr lIns="90000" rIns="90000" tIns="45000" bIns="45000">
            <a:noAutofit/>
          </a:bodyPr>
          <a:p>
            <a:pPr>
              <a:lnSpc>
                <a:spcPct val="100000"/>
              </a:lnSpc>
            </a:pPr>
            <a:fld id="{E05311F7-A5B2-4ABA-9A5E-39C01DB2D6EE}" type="slidenum">
              <a:rPr b="0" lang="en-US" sz="1800" spc="-1" strike="noStrike">
                <a:solidFill>
                  <a:srgbClr val="000000"/>
                </a:solidFill>
                <a:latin typeface="Manrope"/>
                <a:ea typeface="Helvetica Neue"/>
              </a:rPr>
              <a:t>&lt;number&gt;</a:t>
            </a:fld>
            <a:endParaRPr b="0" lang="en-US" sz="18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Manrope"/>
              </a:rPr>
              <a:t>Click to edit the title text format</a:t>
            </a:r>
            <a:endParaRPr b="0" lang="en-US" sz="1800" spc="-1" strike="noStrike">
              <a:solidFill>
                <a:srgbClr val="000000"/>
              </a:solidFill>
              <a:latin typeface="Manrope"/>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Manrope"/>
              </a:rPr>
              <a:t>Click to edit the outline text format</a:t>
            </a:r>
            <a:endParaRPr b="0" lang="en-US" sz="1400" spc="-1" strike="noStrike">
              <a:solidFill>
                <a:srgbClr val="000000"/>
              </a:solidFill>
              <a:latin typeface="Manrope"/>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Manrope"/>
              </a:rPr>
              <a:t>Second Outline Level</a:t>
            </a:r>
            <a:endParaRPr b="0" lang="en-US" sz="1400" spc="-1" strike="noStrike">
              <a:solidFill>
                <a:srgbClr val="000000"/>
              </a:solidFill>
              <a:latin typeface="Manrope"/>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Manrope"/>
              </a:rPr>
              <a:t>Third Outline Level</a:t>
            </a:r>
            <a:endParaRPr b="0" lang="en-US" sz="1400" spc="-1" strike="noStrike">
              <a:solidFill>
                <a:srgbClr val="000000"/>
              </a:solidFill>
              <a:latin typeface="Manrope"/>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Manrope"/>
              </a:rPr>
              <a:t>Fourth Outline Level</a:t>
            </a:r>
            <a:endParaRPr b="0" lang="en-US" sz="1400" spc="-1" strike="noStrike">
              <a:solidFill>
                <a:srgbClr val="000000"/>
              </a:solidFill>
              <a:latin typeface="Manrope"/>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Manrope"/>
              </a:rPr>
              <a:t>Fifth Outline Level</a:t>
            </a:r>
            <a:endParaRPr b="0" lang="en-US" sz="2000" spc="-1" strike="noStrike">
              <a:solidFill>
                <a:srgbClr val="000000"/>
              </a:solidFill>
              <a:latin typeface="Manrope"/>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Manrope"/>
              </a:rPr>
              <a:t>Sixth Outline Level</a:t>
            </a:r>
            <a:endParaRPr b="0" lang="en-US" sz="2000" spc="-1" strike="noStrike">
              <a:solidFill>
                <a:srgbClr val="000000"/>
              </a:solidFill>
              <a:latin typeface="Manrope"/>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Manrope"/>
              </a:rPr>
              <a:t>Seventh Outline Level</a:t>
            </a:r>
            <a:endParaRPr b="0" lang="en-US" sz="2000" spc="-1" strike="noStrike">
              <a:solidFill>
                <a:srgbClr val="000000"/>
              </a:solidFill>
              <a:latin typeface="Manrope"/>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11567880" y="6453360"/>
            <a:ext cx="270360" cy="174960"/>
          </a:xfrm>
          <a:prstGeom prst="rect">
            <a:avLst/>
          </a:prstGeom>
          <a:noFill/>
          <a:ln w="9360">
            <a:noFill/>
          </a:ln>
        </p:spPr>
        <p:style>
          <a:lnRef idx="0"/>
          <a:fillRef idx="0"/>
          <a:effectRef idx="0"/>
          <a:fontRef idx="minor"/>
        </p:style>
        <p:txBody>
          <a:bodyPr lIns="0" rIns="0" tIns="0" bIns="0">
            <a:spAutoFit/>
          </a:bodyPr>
          <a:p>
            <a:pPr algn="r">
              <a:lnSpc>
                <a:spcPct val="100000"/>
              </a:lnSpc>
            </a:pPr>
            <a:fld id="{506604B9-7CBB-4B63-BFDB-D82571480F2F}" type="slidenum">
              <a:rPr b="0" lang="en-US" sz="900" spc="-1" strike="noStrike">
                <a:solidFill>
                  <a:srgbClr val="000000"/>
                </a:solidFill>
                <a:latin typeface="Manrope"/>
                <a:ea typeface="Helvetica Neue"/>
              </a:rPr>
              <a:t>&lt;number&gt;</a:t>
            </a:fld>
            <a:endParaRPr b="0" lang="en-US" sz="900" spc="-1" strike="noStrike">
              <a:latin typeface="Arial"/>
            </a:endParaRPr>
          </a:p>
        </p:txBody>
      </p:sp>
      <p:sp>
        <p:nvSpPr>
          <p:cNvPr id="42" name="PlaceHolder 2"/>
          <p:cNvSpPr>
            <a:spLocks noGrp="1"/>
          </p:cNvSpPr>
          <p:nvPr>
            <p:ph type="body"/>
          </p:nvPr>
        </p:nvSpPr>
        <p:spPr>
          <a:xfrm>
            <a:off x="1811520" y="204840"/>
            <a:ext cx="8172000" cy="4013640"/>
          </a:xfrm>
          <a:prstGeom prst="rect">
            <a:avLst/>
          </a:prstGeom>
        </p:spPr>
        <p:txBody>
          <a:bodyPr lIns="0" rIns="0" tIns="36000" bIns="0">
            <a:spAutoFit/>
          </a:bodyPr>
          <a:p>
            <a:pPr>
              <a:lnSpc>
                <a:spcPct val="90000"/>
              </a:lnSpc>
              <a:spcBef>
                <a:spcPts val="1001"/>
              </a:spcBef>
            </a:pPr>
            <a:r>
              <a:rPr b="1" lang="en-US" sz="2400" spc="-1" strike="noStrike">
                <a:solidFill>
                  <a:srgbClr val="000000"/>
                </a:solidFill>
                <a:latin typeface="Manrope"/>
                <a:ea typeface="Helvetica Neue"/>
              </a:rPr>
              <a:t>Deck Title/Main Idea</a:t>
            </a:r>
            <a:endParaRPr b="0" lang="en-US" sz="2400" spc="-1" strike="noStrike">
              <a:solidFill>
                <a:srgbClr val="000000"/>
              </a:solidFill>
              <a:latin typeface="Manrope"/>
            </a:endParaRPr>
          </a:p>
        </p:txBody>
      </p:sp>
      <p:sp>
        <p:nvSpPr>
          <p:cNvPr id="43" name="CustomShape 3"/>
          <p:cNvSpPr/>
          <p:nvPr/>
        </p:nvSpPr>
        <p:spPr>
          <a:xfrm>
            <a:off x="623880" y="6453360"/>
            <a:ext cx="2781000" cy="106920"/>
          </a:xfrm>
          <a:prstGeom prst="rect">
            <a:avLst/>
          </a:prstGeom>
          <a:noFill/>
          <a:ln>
            <a:noFill/>
          </a:ln>
        </p:spPr>
        <p:style>
          <a:lnRef idx="0"/>
          <a:fillRef idx="0"/>
          <a:effectRef idx="0"/>
          <a:fontRef idx="minor"/>
        </p:style>
        <p:txBody>
          <a:bodyPr lIns="0" rIns="0" tIns="0" bIns="0">
            <a:spAutoFit/>
          </a:bodyPr>
          <a:p>
            <a:pPr>
              <a:lnSpc>
                <a:spcPct val="100000"/>
              </a:lnSpc>
            </a:pPr>
            <a:r>
              <a:rPr b="0" lang="en-US" sz="700" spc="49" strike="noStrike">
                <a:solidFill>
                  <a:srgbClr val="5b6383"/>
                </a:solidFill>
                <a:latin typeface="Manrope"/>
                <a:ea typeface="Helvetica Neue"/>
              </a:rPr>
              <a:t>© Hexaware Technologies. Confidential briefing. </a:t>
            </a:r>
            <a:endParaRPr b="0" lang="en-US" sz="700" spc="-1" strike="noStrike">
              <a:latin typeface="Arial"/>
            </a:endParaRPr>
          </a:p>
        </p:txBody>
      </p:sp>
      <p:pic>
        <p:nvPicPr>
          <p:cNvPr id="44" name="Graphic 1" descr=""/>
          <p:cNvPicPr/>
          <p:nvPr/>
        </p:nvPicPr>
        <p:blipFill>
          <a:blip r:embed="rId2"/>
          <a:stretch/>
        </p:blipFill>
        <p:spPr>
          <a:xfrm>
            <a:off x="11110680" y="266400"/>
            <a:ext cx="914040" cy="122400"/>
          </a:xfrm>
          <a:prstGeom prst="rect">
            <a:avLst/>
          </a:prstGeom>
          <a:ln>
            <a:noFill/>
          </a:ln>
        </p:spPr>
      </p:pic>
      <p:grpSp>
        <p:nvGrpSpPr>
          <p:cNvPr id="45" name="Group 4"/>
          <p:cNvGrpSpPr/>
          <p:nvPr/>
        </p:nvGrpSpPr>
        <p:grpSpPr>
          <a:xfrm>
            <a:off x="10314360" y="5965200"/>
            <a:ext cx="2341440" cy="975600"/>
            <a:chOff x="10314360" y="5965200"/>
            <a:chExt cx="2341440" cy="975600"/>
          </a:xfrm>
        </p:grpSpPr>
        <p:sp>
          <p:nvSpPr>
            <p:cNvPr id="46" name="CustomShape 5"/>
            <p:cNvSpPr/>
            <p:nvPr/>
          </p:nvSpPr>
          <p:spPr>
            <a:xfrm>
              <a:off x="10314360" y="5965200"/>
              <a:ext cx="2341440" cy="975600"/>
            </a:xfrm>
            <a:custGeom>
              <a:avLst/>
              <a:gdLst/>
              <a:ahLst/>
              <a:rect l="l" t="t"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a:ln>
              <a:noFill/>
            </a:ln>
          </p:spPr>
          <p:style>
            <a:lnRef idx="0"/>
            <a:fillRef idx="0"/>
            <a:effectRef idx="0"/>
            <a:fontRef idx="minor"/>
          </p:style>
        </p:sp>
        <p:sp>
          <p:nvSpPr>
            <p:cNvPr id="47" name="CustomShape 6"/>
            <p:cNvSpPr/>
            <p:nvPr/>
          </p:nvSpPr>
          <p:spPr>
            <a:xfrm>
              <a:off x="10507680" y="5991840"/>
              <a:ext cx="1954800" cy="948960"/>
            </a:xfrm>
            <a:prstGeom prst="rect">
              <a:avLst/>
            </a:prstGeom>
            <a:noFill/>
            <a:ln>
              <a:noFill/>
            </a:ln>
          </p:spPr>
          <p:style>
            <a:lnRef idx="0"/>
            <a:fillRef idx="0"/>
            <a:effectRef idx="0"/>
            <a:fontRef idx="minor"/>
          </p:style>
        </p:sp>
      </p:grpSp>
      <p:grpSp>
        <p:nvGrpSpPr>
          <p:cNvPr id="48" name="Group 7"/>
          <p:cNvGrpSpPr/>
          <p:nvPr/>
        </p:nvGrpSpPr>
        <p:grpSpPr>
          <a:xfrm>
            <a:off x="8226000" y="6487920"/>
            <a:ext cx="4704840" cy="1331280"/>
            <a:chOff x="8226000" y="6487920"/>
            <a:chExt cx="4704840" cy="1331280"/>
          </a:xfrm>
        </p:grpSpPr>
        <p:sp>
          <p:nvSpPr>
            <p:cNvPr id="49" name="CustomShape 8"/>
            <p:cNvSpPr/>
            <p:nvPr/>
          </p:nvSpPr>
          <p:spPr>
            <a:xfrm>
              <a:off x="8226000" y="6487920"/>
              <a:ext cx="4704840" cy="1331280"/>
            </a:xfrm>
            <a:custGeom>
              <a:avLst/>
              <a:gdLst/>
              <a:ahLst/>
              <a:rect l="l" t="t" r="r" b="b"/>
              <a:pathLst>
                <a:path w="1970105" h="698500">
                  <a:moveTo>
                    <a:pt x="1966944" y="358037"/>
                  </a:moveTo>
                  <a:lnTo>
                    <a:pt x="1773969" y="689713"/>
                  </a:lnTo>
                  <a:cubicBezTo>
                    <a:pt x="1770804" y="695153"/>
                    <a:pt x="1764985" y="698500"/>
                    <a:pt x="1758691" y="698500"/>
                  </a:cubicBezTo>
                  <a:lnTo>
                    <a:pt x="211413" y="698500"/>
                  </a:lnTo>
                  <a:cubicBezTo>
                    <a:pt x="205120" y="698500"/>
                    <a:pt x="199301" y="695153"/>
                    <a:pt x="196136" y="689713"/>
                  </a:cubicBezTo>
                  <a:lnTo>
                    <a:pt x="3160" y="358037"/>
                  </a:lnTo>
                  <a:cubicBezTo>
                    <a:pt x="0" y="352605"/>
                    <a:pt x="0" y="345895"/>
                    <a:pt x="3160" y="340463"/>
                  </a:cubicBezTo>
                  <a:lnTo>
                    <a:pt x="196136" y="8787"/>
                  </a:lnTo>
                  <a:cubicBezTo>
                    <a:pt x="199301" y="3347"/>
                    <a:pt x="205120" y="0"/>
                    <a:pt x="211413" y="0"/>
                  </a:cubicBezTo>
                  <a:lnTo>
                    <a:pt x="1758691" y="0"/>
                  </a:lnTo>
                  <a:cubicBezTo>
                    <a:pt x="1764985" y="0"/>
                    <a:pt x="1770804" y="3347"/>
                    <a:pt x="1773969" y="8787"/>
                  </a:cubicBezTo>
                  <a:lnTo>
                    <a:pt x="1966944" y="340463"/>
                  </a:lnTo>
                  <a:cubicBezTo>
                    <a:pt x="1970105" y="345895"/>
                    <a:pt x="1970105" y="352605"/>
                    <a:pt x="1966944" y="358037"/>
                  </a:cubicBezTo>
                  <a:close/>
                </a:path>
              </a:pathLst>
            </a:custGeom>
            <a:solidFill>
              <a:srgbClr val="000b5d"/>
            </a:solidFill>
            <a:ln>
              <a:noFill/>
            </a:ln>
          </p:spPr>
          <p:style>
            <a:lnRef idx="0"/>
            <a:fillRef idx="0"/>
            <a:effectRef idx="0"/>
            <a:fontRef idx="minor"/>
          </p:style>
        </p:sp>
        <p:sp>
          <p:nvSpPr>
            <p:cNvPr id="50" name="CustomShape 9"/>
            <p:cNvSpPr/>
            <p:nvPr/>
          </p:nvSpPr>
          <p:spPr>
            <a:xfrm>
              <a:off x="8494200" y="6524280"/>
              <a:ext cx="4168080" cy="1294920"/>
            </a:xfrm>
            <a:prstGeom prst="rect">
              <a:avLst/>
            </a:prstGeom>
            <a:noFill/>
            <a:ln>
              <a:noFill/>
            </a:ln>
          </p:spPr>
          <p:style>
            <a:lnRef idx="0"/>
            <a:fillRef idx="0"/>
            <a:effectRef idx="0"/>
            <a:fontRef idx="minor"/>
          </p:style>
        </p:sp>
      </p:grpSp>
      <p:sp>
        <p:nvSpPr>
          <p:cNvPr id="51" name="PlaceHolder 10"/>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Manrope"/>
              </a:rPr>
              <a:t>Click to edit the title text format</a:t>
            </a:r>
            <a:endParaRPr b="0" lang="en-US" sz="1800" spc="-1" strike="noStrike">
              <a:solidFill>
                <a:srgbClr val="000000"/>
              </a:solidFill>
              <a:latin typeface="Manrope"/>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0" y="0"/>
            <a:ext cx="12191760" cy="6857640"/>
          </a:xfrm>
          <a:custGeom>
            <a:avLst/>
            <a:gdLst/>
            <a:ahLst/>
            <a:rect l="l" t="t" r="r" b="b"/>
            <a:pathLst>
              <a:path w="18288000" h="10287000">
                <a:moveTo>
                  <a:pt x="0" y="0"/>
                </a:moveTo>
                <a:lnTo>
                  <a:pt x="18288000" y="0"/>
                </a:lnTo>
                <a:lnTo>
                  <a:pt x="18288000" y="10287000"/>
                </a:lnTo>
                <a:lnTo>
                  <a:pt x="0" y="10287000"/>
                </a:lnTo>
                <a:lnTo>
                  <a:pt x="0" y="0"/>
                </a:lnTo>
                <a:close/>
              </a:path>
            </a:pathLst>
          </a:custGeom>
          <a:blipFill rotWithShape="0">
            <a:blip r:embed="rId2"/>
            <a:stretch>
              <a:fillRect l="0" t="-96600" r="0" b="-138533"/>
            </a:stretch>
          </a:blipFill>
          <a:ln>
            <a:noFill/>
          </a:ln>
        </p:spPr>
        <p:style>
          <a:lnRef idx="0"/>
          <a:fillRef idx="0"/>
          <a:effectRef idx="0"/>
          <a:fontRef idx="minor"/>
        </p:style>
      </p:sp>
      <p:sp>
        <p:nvSpPr>
          <p:cNvPr id="89" name="PlaceHolder 2"/>
          <p:cNvSpPr>
            <a:spLocks noGrp="1"/>
          </p:cNvSpPr>
          <p:nvPr>
            <p:ph type="body"/>
          </p:nvPr>
        </p:nvSpPr>
        <p:spPr>
          <a:xfrm>
            <a:off x="1717200" y="204840"/>
            <a:ext cx="8172000" cy="4013640"/>
          </a:xfrm>
          <a:prstGeom prst="rect">
            <a:avLst/>
          </a:prstGeom>
        </p:spPr>
        <p:txBody>
          <a:bodyPr lIns="0" rIns="0" tIns="36000" bIns="0">
            <a:spAutoFit/>
          </a:bodyPr>
          <a:p>
            <a:pPr>
              <a:lnSpc>
                <a:spcPct val="90000"/>
              </a:lnSpc>
              <a:spcBef>
                <a:spcPts val="1001"/>
              </a:spcBef>
            </a:pPr>
            <a:r>
              <a:rPr b="1" lang="en-US" sz="2400" spc="-1" strike="noStrike">
                <a:solidFill>
                  <a:srgbClr val="9deef6"/>
                </a:solidFill>
                <a:latin typeface="Manrope"/>
                <a:ea typeface="Helvetica Neue"/>
              </a:rPr>
              <a:t>Deck Title/Main Idea</a:t>
            </a:r>
            <a:endParaRPr b="0" lang="en-US" sz="2400" spc="-1" strike="noStrike">
              <a:solidFill>
                <a:srgbClr val="000000"/>
              </a:solidFill>
              <a:latin typeface="Manrope"/>
            </a:endParaRPr>
          </a:p>
        </p:txBody>
      </p:sp>
      <p:pic>
        <p:nvPicPr>
          <p:cNvPr id="90" name="Picture 14" descr=""/>
          <p:cNvPicPr/>
          <p:nvPr/>
        </p:nvPicPr>
        <p:blipFill>
          <a:blip r:embed="rId3"/>
          <a:stretch/>
        </p:blipFill>
        <p:spPr>
          <a:xfrm>
            <a:off x="48240" y="-88560"/>
            <a:ext cx="1196640" cy="754200"/>
          </a:xfrm>
          <a:prstGeom prst="rect">
            <a:avLst/>
          </a:prstGeom>
          <a:ln>
            <a:noFill/>
          </a:ln>
        </p:spPr>
      </p:pic>
      <p:pic>
        <p:nvPicPr>
          <p:cNvPr id="91" name="Graphic 16" descr=""/>
          <p:cNvPicPr/>
          <p:nvPr/>
        </p:nvPicPr>
        <p:blipFill>
          <a:blip r:embed="rId4"/>
          <a:stretch/>
        </p:blipFill>
        <p:spPr>
          <a:xfrm>
            <a:off x="11110680" y="266400"/>
            <a:ext cx="914040" cy="122400"/>
          </a:xfrm>
          <a:prstGeom prst="rect">
            <a:avLst/>
          </a:prstGeom>
          <a:ln>
            <a:noFill/>
          </a:ln>
        </p:spPr>
      </p:pic>
      <p:sp>
        <p:nvSpPr>
          <p:cNvPr id="92" name="CustomShape 3"/>
          <p:cNvSpPr/>
          <p:nvPr/>
        </p:nvSpPr>
        <p:spPr>
          <a:xfrm>
            <a:off x="-1038960" y="4512600"/>
            <a:ext cx="3423960" cy="2653200"/>
          </a:xfrm>
          <a:custGeom>
            <a:avLst/>
            <a:gdLst/>
            <a:ahLst/>
            <a:rect l="l" t="t" r="r" b="b"/>
            <a:pathLst>
              <a:path w="4320000" h="4114800">
                <a:moveTo>
                  <a:pt x="0" y="0"/>
                </a:moveTo>
                <a:lnTo>
                  <a:pt x="4320000" y="0"/>
                </a:lnTo>
                <a:lnTo>
                  <a:pt x="4320000" y="4114800"/>
                </a:lnTo>
                <a:lnTo>
                  <a:pt x="0" y="4114800"/>
                </a:lnTo>
                <a:lnTo>
                  <a:pt x="0" y="0"/>
                </a:lnTo>
                <a:close/>
              </a:path>
            </a:pathLst>
          </a:custGeom>
          <a:blipFill rotWithShape="0">
            <a:blip r:embed="rId5"/>
            <a:stretch>
              <a:fillRect/>
            </a:stretch>
          </a:blipFill>
          <a:ln>
            <a:noFill/>
          </a:ln>
        </p:spPr>
        <p:style>
          <a:lnRef idx="0"/>
          <a:fillRef idx="0"/>
          <a:effectRef idx="0"/>
          <a:fontRef idx="minor"/>
        </p:style>
      </p:sp>
      <p:sp>
        <p:nvSpPr>
          <p:cNvPr id="9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Manrope"/>
              </a:rPr>
              <a:t>Click to edit the title text format</a:t>
            </a:r>
            <a:endParaRPr b="0" lang="en-US" sz="1800" spc="-1" strike="noStrike">
              <a:solidFill>
                <a:srgbClr val="000000"/>
              </a:solidFill>
              <a:latin typeface="Manrope"/>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11567880" y="6453360"/>
            <a:ext cx="270360" cy="174960"/>
          </a:xfrm>
          <a:prstGeom prst="rect">
            <a:avLst/>
          </a:prstGeom>
          <a:noFill/>
          <a:ln w="9360">
            <a:noFill/>
          </a:ln>
        </p:spPr>
        <p:style>
          <a:lnRef idx="0"/>
          <a:fillRef idx="0"/>
          <a:effectRef idx="0"/>
          <a:fontRef idx="minor"/>
        </p:style>
        <p:txBody>
          <a:bodyPr lIns="0" rIns="0" tIns="0" bIns="0">
            <a:spAutoFit/>
          </a:bodyPr>
          <a:p>
            <a:pPr algn="r">
              <a:lnSpc>
                <a:spcPct val="100000"/>
              </a:lnSpc>
            </a:pPr>
            <a:fld id="{EC50C592-F677-4647-ADB7-39C857EFD592}" type="slidenum">
              <a:rPr b="0" lang="en-US" sz="900" spc="-1" strike="noStrike">
                <a:solidFill>
                  <a:srgbClr val="000000"/>
                </a:solidFill>
                <a:latin typeface="Manrope"/>
                <a:ea typeface="Helvetica Neue"/>
              </a:rPr>
              <a:t>&lt;number&gt;</a:t>
            </a:fld>
            <a:endParaRPr b="0" lang="en-US" sz="900" spc="-1" strike="noStrike">
              <a:latin typeface="Arial"/>
            </a:endParaRPr>
          </a:p>
        </p:txBody>
      </p:sp>
      <p:sp>
        <p:nvSpPr>
          <p:cNvPr id="131" name="PlaceHolder 2"/>
          <p:cNvSpPr>
            <a:spLocks noGrp="1"/>
          </p:cNvSpPr>
          <p:nvPr>
            <p:ph type="body"/>
          </p:nvPr>
        </p:nvSpPr>
        <p:spPr>
          <a:xfrm>
            <a:off x="1721880" y="204840"/>
            <a:ext cx="8172000" cy="4013640"/>
          </a:xfrm>
          <a:prstGeom prst="rect">
            <a:avLst/>
          </a:prstGeom>
        </p:spPr>
        <p:txBody>
          <a:bodyPr lIns="0" rIns="0" tIns="36000" bIns="0">
            <a:spAutoFit/>
          </a:bodyPr>
          <a:p>
            <a:pPr>
              <a:lnSpc>
                <a:spcPct val="90000"/>
              </a:lnSpc>
              <a:spcBef>
                <a:spcPts val="1001"/>
              </a:spcBef>
            </a:pPr>
            <a:r>
              <a:rPr b="1" lang="en-US" sz="2400" spc="-1" strike="noStrike">
                <a:solidFill>
                  <a:srgbClr val="000000"/>
                </a:solidFill>
                <a:latin typeface="Manrope"/>
                <a:ea typeface="Helvetica Neue"/>
              </a:rPr>
              <a:t>Deck Title/Main Idea</a:t>
            </a:r>
            <a:endParaRPr b="0" lang="en-US" sz="2400" spc="-1" strike="noStrike">
              <a:solidFill>
                <a:srgbClr val="000000"/>
              </a:solidFill>
              <a:latin typeface="Manrope"/>
            </a:endParaRPr>
          </a:p>
        </p:txBody>
      </p:sp>
      <p:sp>
        <p:nvSpPr>
          <p:cNvPr id="132" name="CustomShape 3"/>
          <p:cNvSpPr/>
          <p:nvPr/>
        </p:nvSpPr>
        <p:spPr>
          <a:xfrm>
            <a:off x="623880" y="6453360"/>
            <a:ext cx="2781000" cy="106920"/>
          </a:xfrm>
          <a:prstGeom prst="rect">
            <a:avLst/>
          </a:prstGeom>
          <a:noFill/>
          <a:ln>
            <a:noFill/>
          </a:ln>
        </p:spPr>
        <p:style>
          <a:lnRef idx="0"/>
          <a:fillRef idx="0"/>
          <a:effectRef idx="0"/>
          <a:fontRef idx="minor"/>
        </p:style>
        <p:txBody>
          <a:bodyPr lIns="0" rIns="0" tIns="0" bIns="0">
            <a:spAutoFit/>
          </a:bodyPr>
          <a:p>
            <a:pPr>
              <a:lnSpc>
                <a:spcPct val="100000"/>
              </a:lnSpc>
            </a:pPr>
            <a:r>
              <a:rPr b="0" lang="en-US" sz="700" spc="49" strike="noStrike">
                <a:solidFill>
                  <a:srgbClr val="5b6383"/>
                </a:solidFill>
                <a:latin typeface="Manrope"/>
                <a:ea typeface="Helvetica Neue"/>
              </a:rPr>
              <a:t>© Hexaware Technologies. Confidential briefing. </a:t>
            </a:r>
            <a:endParaRPr b="0" lang="en-US" sz="700" spc="-1" strike="noStrike">
              <a:latin typeface="Arial"/>
            </a:endParaRPr>
          </a:p>
        </p:txBody>
      </p:sp>
      <p:pic>
        <p:nvPicPr>
          <p:cNvPr id="133" name="Graphic 1" descr=""/>
          <p:cNvPicPr/>
          <p:nvPr/>
        </p:nvPicPr>
        <p:blipFill>
          <a:blip r:embed="rId2"/>
          <a:stretch/>
        </p:blipFill>
        <p:spPr>
          <a:xfrm>
            <a:off x="11110680" y="266400"/>
            <a:ext cx="914040" cy="122400"/>
          </a:xfrm>
          <a:prstGeom prst="rect">
            <a:avLst/>
          </a:prstGeom>
          <a:ln>
            <a:noFill/>
          </a:ln>
        </p:spPr>
      </p:pic>
      <p:grpSp>
        <p:nvGrpSpPr>
          <p:cNvPr id="134" name="Group 4"/>
          <p:cNvGrpSpPr/>
          <p:nvPr/>
        </p:nvGrpSpPr>
        <p:grpSpPr>
          <a:xfrm>
            <a:off x="-865800" y="6151320"/>
            <a:ext cx="2979000" cy="1412640"/>
            <a:chOff x="-865800" y="6151320"/>
            <a:chExt cx="2979000" cy="1412640"/>
          </a:xfrm>
        </p:grpSpPr>
        <p:sp>
          <p:nvSpPr>
            <p:cNvPr id="135" name="CustomShape 5"/>
            <p:cNvSpPr/>
            <p:nvPr/>
          </p:nvSpPr>
          <p:spPr>
            <a:xfrm>
              <a:off x="-865800" y="6151320"/>
              <a:ext cx="2979000" cy="1412640"/>
            </a:xfrm>
            <a:custGeom>
              <a:avLst/>
              <a:gdLst/>
              <a:ahLst/>
              <a:rect l="l" t="t"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a:ln>
              <a:noFill/>
            </a:ln>
          </p:spPr>
          <p:style>
            <a:lnRef idx="0"/>
            <a:fillRef idx="0"/>
            <a:effectRef idx="0"/>
            <a:fontRef idx="minor"/>
          </p:style>
        </p:sp>
        <p:sp>
          <p:nvSpPr>
            <p:cNvPr id="136" name="CustomShape 6"/>
            <p:cNvSpPr/>
            <p:nvPr/>
          </p:nvSpPr>
          <p:spPr>
            <a:xfrm>
              <a:off x="-619920" y="6189840"/>
              <a:ext cx="2487600" cy="1374120"/>
            </a:xfrm>
            <a:prstGeom prst="rect">
              <a:avLst/>
            </a:prstGeom>
            <a:noFill/>
            <a:ln>
              <a:noFill/>
            </a:ln>
          </p:spPr>
          <p:style>
            <a:lnRef idx="0"/>
            <a:fillRef idx="0"/>
            <a:effectRef idx="0"/>
            <a:fontRef idx="minor"/>
          </p:style>
        </p:sp>
      </p:grpSp>
      <p:grpSp>
        <p:nvGrpSpPr>
          <p:cNvPr id="137" name="Group 7"/>
          <p:cNvGrpSpPr/>
          <p:nvPr/>
        </p:nvGrpSpPr>
        <p:grpSpPr>
          <a:xfrm>
            <a:off x="-615240" y="6453360"/>
            <a:ext cx="3789720" cy="972000"/>
            <a:chOff x="-615240" y="6453360"/>
            <a:chExt cx="3789720" cy="972000"/>
          </a:xfrm>
        </p:grpSpPr>
        <p:sp>
          <p:nvSpPr>
            <p:cNvPr id="138" name="CustomShape 8"/>
            <p:cNvSpPr/>
            <p:nvPr/>
          </p:nvSpPr>
          <p:spPr>
            <a:xfrm>
              <a:off x="-615240" y="6453360"/>
              <a:ext cx="3789720" cy="972000"/>
            </a:xfrm>
            <a:custGeom>
              <a:avLst/>
              <a:gdLst/>
              <a:ahLst/>
              <a:rect l="l" t="t" r="r" b="b"/>
              <a:pathLst>
                <a:path w="2473632" h="698500">
                  <a:moveTo>
                    <a:pt x="2468643" y="363122"/>
                  </a:moveTo>
                  <a:lnTo>
                    <a:pt x="2281585" y="684628"/>
                  </a:lnTo>
                  <a:cubicBezTo>
                    <a:pt x="2276588" y="693216"/>
                    <a:pt x="2267401" y="698500"/>
                    <a:pt x="2257465" y="698500"/>
                  </a:cubicBezTo>
                  <a:lnTo>
                    <a:pt x="216167" y="698500"/>
                  </a:lnTo>
                  <a:cubicBezTo>
                    <a:pt x="206231" y="698500"/>
                    <a:pt x="197044" y="693216"/>
                    <a:pt x="192047" y="684628"/>
                  </a:cubicBezTo>
                  <a:lnTo>
                    <a:pt x="4989" y="363122"/>
                  </a:lnTo>
                  <a:cubicBezTo>
                    <a:pt x="0" y="354547"/>
                    <a:pt x="0" y="343953"/>
                    <a:pt x="4989" y="335378"/>
                  </a:cubicBezTo>
                  <a:lnTo>
                    <a:pt x="192047" y="13872"/>
                  </a:lnTo>
                  <a:cubicBezTo>
                    <a:pt x="197044" y="5284"/>
                    <a:pt x="206231" y="0"/>
                    <a:pt x="216167" y="0"/>
                  </a:cubicBezTo>
                  <a:lnTo>
                    <a:pt x="2257465" y="0"/>
                  </a:lnTo>
                  <a:cubicBezTo>
                    <a:pt x="2267401" y="0"/>
                    <a:pt x="2276588" y="5284"/>
                    <a:pt x="2281585" y="13872"/>
                  </a:cubicBezTo>
                  <a:lnTo>
                    <a:pt x="2468643" y="335378"/>
                  </a:lnTo>
                  <a:cubicBezTo>
                    <a:pt x="2473632" y="343953"/>
                    <a:pt x="2473632" y="354547"/>
                    <a:pt x="2468643" y="363122"/>
                  </a:cubicBezTo>
                  <a:close/>
                </a:path>
              </a:pathLst>
            </a:custGeom>
            <a:solidFill>
              <a:srgbClr val="000b5d"/>
            </a:solidFill>
            <a:ln>
              <a:noFill/>
            </a:ln>
          </p:spPr>
          <p:style>
            <a:lnRef idx="0"/>
            <a:fillRef idx="0"/>
            <a:effectRef idx="0"/>
            <a:fontRef idx="minor"/>
          </p:style>
        </p:sp>
        <p:sp>
          <p:nvSpPr>
            <p:cNvPr id="139" name="CustomShape 9"/>
            <p:cNvSpPr/>
            <p:nvPr/>
          </p:nvSpPr>
          <p:spPr>
            <a:xfrm>
              <a:off x="-444960" y="6479640"/>
              <a:ext cx="3449160" cy="945360"/>
            </a:xfrm>
            <a:prstGeom prst="rect">
              <a:avLst/>
            </a:prstGeom>
            <a:noFill/>
            <a:ln>
              <a:noFill/>
            </a:ln>
          </p:spPr>
          <p:style>
            <a:lnRef idx="0"/>
            <a:fillRef idx="0"/>
            <a:effectRef idx="0"/>
            <a:fontRef idx="minor"/>
          </p:style>
        </p:sp>
      </p:grpSp>
      <p:sp>
        <p:nvSpPr>
          <p:cNvPr id="140" name="PlaceHolder 10"/>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Manrope"/>
              </a:rPr>
              <a:t>Click to edit the title text format</a:t>
            </a:r>
            <a:endParaRPr b="0" lang="en-US" sz="1800" spc="-1" strike="noStrike">
              <a:solidFill>
                <a:srgbClr val="000000"/>
              </a:solidFill>
              <a:latin typeface="Manrope"/>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0" y="0"/>
            <a:ext cx="12191760" cy="6857640"/>
          </a:xfrm>
          <a:custGeom>
            <a:avLst/>
            <a:gdLst/>
            <a:ahLst/>
            <a:rect l="l" t="t" r="r" b="b"/>
            <a:pathLst>
              <a:path w="18288000" h="10287000">
                <a:moveTo>
                  <a:pt x="0" y="0"/>
                </a:moveTo>
                <a:lnTo>
                  <a:pt x="18288000" y="0"/>
                </a:lnTo>
                <a:lnTo>
                  <a:pt x="18288000" y="10287000"/>
                </a:lnTo>
                <a:lnTo>
                  <a:pt x="0" y="10287000"/>
                </a:lnTo>
                <a:lnTo>
                  <a:pt x="0" y="0"/>
                </a:lnTo>
                <a:close/>
              </a:path>
            </a:pathLst>
          </a:custGeom>
          <a:blipFill rotWithShape="0">
            <a:blip r:embed="rId2"/>
            <a:stretch>
              <a:fillRect l="0" t="-96600" r="0" b="-138533"/>
            </a:stretch>
          </a:blipFill>
          <a:ln>
            <a:noFill/>
          </a:ln>
        </p:spPr>
        <p:style>
          <a:lnRef idx="0"/>
          <a:fillRef idx="0"/>
          <a:effectRef idx="0"/>
          <a:fontRef idx="minor"/>
        </p:style>
      </p:sp>
      <p:sp>
        <p:nvSpPr>
          <p:cNvPr id="178" name="PlaceHolder 2"/>
          <p:cNvSpPr>
            <a:spLocks noGrp="1"/>
          </p:cNvSpPr>
          <p:nvPr>
            <p:ph type="body"/>
          </p:nvPr>
        </p:nvSpPr>
        <p:spPr>
          <a:xfrm>
            <a:off x="1717200" y="204840"/>
            <a:ext cx="8172000" cy="4013640"/>
          </a:xfrm>
          <a:prstGeom prst="rect">
            <a:avLst/>
          </a:prstGeom>
        </p:spPr>
        <p:txBody>
          <a:bodyPr lIns="0" rIns="0" tIns="36000" bIns="0">
            <a:spAutoFit/>
          </a:bodyPr>
          <a:p>
            <a:pPr>
              <a:lnSpc>
                <a:spcPct val="90000"/>
              </a:lnSpc>
              <a:spcBef>
                <a:spcPts val="1001"/>
              </a:spcBef>
            </a:pPr>
            <a:r>
              <a:rPr b="1" lang="en-US" sz="2400" spc="-1" strike="noStrike">
                <a:solidFill>
                  <a:srgbClr val="9deef6"/>
                </a:solidFill>
                <a:latin typeface="Manrope"/>
                <a:ea typeface="Helvetica Neue"/>
              </a:rPr>
              <a:t>Deck Title/Main Idea</a:t>
            </a:r>
            <a:endParaRPr b="0" lang="en-US" sz="2400" spc="-1" strike="noStrike">
              <a:solidFill>
                <a:srgbClr val="000000"/>
              </a:solidFill>
              <a:latin typeface="Manrope"/>
            </a:endParaRPr>
          </a:p>
        </p:txBody>
      </p:sp>
      <p:pic>
        <p:nvPicPr>
          <p:cNvPr id="179" name="Picture 14" descr=""/>
          <p:cNvPicPr/>
          <p:nvPr/>
        </p:nvPicPr>
        <p:blipFill>
          <a:blip r:embed="rId3"/>
          <a:stretch/>
        </p:blipFill>
        <p:spPr>
          <a:xfrm>
            <a:off x="48240" y="-88560"/>
            <a:ext cx="1196640" cy="754200"/>
          </a:xfrm>
          <a:prstGeom prst="rect">
            <a:avLst/>
          </a:prstGeom>
          <a:ln>
            <a:noFill/>
          </a:ln>
        </p:spPr>
      </p:pic>
      <p:pic>
        <p:nvPicPr>
          <p:cNvPr id="180" name="Graphic 16" descr=""/>
          <p:cNvPicPr/>
          <p:nvPr/>
        </p:nvPicPr>
        <p:blipFill>
          <a:blip r:embed="rId4"/>
          <a:stretch/>
        </p:blipFill>
        <p:spPr>
          <a:xfrm>
            <a:off x="11110680" y="266400"/>
            <a:ext cx="914040" cy="122400"/>
          </a:xfrm>
          <a:prstGeom prst="rect">
            <a:avLst/>
          </a:prstGeom>
          <a:ln>
            <a:noFill/>
          </a:ln>
        </p:spPr>
      </p:pic>
      <p:sp>
        <p:nvSpPr>
          <p:cNvPr id="181" name="CustomShape 3"/>
          <p:cNvSpPr/>
          <p:nvPr/>
        </p:nvSpPr>
        <p:spPr>
          <a:xfrm>
            <a:off x="-1707120" y="1750680"/>
            <a:ext cx="3423960" cy="3427200"/>
          </a:xfrm>
          <a:custGeom>
            <a:avLst/>
            <a:gdLst/>
            <a:ahLst/>
            <a:rect l="l" t="t" r="r" b="b"/>
            <a:pathLst>
              <a:path w="4182770" h="4114800">
                <a:moveTo>
                  <a:pt x="0" y="0"/>
                </a:moveTo>
                <a:lnTo>
                  <a:pt x="4182770" y="0"/>
                </a:lnTo>
                <a:lnTo>
                  <a:pt x="4182770" y="4114800"/>
                </a:lnTo>
                <a:lnTo>
                  <a:pt x="0" y="4114800"/>
                </a:lnTo>
                <a:lnTo>
                  <a:pt x="0" y="0"/>
                </a:lnTo>
                <a:close/>
              </a:path>
            </a:pathLst>
          </a:custGeom>
          <a:blipFill rotWithShape="0">
            <a:blip r:embed="rId5"/>
            <a:stretch>
              <a:fillRect/>
            </a:stretch>
          </a:blipFill>
          <a:ln>
            <a:noFill/>
          </a:ln>
        </p:spPr>
        <p:style>
          <a:lnRef idx="0"/>
          <a:fillRef idx="0"/>
          <a:effectRef idx="0"/>
          <a:fontRef idx="minor"/>
        </p:style>
      </p:sp>
      <p:sp>
        <p:nvSpPr>
          <p:cNvPr id="182" name="CustomShape 4"/>
          <p:cNvSpPr/>
          <p:nvPr/>
        </p:nvSpPr>
        <p:spPr>
          <a:xfrm>
            <a:off x="10185480" y="4251600"/>
            <a:ext cx="2006280" cy="2606040"/>
          </a:xfrm>
          <a:custGeom>
            <a:avLst/>
            <a:gdLst/>
            <a:ahLst/>
            <a:rect l="l" t="t" r="r" b="b"/>
            <a:pathLst>
              <a:path w="3286381" h="3866910">
                <a:moveTo>
                  <a:pt x="0" y="0"/>
                </a:moveTo>
                <a:lnTo>
                  <a:pt x="3286381" y="0"/>
                </a:lnTo>
                <a:lnTo>
                  <a:pt x="3286381" y="3866909"/>
                </a:lnTo>
                <a:lnTo>
                  <a:pt x="0" y="3866909"/>
                </a:lnTo>
                <a:lnTo>
                  <a:pt x="0" y="0"/>
                </a:lnTo>
                <a:close/>
              </a:path>
            </a:pathLst>
          </a:custGeom>
          <a:blipFill rotWithShape="0">
            <a:blip r:embed="rId6"/>
            <a:stretch>
              <a:fillRect/>
            </a:stretch>
          </a:blipFill>
          <a:ln>
            <a:noFill/>
          </a:ln>
        </p:spPr>
        <p:style>
          <a:lnRef idx="0"/>
          <a:fillRef idx="0"/>
          <a:effectRef idx="0"/>
          <a:fontRef idx="minor"/>
        </p:style>
      </p:sp>
      <p:sp>
        <p:nvSpPr>
          <p:cNvPr id="183"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Manrope"/>
              </a:rPr>
              <a:t>Click to edit the title text format</a:t>
            </a:r>
            <a:endParaRPr b="0" lang="en-US" sz="1800" spc="-1" strike="noStrike">
              <a:solidFill>
                <a:srgbClr val="000000"/>
              </a:solidFill>
              <a:latin typeface="Manrope"/>
            </a:endParaRPr>
          </a:p>
        </p:txBody>
      </p:sp>
    </p:spTree>
  </p:cSld>
  <p:clrMap bg1="lt1" bg2="lt2" tx1="dk1" tx2="dk2" accent1="accent1" accent2="accent2" accent3="accent3" accent4="accent4" accent5="accent5" accent6="accent6" hlink="hlink" folHlink="folHlink"/>
  <p:sldLayoutIdLst>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7125e"/>
        </a:solidFill>
      </p:bgPr>
    </p:bg>
    <p:spTree>
      <p:nvGrpSpPr>
        <p:cNvPr id="1" name=""/>
        <p:cNvGrpSpPr/>
        <p:nvPr/>
      </p:nvGrpSpPr>
      <p:grpSpPr>
        <a:xfrm>
          <a:off x="0" y="0"/>
          <a:ext cx="0" cy="0"/>
          <a:chOff x="0" y="0"/>
          <a:chExt cx="0" cy="0"/>
        </a:xfrm>
      </p:grpSpPr>
      <p:sp>
        <p:nvSpPr>
          <p:cNvPr id="220" name="PlaceHolder 1"/>
          <p:cNvSpPr>
            <a:spLocks noGrp="1"/>
          </p:cNvSpPr>
          <p:nvPr>
            <p:ph type="title"/>
          </p:nvPr>
        </p:nvSpPr>
        <p:spPr>
          <a:xfrm>
            <a:off x="822960" y="2091600"/>
            <a:ext cx="4884480" cy="1145160"/>
          </a:xfrm>
          <a:prstGeom prst="rect">
            <a:avLst/>
          </a:prstGeom>
        </p:spPr>
        <p:txBody>
          <a:bodyPr lIns="0" rIns="0" tIns="0" bIns="0">
            <a:spAutoFit/>
          </a:bodyPr>
          <a:p>
            <a:pPr>
              <a:lnSpc>
                <a:spcPct val="90000"/>
              </a:lnSpc>
            </a:pPr>
            <a:r>
              <a:rPr b="0" lang="en-US" sz="4500" spc="-1" strike="noStrike">
                <a:solidFill>
                  <a:srgbClr val="ffffff"/>
                </a:solidFill>
                <a:latin typeface="Manrope Light"/>
                <a:ea typeface="Helvetica Neue Medium"/>
              </a:rPr>
              <a:t>Thank You</a:t>
            </a:r>
            <a:endParaRPr b="0" lang="en-US" sz="4500" spc="-1" strike="noStrike">
              <a:solidFill>
                <a:srgbClr val="000000"/>
              </a:solidFill>
              <a:latin typeface="Manrope"/>
            </a:endParaRPr>
          </a:p>
        </p:txBody>
      </p:sp>
      <p:pic>
        <p:nvPicPr>
          <p:cNvPr id="221" name="Graphic 5" descr=""/>
          <p:cNvPicPr/>
          <p:nvPr/>
        </p:nvPicPr>
        <p:blipFill>
          <a:blip r:embed="rId2">
            <a:lum bright="100000"/>
          </a:blip>
          <a:stretch/>
        </p:blipFill>
        <p:spPr>
          <a:xfrm>
            <a:off x="822960" y="5470920"/>
            <a:ext cx="1414080" cy="189360"/>
          </a:xfrm>
          <a:prstGeom prst="rect">
            <a:avLst/>
          </a:prstGeom>
          <a:ln>
            <a:noFill/>
          </a:ln>
        </p:spPr>
      </p:pic>
      <p:sp>
        <p:nvSpPr>
          <p:cNvPr id="22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Manrope"/>
              </a:rPr>
              <a:t>Click to edit the outline text format</a:t>
            </a:r>
            <a:endParaRPr b="0" lang="en-US" sz="1400" spc="-1" strike="noStrike">
              <a:solidFill>
                <a:srgbClr val="000000"/>
              </a:solidFill>
              <a:latin typeface="Manrope"/>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Manrope"/>
              </a:rPr>
              <a:t>Second Outline Level</a:t>
            </a:r>
            <a:endParaRPr b="0" lang="en-US" sz="1400" spc="-1" strike="noStrike">
              <a:solidFill>
                <a:srgbClr val="000000"/>
              </a:solidFill>
              <a:latin typeface="Manrope"/>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Manrope"/>
              </a:rPr>
              <a:t>Third Outline Level</a:t>
            </a:r>
            <a:endParaRPr b="0" lang="en-US" sz="1400" spc="-1" strike="noStrike">
              <a:solidFill>
                <a:srgbClr val="000000"/>
              </a:solidFill>
              <a:latin typeface="Manrope"/>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Manrope"/>
              </a:rPr>
              <a:t>Fourth Outline Level</a:t>
            </a:r>
            <a:endParaRPr b="0" lang="en-US" sz="1400" spc="-1" strike="noStrike">
              <a:solidFill>
                <a:srgbClr val="000000"/>
              </a:solidFill>
              <a:latin typeface="Manrope"/>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Manrope"/>
              </a:rPr>
              <a:t>Fifth Outline Level</a:t>
            </a:r>
            <a:endParaRPr b="0" lang="en-US" sz="2000" spc="-1" strike="noStrike">
              <a:solidFill>
                <a:srgbClr val="000000"/>
              </a:solidFill>
              <a:latin typeface="Manrope"/>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Manrope"/>
              </a:rPr>
              <a:t>Sixth Outline Level</a:t>
            </a:r>
            <a:endParaRPr b="0" lang="en-US" sz="2000" spc="-1" strike="noStrike">
              <a:solidFill>
                <a:srgbClr val="000000"/>
              </a:solidFill>
              <a:latin typeface="Manrope"/>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Manrope"/>
              </a:rPr>
              <a:t>Seventh Outline Level</a:t>
            </a:r>
            <a:endParaRPr b="0" lang="en-US" sz="2000" spc="-1" strike="noStrike">
              <a:solidFill>
                <a:srgbClr val="000000"/>
              </a:solidFill>
              <a:latin typeface="Manrope"/>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flipH="1">
            <a:off x="0" y="27000"/>
            <a:ext cx="12191760" cy="6857640"/>
          </a:xfrm>
          <a:custGeom>
            <a:avLst/>
            <a:gdLst/>
            <a:ahLst/>
            <a:rect l="l" t="t" r="r" b="b"/>
            <a:pathLst>
              <a:path w="18288000" h="10287000">
                <a:moveTo>
                  <a:pt x="18288000" y="0"/>
                </a:moveTo>
                <a:lnTo>
                  <a:pt x="0" y="0"/>
                </a:lnTo>
                <a:lnTo>
                  <a:pt x="0" y="10287000"/>
                </a:lnTo>
                <a:lnTo>
                  <a:pt x="18288000" y="10287000"/>
                </a:lnTo>
                <a:lnTo>
                  <a:pt x="18288000" y="0"/>
                </a:lnTo>
                <a:close/>
              </a:path>
            </a:pathLst>
          </a:custGeom>
          <a:blipFill rotWithShape="0">
            <a:blip r:embed="rId1"/>
            <a:stretch>
              <a:fillRect l="-26370" t="-46257" r="-7175" b="-11916"/>
            </a:stretch>
          </a:blipFill>
          <a:ln>
            <a:noFill/>
          </a:ln>
        </p:spPr>
        <p:style>
          <a:lnRef idx="0"/>
          <a:fillRef idx="0"/>
          <a:effectRef idx="0"/>
          <a:fontRef idx="minor"/>
        </p:style>
      </p:sp>
      <p:sp>
        <p:nvSpPr>
          <p:cNvPr id="260" name="Line 2"/>
          <p:cNvSpPr/>
          <p:nvPr/>
        </p:nvSpPr>
        <p:spPr>
          <a:xfrm>
            <a:off x="3749400" y="525600"/>
            <a:ext cx="8803800" cy="0"/>
          </a:xfrm>
          <a:prstGeom prst="line">
            <a:avLst/>
          </a:prstGeom>
          <a:ln w="38160">
            <a:solidFill>
              <a:srgbClr val="ffffff"/>
            </a:solidFill>
            <a:round/>
          </a:ln>
        </p:spPr>
        <p:style>
          <a:lnRef idx="0"/>
          <a:fillRef idx="0"/>
          <a:effectRef idx="0"/>
          <a:fontRef idx="minor"/>
        </p:style>
      </p:sp>
      <p:sp>
        <p:nvSpPr>
          <p:cNvPr id="261" name="Line 3"/>
          <p:cNvSpPr/>
          <p:nvPr/>
        </p:nvSpPr>
        <p:spPr>
          <a:xfrm>
            <a:off x="-264960" y="6276240"/>
            <a:ext cx="8646840" cy="0"/>
          </a:xfrm>
          <a:prstGeom prst="line">
            <a:avLst/>
          </a:prstGeom>
          <a:ln w="38160">
            <a:solidFill>
              <a:srgbClr val="ffffff"/>
            </a:solidFill>
            <a:round/>
          </a:ln>
        </p:spPr>
        <p:style>
          <a:lnRef idx="0"/>
          <a:fillRef idx="0"/>
          <a:effectRef idx="0"/>
          <a:fontRef idx="minor"/>
        </p:style>
      </p:sp>
      <p:sp>
        <p:nvSpPr>
          <p:cNvPr id="262" name="CustomShape 4"/>
          <p:cNvSpPr/>
          <p:nvPr/>
        </p:nvSpPr>
        <p:spPr>
          <a:xfrm>
            <a:off x="1979280" y="493560"/>
            <a:ext cx="1769760" cy="260640"/>
          </a:xfrm>
          <a:custGeom>
            <a:avLst/>
            <a:gdLst/>
            <a:ahLst/>
            <a:rect l="l" t="t" r="r" b="b"/>
            <a:pathLst>
              <a:path w="2655293" h="391656">
                <a:moveTo>
                  <a:pt x="0" y="0"/>
                </a:moveTo>
                <a:lnTo>
                  <a:pt x="2655293" y="0"/>
                </a:lnTo>
                <a:lnTo>
                  <a:pt x="2655293" y="391656"/>
                </a:lnTo>
                <a:lnTo>
                  <a:pt x="0" y="391656"/>
                </a:lnTo>
                <a:lnTo>
                  <a:pt x="0" y="0"/>
                </a:lnTo>
                <a:close/>
              </a:path>
            </a:pathLst>
          </a:custGeom>
          <a:blipFill rotWithShape="0">
            <a:blip r:embed="rId2"/>
            <a:stretch>
              <a:fillRect/>
            </a:stretch>
          </a:blipFill>
          <a:ln>
            <a:noFill/>
          </a:ln>
        </p:spPr>
        <p:style>
          <a:lnRef idx="0"/>
          <a:fillRef idx="0"/>
          <a:effectRef idx="0"/>
          <a:fontRef idx="minor"/>
        </p:style>
      </p:sp>
      <p:sp>
        <p:nvSpPr>
          <p:cNvPr id="263" name="CustomShape 5"/>
          <p:cNvSpPr/>
          <p:nvPr/>
        </p:nvSpPr>
        <p:spPr>
          <a:xfrm>
            <a:off x="8375400" y="6079680"/>
            <a:ext cx="1769760" cy="260640"/>
          </a:xfrm>
          <a:custGeom>
            <a:avLst/>
            <a:gdLst/>
            <a:ahLst/>
            <a:rect l="l" t="t" r="r" b="b"/>
            <a:pathLst>
              <a:path w="2655293" h="391656">
                <a:moveTo>
                  <a:pt x="0" y="0"/>
                </a:moveTo>
                <a:lnTo>
                  <a:pt x="2655294" y="0"/>
                </a:lnTo>
                <a:lnTo>
                  <a:pt x="2655294" y="391656"/>
                </a:lnTo>
                <a:lnTo>
                  <a:pt x="0" y="391656"/>
                </a:lnTo>
                <a:lnTo>
                  <a:pt x="0" y="0"/>
                </a:lnTo>
                <a:close/>
              </a:path>
            </a:pathLst>
          </a:custGeom>
          <a:blipFill rotWithShape="0">
            <a:blip r:embed="rId3"/>
            <a:stretch>
              <a:fillRect/>
            </a:stretch>
          </a:blipFill>
          <a:ln>
            <a:noFill/>
          </a:ln>
        </p:spPr>
        <p:style>
          <a:lnRef idx="0"/>
          <a:fillRef idx="0"/>
          <a:effectRef idx="0"/>
          <a:fontRef idx="minor"/>
        </p:style>
      </p:sp>
      <p:grpSp>
        <p:nvGrpSpPr>
          <p:cNvPr id="264" name="Group 6"/>
          <p:cNvGrpSpPr/>
          <p:nvPr/>
        </p:nvGrpSpPr>
        <p:grpSpPr>
          <a:xfrm>
            <a:off x="626760" y="2912760"/>
            <a:ext cx="10571760" cy="2843640"/>
            <a:chOff x="626760" y="2912760"/>
            <a:chExt cx="10571760" cy="2843640"/>
          </a:xfrm>
        </p:grpSpPr>
        <p:sp>
          <p:nvSpPr>
            <p:cNvPr id="265" name="CustomShape 7"/>
            <p:cNvSpPr/>
            <p:nvPr/>
          </p:nvSpPr>
          <p:spPr>
            <a:xfrm>
              <a:off x="626760" y="2912760"/>
              <a:ext cx="10571760" cy="1462680"/>
            </a:xfrm>
            <a:prstGeom prst="rect">
              <a:avLst/>
            </a:prstGeom>
            <a:noFill/>
            <a:ln>
              <a:noFill/>
            </a:ln>
          </p:spPr>
          <p:style>
            <a:lnRef idx="0"/>
            <a:fillRef idx="0"/>
            <a:effectRef idx="0"/>
            <a:fontRef idx="minor"/>
          </p:style>
          <p:txBody>
            <a:bodyPr wrap="none" lIns="0" rIns="0" tIns="0" bIns="0">
              <a:spAutoFit/>
            </a:bodyPr>
            <a:p>
              <a:pPr algn="ctr">
                <a:lnSpc>
                  <a:spcPct val="100000"/>
                </a:lnSpc>
              </a:pPr>
              <a:r>
                <a:rPr b="1" lang="en-US" sz="4800" spc="-1" strike="noStrike">
                  <a:solidFill>
                    <a:srgbClr val="ffffff"/>
                  </a:solidFill>
                  <a:latin typeface="Manrope"/>
                  <a:ea typeface="Helvetica Neue"/>
                </a:rPr>
                <a:t>QuantumPirates_Velammal_Inst</a:t>
              </a:r>
              <a:endParaRPr b="0" lang="en-US" sz="4800" spc="-1" strike="noStrike">
                <a:latin typeface="Arial"/>
              </a:endParaRPr>
            </a:p>
            <a:p>
              <a:pPr algn="ctr">
                <a:lnSpc>
                  <a:spcPct val="100000"/>
                </a:lnSpc>
              </a:pPr>
              <a:endParaRPr b="0" lang="en-US" sz="4800" spc="-1" strike="noStrike">
                <a:latin typeface="Arial"/>
              </a:endParaRPr>
            </a:p>
          </p:txBody>
        </p:sp>
        <p:sp>
          <p:nvSpPr>
            <p:cNvPr id="266" name="CustomShape 8"/>
            <p:cNvSpPr/>
            <p:nvPr/>
          </p:nvSpPr>
          <p:spPr>
            <a:xfrm>
              <a:off x="2702880" y="4293720"/>
              <a:ext cx="6328440" cy="1462680"/>
            </a:xfrm>
            <a:prstGeom prst="rect">
              <a:avLst/>
            </a:prstGeom>
            <a:noFill/>
            <a:ln>
              <a:noFill/>
            </a:ln>
          </p:spPr>
          <p:style>
            <a:lnRef idx="0"/>
            <a:fillRef idx="0"/>
            <a:effectRef idx="0"/>
            <a:fontRef idx="minor"/>
          </p:style>
          <p:txBody>
            <a:bodyPr lIns="0" rIns="0" tIns="0" bIns="0">
              <a:spAutoFit/>
            </a:bodyPr>
            <a:p>
              <a:pPr algn="ctr">
                <a:lnSpc>
                  <a:spcPct val="100000"/>
                </a:lnSpc>
              </a:pPr>
              <a:r>
                <a:rPr b="0" i="1" lang="en-US" sz="3200" spc="-1" strike="noStrike">
                  <a:solidFill>
                    <a:srgbClr val="ffffff"/>
                  </a:solidFill>
                  <a:latin typeface="Manrope"/>
                  <a:ea typeface="Helvetica Neue"/>
                </a:rPr>
                <a:t>"Unlock Potential with Precision Assessments"</a:t>
              </a:r>
              <a:endParaRPr b="0" lang="en-US" sz="3200" spc="-1" strike="noStrike">
                <a:latin typeface="Arial"/>
              </a:endParaRPr>
            </a:p>
            <a:p>
              <a:pPr algn="ctr">
                <a:lnSpc>
                  <a:spcPct val="100000"/>
                </a:lnSpc>
              </a:pPr>
              <a:endParaRPr b="0" lang="en-US" sz="3200" spc="-1" strike="noStrike">
                <a:latin typeface="Arial"/>
              </a:endParaRPr>
            </a:p>
          </p:txBody>
        </p:sp>
      </p:grpSp>
      <p:grpSp>
        <p:nvGrpSpPr>
          <p:cNvPr id="267" name="Group 9"/>
          <p:cNvGrpSpPr/>
          <p:nvPr/>
        </p:nvGrpSpPr>
        <p:grpSpPr>
          <a:xfrm>
            <a:off x="1230120" y="1613160"/>
            <a:ext cx="9361440" cy="1524600"/>
            <a:chOff x="1230120" y="1613160"/>
            <a:chExt cx="9361440" cy="1524600"/>
          </a:xfrm>
        </p:grpSpPr>
        <p:sp>
          <p:nvSpPr>
            <p:cNvPr id="268" name="CustomShape 10"/>
            <p:cNvSpPr/>
            <p:nvPr/>
          </p:nvSpPr>
          <p:spPr>
            <a:xfrm>
              <a:off x="1230120" y="1613160"/>
              <a:ext cx="9361440" cy="609840"/>
            </a:xfrm>
            <a:prstGeom prst="rect">
              <a:avLst/>
            </a:prstGeom>
            <a:noFill/>
            <a:ln>
              <a:noFill/>
            </a:ln>
          </p:spPr>
          <p:style>
            <a:lnRef idx="0"/>
            <a:fillRef idx="0"/>
            <a:effectRef idx="0"/>
            <a:fontRef idx="minor"/>
          </p:style>
          <p:txBody>
            <a:bodyPr wrap="none" lIns="0" rIns="0" tIns="0" bIns="0">
              <a:spAutoFit/>
            </a:bodyPr>
            <a:p>
              <a:pPr algn="ctr">
                <a:lnSpc>
                  <a:spcPct val="100000"/>
                </a:lnSpc>
              </a:pPr>
              <a:r>
                <a:rPr b="1" lang="en-US" sz="4000" spc="-1" strike="noStrike">
                  <a:solidFill>
                    <a:srgbClr val="9deef6"/>
                  </a:solidFill>
                  <a:latin typeface="Manrope"/>
                  <a:ea typeface="Helvetica Neue"/>
                </a:rPr>
                <a:t>Hexaware CODE&amp;RISE PROGRAM</a:t>
              </a:r>
              <a:endParaRPr b="0" lang="en-US" sz="4000" spc="-1" strike="noStrike">
                <a:latin typeface="Arial"/>
              </a:endParaRPr>
            </a:p>
          </p:txBody>
        </p:sp>
        <p:sp>
          <p:nvSpPr>
            <p:cNvPr id="269" name="CustomShape 11"/>
            <p:cNvSpPr/>
            <p:nvPr/>
          </p:nvSpPr>
          <p:spPr>
            <a:xfrm>
              <a:off x="2746440" y="2645640"/>
              <a:ext cx="6328440" cy="492120"/>
            </a:xfrm>
            <a:prstGeom prst="rect">
              <a:avLst/>
            </a:prstGeom>
            <a:noFill/>
            <a:ln>
              <a:noFill/>
            </a:ln>
          </p:spPr>
          <p:style>
            <a:lnRef idx="0"/>
            <a:fillRef idx="0"/>
            <a:effectRef idx="0"/>
            <a:fontRef idx="minor"/>
          </p:style>
        </p:sp>
      </p:grpSp>
      <p:sp>
        <p:nvSpPr>
          <p:cNvPr id="270" name="CustomShape 12"/>
          <p:cNvSpPr/>
          <p:nvPr/>
        </p:nvSpPr>
        <p:spPr>
          <a:xfrm>
            <a:off x="-593280" y="1220760"/>
            <a:ext cx="4182480" cy="4114440"/>
          </a:xfrm>
          <a:custGeom>
            <a:avLst/>
            <a:gdLst/>
            <a:ahLst/>
            <a:rect l="l" t="t" r="r" b="b"/>
            <a:pathLst>
              <a:path w="4182770" h="4114800">
                <a:moveTo>
                  <a:pt x="0" y="0"/>
                </a:moveTo>
                <a:lnTo>
                  <a:pt x="4182770" y="0"/>
                </a:lnTo>
                <a:lnTo>
                  <a:pt x="4182770" y="4114800"/>
                </a:lnTo>
                <a:lnTo>
                  <a:pt x="0" y="4114800"/>
                </a:lnTo>
                <a:lnTo>
                  <a:pt x="0" y="0"/>
                </a:lnTo>
                <a:close/>
              </a:path>
            </a:pathLst>
          </a:custGeom>
          <a:blipFill rotWithShape="0">
            <a:blip r:embed="rId4"/>
            <a:stretch>
              <a:fillRect/>
            </a:stretch>
          </a:blipFill>
          <a:ln>
            <a:noFill/>
          </a:ln>
        </p:spPr>
        <p:style>
          <a:lnRef idx="0"/>
          <a:fillRef idx="0"/>
          <a:effectRef idx="0"/>
          <a:fontRef idx="minor"/>
        </p:style>
      </p:sp>
      <p:pic>
        <p:nvPicPr>
          <p:cNvPr id="271" name="Graphic 32" descr=""/>
          <p:cNvPicPr/>
          <p:nvPr/>
        </p:nvPicPr>
        <p:blipFill>
          <a:blip r:embed="rId5"/>
          <a:stretch/>
        </p:blipFill>
        <p:spPr>
          <a:xfrm>
            <a:off x="11110680" y="266400"/>
            <a:ext cx="914040" cy="1224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2149200" y="153720"/>
            <a:ext cx="817200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9deef6"/>
                </a:solidFill>
                <a:latin typeface="Manrope"/>
                <a:ea typeface="Helvetica Neue"/>
              </a:rPr>
              <a:t>Innovation and Creativity</a:t>
            </a:r>
            <a:endParaRPr b="0" lang="en-US" sz="2400" spc="-1" strike="noStrike">
              <a:solidFill>
                <a:srgbClr val="000000"/>
              </a:solidFill>
              <a:latin typeface="Manrope"/>
            </a:endParaRPr>
          </a:p>
        </p:txBody>
      </p:sp>
      <p:sp>
        <p:nvSpPr>
          <p:cNvPr id="313" name="CustomShape 2"/>
          <p:cNvSpPr/>
          <p:nvPr/>
        </p:nvSpPr>
        <p:spPr>
          <a:xfrm>
            <a:off x="2044080" y="555120"/>
            <a:ext cx="7812360" cy="6287760"/>
          </a:xfrm>
          <a:prstGeom prst="rect">
            <a:avLst/>
          </a:prstGeom>
          <a:noFill/>
          <a:ln>
            <a:noFill/>
          </a:ln>
        </p:spPr>
        <p:style>
          <a:lnRef idx="0"/>
          <a:fillRef idx="0"/>
          <a:effectRef idx="0"/>
          <a:fontRef idx="minor"/>
        </p:style>
        <p:txBody>
          <a:bodyPr lIns="90000" rIns="90000" tIns="45000" bIns="45000">
            <a:spAutoFit/>
          </a:bodyPr>
          <a:p>
            <a:pPr marL="12600">
              <a:lnSpc>
                <a:spcPct val="100000"/>
              </a:lnSpc>
              <a:spcBef>
                <a:spcPts val="408"/>
              </a:spcBef>
            </a:pPr>
            <a:r>
              <a:rPr b="0" lang="en-US" sz="1800" spc="-1" strike="noStrike">
                <a:solidFill>
                  <a:srgbClr val="ffffff"/>
                </a:solidFill>
                <a:latin typeface="Times New Roman"/>
                <a:ea typeface="Helvetica Neue"/>
              </a:rPr>
              <a:t> </a:t>
            </a:r>
            <a:r>
              <a:rPr b="0" lang="en-US" sz="1600" spc="-197" strike="noStrike">
                <a:solidFill>
                  <a:srgbClr val="ffffff"/>
                </a:solidFill>
                <a:latin typeface="Times New Roman"/>
                <a:ea typeface="Helvetica Neue"/>
              </a:rPr>
              <a:t>1.</a:t>
            </a:r>
            <a:r>
              <a:rPr b="0" lang="en-US" sz="1600" spc="-17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Adaptive</a:t>
            </a:r>
            <a:r>
              <a:rPr b="0" lang="en-US" sz="1600" spc="-165"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Question</a:t>
            </a:r>
            <a:r>
              <a:rPr b="0" lang="en-US" sz="1600" spc="-165"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Generation:</a:t>
            </a:r>
            <a:endParaRPr b="0" lang="en-US" sz="1600" spc="-1" strike="noStrike">
              <a:latin typeface="Arial"/>
            </a:endParaRPr>
          </a:p>
          <a:p>
            <a:pPr marL="348480">
              <a:lnSpc>
                <a:spcPct val="116000"/>
              </a:lnSpc>
              <a:spcBef>
                <a:spcPts val="6"/>
              </a:spcBef>
            </a:pPr>
            <a:r>
              <a:rPr b="0" lang="en-US" sz="1600" spc="-35" strike="noStrike">
                <a:solidFill>
                  <a:srgbClr val="ffffff"/>
                </a:solidFill>
                <a:latin typeface="Times New Roman"/>
                <a:ea typeface="Helvetica Neue"/>
              </a:rPr>
              <a:t>Innovation:</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Utilizes</a:t>
            </a:r>
            <a:r>
              <a:rPr b="0" lang="en-US" sz="1600" spc="-114" strike="noStrike">
                <a:solidFill>
                  <a:srgbClr val="ffffff"/>
                </a:solidFill>
                <a:latin typeface="Times New Roman"/>
                <a:ea typeface="Helvetica Neue"/>
              </a:rPr>
              <a:t> </a:t>
            </a:r>
            <a:r>
              <a:rPr b="0" lang="en-US" sz="1600" spc="-32" strike="noStrike">
                <a:solidFill>
                  <a:srgbClr val="ffffff"/>
                </a:solidFill>
                <a:latin typeface="Times New Roman"/>
                <a:ea typeface="Helvetica Neue"/>
              </a:rPr>
              <a:t>advanced</a:t>
            </a:r>
            <a:r>
              <a:rPr b="0" lang="en-US" sz="1600" spc="-114"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Generative</a:t>
            </a:r>
            <a:r>
              <a:rPr b="0" lang="en-US" sz="1600" spc="-114" strike="noStrike">
                <a:solidFill>
                  <a:srgbClr val="ffffff"/>
                </a:solidFill>
                <a:latin typeface="Times New Roman"/>
                <a:ea typeface="Helvetica Neue"/>
              </a:rPr>
              <a:t> </a:t>
            </a:r>
            <a:r>
              <a:rPr b="0" lang="en-US" sz="1600" spc="-97" strike="noStrike">
                <a:solidFill>
                  <a:srgbClr val="ffffff"/>
                </a:solidFill>
                <a:latin typeface="Times New Roman"/>
                <a:ea typeface="Helvetica Neue"/>
              </a:rPr>
              <a:t>AI</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models</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like</a:t>
            </a:r>
            <a:r>
              <a:rPr b="0" lang="en-US" sz="1600" spc="-114"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GPT-</a:t>
            </a:r>
            <a:r>
              <a:rPr b="0" lang="en-US" sz="1600" spc="89" strike="noStrike">
                <a:solidFill>
                  <a:srgbClr val="ffffff"/>
                </a:solidFill>
                <a:latin typeface="Times New Roman"/>
                <a:ea typeface="Helvetica Neue"/>
              </a:rPr>
              <a:t>4</a:t>
            </a:r>
            <a:r>
              <a:rPr b="0" lang="en-US" sz="1600" spc="-114"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111" strike="noStrike">
                <a:solidFill>
                  <a:srgbClr val="ffffff"/>
                </a:solidFill>
                <a:latin typeface="Times New Roman"/>
                <a:ea typeface="Helvetica Neue"/>
              </a:rPr>
              <a:t> </a:t>
            </a:r>
            <a:r>
              <a:rPr b="0" lang="en-US" sz="1600" spc="-80" strike="noStrike">
                <a:solidFill>
                  <a:srgbClr val="ffffff"/>
                </a:solidFill>
                <a:latin typeface="Times New Roman"/>
                <a:ea typeface="Helvetica Neue"/>
              </a:rPr>
              <a:t>T5</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a:t>
            </a:r>
            <a:r>
              <a:rPr b="0" lang="en-US" sz="1600" spc="-114"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automatically </a:t>
            </a:r>
            <a:r>
              <a:rPr b="0" lang="en-US" sz="1600" spc="-1" strike="noStrike">
                <a:solidFill>
                  <a:srgbClr val="ffffff"/>
                </a:solidFill>
                <a:latin typeface="Times New Roman"/>
                <a:ea typeface="Helvetica Neue"/>
              </a:rPr>
              <a:t>create</a:t>
            </a:r>
            <a:r>
              <a:rPr b="0" lang="en-US" sz="1600" spc="-15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diverse</a:t>
            </a:r>
            <a:r>
              <a:rPr b="0" lang="en-US" sz="1600" spc="-151"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15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contextually</a:t>
            </a:r>
            <a:r>
              <a:rPr b="0" lang="en-US" sz="1600" spc="-15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relevant</a:t>
            </a:r>
            <a:r>
              <a:rPr b="0" lang="en-US" sz="1600" spc="-15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questions.</a:t>
            </a:r>
            <a:r>
              <a:rPr b="0" lang="en-US" sz="1600" spc="-145"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This</a:t>
            </a:r>
            <a:r>
              <a:rPr b="0" lang="en-US" sz="1600" spc="-15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ensures</a:t>
            </a:r>
            <a:r>
              <a:rPr b="0" lang="en-US" sz="1600" spc="-151" strike="noStrike">
                <a:solidFill>
                  <a:srgbClr val="ffffff"/>
                </a:solidFill>
                <a:latin typeface="Times New Roman"/>
                <a:ea typeface="Helvetica Neue"/>
              </a:rPr>
              <a:t> </a:t>
            </a:r>
            <a:r>
              <a:rPr b="0" lang="en-US" sz="1600" spc="-52" strike="noStrike">
                <a:solidFill>
                  <a:srgbClr val="ffffff"/>
                </a:solidFill>
                <a:latin typeface="Times New Roman"/>
                <a:ea typeface="Helvetica Neue"/>
              </a:rPr>
              <a:t>a</a:t>
            </a:r>
            <a:r>
              <a:rPr b="0" lang="en-US" sz="1600" spc="-15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wide</a:t>
            </a:r>
            <a:r>
              <a:rPr b="0" lang="en-US" sz="1600" spc="-15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variety</a:t>
            </a:r>
            <a:r>
              <a:rPr b="0" lang="en-US" sz="1600" spc="-145" strike="noStrike">
                <a:solidFill>
                  <a:srgbClr val="ffffff"/>
                </a:solidFill>
                <a:latin typeface="Times New Roman"/>
                <a:ea typeface="Helvetica Neue"/>
              </a:rPr>
              <a:t> </a:t>
            </a:r>
            <a:r>
              <a:rPr b="0" lang="en-US" sz="1600" spc="-26" strike="noStrike">
                <a:solidFill>
                  <a:srgbClr val="ffffff"/>
                </a:solidFill>
                <a:latin typeface="Times New Roman"/>
                <a:ea typeface="Helvetica Neue"/>
              </a:rPr>
              <a:t>of </a:t>
            </a:r>
            <a:r>
              <a:rPr b="0" lang="en-US" sz="1600" spc="-1" strike="noStrike">
                <a:solidFill>
                  <a:srgbClr val="ffffff"/>
                </a:solidFill>
                <a:latin typeface="Times New Roman"/>
                <a:ea typeface="Helvetica Neue"/>
              </a:rPr>
              <a:t>question</a:t>
            </a:r>
            <a:r>
              <a:rPr b="0" lang="en-US" sz="1600" spc="-6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types</a:t>
            </a:r>
            <a:r>
              <a:rPr b="0" lang="en-US" sz="1600" spc="-55"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55"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difficulty</a:t>
            </a:r>
            <a:r>
              <a:rPr b="0" lang="en-US" sz="1600" spc="-55"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levels,</a:t>
            </a:r>
            <a:r>
              <a:rPr b="0" lang="en-US" sz="1600" spc="-55"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tailored</a:t>
            </a:r>
            <a:r>
              <a:rPr b="0" lang="en-US" sz="1600" spc="-55"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a:t>
            </a:r>
            <a:r>
              <a:rPr b="0" lang="en-US" sz="1600" spc="-6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individual</a:t>
            </a:r>
            <a:r>
              <a:rPr b="0" lang="en-US" sz="1600" spc="-55"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needs.</a:t>
            </a:r>
            <a:endParaRPr b="0" lang="en-US" sz="1600" spc="-1" strike="noStrike">
              <a:latin typeface="Arial"/>
            </a:endParaRPr>
          </a:p>
          <a:p>
            <a:pPr marL="348480">
              <a:lnSpc>
                <a:spcPct val="116000"/>
              </a:lnSpc>
            </a:pPr>
            <a:r>
              <a:rPr b="0" lang="en-US" sz="1600" spc="-21" strike="noStrike">
                <a:solidFill>
                  <a:srgbClr val="ffffff"/>
                </a:solidFill>
                <a:latin typeface="Times New Roman"/>
                <a:ea typeface="Helvetica Neue"/>
              </a:rPr>
              <a:t>Creativity:</a:t>
            </a:r>
            <a:r>
              <a:rPr b="0" lang="en-US" sz="1600" spc="-106"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Incorporates</a:t>
            </a:r>
            <a:r>
              <a:rPr b="0" lang="en-US" sz="1600" spc="-100" strike="noStrike">
                <a:solidFill>
                  <a:srgbClr val="ffffff"/>
                </a:solidFill>
                <a:latin typeface="Times New Roman"/>
                <a:ea typeface="Helvetica Neue"/>
              </a:rPr>
              <a:t> </a:t>
            </a:r>
            <a:r>
              <a:rPr b="0" lang="en-US" sz="1600" spc="-46" strike="noStrike">
                <a:solidFill>
                  <a:srgbClr val="ffffff"/>
                </a:solidFill>
                <a:latin typeface="Times New Roman"/>
                <a:ea typeface="Helvetica Neue"/>
              </a:rPr>
              <a:t>NLP</a:t>
            </a:r>
            <a:r>
              <a:rPr b="0" lang="en-US" sz="1600" spc="-10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algorithms</a:t>
            </a:r>
            <a:r>
              <a:rPr b="0" lang="en-US" sz="1600" spc="-10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a:t>
            </a:r>
            <a:r>
              <a:rPr b="0" lang="en-US" sz="1600" spc="-10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categorize</a:t>
            </a:r>
            <a:r>
              <a:rPr b="0" lang="en-US" sz="1600" spc="-10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questions</a:t>
            </a:r>
            <a:r>
              <a:rPr b="0" lang="en-US" sz="1600" spc="-100" strike="noStrike">
                <a:solidFill>
                  <a:srgbClr val="ffffff"/>
                </a:solidFill>
                <a:latin typeface="Times New Roman"/>
                <a:ea typeface="Helvetica Neue"/>
              </a:rPr>
              <a:t> </a:t>
            </a:r>
            <a:r>
              <a:rPr b="0" lang="en-US" sz="1600" spc="-26" strike="noStrike">
                <a:solidFill>
                  <a:srgbClr val="ffffff"/>
                </a:solidFill>
                <a:latin typeface="Times New Roman"/>
                <a:ea typeface="Helvetica Neue"/>
              </a:rPr>
              <a:t>by</a:t>
            </a:r>
            <a:r>
              <a:rPr b="0" lang="en-US" sz="1600" spc="-10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topic</a:t>
            </a:r>
            <a:r>
              <a:rPr b="0" lang="en-US" sz="1600" spc="-100"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100"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difficulty, </a:t>
            </a:r>
            <a:r>
              <a:rPr b="0" lang="en-US" sz="1600" spc="-1" strike="noStrike">
                <a:solidFill>
                  <a:srgbClr val="ffffff"/>
                </a:solidFill>
                <a:latin typeface="Times New Roman"/>
                <a:ea typeface="Helvetica Neue"/>
              </a:rPr>
              <a:t>allowing</a:t>
            </a:r>
            <a:r>
              <a:rPr b="0" lang="en-US" sz="1600" spc="-120"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dynamic</a:t>
            </a:r>
            <a:r>
              <a:rPr b="0" lang="en-US" sz="1600" spc="-120"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12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personalized</a:t>
            </a:r>
            <a:r>
              <a:rPr b="0" lang="en-US" sz="1600" spc="-120"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assessments.</a:t>
            </a:r>
            <a:endParaRPr b="0" lang="en-US" sz="1600" spc="-1" strike="noStrike">
              <a:latin typeface="Arial"/>
            </a:endParaRPr>
          </a:p>
          <a:p>
            <a:pPr marL="202680" indent="-189360">
              <a:lnSpc>
                <a:spcPct val="100000"/>
              </a:lnSpc>
              <a:spcBef>
                <a:spcPts val="315"/>
              </a:spcBef>
              <a:buClr>
                <a:srgbClr val="ffffff"/>
              </a:buClr>
              <a:buFont typeface="StarSymbol"/>
              <a:buAutoNum type="arabicPeriod" startAt="2"/>
            </a:pPr>
            <a:r>
              <a:rPr b="0" lang="en-US" sz="1600" spc="-1" strike="noStrike">
                <a:solidFill>
                  <a:srgbClr val="ffffff"/>
                </a:solidFill>
                <a:latin typeface="Times New Roman"/>
                <a:ea typeface="Helvetica Neue"/>
              </a:rPr>
              <a:t>Real-</a:t>
            </a:r>
            <a:r>
              <a:rPr b="0" lang="en-US" sz="1600" spc="-26" strike="noStrike">
                <a:solidFill>
                  <a:srgbClr val="ffffff"/>
                </a:solidFill>
                <a:latin typeface="Times New Roman"/>
                <a:ea typeface="Helvetica Neue"/>
              </a:rPr>
              <a:t>Time</a:t>
            </a:r>
            <a:r>
              <a:rPr b="0" lang="en-US" sz="1600" spc="-106"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Automated</a:t>
            </a:r>
            <a:r>
              <a:rPr b="0" lang="en-US" sz="1600" spc="-106"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Feedback:</a:t>
            </a:r>
            <a:endParaRPr b="0" lang="en-US" sz="1600" spc="-1" strike="noStrike">
              <a:latin typeface="Arial"/>
            </a:endParaRPr>
          </a:p>
          <a:p>
            <a:pPr marL="348480">
              <a:lnSpc>
                <a:spcPct val="116000"/>
              </a:lnSpc>
            </a:pPr>
            <a:r>
              <a:rPr b="0" lang="en-US" sz="1600" spc="-35" strike="noStrike">
                <a:solidFill>
                  <a:srgbClr val="ffffff"/>
                </a:solidFill>
                <a:latin typeface="Times New Roman"/>
                <a:ea typeface="Helvetica Neue"/>
              </a:rPr>
              <a:t>Innovation:</a:t>
            </a:r>
            <a:r>
              <a:rPr b="0" lang="en-US" sz="1600" spc="-14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Implements</a:t>
            </a:r>
            <a:r>
              <a:rPr b="0" lang="en-US" sz="1600" spc="-137"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AI-</a:t>
            </a:r>
            <a:r>
              <a:rPr b="0" lang="en-US" sz="1600" spc="-1" strike="noStrike">
                <a:solidFill>
                  <a:srgbClr val="ffffff"/>
                </a:solidFill>
                <a:latin typeface="Times New Roman"/>
                <a:ea typeface="Helvetica Neue"/>
              </a:rPr>
              <a:t>driven</a:t>
            </a:r>
            <a:r>
              <a:rPr b="0" lang="en-US" sz="1600" spc="-140"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feedback</a:t>
            </a:r>
            <a:r>
              <a:rPr b="0" lang="en-US" sz="1600" spc="-137"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systems</a:t>
            </a:r>
            <a:r>
              <a:rPr b="0" lang="en-US" sz="1600" spc="-14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a:t>
            </a:r>
            <a:r>
              <a:rPr b="0" lang="en-US" sz="1600" spc="-137"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provide</a:t>
            </a:r>
            <a:r>
              <a:rPr b="0" lang="en-US" sz="1600" spc="-140"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immediate, </a:t>
            </a:r>
            <a:r>
              <a:rPr b="0" lang="en-US" sz="1600" spc="-1" strike="noStrike">
                <a:solidFill>
                  <a:srgbClr val="ffffff"/>
                </a:solidFill>
                <a:latin typeface="Times New Roman"/>
                <a:ea typeface="Helvetica Neue"/>
              </a:rPr>
              <a:t>personalized</a:t>
            </a:r>
            <a:r>
              <a:rPr b="0" lang="en-US" sz="1600" spc="-86"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responses</a:t>
            </a:r>
            <a:r>
              <a:rPr b="0" lang="en-US" sz="1600" spc="-86"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a:t>
            </a:r>
            <a:r>
              <a:rPr b="0" lang="en-US" sz="1600" spc="-8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student</a:t>
            </a:r>
            <a:r>
              <a:rPr b="0" lang="en-US" sz="1600" spc="-86"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submissions,</a:t>
            </a:r>
            <a:r>
              <a:rPr b="0" lang="en-US" sz="1600" spc="-86"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improving</a:t>
            </a:r>
            <a:r>
              <a:rPr b="0" lang="en-US" sz="1600" spc="-8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learning</a:t>
            </a:r>
            <a:r>
              <a:rPr b="0" lang="en-US" sz="1600" spc="-86"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efficiency</a:t>
            </a:r>
            <a:r>
              <a:rPr b="0" lang="en-US" sz="1600" spc="-80" strike="noStrike">
                <a:solidFill>
                  <a:srgbClr val="ffffff"/>
                </a:solidFill>
                <a:latin typeface="Times New Roman"/>
                <a:ea typeface="Helvetica Neue"/>
              </a:rPr>
              <a:t> </a:t>
            </a:r>
            <a:r>
              <a:rPr b="0" lang="en-US" sz="1600" spc="-26" strike="noStrike">
                <a:solidFill>
                  <a:srgbClr val="ffffff"/>
                </a:solidFill>
                <a:latin typeface="Times New Roman"/>
                <a:ea typeface="Helvetica Neue"/>
              </a:rPr>
              <a:t>and </a:t>
            </a:r>
            <a:r>
              <a:rPr b="0" lang="en-US" sz="1600" spc="-12" strike="noStrike">
                <a:solidFill>
                  <a:srgbClr val="ffffff"/>
                </a:solidFill>
                <a:latin typeface="Times New Roman"/>
                <a:ea typeface="Helvetica Neue"/>
              </a:rPr>
              <a:t>engagement.</a:t>
            </a:r>
            <a:endParaRPr b="0" lang="en-US" sz="1600" spc="-1" strike="noStrike">
              <a:latin typeface="Arial"/>
            </a:endParaRPr>
          </a:p>
          <a:p>
            <a:pPr marL="348480">
              <a:lnSpc>
                <a:spcPct val="116000"/>
              </a:lnSpc>
            </a:pPr>
            <a:r>
              <a:rPr b="0" lang="en-US" sz="1600" spc="-21" strike="noStrike">
                <a:solidFill>
                  <a:srgbClr val="ffffff"/>
                </a:solidFill>
                <a:latin typeface="Times New Roman"/>
                <a:ea typeface="Helvetica Neue"/>
              </a:rPr>
              <a:t>Creativity:</a:t>
            </a:r>
            <a:r>
              <a:rPr b="0" lang="en-US" sz="1600" spc="-131" strike="noStrike">
                <a:solidFill>
                  <a:srgbClr val="ffffff"/>
                </a:solidFill>
                <a:latin typeface="Times New Roman"/>
                <a:ea typeface="Helvetica Neue"/>
              </a:rPr>
              <a:t> </a:t>
            </a:r>
            <a:r>
              <a:rPr b="0" lang="en-US" sz="1600" spc="-32" strike="noStrike">
                <a:solidFill>
                  <a:srgbClr val="ffffff"/>
                </a:solidFill>
                <a:latin typeface="Times New Roman"/>
                <a:ea typeface="Helvetica Neue"/>
              </a:rPr>
              <a:t>Uses</a:t>
            </a:r>
            <a:r>
              <a:rPr b="0" lang="en-US" sz="1600" spc="-13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models</a:t>
            </a:r>
            <a:r>
              <a:rPr b="0" lang="en-US" sz="1600" spc="-13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like</a:t>
            </a:r>
            <a:r>
              <a:rPr b="0" lang="en-US" sz="1600" spc="-131"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GPT-</a:t>
            </a:r>
            <a:r>
              <a:rPr b="0" lang="en-US" sz="1600" spc="89" strike="noStrike">
                <a:solidFill>
                  <a:srgbClr val="ffffff"/>
                </a:solidFill>
                <a:latin typeface="Times New Roman"/>
                <a:ea typeface="Helvetica Neue"/>
              </a:rPr>
              <a:t>4</a:t>
            </a:r>
            <a:r>
              <a:rPr b="0" lang="en-US" sz="1600" spc="-131"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131"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GPT-</a:t>
            </a:r>
            <a:r>
              <a:rPr b="0" lang="en-US" sz="1600" spc="-12" strike="noStrike">
                <a:solidFill>
                  <a:srgbClr val="ffffff"/>
                </a:solidFill>
                <a:latin typeface="Times New Roman"/>
                <a:ea typeface="Helvetica Neue"/>
              </a:rPr>
              <a:t>Neo</a:t>
            </a:r>
            <a:r>
              <a:rPr b="0" lang="en-US" sz="1600" spc="-13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a:t>
            </a:r>
            <a:r>
              <a:rPr b="0" lang="en-US" sz="1600" spc="-13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generate</a:t>
            </a:r>
            <a:r>
              <a:rPr b="0" lang="en-US" sz="1600" spc="-13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detailed</a:t>
            </a:r>
            <a:r>
              <a:rPr b="0" lang="en-US" sz="1600" spc="-131"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13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context- </a:t>
            </a:r>
            <a:r>
              <a:rPr b="0" lang="en-US" sz="1600" spc="-35" strike="noStrike">
                <a:solidFill>
                  <a:srgbClr val="ffffff"/>
                </a:solidFill>
                <a:latin typeface="Times New Roman"/>
                <a:ea typeface="Helvetica Neue"/>
              </a:rPr>
              <a:t>aware</a:t>
            </a:r>
            <a:r>
              <a:rPr b="0" lang="en-US" sz="1600" spc="-114" strike="noStrike">
                <a:solidFill>
                  <a:srgbClr val="ffffff"/>
                </a:solidFill>
                <a:latin typeface="Times New Roman"/>
                <a:ea typeface="Helvetica Neue"/>
              </a:rPr>
              <a:t> </a:t>
            </a:r>
            <a:r>
              <a:rPr b="0" lang="en-US" sz="1600" spc="-26" strike="noStrike">
                <a:solidFill>
                  <a:srgbClr val="ffffff"/>
                </a:solidFill>
                <a:latin typeface="Times New Roman"/>
                <a:ea typeface="Helvetica Neue"/>
              </a:rPr>
              <a:t>feedback,</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which</a:t>
            </a:r>
            <a:r>
              <a:rPr b="0" lang="en-US" sz="1600" spc="-114"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adapts</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a:t>
            </a:r>
            <a:r>
              <a:rPr b="0" lang="en-US" sz="1600" spc="-11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the</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student’s</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performance</a:t>
            </a:r>
            <a:r>
              <a:rPr b="0" lang="en-US" sz="1600" spc="-114"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over</a:t>
            </a:r>
            <a:r>
              <a:rPr b="0" lang="en-US" sz="1600" spc="-11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time.</a:t>
            </a:r>
            <a:endParaRPr b="0" lang="en-US" sz="1600" spc="-1" strike="noStrike">
              <a:latin typeface="Arial"/>
            </a:endParaRPr>
          </a:p>
          <a:p>
            <a:pPr marL="199440" indent="-186480">
              <a:lnSpc>
                <a:spcPct val="100000"/>
              </a:lnSpc>
              <a:spcBef>
                <a:spcPts val="315"/>
              </a:spcBef>
              <a:buClr>
                <a:srgbClr val="ffffff"/>
              </a:buClr>
              <a:buFont typeface="StarSymbol"/>
              <a:buAutoNum type="arabicPeriod" startAt="3"/>
            </a:pPr>
            <a:r>
              <a:rPr b="0" lang="en-US" sz="1600" spc="-1" strike="noStrike">
                <a:solidFill>
                  <a:srgbClr val="ffffff"/>
                </a:solidFill>
                <a:latin typeface="Times New Roman"/>
                <a:ea typeface="Helvetica Neue"/>
              </a:rPr>
              <a:t>Enriched</a:t>
            </a:r>
            <a:r>
              <a:rPr b="0" lang="en-US" sz="1600" spc="-17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Content</a:t>
            </a:r>
            <a:r>
              <a:rPr b="0" lang="en-US" sz="1600" spc="-165"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Creation:</a:t>
            </a:r>
            <a:endParaRPr b="0" lang="en-US" sz="1600" spc="-1" strike="noStrike">
              <a:latin typeface="Arial"/>
            </a:endParaRPr>
          </a:p>
          <a:p>
            <a:pPr marL="348480">
              <a:lnSpc>
                <a:spcPct val="116000"/>
              </a:lnSpc>
            </a:pPr>
            <a:r>
              <a:rPr b="0" lang="en-US" sz="1600" spc="-35" strike="noStrike">
                <a:solidFill>
                  <a:srgbClr val="ffffff"/>
                </a:solidFill>
                <a:latin typeface="Times New Roman"/>
                <a:ea typeface="Helvetica Neue"/>
              </a:rPr>
              <a:t>Innovation:</a:t>
            </a:r>
            <a:r>
              <a:rPr b="0" lang="en-US" sz="1600" spc="-11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Employs</a:t>
            </a:r>
            <a:r>
              <a:rPr b="0" lang="en-US" sz="1600" spc="-11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Generative</a:t>
            </a:r>
            <a:r>
              <a:rPr b="0" lang="en-US" sz="1600" spc="-106" strike="noStrike">
                <a:solidFill>
                  <a:srgbClr val="ffffff"/>
                </a:solidFill>
                <a:latin typeface="Times New Roman"/>
                <a:ea typeface="Helvetica Neue"/>
              </a:rPr>
              <a:t> </a:t>
            </a:r>
            <a:r>
              <a:rPr b="0" lang="en-US" sz="1600" spc="-97" strike="noStrike">
                <a:solidFill>
                  <a:srgbClr val="ffffff"/>
                </a:solidFill>
                <a:latin typeface="Times New Roman"/>
                <a:ea typeface="Helvetica Neue"/>
              </a:rPr>
              <a:t>AI</a:t>
            </a:r>
            <a:r>
              <a:rPr b="0" lang="en-US" sz="1600" spc="-11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tools</a:t>
            </a:r>
            <a:r>
              <a:rPr b="0" lang="en-US" sz="1600" spc="-106"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a:t>
            </a:r>
            <a:r>
              <a:rPr b="0" lang="en-US" sz="1600" spc="-11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automatically</a:t>
            </a:r>
            <a:r>
              <a:rPr b="0" lang="en-US" sz="1600" spc="-106"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generate</a:t>
            </a:r>
            <a:r>
              <a:rPr b="0" lang="en-US" sz="1600" spc="-11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supplementary </a:t>
            </a:r>
            <a:r>
              <a:rPr b="0" lang="en-US" sz="1600" spc="-1" strike="noStrike">
                <a:solidFill>
                  <a:srgbClr val="ffffff"/>
                </a:solidFill>
                <a:latin typeface="Times New Roman"/>
                <a:ea typeface="Helvetica Neue"/>
              </a:rPr>
              <a:t>materials,</a:t>
            </a:r>
            <a:r>
              <a:rPr b="0" lang="en-US" sz="1600" spc="-140"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such</a:t>
            </a:r>
            <a:r>
              <a:rPr b="0" lang="en-US" sz="1600" spc="-137" strike="noStrike">
                <a:solidFill>
                  <a:srgbClr val="ffffff"/>
                </a:solidFill>
                <a:latin typeface="Times New Roman"/>
                <a:ea typeface="Helvetica Neue"/>
              </a:rPr>
              <a:t> </a:t>
            </a:r>
            <a:r>
              <a:rPr b="0" lang="en-US" sz="1600" spc="-35" strike="noStrike">
                <a:solidFill>
                  <a:srgbClr val="ffffff"/>
                </a:solidFill>
                <a:latin typeface="Times New Roman"/>
                <a:ea typeface="Helvetica Neue"/>
              </a:rPr>
              <a:t>as</a:t>
            </a:r>
            <a:r>
              <a:rPr b="0" lang="en-US" sz="1600" spc="-14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explanations</a:t>
            </a:r>
            <a:r>
              <a:rPr b="0" lang="en-US" sz="1600" spc="-137"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140" strike="noStrike">
                <a:solidFill>
                  <a:srgbClr val="ffffff"/>
                </a:solidFill>
                <a:latin typeface="Times New Roman"/>
                <a:ea typeface="Helvetica Neue"/>
              </a:rPr>
              <a:t> </a:t>
            </a:r>
            <a:r>
              <a:rPr b="0" lang="en-US" sz="1600" spc="-26" strike="noStrike">
                <a:solidFill>
                  <a:srgbClr val="ffffff"/>
                </a:solidFill>
                <a:latin typeface="Times New Roman"/>
                <a:ea typeface="Helvetica Neue"/>
              </a:rPr>
              <a:t>examples,</a:t>
            </a:r>
            <a:r>
              <a:rPr b="0" lang="en-US" sz="1600" spc="-137"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enhancing</a:t>
            </a:r>
            <a:r>
              <a:rPr b="0" lang="en-US" sz="1600" spc="-140"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the</a:t>
            </a:r>
            <a:r>
              <a:rPr b="0" lang="en-US" sz="1600" spc="-137"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quality</a:t>
            </a:r>
            <a:r>
              <a:rPr b="0" lang="en-US" sz="1600" spc="-140" strike="noStrike">
                <a:solidFill>
                  <a:srgbClr val="ffffff"/>
                </a:solidFill>
                <a:latin typeface="Times New Roman"/>
                <a:ea typeface="Helvetica Neue"/>
              </a:rPr>
              <a:t> </a:t>
            </a:r>
            <a:r>
              <a:rPr b="0" lang="en-US" sz="1600" spc="-26" strike="noStrike">
                <a:solidFill>
                  <a:srgbClr val="ffffff"/>
                </a:solidFill>
                <a:latin typeface="Times New Roman"/>
                <a:ea typeface="Helvetica Neue"/>
              </a:rPr>
              <a:t>and </a:t>
            </a:r>
            <a:r>
              <a:rPr b="0" lang="en-US" sz="1600" spc="-12" strike="noStrike">
                <a:solidFill>
                  <a:srgbClr val="ffffff"/>
                </a:solidFill>
                <a:latin typeface="Times New Roman"/>
                <a:ea typeface="Helvetica Neue"/>
              </a:rPr>
              <a:t>comprehensiveness</a:t>
            </a:r>
            <a:r>
              <a:rPr b="0" lang="en-US" sz="1600" spc="-92"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of</a:t>
            </a:r>
            <a:r>
              <a:rPr b="0" lang="en-US" sz="1600" spc="-92"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questions.</a:t>
            </a:r>
            <a:endParaRPr b="0" lang="en-US" sz="1600" spc="-1" strike="noStrike">
              <a:latin typeface="Arial"/>
            </a:endParaRPr>
          </a:p>
          <a:p>
            <a:pPr marL="348480">
              <a:lnSpc>
                <a:spcPct val="116000"/>
              </a:lnSpc>
            </a:pPr>
            <a:r>
              <a:rPr b="0" lang="en-US" sz="1600" spc="-21" strike="noStrike">
                <a:solidFill>
                  <a:srgbClr val="ffffff"/>
                </a:solidFill>
                <a:latin typeface="Times New Roman"/>
                <a:ea typeface="Helvetica Neue"/>
              </a:rPr>
              <a:t>Creativity:</a:t>
            </a:r>
            <a:r>
              <a:rPr b="0" lang="en-US" sz="1600" spc="-114" strike="noStrike">
                <a:solidFill>
                  <a:srgbClr val="ffffff"/>
                </a:solidFill>
                <a:latin typeface="Times New Roman"/>
                <a:ea typeface="Helvetica Neue"/>
              </a:rPr>
              <a:t> </a:t>
            </a:r>
            <a:r>
              <a:rPr b="0" lang="en-US" sz="1600" spc="-32" strike="noStrike">
                <a:solidFill>
                  <a:srgbClr val="ffffff"/>
                </a:solidFill>
                <a:latin typeface="Times New Roman"/>
                <a:ea typeface="Helvetica Neue"/>
              </a:rPr>
              <a:t>Leverages</a:t>
            </a:r>
            <a:r>
              <a:rPr b="0" lang="en-US" sz="1600" spc="-111" strike="noStrike">
                <a:solidFill>
                  <a:srgbClr val="ffffff"/>
                </a:solidFill>
                <a:latin typeface="Times New Roman"/>
                <a:ea typeface="Helvetica Neue"/>
              </a:rPr>
              <a:t> </a:t>
            </a:r>
            <a:r>
              <a:rPr b="0" lang="en-US" sz="1600" spc="-80" strike="noStrike">
                <a:solidFill>
                  <a:srgbClr val="ffffff"/>
                </a:solidFill>
                <a:latin typeface="Times New Roman"/>
                <a:ea typeface="Helvetica Neue"/>
              </a:rPr>
              <a:t>T5</a:t>
            </a:r>
            <a:r>
              <a:rPr b="0" lang="en-US" sz="1600" spc="-111"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114" strike="noStrike">
                <a:solidFill>
                  <a:srgbClr val="ffffff"/>
                </a:solidFill>
                <a:latin typeface="Times New Roman"/>
                <a:ea typeface="Helvetica Neue"/>
              </a:rPr>
              <a:t> </a:t>
            </a:r>
            <a:r>
              <a:rPr b="0" lang="en-US" sz="1600" spc="-97" strike="noStrike">
                <a:solidFill>
                  <a:srgbClr val="ffffff"/>
                </a:solidFill>
                <a:latin typeface="Times New Roman"/>
                <a:ea typeface="Helvetica Neue"/>
              </a:rPr>
              <a:t>BERT</a:t>
            </a:r>
            <a:r>
              <a:rPr b="0" lang="en-US" sz="1600" spc="-11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for</a:t>
            </a:r>
            <a:r>
              <a:rPr b="0" lang="en-US" sz="1600" spc="-11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crafting</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content</a:t>
            </a:r>
            <a:r>
              <a:rPr b="0" lang="en-US" sz="1600" spc="-11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that</a:t>
            </a:r>
            <a:r>
              <a:rPr b="0" lang="en-US" sz="1600" spc="-11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not</a:t>
            </a:r>
            <a:r>
              <a:rPr b="0" lang="en-US" sz="1600" spc="-114"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only</a:t>
            </a:r>
            <a:r>
              <a:rPr b="0" lang="en-US" sz="1600" spc="-11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supports</a:t>
            </a:r>
            <a:r>
              <a:rPr b="0" lang="en-US" sz="1600" spc="-111" strike="noStrike">
                <a:solidFill>
                  <a:srgbClr val="ffffff"/>
                </a:solidFill>
                <a:latin typeface="Times New Roman"/>
                <a:ea typeface="Helvetica Neue"/>
              </a:rPr>
              <a:t> </a:t>
            </a:r>
            <a:r>
              <a:rPr b="0" lang="en-US" sz="1600" spc="-26" strike="noStrike">
                <a:solidFill>
                  <a:srgbClr val="ffffff"/>
                </a:solidFill>
                <a:latin typeface="Times New Roman"/>
                <a:ea typeface="Helvetica Neue"/>
              </a:rPr>
              <a:t>but </a:t>
            </a:r>
            <a:r>
              <a:rPr b="0" lang="en-US" sz="1600" spc="-1" strike="noStrike">
                <a:solidFill>
                  <a:srgbClr val="ffffff"/>
                </a:solidFill>
                <a:latin typeface="Times New Roman"/>
                <a:ea typeface="Helvetica Neue"/>
              </a:rPr>
              <a:t>enriches</a:t>
            </a:r>
            <a:r>
              <a:rPr b="0" lang="en-US" sz="1600" spc="-11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the</a:t>
            </a:r>
            <a:r>
              <a:rPr b="0" lang="en-US" sz="1600" spc="-11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assessment</a:t>
            </a:r>
            <a:r>
              <a:rPr b="0" lang="en-US" sz="1600" spc="-11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experience.</a:t>
            </a:r>
            <a:endParaRPr b="0" lang="en-US" sz="1600" spc="-1" strike="noStrike">
              <a:latin typeface="Arial"/>
            </a:endParaRPr>
          </a:p>
          <a:p>
            <a:pPr marL="212760" indent="-199800">
              <a:lnSpc>
                <a:spcPct val="100000"/>
              </a:lnSpc>
              <a:spcBef>
                <a:spcPts val="315"/>
              </a:spcBef>
              <a:buClr>
                <a:srgbClr val="ffffff"/>
              </a:buClr>
              <a:buFont typeface="StarSymbol"/>
              <a:buAutoNum type="arabicPeriod" startAt="4"/>
            </a:pPr>
            <a:r>
              <a:rPr b="0" lang="en-US" sz="1600" spc="-32" strike="noStrike">
                <a:solidFill>
                  <a:srgbClr val="ffffff"/>
                </a:solidFill>
                <a:latin typeface="Times New Roman"/>
                <a:ea typeface="Helvetica Neue"/>
              </a:rPr>
              <a:t>Advanced</a:t>
            </a:r>
            <a:r>
              <a:rPr b="0" lang="en-US" sz="1600" spc="-157" strike="noStrike">
                <a:solidFill>
                  <a:srgbClr val="ffffff"/>
                </a:solidFill>
                <a:latin typeface="Times New Roman"/>
                <a:ea typeface="Helvetica Neue"/>
              </a:rPr>
              <a:t> </a:t>
            </a:r>
            <a:r>
              <a:rPr b="0" lang="en-US" sz="1600" spc="-97" strike="noStrike">
                <a:solidFill>
                  <a:srgbClr val="ffffff"/>
                </a:solidFill>
                <a:latin typeface="Times New Roman"/>
                <a:ea typeface="Helvetica Neue"/>
              </a:rPr>
              <a:t>AI</a:t>
            </a:r>
            <a:r>
              <a:rPr b="0" lang="en-US" sz="1600" spc="-15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Proctoring:</a:t>
            </a:r>
            <a:endParaRPr b="0" lang="en-US" sz="1600" spc="-1" strike="noStrike">
              <a:latin typeface="Arial"/>
            </a:endParaRPr>
          </a:p>
          <a:p>
            <a:pPr marL="348480">
              <a:lnSpc>
                <a:spcPct val="116000"/>
              </a:lnSpc>
            </a:pPr>
            <a:r>
              <a:rPr b="0" lang="en-US" sz="1600" spc="-35" strike="noStrike">
                <a:solidFill>
                  <a:srgbClr val="ffffff"/>
                </a:solidFill>
                <a:latin typeface="Times New Roman"/>
                <a:ea typeface="Helvetica Neue"/>
              </a:rPr>
              <a:t>Innovation:</a:t>
            </a:r>
            <a:r>
              <a:rPr b="0" lang="en-US" sz="1600" spc="-80"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Integrates</a:t>
            </a:r>
            <a:r>
              <a:rPr b="0" lang="en-US" sz="1600" spc="-75"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sophisticated</a:t>
            </a:r>
            <a:r>
              <a:rPr b="0" lang="en-US" sz="1600" spc="-75" strike="noStrike">
                <a:solidFill>
                  <a:srgbClr val="ffffff"/>
                </a:solidFill>
                <a:latin typeface="Times New Roman"/>
                <a:ea typeface="Helvetica Neue"/>
              </a:rPr>
              <a:t> </a:t>
            </a:r>
            <a:r>
              <a:rPr b="0" lang="en-US" sz="1600" spc="-97" strike="noStrike">
                <a:solidFill>
                  <a:srgbClr val="ffffff"/>
                </a:solidFill>
                <a:latin typeface="Times New Roman"/>
                <a:ea typeface="Helvetica Neue"/>
              </a:rPr>
              <a:t>AI</a:t>
            </a:r>
            <a:r>
              <a:rPr b="0" lang="en-US" sz="1600" spc="-75"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algorithms</a:t>
            </a:r>
            <a:r>
              <a:rPr b="0" lang="en-US" sz="1600" spc="-75"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for</a:t>
            </a:r>
            <a:r>
              <a:rPr b="0" lang="en-US" sz="1600" spc="-75"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motion</a:t>
            </a:r>
            <a:r>
              <a:rPr b="0" lang="en-US" sz="1600" spc="-75"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analysis</a:t>
            </a:r>
            <a:r>
              <a:rPr b="0" lang="en-US" sz="1600" spc="-75"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75"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gaze </a:t>
            </a:r>
            <a:r>
              <a:rPr b="0" lang="en-US" sz="1600" spc="-1" strike="noStrike">
                <a:solidFill>
                  <a:srgbClr val="ffffff"/>
                </a:solidFill>
                <a:latin typeface="Times New Roman"/>
                <a:ea typeface="Helvetica Neue"/>
              </a:rPr>
              <a:t>tracking</a:t>
            </a:r>
            <a:r>
              <a:rPr b="0" lang="en-US" sz="1600" spc="-13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to</a:t>
            </a:r>
            <a:r>
              <a:rPr b="0" lang="en-US" sz="1600" spc="-126"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ensure</a:t>
            </a:r>
            <a:r>
              <a:rPr b="0" lang="en-US" sz="1600" spc="-131"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secure</a:t>
            </a:r>
            <a:r>
              <a:rPr b="0" lang="en-US" sz="1600" spc="-126" strike="noStrike">
                <a:solidFill>
                  <a:srgbClr val="ffffff"/>
                </a:solidFill>
                <a:latin typeface="Times New Roman"/>
                <a:ea typeface="Helvetica Neue"/>
              </a:rPr>
              <a:t> </a:t>
            </a:r>
            <a:r>
              <a:rPr b="0" lang="en-US" sz="1600" spc="-21" strike="noStrike">
                <a:solidFill>
                  <a:srgbClr val="ffffff"/>
                </a:solidFill>
                <a:latin typeface="Times New Roman"/>
                <a:ea typeface="Helvetica Neue"/>
              </a:rPr>
              <a:t>and</a:t>
            </a:r>
            <a:r>
              <a:rPr b="0" lang="en-US" sz="1600" spc="-131" strike="noStrike">
                <a:solidFill>
                  <a:srgbClr val="ffffff"/>
                </a:solidFill>
                <a:latin typeface="Times New Roman"/>
                <a:ea typeface="Helvetica Neue"/>
              </a:rPr>
              <a:t> </a:t>
            </a:r>
            <a:r>
              <a:rPr b="0" lang="en-US" sz="1600" spc="-1" strike="noStrike">
                <a:solidFill>
                  <a:srgbClr val="ffffff"/>
                </a:solidFill>
                <a:latin typeface="Times New Roman"/>
                <a:ea typeface="Helvetica Neue"/>
              </a:rPr>
              <a:t>fair</a:t>
            </a:r>
            <a:r>
              <a:rPr b="0" lang="en-US" sz="1600" spc="-126" strike="noStrike">
                <a:solidFill>
                  <a:srgbClr val="ffffff"/>
                </a:solidFill>
                <a:latin typeface="Times New Roman"/>
                <a:ea typeface="Helvetica Neue"/>
              </a:rPr>
              <a:t> </a:t>
            </a:r>
            <a:r>
              <a:rPr b="0" lang="en-US" sz="1600" spc="-12" strike="noStrike">
                <a:solidFill>
                  <a:srgbClr val="ffffff"/>
                </a:solidFill>
                <a:latin typeface="Times New Roman"/>
                <a:ea typeface="Helvetica Neue"/>
              </a:rPr>
              <a:t>examinations.</a:t>
            </a:r>
            <a:endParaRPr b="0" lang="en-US" sz="1600" spc="-1" strike="noStrike">
              <a:latin typeface="Arial"/>
            </a:endParaRPr>
          </a:p>
          <a:p>
            <a:pPr algn="just">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TextShape 1"/>
          <p:cNvSpPr txBox="1"/>
          <p:nvPr/>
        </p:nvSpPr>
        <p:spPr>
          <a:xfrm>
            <a:off x="1721880" y="414720"/>
            <a:ext cx="8172000" cy="49932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Scalability, Performance and Security</a:t>
            </a:r>
            <a:endParaRPr b="0" lang="en-US" sz="2400" spc="-1" strike="noStrike">
              <a:solidFill>
                <a:srgbClr val="000000"/>
              </a:solidFill>
              <a:latin typeface="Manrope"/>
            </a:endParaRPr>
          </a:p>
        </p:txBody>
      </p:sp>
      <p:sp>
        <p:nvSpPr>
          <p:cNvPr id="315" name="CustomShape 2"/>
          <p:cNvSpPr/>
          <p:nvPr/>
        </p:nvSpPr>
        <p:spPr>
          <a:xfrm>
            <a:off x="374400" y="1353600"/>
            <a:ext cx="10384560" cy="3941640"/>
          </a:xfrm>
          <a:prstGeom prst="rect">
            <a:avLst/>
          </a:prstGeom>
          <a:noFill/>
          <a:ln>
            <a:noFill/>
          </a:ln>
        </p:spPr>
        <p:style>
          <a:lnRef idx="0"/>
          <a:fillRef idx="0"/>
          <a:effectRef idx="0"/>
          <a:fontRef idx="minor"/>
        </p:style>
        <p:txBody>
          <a:bodyPr lIns="90000" rIns="90000" tIns="45000" bIns="45000">
            <a:spAutoFit/>
          </a:bodyPr>
          <a:p>
            <a:pPr marL="12600">
              <a:lnSpc>
                <a:spcPct val="100000"/>
              </a:lnSpc>
              <a:spcBef>
                <a:spcPts val="561"/>
              </a:spcBef>
            </a:pPr>
            <a:r>
              <a:rPr b="1" lang="en-US" sz="1800" spc="-1" strike="noStrike">
                <a:solidFill>
                  <a:srgbClr val="000000"/>
                </a:solidFill>
                <a:latin typeface="Times New Roman"/>
                <a:ea typeface="Helvetica Neue"/>
              </a:rPr>
              <a:t>Scalability: </a:t>
            </a:r>
            <a:endParaRPr b="0" lang="en-US" sz="1800" spc="-1" strike="noStrike">
              <a:latin typeface="Arial"/>
            </a:endParaRPr>
          </a:p>
          <a:p>
            <a:pPr marL="12600">
              <a:lnSpc>
                <a:spcPct val="100000"/>
              </a:lnSpc>
              <a:spcBef>
                <a:spcPts val="561"/>
              </a:spcBef>
            </a:pPr>
            <a:r>
              <a:rPr b="0" lang="en-US" sz="1800" spc="-1" strike="noStrike">
                <a:solidFill>
                  <a:srgbClr val="000000"/>
                </a:solidFill>
                <a:latin typeface="Times New Roman"/>
                <a:ea typeface="Helvetica Neue"/>
              </a:rPr>
              <a:t>To ensure scalability, the system makes use of scalable cloud platforms such as AWS, Azure, and Google Cloud, which enable it to easily handle increasing loads and user demands. It also leverages a microservices architecture, which modularizes components like question generation and feedback systems, allowing for seamless growth. Scalable databases, such as PostgreSQL and MongoDB, efficiently manage massive amounts of data, whereas load balancers distribute traffic evenly across servers to provide constant performance during peak periods.</a:t>
            </a:r>
            <a:endParaRPr b="0" lang="en-US" sz="1800" spc="-1" strike="noStrike">
              <a:latin typeface="Arial"/>
            </a:endParaRPr>
          </a:p>
          <a:p>
            <a:pPr marL="12600">
              <a:lnSpc>
                <a:spcPct val="100000"/>
              </a:lnSpc>
              <a:spcBef>
                <a:spcPts val="561"/>
              </a:spcBef>
            </a:pPr>
            <a:endParaRPr b="0" lang="en-US" sz="1800" spc="-1" strike="noStrike">
              <a:latin typeface="Arial"/>
            </a:endParaRPr>
          </a:p>
          <a:p>
            <a:pPr marL="12600">
              <a:lnSpc>
                <a:spcPct val="100000"/>
              </a:lnSpc>
              <a:spcBef>
                <a:spcPts val="561"/>
              </a:spcBef>
            </a:pPr>
            <a:r>
              <a:rPr b="0" lang="en-US" sz="1800" spc="-1" strike="noStrike">
                <a:solidFill>
                  <a:srgbClr val="000000"/>
                </a:solidFill>
                <a:latin typeface="Times New Roman"/>
                <a:ea typeface="Helvetica Neue"/>
              </a:rPr>
              <a:t> </a:t>
            </a:r>
            <a:r>
              <a:rPr b="1" lang="en-US" sz="1800" spc="-1" strike="noStrike">
                <a:solidFill>
                  <a:srgbClr val="000000"/>
                </a:solidFill>
                <a:latin typeface="Times New Roman"/>
                <a:ea typeface="Helvetica Neue"/>
              </a:rPr>
              <a:t>Performance and Security :</a:t>
            </a:r>
            <a:endParaRPr b="0" lang="en-US" sz="1800" spc="-1" strike="noStrike">
              <a:latin typeface="Arial"/>
            </a:endParaRPr>
          </a:p>
          <a:p>
            <a:pPr marL="12600">
              <a:lnSpc>
                <a:spcPct val="100000"/>
              </a:lnSpc>
              <a:spcBef>
                <a:spcPts val="561"/>
              </a:spcBef>
            </a:pPr>
            <a:r>
              <a:rPr b="0" lang="en-US" sz="1800" spc="-1" strike="noStrike">
                <a:solidFill>
                  <a:srgbClr val="000000"/>
                </a:solidFill>
                <a:latin typeface="Times New Roman"/>
                <a:ea typeface="Helvetica Neue"/>
              </a:rPr>
              <a:t>The system uses optimized AI models like GPT-4 and T5 for fast processing and low latency. Caching methods shorten response times for frequently accessed data, while parallel processing can perform large-scale computations efficiently. Performance monitoring solutions, such as New Relic or Datadog, continuously monitor system performance to resolve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1386000" y="778680"/>
            <a:ext cx="864324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Best practices and industry standards followed</a:t>
            </a:r>
            <a:endParaRPr b="0" lang="en-US" sz="2400" spc="-1" strike="noStrike">
              <a:solidFill>
                <a:srgbClr val="000000"/>
              </a:solidFill>
              <a:latin typeface="Manrope"/>
            </a:endParaRPr>
          </a:p>
        </p:txBody>
      </p:sp>
      <p:sp>
        <p:nvSpPr>
          <p:cNvPr id="317" name="CustomShape 2"/>
          <p:cNvSpPr/>
          <p:nvPr/>
        </p:nvSpPr>
        <p:spPr>
          <a:xfrm>
            <a:off x="1077840" y="1683360"/>
            <a:ext cx="9496440" cy="3633120"/>
          </a:xfrm>
          <a:prstGeom prst="rect">
            <a:avLst/>
          </a:prstGeom>
          <a:noFill/>
          <a:ln>
            <a:noFill/>
          </a:ln>
        </p:spPr>
        <p:style>
          <a:lnRef idx="0"/>
          <a:fillRef idx="0"/>
          <a:effectRef idx="0"/>
          <a:fontRef idx="minor"/>
        </p:style>
        <p:txBody>
          <a:bodyPr lIns="90000" rIns="90000" tIns="45000" bIns="45000">
            <a:spAutoFit/>
          </a:bodyPr>
          <a:p>
            <a:pPr marL="12600" indent="-216000">
              <a:lnSpc>
                <a:spcPct val="116000"/>
              </a:lnSpc>
              <a:spcBef>
                <a:spcPts val="91"/>
              </a:spcBef>
              <a:buClr>
                <a:srgbClr val="000000"/>
              </a:buClr>
              <a:buFont typeface="Wingdings" charset="2"/>
              <a:buChar char=""/>
            </a:pPr>
            <a:r>
              <a:rPr b="0" lang="en-US" sz="1800" spc="-1" strike="noStrike">
                <a:solidFill>
                  <a:srgbClr val="000000"/>
                </a:solidFill>
                <a:latin typeface="Times New Roman"/>
                <a:ea typeface="Helvetica Neue"/>
              </a:rPr>
              <a:t>The project adheres to industry best practices and standards to ensure high-quality delivery. It utilizes scalable cloud platforms (AWS, Azure, Google Cloud) and microservices architecture to handle increased loads and maintain flexibility. </a:t>
            </a:r>
            <a:endParaRPr b="0" lang="en-US" sz="1800" spc="-1" strike="noStrike">
              <a:latin typeface="Arial"/>
            </a:endParaRPr>
          </a:p>
          <a:p>
            <a:pPr marL="12600">
              <a:lnSpc>
                <a:spcPct val="116000"/>
              </a:lnSpc>
              <a:spcBef>
                <a:spcPts val="91"/>
              </a:spcBef>
            </a:pPr>
            <a:endParaRPr b="0" lang="en-US" sz="1800" spc="-1" strike="noStrike">
              <a:latin typeface="Arial"/>
            </a:endParaRPr>
          </a:p>
          <a:p>
            <a:pPr marL="12600" indent="-216000">
              <a:lnSpc>
                <a:spcPct val="116000"/>
              </a:lnSpc>
              <a:spcBef>
                <a:spcPts val="91"/>
              </a:spcBef>
              <a:buClr>
                <a:srgbClr val="000000"/>
              </a:buClr>
              <a:buFont typeface="Wingdings" charset="2"/>
              <a:buChar char=""/>
            </a:pPr>
            <a:r>
              <a:rPr b="0" lang="en-US" sz="1800" spc="-1" strike="noStrike">
                <a:solidFill>
                  <a:srgbClr val="000000"/>
                </a:solidFill>
                <a:latin typeface="Times New Roman"/>
                <a:ea typeface="Helvetica Neue"/>
              </a:rPr>
              <a:t>Performance is optimized through efficient AI models, caching, and parallel processing, while real-time monitoring tools track system performance. Security measures include end-to-end encryption, robust access controls, and AI-driven proctoring systems, complemented by regular security audits to safeguard data and ensure compliance. </a:t>
            </a:r>
            <a:endParaRPr b="0" lang="en-US" sz="1800" spc="-1" strike="noStrike">
              <a:latin typeface="Arial"/>
            </a:endParaRPr>
          </a:p>
          <a:p>
            <a:pPr marL="12600">
              <a:lnSpc>
                <a:spcPct val="116000"/>
              </a:lnSpc>
              <a:spcBef>
                <a:spcPts val="91"/>
              </a:spcBef>
            </a:pPr>
            <a:endParaRPr b="0" lang="en-US" sz="1800" spc="-1" strike="noStrike">
              <a:latin typeface="Arial"/>
            </a:endParaRPr>
          </a:p>
          <a:p>
            <a:pPr marL="12600" indent="-216000">
              <a:lnSpc>
                <a:spcPct val="116000"/>
              </a:lnSpc>
              <a:spcBef>
                <a:spcPts val="91"/>
              </a:spcBef>
              <a:buClr>
                <a:srgbClr val="000000"/>
              </a:buClr>
              <a:buFont typeface="Wingdings" charset="2"/>
              <a:buChar char=""/>
            </a:pPr>
            <a:r>
              <a:rPr b="0" lang="en-US" sz="1800" spc="-1" strike="noStrike">
                <a:solidFill>
                  <a:srgbClr val="000000"/>
                </a:solidFill>
                <a:latin typeface="Times New Roman"/>
                <a:ea typeface="Helvetica Neue"/>
              </a:rPr>
              <a:t>This comprehensive approach guarantees a reliable, high-performing, and secure assessment system.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1424160" y="0"/>
            <a:ext cx="817200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User Experience</a:t>
            </a:r>
            <a:endParaRPr b="0" lang="en-US" sz="2400" spc="-1" strike="noStrike">
              <a:solidFill>
                <a:srgbClr val="000000"/>
              </a:solidFill>
              <a:latin typeface="Manrope"/>
            </a:endParaRPr>
          </a:p>
        </p:txBody>
      </p:sp>
      <p:sp>
        <p:nvSpPr>
          <p:cNvPr id="319" name="CustomShape 2"/>
          <p:cNvSpPr/>
          <p:nvPr/>
        </p:nvSpPr>
        <p:spPr>
          <a:xfrm>
            <a:off x="599400" y="447480"/>
            <a:ext cx="10959480" cy="59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Times New Roman"/>
                <a:ea typeface="Helvetica Neue"/>
              </a:rPr>
              <a:t>1. User-Friendly Interface</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Intuitive Design</a:t>
            </a:r>
            <a:r>
              <a:rPr b="0" lang="en-US" sz="1600" spc="-1" strike="noStrike">
                <a:solidFill>
                  <a:srgbClr val="000000"/>
                </a:solidFill>
                <a:latin typeface="Times New Roman"/>
                <a:ea typeface="Helvetica Neue"/>
              </a:rPr>
              <a:t>: Ensure the interface is clean and easy to navigate. Use familiar design patterns to reduce the learning curve.</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Accessibility</a:t>
            </a:r>
            <a:r>
              <a:rPr b="0" lang="en-US" sz="1600" spc="-1" strike="noStrike">
                <a:solidFill>
                  <a:srgbClr val="000000"/>
                </a:solidFill>
                <a:latin typeface="Times New Roman"/>
                <a:ea typeface="Helvetica Neue"/>
              </a:rPr>
              <a:t>: Implement accessibility features such as screen readers, high-contrast modes, and keyboard navigation to accommodate users with disabilities.</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Responsive Design</a:t>
            </a:r>
            <a:r>
              <a:rPr b="0" lang="en-US" sz="1600" spc="-1" strike="noStrike">
                <a:solidFill>
                  <a:srgbClr val="000000"/>
                </a:solidFill>
                <a:latin typeface="Times New Roman"/>
                <a:ea typeface="Helvetica Neue"/>
              </a:rPr>
              <a:t>: Make sure the platform is fully functional across various devices (desktops, tablets, smartphones) and screen sizes.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2. Seamless Assessment Experience</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Clear Instructions</a:t>
            </a:r>
            <a:r>
              <a:rPr b="0" lang="en-US" sz="1600" spc="-1" strike="noStrike">
                <a:solidFill>
                  <a:srgbClr val="000000"/>
                </a:solidFill>
                <a:latin typeface="Times New Roman"/>
                <a:ea typeface="Helvetica Neue"/>
              </a:rPr>
              <a:t>: Provide clear and concise instructions for each assessment, including time limits, question formats, and navigation tips.</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Progress Indicators</a:t>
            </a:r>
            <a:r>
              <a:rPr b="0" lang="en-US" sz="1600" spc="-1" strike="noStrike">
                <a:solidFill>
                  <a:srgbClr val="000000"/>
                </a:solidFill>
                <a:latin typeface="Times New Roman"/>
                <a:ea typeface="Helvetica Neue"/>
              </a:rPr>
              <a:t>: Use progress bars or step indicators to help users track their progress through assessments and manage their time effectively.</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Save and Resume</a:t>
            </a:r>
            <a:r>
              <a:rPr b="0" lang="en-US" sz="1600" spc="-1" strike="noStrike">
                <a:solidFill>
                  <a:srgbClr val="000000"/>
                </a:solidFill>
                <a:latin typeface="Times New Roman"/>
                <a:ea typeface="Helvetica Neue"/>
              </a:rPr>
              <a:t>: Allow users to save their progress and resume assessments at a later time if needed.</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3. Personalization</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Customizable Profiles</a:t>
            </a:r>
            <a:r>
              <a:rPr b="0" lang="en-US" sz="1600" spc="-1" strike="noStrike">
                <a:solidFill>
                  <a:srgbClr val="000000"/>
                </a:solidFill>
                <a:latin typeface="Times New Roman"/>
                <a:ea typeface="Helvetica Neue"/>
              </a:rPr>
              <a:t>: Enable users to customize their profiles and settings to enhance their personal experience on the platform.</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Adaptive Assessments</a:t>
            </a:r>
            <a:r>
              <a:rPr b="0" lang="en-US" sz="1600" spc="-1" strike="noStrike">
                <a:solidFill>
                  <a:srgbClr val="000000"/>
                </a:solidFill>
                <a:latin typeface="Times New Roman"/>
                <a:ea typeface="Helvetica Neue"/>
              </a:rPr>
              <a:t>: Implement adaptive assessment techniques where the difficulty of questions adjusts based on user performance, providing a tailored experience.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4. Performance Optimization</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Fast Load Times</a:t>
            </a:r>
            <a:r>
              <a:rPr b="0" lang="en-US" sz="1600" spc="-1" strike="noStrike">
                <a:solidFill>
                  <a:srgbClr val="000000"/>
                </a:solidFill>
                <a:latin typeface="Times New Roman"/>
                <a:ea typeface="Helvetica Neue"/>
              </a:rPr>
              <a:t>: Ensure that pages and assessments load quickly to minimize waiting times and enhance user satisfaction.</a:t>
            </a:r>
            <a:endParaRPr b="0" lang="en-US" sz="1600" spc="-1" strike="noStrike">
              <a:latin typeface="Arial"/>
            </a:endParaRPr>
          </a:p>
          <a:p>
            <a:pPr>
              <a:lnSpc>
                <a:spcPct val="100000"/>
              </a:lnSpc>
            </a:pPr>
            <a:r>
              <a:rPr b="1" lang="en-US" sz="1600" spc="-1" strike="noStrike">
                <a:solidFill>
                  <a:srgbClr val="000000"/>
                </a:solidFill>
                <a:latin typeface="Times New Roman"/>
                <a:ea typeface="Helvetica Neue"/>
              </a:rPr>
              <a:t>Minimal Disruptions</a:t>
            </a:r>
            <a:r>
              <a:rPr b="0" lang="en-US" sz="1600" spc="-1" strike="noStrike">
                <a:solidFill>
                  <a:srgbClr val="000000"/>
                </a:solidFill>
                <a:latin typeface="Times New Roman"/>
                <a:ea typeface="Helvetica Neue"/>
              </a:rPr>
              <a:t>: Optimize the platform to handle high traffic without performance degradation, particularly during peak times.</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1811520" y="204840"/>
            <a:ext cx="864324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Console Output Details</a:t>
            </a:r>
            <a:endParaRPr b="0" lang="en-US" sz="2400" spc="-1" strike="noStrike">
              <a:solidFill>
                <a:srgbClr val="000000"/>
              </a:solidFill>
              <a:latin typeface="Manrope"/>
            </a:endParaRPr>
          </a:p>
        </p:txBody>
      </p:sp>
      <p:sp>
        <p:nvSpPr>
          <p:cNvPr id="321" name="TextShape 2"/>
          <p:cNvSpPr txBox="1"/>
          <p:nvPr/>
        </p:nvSpPr>
        <p:spPr>
          <a:xfrm>
            <a:off x="3108240" y="3270600"/>
            <a:ext cx="6015960" cy="346680"/>
          </a:xfrm>
          <a:prstGeom prst="rect">
            <a:avLst/>
          </a:prstGeom>
          <a:noFill/>
          <a:ln>
            <a:noFill/>
          </a:ln>
        </p:spPr>
        <p:txBody>
          <a:bodyPr lIns="90000" rIns="90000" tIns="45000" bIns="45000">
            <a:spAutoFit/>
          </a:bodyPr>
          <a:p>
            <a:r>
              <a:rPr b="0" lang="en-US" sz="1800" spc="-1" strike="noStrike">
                <a:latin typeface="Arial"/>
              </a:rPr>
              <a:t>https://github.com/Chandra-Soodan/Assessment-Platfrom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1811520" y="204840"/>
            <a:ext cx="864324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Prototype</a:t>
            </a:r>
            <a:endParaRPr b="0" lang="en-US" sz="2400" spc="-1" strike="noStrike">
              <a:solidFill>
                <a:srgbClr val="000000"/>
              </a:solidFill>
              <a:latin typeface="Manrope"/>
            </a:endParaRPr>
          </a:p>
        </p:txBody>
      </p:sp>
      <p:pic>
        <p:nvPicPr>
          <p:cNvPr id="323" name="" descr=""/>
          <p:cNvPicPr/>
          <p:nvPr/>
        </p:nvPicPr>
        <p:blipFill>
          <a:blip r:embed="rId1"/>
          <a:stretch/>
        </p:blipFill>
        <p:spPr>
          <a:xfrm>
            <a:off x="-7920" y="1097280"/>
            <a:ext cx="11955960" cy="5223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822960" y="2091600"/>
            <a:ext cx="4884480" cy="622800"/>
          </a:xfrm>
          <a:prstGeom prst="rect">
            <a:avLst/>
          </a:prstGeom>
          <a:noFill/>
          <a:ln>
            <a:noFill/>
          </a:ln>
        </p:spPr>
        <p:txBody>
          <a:bodyPr lIns="0" rIns="0" tIns="0" bIns="0">
            <a:noAutofit/>
          </a:bodyPr>
          <a:p>
            <a:pPr>
              <a:lnSpc>
                <a:spcPct val="90000"/>
              </a:lnSpc>
            </a:pPr>
            <a:r>
              <a:rPr b="0" lang="en-US" sz="4500" spc="-1" strike="noStrike">
                <a:solidFill>
                  <a:srgbClr val="ffffff"/>
                </a:solidFill>
                <a:latin typeface="Manrope Light"/>
                <a:ea typeface="Helvetica Neue Medium"/>
              </a:rPr>
              <a:t>Thank You</a:t>
            </a:r>
            <a:endParaRPr b="0" lang="en-US" sz="4500" spc="-1" strike="noStrike">
              <a:solidFill>
                <a:srgbClr val="000000"/>
              </a:solidFill>
              <a:latin typeface="Manrope"/>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599760" y="873720"/>
            <a:ext cx="8172000" cy="368280"/>
          </a:xfrm>
          <a:prstGeom prst="rect">
            <a:avLst/>
          </a:prstGeom>
          <a:noFill/>
          <a:ln>
            <a:noFill/>
          </a:ln>
        </p:spPr>
        <p:txBody>
          <a:bodyPr lIns="0" rIns="0" tIns="36000" bIns="0">
            <a:noAutofit/>
          </a:bodyPr>
          <a:p>
            <a:pPr>
              <a:lnSpc>
                <a:spcPct val="90000"/>
              </a:lnSpc>
              <a:spcBef>
                <a:spcPts val="1001"/>
              </a:spcBef>
            </a:pPr>
            <a:r>
              <a:rPr b="1" lang="en-US" sz="2400" spc="-1" strike="noStrike">
                <a:solidFill>
                  <a:srgbClr val="000000"/>
                </a:solidFill>
                <a:latin typeface="Manrope"/>
                <a:ea typeface="Helvetica Neue"/>
              </a:rPr>
              <a:t>Team Details</a:t>
            </a:r>
            <a:endParaRPr b="0" lang="en-US" sz="2400" spc="-1" strike="noStrike">
              <a:solidFill>
                <a:srgbClr val="000000"/>
              </a:solidFill>
              <a:latin typeface="Manrope"/>
            </a:endParaRPr>
          </a:p>
        </p:txBody>
      </p:sp>
      <p:sp>
        <p:nvSpPr>
          <p:cNvPr id="273" name="CustomShape 2"/>
          <p:cNvSpPr/>
          <p:nvPr/>
        </p:nvSpPr>
        <p:spPr>
          <a:xfrm>
            <a:off x="599400" y="1616040"/>
            <a:ext cx="699984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Manrope"/>
                <a:ea typeface="Helvetica Neue"/>
              </a:rPr>
              <a:t>Team Name : QuantumPirates_Velammal_Inst</a:t>
            </a:r>
            <a:endParaRPr b="0" lang="en-US" sz="1800" spc="-1" strike="noStrike">
              <a:latin typeface="Arial"/>
            </a:endParaRPr>
          </a:p>
          <a:p>
            <a:pPr>
              <a:lnSpc>
                <a:spcPct val="100000"/>
              </a:lnSpc>
            </a:pPr>
            <a:r>
              <a:rPr b="0" lang="en-US" sz="1800" spc="-1" strike="noStrike">
                <a:solidFill>
                  <a:srgbClr val="000000"/>
                </a:solidFill>
                <a:latin typeface="Manrope"/>
                <a:ea typeface="Helvetica Neue"/>
              </a:rPr>
              <a:t>`</a:t>
            </a:r>
            <a:endParaRPr b="0" lang="en-US" sz="1800" spc="-1" strike="noStrike">
              <a:latin typeface="Arial"/>
            </a:endParaRPr>
          </a:p>
          <a:p>
            <a:pPr>
              <a:lnSpc>
                <a:spcPct val="100000"/>
              </a:lnSpc>
            </a:pPr>
            <a:r>
              <a:rPr b="0" lang="en-US" sz="1800" spc="-1" strike="noStrike">
                <a:solidFill>
                  <a:srgbClr val="000000"/>
                </a:solidFill>
                <a:latin typeface="Manrope"/>
                <a:ea typeface="Helvetica Neue"/>
              </a:rPr>
              <a:t>Application Name : Assessment Platform </a:t>
            </a:r>
            <a:endParaRPr b="0" lang="en-US" sz="1800" spc="-1" strike="noStrike">
              <a:latin typeface="Arial"/>
            </a:endParaRPr>
          </a:p>
        </p:txBody>
      </p:sp>
      <p:grpSp>
        <p:nvGrpSpPr>
          <p:cNvPr id="274" name="Group 3"/>
          <p:cNvGrpSpPr/>
          <p:nvPr/>
        </p:nvGrpSpPr>
        <p:grpSpPr>
          <a:xfrm>
            <a:off x="743040" y="2651760"/>
            <a:ext cx="10542960" cy="3430800"/>
            <a:chOff x="743040" y="2651760"/>
            <a:chExt cx="10542960" cy="3430800"/>
          </a:xfrm>
        </p:grpSpPr>
        <p:sp>
          <p:nvSpPr>
            <p:cNvPr id="275" name="CustomShape 4"/>
            <p:cNvSpPr/>
            <p:nvPr/>
          </p:nvSpPr>
          <p:spPr>
            <a:xfrm>
              <a:off x="7555320" y="2667240"/>
              <a:ext cx="1146240" cy="243720"/>
            </a:xfrm>
            <a:prstGeom prst="rect">
              <a:avLst/>
            </a:prstGeom>
            <a:noFill/>
            <a:ln>
              <a:noFill/>
            </a:ln>
          </p:spPr>
          <p:style>
            <a:lnRef idx="0"/>
            <a:fillRef idx="0"/>
            <a:effectRef idx="0"/>
            <a:fontRef idx="minor"/>
          </p:style>
          <p:txBody>
            <a:bodyPr lIns="0" rIns="0" tIns="0" bIns="0">
              <a:spAutoFit/>
            </a:bodyPr>
            <a:p>
              <a:pPr algn="ctr">
                <a:lnSpc>
                  <a:spcPct val="100000"/>
                </a:lnSpc>
              </a:pPr>
              <a:r>
                <a:rPr b="1" lang="en-US" sz="1600" spc="-1" strike="noStrike">
                  <a:solidFill>
                    <a:srgbClr val="000000"/>
                  </a:solidFill>
                  <a:latin typeface="Manrope"/>
                  <a:ea typeface="Helvetica Neue"/>
                </a:rPr>
                <a:t>Email ID</a:t>
              </a:r>
              <a:endParaRPr b="0" lang="en-US" sz="1600" spc="-1" strike="noStrike">
                <a:latin typeface="Arial"/>
              </a:endParaRPr>
            </a:p>
          </p:txBody>
        </p:sp>
        <p:sp>
          <p:nvSpPr>
            <p:cNvPr id="276" name="CustomShape 5"/>
            <p:cNvSpPr/>
            <p:nvPr/>
          </p:nvSpPr>
          <p:spPr>
            <a:xfrm>
              <a:off x="743040" y="2651760"/>
              <a:ext cx="2885400" cy="243720"/>
            </a:xfrm>
            <a:prstGeom prst="rect">
              <a:avLst/>
            </a:prstGeom>
            <a:noFill/>
            <a:ln>
              <a:noFill/>
            </a:ln>
          </p:spPr>
          <p:style>
            <a:lnRef idx="0"/>
            <a:fillRef idx="0"/>
            <a:effectRef idx="0"/>
            <a:fontRef idx="minor"/>
          </p:style>
          <p:txBody>
            <a:bodyPr lIns="0" rIns="0" tIns="0" bIns="0">
              <a:spAutoFit/>
            </a:bodyPr>
            <a:p>
              <a:pPr>
                <a:lnSpc>
                  <a:spcPct val="100000"/>
                </a:lnSpc>
              </a:pPr>
              <a:r>
                <a:rPr b="1" lang="en-US" sz="1600" spc="-1" strike="noStrike">
                  <a:solidFill>
                    <a:srgbClr val="000000"/>
                  </a:solidFill>
                  <a:latin typeface="Manrope"/>
                  <a:ea typeface="Helvetica Neue"/>
                </a:rPr>
                <a:t>Team Members</a:t>
              </a:r>
              <a:endParaRPr b="0" lang="en-US" sz="1600" spc="-1" strike="noStrike">
                <a:latin typeface="Arial"/>
              </a:endParaRPr>
            </a:p>
          </p:txBody>
        </p:sp>
        <p:grpSp>
          <p:nvGrpSpPr>
            <p:cNvPr id="277" name="Group 6"/>
            <p:cNvGrpSpPr/>
            <p:nvPr/>
          </p:nvGrpSpPr>
          <p:grpSpPr>
            <a:xfrm>
              <a:off x="743040" y="3054240"/>
              <a:ext cx="10542960" cy="3028320"/>
              <a:chOff x="743040" y="3054240"/>
              <a:chExt cx="10542960" cy="3028320"/>
            </a:xfrm>
          </p:grpSpPr>
          <p:sp>
            <p:nvSpPr>
              <p:cNvPr id="278" name="CustomShape 7"/>
              <p:cNvSpPr/>
              <p:nvPr/>
            </p:nvSpPr>
            <p:spPr>
              <a:xfrm>
                <a:off x="7555320" y="3917880"/>
                <a:ext cx="3730680" cy="426600"/>
              </a:xfrm>
              <a:prstGeom prst="rect">
                <a:avLst/>
              </a:prstGeom>
              <a:noFill/>
              <a:ln w="3240">
                <a:solidFill>
                  <a:schemeClr val="bg1">
                    <a:lumMod val="85000"/>
                    <a:alpha val="65000"/>
                  </a:schemeClr>
                </a:solidFill>
                <a:round/>
              </a:ln>
            </p:spPr>
            <p:style>
              <a:lnRef idx="0"/>
              <a:fillRef idx="0"/>
              <a:effectRef idx="0"/>
              <a:fontRef idx="minor"/>
            </p:style>
            <p:txBody>
              <a:bodyPr tIns="91440" bIns="91440">
                <a:spAutoFit/>
              </a:bodyPr>
              <a:p>
                <a:pPr>
                  <a:lnSpc>
                    <a:spcPct val="100000"/>
                  </a:lnSpc>
                </a:pPr>
                <a:r>
                  <a:rPr b="0" lang="en-US" sz="1600" spc="-1" strike="noStrike">
                    <a:solidFill>
                      <a:srgbClr val="000000"/>
                    </a:solidFill>
                    <a:latin typeface="Manrope"/>
                    <a:ea typeface="Helvetica Neue"/>
                  </a:rPr>
                  <a:t>rsathishkumar3211@gmail.com</a:t>
                </a:r>
                <a:endParaRPr b="0" lang="en-US" sz="1600" spc="-1" strike="noStrike">
                  <a:latin typeface="Arial"/>
                </a:endParaRPr>
              </a:p>
            </p:txBody>
          </p:sp>
          <p:grpSp>
            <p:nvGrpSpPr>
              <p:cNvPr id="279" name="Group 8"/>
              <p:cNvGrpSpPr/>
              <p:nvPr/>
            </p:nvGrpSpPr>
            <p:grpSpPr>
              <a:xfrm>
                <a:off x="743040" y="3054240"/>
                <a:ext cx="10530000" cy="444600"/>
                <a:chOff x="743040" y="3054240"/>
                <a:chExt cx="10530000" cy="444600"/>
              </a:xfrm>
            </p:grpSpPr>
            <p:sp>
              <p:nvSpPr>
                <p:cNvPr id="280" name="CustomShape 9"/>
                <p:cNvSpPr/>
                <p:nvPr/>
              </p:nvSpPr>
              <p:spPr>
                <a:xfrm>
                  <a:off x="7555320" y="3054240"/>
                  <a:ext cx="3717720" cy="426600"/>
                </a:xfrm>
                <a:prstGeom prst="rect">
                  <a:avLst/>
                </a:prstGeom>
                <a:noFill/>
                <a:ln w="3240">
                  <a:solidFill>
                    <a:schemeClr val="bg1">
                      <a:lumMod val="85000"/>
                      <a:alpha val="65000"/>
                    </a:schemeClr>
                  </a:solidFill>
                  <a:round/>
                </a:ln>
              </p:spPr>
              <p:style>
                <a:lnRef idx="0"/>
                <a:fillRef idx="0"/>
                <a:effectRef idx="0"/>
                <a:fontRef idx="minor"/>
              </p:style>
              <p:txBody>
                <a:bodyPr tIns="91440" bIns="91440">
                  <a:spAutoFit/>
                </a:bodyPr>
                <a:p>
                  <a:pPr>
                    <a:lnSpc>
                      <a:spcPct val="100000"/>
                    </a:lnSpc>
                  </a:pPr>
                  <a:r>
                    <a:rPr b="0" lang="en-US" sz="1600" spc="-1" strike="noStrike">
                      <a:solidFill>
                        <a:srgbClr val="000000"/>
                      </a:solidFill>
                      <a:latin typeface="Manrope"/>
                      <a:ea typeface="Helvetica Neue"/>
                    </a:rPr>
                    <a:t>premkumar25122003@gmail.com</a:t>
                  </a:r>
                  <a:endParaRPr b="0" lang="en-US" sz="1600" spc="-1" strike="noStrike">
                    <a:latin typeface="Arial"/>
                  </a:endParaRPr>
                </a:p>
              </p:txBody>
            </p:sp>
            <p:sp>
              <p:nvSpPr>
                <p:cNvPr id="281" name="CustomShape 10"/>
                <p:cNvSpPr/>
                <p:nvPr/>
              </p:nvSpPr>
              <p:spPr>
                <a:xfrm>
                  <a:off x="743040" y="3072240"/>
                  <a:ext cx="6456240" cy="426600"/>
                </a:xfrm>
                <a:prstGeom prst="rect">
                  <a:avLst/>
                </a:prstGeom>
                <a:solidFill>
                  <a:schemeClr val="bg1"/>
                </a:solidFill>
                <a:ln w="3240">
                  <a:solidFill>
                    <a:schemeClr val="bg1">
                      <a:lumMod val="85000"/>
                      <a:alpha val="65000"/>
                    </a:schemeClr>
                  </a:solidFill>
                  <a:round/>
                </a:ln>
              </p:spPr>
              <p:style>
                <a:lnRef idx="0"/>
                <a:fillRef idx="0"/>
                <a:effectRef idx="0"/>
                <a:fontRef idx="minor"/>
              </p:style>
              <p:txBody>
                <a:bodyPr tIns="91440" bIns="91440">
                  <a:spAutoFit/>
                </a:bodyPr>
                <a:p>
                  <a:pPr>
                    <a:lnSpc>
                      <a:spcPct val="100000"/>
                    </a:lnSpc>
                  </a:pPr>
                  <a:r>
                    <a:rPr b="0" lang="en-US" sz="1600" spc="-1" strike="noStrike">
                      <a:solidFill>
                        <a:srgbClr val="000000"/>
                      </a:solidFill>
                      <a:latin typeface="Manrope"/>
                      <a:ea typeface="Helvetica Neue"/>
                    </a:rPr>
                    <a:t>PREMKUMAR S</a:t>
                  </a:r>
                  <a:endParaRPr b="0" lang="en-US" sz="1600" spc="-1" strike="noStrike">
                    <a:latin typeface="Arial"/>
                  </a:endParaRPr>
                </a:p>
              </p:txBody>
            </p:sp>
          </p:grpSp>
          <p:sp>
            <p:nvSpPr>
              <p:cNvPr id="282" name="CustomShape 11"/>
              <p:cNvSpPr/>
              <p:nvPr/>
            </p:nvSpPr>
            <p:spPr>
              <a:xfrm>
                <a:off x="743040" y="3917880"/>
                <a:ext cx="6456240" cy="426600"/>
              </a:xfrm>
              <a:prstGeom prst="rect">
                <a:avLst/>
              </a:prstGeom>
              <a:noFill/>
              <a:ln w="3240">
                <a:solidFill>
                  <a:schemeClr val="bg1">
                    <a:lumMod val="85000"/>
                    <a:alpha val="65000"/>
                  </a:schemeClr>
                </a:solidFill>
                <a:round/>
              </a:ln>
            </p:spPr>
            <p:style>
              <a:lnRef idx="0"/>
              <a:fillRef idx="0"/>
              <a:effectRef idx="0"/>
              <a:fontRef idx="minor"/>
            </p:style>
            <p:txBody>
              <a:bodyPr tIns="91440" bIns="91440">
                <a:spAutoFit/>
              </a:bodyPr>
              <a:p>
                <a:pPr>
                  <a:lnSpc>
                    <a:spcPct val="100000"/>
                  </a:lnSpc>
                </a:pPr>
                <a:r>
                  <a:rPr b="0" lang="en-US" sz="1600" spc="-1" strike="noStrike">
                    <a:solidFill>
                      <a:srgbClr val="000000"/>
                    </a:solidFill>
                    <a:latin typeface="Manrope"/>
                    <a:ea typeface="Helvetica Neue"/>
                  </a:rPr>
                  <a:t>SATHISHKUMAR R</a:t>
                </a:r>
                <a:endParaRPr b="0" lang="en-US" sz="1600" spc="-1" strike="noStrike">
                  <a:latin typeface="Arial"/>
                </a:endParaRPr>
              </a:p>
            </p:txBody>
          </p:sp>
          <p:sp>
            <p:nvSpPr>
              <p:cNvPr id="283" name="CustomShape 12"/>
              <p:cNvSpPr/>
              <p:nvPr/>
            </p:nvSpPr>
            <p:spPr>
              <a:xfrm>
                <a:off x="743040" y="4781520"/>
                <a:ext cx="6456240" cy="426600"/>
              </a:xfrm>
              <a:prstGeom prst="rect">
                <a:avLst/>
              </a:prstGeom>
              <a:noFill/>
              <a:ln w="3240">
                <a:solidFill>
                  <a:schemeClr val="bg1">
                    <a:lumMod val="85000"/>
                    <a:alpha val="65000"/>
                  </a:schemeClr>
                </a:solidFill>
                <a:round/>
              </a:ln>
            </p:spPr>
            <p:style>
              <a:lnRef idx="0"/>
              <a:fillRef idx="0"/>
              <a:effectRef idx="0"/>
              <a:fontRef idx="minor"/>
            </p:style>
            <p:txBody>
              <a:bodyPr tIns="91440" bIns="91440">
                <a:spAutoFit/>
              </a:bodyPr>
              <a:p>
                <a:pPr>
                  <a:lnSpc>
                    <a:spcPct val="100000"/>
                  </a:lnSpc>
                </a:pPr>
                <a:r>
                  <a:rPr b="0" lang="en-US" sz="1600" spc="-1" strike="noStrike">
                    <a:solidFill>
                      <a:srgbClr val="000000"/>
                    </a:solidFill>
                    <a:latin typeface="Manrope"/>
                    <a:ea typeface="Helvetica Neue"/>
                  </a:rPr>
                  <a:t>CHANDRASOODAN R</a:t>
                </a:r>
                <a:endParaRPr b="0" lang="en-US" sz="1600" spc="-1" strike="noStrike">
                  <a:latin typeface="Arial"/>
                </a:endParaRPr>
              </a:p>
            </p:txBody>
          </p:sp>
          <p:sp>
            <p:nvSpPr>
              <p:cNvPr id="284" name="CustomShape 13"/>
              <p:cNvSpPr/>
              <p:nvPr/>
            </p:nvSpPr>
            <p:spPr>
              <a:xfrm>
                <a:off x="7555320" y="4781520"/>
                <a:ext cx="3691440" cy="669240"/>
              </a:xfrm>
              <a:prstGeom prst="rect">
                <a:avLst/>
              </a:prstGeom>
              <a:noFill/>
              <a:ln w="3240">
                <a:solidFill>
                  <a:schemeClr val="bg1">
                    <a:lumMod val="85000"/>
                    <a:alpha val="65000"/>
                  </a:schemeClr>
                </a:solidFill>
                <a:round/>
              </a:ln>
            </p:spPr>
            <p:style>
              <a:lnRef idx="0"/>
              <a:fillRef idx="0"/>
              <a:effectRef idx="0"/>
              <a:fontRef idx="minor"/>
            </p:style>
            <p:txBody>
              <a:bodyPr tIns="91440" bIns="91440">
                <a:spAutoFit/>
              </a:bodyPr>
              <a:p>
                <a:pPr>
                  <a:lnSpc>
                    <a:spcPct val="100000"/>
                  </a:lnSpc>
                </a:pPr>
                <a:r>
                  <a:rPr b="0" lang="en-US" sz="1600" spc="-1" strike="noStrike">
                    <a:solidFill>
                      <a:srgbClr val="000000"/>
                    </a:solidFill>
                    <a:latin typeface="Manrope"/>
                    <a:ea typeface="Helvetica Neue"/>
                  </a:rPr>
                  <a:t>chandrasoodanrajendiran@gmail.com</a:t>
                </a:r>
                <a:endParaRPr b="0" lang="en-US" sz="1600" spc="-1" strike="noStrike">
                  <a:latin typeface="Arial"/>
                </a:endParaRPr>
              </a:p>
            </p:txBody>
          </p:sp>
          <p:sp>
            <p:nvSpPr>
              <p:cNvPr id="285" name="CustomShape 14"/>
              <p:cNvSpPr/>
              <p:nvPr/>
            </p:nvSpPr>
            <p:spPr>
              <a:xfrm>
                <a:off x="769680" y="5655960"/>
                <a:ext cx="6456240" cy="426600"/>
              </a:xfrm>
              <a:prstGeom prst="rect">
                <a:avLst/>
              </a:prstGeom>
              <a:noFill/>
              <a:ln w="3240">
                <a:solidFill>
                  <a:schemeClr val="bg1">
                    <a:lumMod val="85000"/>
                    <a:alpha val="65000"/>
                  </a:schemeClr>
                </a:solidFill>
                <a:round/>
              </a:ln>
            </p:spPr>
            <p:style>
              <a:lnRef idx="0"/>
              <a:fillRef idx="0"/>
              <a:effectRef idx="0"/>
              <a:fontRef idx="minor"/>
            </p:style>
            <p:txBody>
              <a:bodyPr tIns="91440" bIns="91440">
                <a:spAutoFit/>
              </a:bodyPr>
              <a:p>
                <a:pPr>
                  <a:lnSpc>
                    <a:spcPct val="100000"/>
                  </a:lnSpc>
                </a:pPr>
                <a:r>
                  <a:rPr b="0" lang="en-US" sz="1600" spc="-1" strike="noStrike">
                    <a:solidFill>
                      <a:srgbClr val="000000"/>
                    </a:solidFill>
                    <a:latin typeface="Manrope"/>
                    <a:ea typeface="Helvetica Neue"/>
                  </a:rPr>
                  <a:t>ABINESH S</a:t>
                </a:r>
                <a:endParaRPr b="0" lang="en-US" sz="1600" spc="-1" strike="noStrike">
                  <a:latin typeface="Arial"/>
                </a:endParaRPr>
              </a:p>
            </p:txBody>
          </p:sp>
          <p:sp>
            <p:nvSpPr>
              <p:cNvPr id="286" name="CustomShape 15"/>
              <p:cNvSpPr/>
              <p:nvPr/>
            </p:nvSpPr>
            <p:spPr>
              <a:xfrm>
                <a:off x="7581600" y="5655960"/>
                <a:ext cx="3625920" cy="426600"/>
              </a:xfrm>
              <a:prstGeom prst="rect">
                <a:avLst/>
              </a:prstGeom>
              <a:noFill/>
              <a:ln w="3240">
                <a:solidFill>
                  <a:schemeClr val="bg1">
                    <a:lumMod val="85000"/>
                    <a:alpha val="65000"/>
                  </a:schemeClr>
                </a:solidFill>
                <a:round/>
              </a:ln>
            </p:spPr>
            <p:style>
              <a:lnRef idx="0"/>
              <a:fillRef idx="0"/>
              <a:effectRef idx="0"/>
              <a:fontRef idx="minor"/>
            </p:style>
            <p:txBody>
              <a:bodyPr tIns="91440" bIns="91440">
                <a:spAutoFit/>
              </a:bodyPr>
              <a:p>
                <a:pPr>
                  <a:lnSpc>
                    <a:spcPct val="100000"/>
                  </a:lnSpc>
                </a:pPr>
                <a:r>
                  <a:rPr b="0" lang="en-US" sz="1600" spc="-1" strike="noStrike">
                    <a:solidFill>
                      <a:srgbClr val="000000"/>
                    </a:solidFill>
                    <a:latin typeface="Manrope"/>
                    <a:ea typeface="Helvetica Neue"/>
                  </a:rPr>
                  <a:t>aswinabinesh04@gmail.com</a:t>
                </a:r>
                <a:endParaRPr b="0" lang="en-US" sz="1600" spc="-1" strike="noStrike">
                  <a:latin typeface="Arial"/>
                </a:endParaRPr>
              </a:p>
            </p:txBody>
          </p:sp>
        </p:gr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2242800" y="261360"/>
            <a:ext cx="7644600" cy="939960"/>
          </a:xfrm>
          <a:prstGeom prst="rect">
            <a:avLst/>
          </a:prstGeom>
          <a:noFill/>
          <a:ln>
            <a:noFill/>
          </a:ln>
        </p:spPr>
        <p:txBody>
          <a:bodyPr lIns="0" rIns="0" tIns="36000" bIns="0">
            <a:noAutofit/>
          </a:bodyPr>
          <a:p>
            <a:pPr>
              <a:lnSpc>
                <a:spcPct val="90000"/>
              </a:lnSpc>
              <a:spcBef>
                <a:spcPts val="1001"/>
              </a:spcBef>
            </a:pPr>
            <a:r>
              <a:rPr b="1" lang="en-US" sz="2800" spc="-1" strike="noStrike">
                <a:solidFill>
                  <a:srgbClr val="92dcef"/>
                </a:solidFill>
                <a:latin typeface="Mokoto"/>
                <a:ea typeface="Helvetica Neue"/>
              </a:rPr>
              <a:t>Impact/Potential Value of the Application</a:t>
            </a:r>
            <a:endParaRPr b="0" lang="en-US" sz="2800" spc="-1" strike="noStrike">
              <a:solidFill>
                <a:srgbClr val="000000"/>
              </a:solidFill>
              <a:latin typeface="Manrope"/>
            </a:endParaRPr>
          </a:p>
          <a:p>
            <a:pPr>
              <a:lnSpc>
                <a:spcPct val="90000"/>
              </a:lnSpc>
              <a:spcBef>
                <a:spcPts val="1001"/>
              </a:spcBef>
            </a:pPr>
            <a:endParaRPr b="0" lang="en-US" sz="2800" spc="-1" strike="noStrike">
              <a:solidFill>
                <a:srgbClr val="000000"/>
              </a:solidFill>
              <a:latin typeface="Manrope"/>
            </a:endParaRPr>
          </a:p>
        </p:txBody>
      </p:sp>
      <p:sp>
        <p:nvSpPr>
          <p:cNvPr id="288" name="CustomShape 2"/>
          <p:cNvSpPr/>
          <p:nvPr/>
        </p:nvSpPr>
        <p:spPr>
          <a:xfrm>
            <a:off x="8192880" y="1763640"/>
            <a:ext cx="3998880" cy="3071880"/>
          </a:xfrm>
          <a:custGeom>
            <a:avLst/>
            <a:gdLst/>
            <a:ahLst/>
            <a:rect l="l" t="t" r="r" b="b"/>
            <a:pathLst>
              <a:path w="5998894" h="4608125">
                <a:moveTo>
                  <a:pt x="0" y="0"/>
                </a:moveTo>
                <a:lnTo>
                  <a:pt x="5998895" y="0"/>
                </a:lnTo>
                <a:lnTo>
                  <a:pt x="5998895" y="4608125"/>
                </a:lnTo>
                <a:lnTo>
                  <a:pt x="0" y="4608125"/>
                </a:lnTo>
                <a:lnTo>
                  <a:pt x="0" y="0"/>
                </a:lnTo>
                <a:close/>
              </a:path>
            </a:pathLst>
          </a:custGeom>
          <a:blipFill rotWithShape="0">
            <a:blip r:embed="rId1"/>
            <a:stretch>
              <a:fillRect/>
            </a:stretch>
          </a:blipFill>
          <a:ln>
            <a:noFill/>
          </a:ln>
        </p:spPr>
        <p:style>
          <a:lnRef idx="0"/>
          <a:fillRef idx="0"/>
          <a:effectRef idx="0"/>
          <a:fontRef idx="minor"/>
        </p:style>
      </p:sp>
      <p:sp>
        <p:nvSpPr>
          <p:cNvPr id="289" name="CustomShape 3"/>
          <p:cNvSpPr/>
          <p:nvPr/>
        </p:nvSpPr>
        <p:spPr>
          <a:xfrm>
            <a:off x="509400" y="1208160"/>
            <a:ext cx="7628400" cy="3931200"/>
          </a:xfrm>
          <a:prstGeom prst="rect">
            <a:avLst/>
          </a:prstGeom>
          <a:noFill/>
          <a:ln>
            <a:noFill/>
          </a:ln>
        </p:spPr>
        <p:style>
          <a:lnRef idx="0"/>
          <a:fillRef idx="0"/>
          <a:effectRef idx="0"/>
          <a:fontRef idx="minor"/>
        </p:style>
        <p:txBody>
          <a:bodyPr lIns="90000" rIns="90000" tIns="45000" bIns="45000" anchor="ctr">
            <a:spAutoFit/>
          </a:bodyPr>
          <a:p>
            <a:pPr marL="343080" indent="-342720" algn="just">
              <a:lnSpc>
                <a:spcPct val="100000"/>
              </a:lnSpc>
              <a:buClr>
                <a:srgbClr val="ffffff"/>
              </a:buClr>
              <a:buFont typeface="Wingdings" charset="2"/>
              <a:buChar char=""/>
            </a:pPr>
            <a:r>
              <a:rPr b="0" lang="en-US" sz="1800" spc="-1" strike="noStrike">
                <a:solidFill>
                  <a:srgbClr val="ffffff"/>
                </a:solidFill>
                <a:latin typeface="Times New Roman"/>
                <a:ea typeface="Helvetica Neue"/>
              </a:rPr>
              <a:t>The platform automates many aspects of the assessment process, reducing the need for manual oversight and speeding up evaluation.</a:t>
            </a:r>
            <a:endParaRPr b="0" lang="en-US" sz="1800" spc="-1" strike="noStrike">
              <a:latin typeface="Arial"/>
            </a:endParaRPr>
          </a:p>
          <a:p>
            <a:pPr marL="343080" indent="-342720" algn="just">
              <a:lnSpc>
                <a:spcPct val="100000"/>
              </a:lnSpc>
            </a:pPr>
            <a:endParaRPr b="0" lang="en-US" sz="1800" spc="-1" strike="noStrike">
              <a:latin typeface="Arial"/>
            </a:endParaRPr>
          </a:p>
          <a:p>
            <a:pPr marL="343080" indent="-342720" algn="just">
              <a:lnSpc>
                <a:spcPct val="100000"/>
              </a:lnSpc>
              <a:buClr>
                <a:srgbClr val="ffffff"/>
              </a:buClr>
              <a:buFont typeface="Wingdings" charset="2"/>
              <a:buChar char=""/>
            </a:pPr>
            <a:r>
              <a:rPr b="0" lang="en-US" sz="1800" spc="-1" strike="noStrike">
                <a:solidFill>
                  <a:srgbClr val="ffffff"/>
                </a:solidFill>
                <a:latin typeface="Times New Roman"/>
                <a:ea typeface="Helvetica Neue"/>
              </a:rPr>
              <a:t>AI-driven proctoring allows for continuous supervision, minimizing the need for human proctors and enabling immediate action if issues arise.</a:t>
            </a:r>
            <a:endParaRPr b="0" lang="en-US" sz="1800" spc="-1" strike="noStrike">
              <a:latin typeface="Arial"/>
            </a:endParaRPr>
          </a:p>
          <a:p>
            <a:pPr marL="343080" indent="-342720" algn="just">
              <a:lnSpc>
                <a:spcPct val="100000"/>
              </a:lnSpc>
            </a:pPr>
            <a:endParaRPr b="0" lang="en-US" sz="1800" spc="-1" strike="noStrike">
              <a:latin typeface="Arial"/>
            </a:endParaRPr>
          </a:p>
          <a:p>
            <a:pPr marL="343080" indent="-342720" algn="just">
              <a:lnSpc>
                <a:spcPct val="100000"/>
              </a:lnSpc>
              <a:buClr>
                <a:srgbClr val="ffffff"/>
              </a:buClr>
              <a:buFont typeface="Wingdings" charset="2"/>
              <a:buChar char=""/>
            </a:pPr>
            <a:r>
              <a:rPr b="0" lang="en-US" sz="1800" spc="-1" strike="noStrike">
                <a:solidFill>
                  <a:srgbClr val="ffffff"/>
                </a:solidFill>
                <a:latin typeface="Times New Roman"/>
                <a:ea typeface="Helvetica Neue"/>
              </a:rPr>
              <a:t> </a:t>
            </a:r>
            <a:r>
              <a:rPr b="0" lang="en-US" sz="1800" spc="-1" strike="noStrike">
                <a:solidFill>
                  <a:srgbClr val="ffffff"/>
                </a:solidFill>
                <a:latin typeface="Times New Roman"/>
                <a:ea typeface="Helvetica Neue"/>
              </a:rPr>
              <a:t>AI algorithms detect and prevent dishonest behavior, ensuring that assessments are fair and credible.</a:t>
            </a:r>
            <a:endParaRPr b="0" lang="en-US" sz="1800" spc="-1" strike="noStrike">
              <a:latin typeface="Arial"/>
            </a:endParaRPr>
          </a:p>
          <a:p>
            <a:pPr marL="343080" indent="-342720" algn="just">
              <a:lnSpc>
                <a:spcPct val="100000"/>
              </a:lnSpc>
            </a:pPr>
            <a:endParaRPr b="0" lang="en-US" sz="1800" spc="-1" strike="noStrike">
              <a:latin typeface="Arial"/>
            </a:endParaRPr>
          </a:p>
          <a:p>
            <a:pPr marL="343080" indent="-342720" algn="just">
              <a:lnSpc>
                <a:spcPct val="100000"/>
              </a:lnSpc>
              <a:buClr>
                <a:srgbClr val="ffffff"/>
              </a:buClr>
              <a:buFont typeface="Wingdings" charset="2"/>
              <a:buChar char=""/>
            </a:pPr>
            <a:r>
              <a:rPr b="0" lang="en-US" sz="1800" spc="-1" strike="noStrike">
                <a:solidFill>
                  <a:srgbClr val="ffffff"/>
                </a:solidFill>
                <a:latin typeface="Times New Roman"/>
                <a:ea typeface="Helvetica Neue"/>
              </a:rPr>
              <a:t> </a:t>
            </a:r>
            <a:r>
              <a:rPr b="0" lang="en-US" sz="1800" spc="-1" strike="noStrike">
                <a:solidFill>
                  <a:srgbClr val="ffffff"/>
                </a:solidFill>
                <a:latin typeface="Times New Roman"/>
                <a:ea typeface="Helvetica Neue"/>
              </a:rPr>
              <a:t>AI-driven evaluation ensures that all candidates are assessed under the same conditions, reducing the risk of bias and human error.</a:t>
            </a:r>
            <a:endParaRPr b="0" lang="en-US" sz="1800" spc="-1" strike="noStrike">
              <a:latin typeface="Arial"/>
            </a:endParaRPr>
          </a:p>
          <a:p>
            <a:pPr marL="343080" indent="-342720" algn="just">
              <a:lnSpc>
                <a:spcPct val="100000"/>
              </a:lnSpc>
            </a:pPr>
            <a:endParaRPr b="0" lang="en-US" sz="1800" spc="-1" strike="noStrike">
              <a:latin typeface="Arial"/>
            </a:endParaRPr>
          </a:p>
          <a:p>
            <a:pPr marL="343080" indent="-342720" algn="just">
              <a:lnSpc>
                <a:spcPct val="100000"/>
              </a:lnSpc>
              <a:buClr>
                <a:srgbClr val="ffffff"/>
              </a:buClr>
              <a:buFont typeface="Wingdings" charset="2"/>
              <a:buChar char=""/>
            </a:pPr>
            <a:r>
              <a:rPr b="0" lang="en-US" sz="1800" spc="-1" strike="noStrike">
                <a:solidFill>
                  <a:srgbClr val="ffffff"/>
                </a:solidFill>
                <a:latin typeface="Times New Roman"/>
                <a:ea typeface="Helvetica Neue"/>
              </a:rPr>
              <a:t> </a:t>
            </a:r>
            <a:r>
              <a:rPr b="0" lang="en-US" sz="1800" spc="-1" strike="noStrike">
                <a:solidFill>
                  <a:srgbClr val="ffffff"/>
                </a:solidFill>
                <a:latin typeface="Times New Roman"/>
                <a:ea typeface="Helvetica Neue"/>
              </a:rPr>
              <a:t>Immediate alerts and interventions can help address any issues during the assessment, improving the overall experience for candidates.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1721880" y="204840"/>
            <a:ext cx="8172000" cy="368280"/>
          </a:xfrm>
          <a:prstGeom prst="rect">
            <a:avLst/>
          </a:prstGeom>
          <a:noFill/>
          <a:ln>
            <a:noFill/>
          </a:ln>
        </p:spPr>
        <p:txBody>
          <a:bodyPr lIns="0" rIns="0" tIns="36000" bIns="0">
            <a:noAutofit/>
          </a:bodyPr>
          <a:p>
            <a:pPr>
              <a:lnSpc>
                <a:spcPct val="90000"/>
              </a:lnSpc>
              <a:spcBef>
                <a:spcPts val="1001"/>
              </a:spcBef>
            </a:pPr>
            <a:r>
              <a:rPr b="1" lang="en-US" sz="2400" spc="-1" strike="noStrike">
                <a:solidFill>
                  <a:srgbClr val="000000"/>
                </a:solidFill>
                <a:latin typeface="Manrope"/>
                <a:ea typeface="Helvetica Neue"/>
              </a:rPr>
              <a:t>The Solution Proposed by your Team</a:t>
            </a:r>
            <a:endParaRPr b="0" lang="en-US" sz="2400" spc="-1" strike="noStrike">
              <a:solidFill>
                <a:srgbClr val="000000"/>
              </a:solidFill>
              <a:latin typeface="Manrope"/>
            </a:endParaRPr>
          </a:p>
        </p:txBody>
      </p:sp>
      <p:grpSp>
        <p:nvGrpSpPr>
          <p:cNvPr id="291" name="Group 2"/>
          <p:cNvGrpSpPr/>
          <p:nvPr/>
        </p:nvGrpSpPr>
        <p:grpSpPr>
          <a:xfrm>
            <a:off x="1076040" y="1274040"/>
            <a:ext cx="10475280" cy="5175000"/>
            <a:chOff x="1076040" y="1274040"/>
            <a:chExt cx="10475280" cy="5175000"/>
          </a:xfrm>
        </p:grpSpPr>
        <p:sp>
          <p:nvSpPr>
            <p:cNvPr id="292" name="CustomShape 3"/>
            <p:cNvSpPr/>
            <p:nvPr/>
          </p:nvSpPr>
          <p:spPr>
            <a:xfrm>
              <a:off x="1076040" y="1274040"/>
              <a:ext cx="5162400" cy="4506480"/>
            </a:xfrm>
            <a:prstGeom prst="roundRect">
              <a:avLst>
                <a:gd name="adj" fmla="val 0"/>
              </a:avLst>
            </a:prstGeom>
            <a:solidFill>
              <a:schemeClr val="bg1"/>
            </a:solidFill>
            <a:ln>
              <a:solidFill>
                <a:srgbClr val="d9d9d9"/>
              </a:solidFill>
            </a:ln>
          </p:spPr>
          <p:style>
            <a:lnRef idx="0"/>
            <a:fillRef idx="0"/>
            <a:effectRef idx="0"/>
            <a:fontRef idx="minor"/>
          </p:style>
        </p:sp>
        <p:sp>
          <p:nvSpPr>
            <p:cNvPr id="293" name="CustomShape 4"/>
            <p:cNvSpPr/>
            <p:nvPr/>
          </p:nvSpPr>
          <p:spPr>
            <a:xfrm>
              <a:off x="1076040" y="1307160"/>
              <a:ext cx="4690080" cy="5141880"/>
            </a:xfrm>
            <a:prstGeom prst="rect">
              <a:avLst/>
            </a:prstGeom>
            <a:noFill/>
            <a:ln>
              <a:noFill/>
            </a:ln>
          </p:spPr>
          <p:style>
            <a:lnRef idx="0"/>
            <a:fillRef idx="0"/>
            <a:effectRef idx="0"/>
            <a:fontRef idx="minor"/>
          </p:style>
          <p:txBody>
            <a:bodyPr lIns="0" rIns="0" tIns="0" bIns="0">
              <a:spAutoFit/>
            </a:bodyPr>
            <a:p>
              <a:pPr>
                <a:lnSpc>
                  <a:spcPct val="100000"/>
                </a:lnSpc>
              </a:pPr>
              <a:r>
                <a:rPr b="0" lang="en-US" sz="1600" spc="-1" strike="noStrike">
                  <a:solidFill>
                    <a:srgbClr val="808080"/>
                  </a:solidFill>
                  <a:latin typeface="Manrope"/>
                  <a:ea typeface="Helvetica Neue"/>
                </a:rPr>
                <a:t> </a:t>
              </a:r>
              <a:r>
                <a:rPr b="0" lang="en-US" sz="1800" spc="-1" strike="noStrike">
                  <a:solidFill>
                    <a:srgbClr val="000000"/>
                  </a:solidFill>
                  <a:latin typeface="Manrope"/>
                  <a:ea typeface="Helvetica Neue"/>
                </a:rPr>
                <a:t>Solution Highlights</a:t>
              </a:r>
              <a:r>
                <a:rPr b="0" lang="en-US" sz="1800" spc="-1" strike="noStrike">
                  <a:solidFill>
                    <a:srgbClr val="808080"/>
                  </a:solidFill>
                  <a:latin typeface="Manrope"/>
                  <a:ea typeface="Helvetica Neue"/>
                </a:rPr>
                <a:t>:</a:t>
              </a:r>
              <a:endParaRPr b="0" lang="en-US" sz="1800" spc="-1" strike="noStrike">
                <a:latin typeface="Arial"/>
              </a:endParaRPr>
            </a:p>
            <a:p>
              <a:pPr>
                <a:lnSpc>
                  <a:spcPct val="100000"/>
                </a:lnSpc>
              </a:pPr>
              <a:endParaRPr b="0" lang="en-US" sz="1800" spc="-1" strike="noStrike">
                <a:latin typeface="Arial"/>
              </a:endParaRPr>
            </a:p>
            <a:p>
              <a:pPr indent="-21600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The Custom Question Upload System will have an easy-to-use interface with supportfor LaTeX and a rich text editorfor multimedia formatting to facilitate the creation and management of different question kinds.</a:t>
              </a:r>
              <a:endParaRPr b="0" lang="en-US" sz="1600" spc="-1" strike="noStrike">
                <a:latin typeface="Arial"/>
              </a:endParaRPr>
            </a:p>
            <a:p>
              <a:pPr algn="just">
                <a:lnSpc>
                  <a:spcPct val="100000"/>
                </a:lnSpc>
              </a:pPr>
              <a:endParaRPr b="0" lang="en-US" sz="1600" spc="-1" strike="noStrike">
                <a:latin typeface="Arial"/>
              </a:endParaRPr>
            </a:p>
            <a:p>
              <a:pPr indent="-21600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Bulk uploads with data validation and real-time error management will be supported. Questions will be categorized by topic and difficulty by NLP algorithms, with manual overrides and ongoing learning forincreased accuracy. </a:t>
              </a:r>
              <a:endParaRPr b="0" lang="en-US" sz="1600" spc="-1" strike="noStrike">
                <a:latin typeface="Arial"/>
              </a:endParaRPr>
            </a:p>
            <a:p>
              <a:pPr algn="just">
                <a:lnSpc>
                  <a:spcPct val="100000"/>
                </a:lnSpc>
              </a:pPr>
              <a:endParaRPr b="0" lang="en-US" sz="1600" spc="-1" strike="noStrike">
                <a:latin typeface="Arial"/>
              </a:endParaRPr>
            </a:p>
            <a:p>
              <a:pPr indent="-21600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To guarantee secure examinations,the AI proctoring system will have sophisticated capabilities like motion analysis, gaze tracking, and extension blocking.</a:t>
              </a:r>
              <a:endParaRPr b="0" lang="en-US" sz="1600" spc="-1" strike="noStrike">
                <a:latin typeface="Arial"/>
              </a:endParaRPr>
            </a:p>
            <a:p>
              <a:pPr algn="just">
                <a:lnSpc>
                  <a:spcPct val="100000"/>
                </a:lnSpc>
              </a:pPr>
              <a:endParaRPr b="0" lang="en-US" sz="1600" spc="-1" strike="noStrike">
                <a:latin typeface="Arial"/>
              </a:endParaRPr>
            </a:p>
            <a:p>
              <a:pPr indent="-21600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It will give teachers thorough feedback and analytics so they can improve learning results and adjustto the demands of the job.</a:t>
              </a:r>
              <a:endParaRPr b="0" lang="en-US" sz="1600" spc="-1" strike="noStrike">
                <a:latin typeface="Arial"/>
              </a:endParaRPr>
            </a:p>
            <a:p>
              <a:pPr algn="just">
                <a:lnSpc>
                  <a:spcPct val="100000"/>
                </a:lnSpc>
              </a:pPr>
              <a:endParaRPr b="0" lang="en-US" sz="1600" spc="-1" strike="noStrike">
                <a:latin typeface="Arial"/>
              </a:endParaRPr>
            </a:p>
          </p:txBody>
        </p:sp>
        <p:sp>
          <p:nvSpPr>
            <p:cNvPr id="294" name="CustomShape 5"/>
            <p:cNvSpPr/>
            <p:nvPr/>
          </p:nvSpPr>
          <p:spPr>
            <a:xfrm>
              <a:off x="6388920" y="1274040"/>
              <a:ext cx="5162400" cy="4506480"/>
            </a:xfrm>
            <a:prstGeom prst="roundRect">
              <a:avLst>
                <a:gd name="adj" fmla="val 0"/>
              </a:avLst>
            </a:prstGeom>
            <a:solidFill>
              <a:schemeClr val="bg1"/>
            </a:solidFill>
            <a:ln>
              <a:solidFill>
                <a:srgbClr val="d9d9d9"/>
              </a:solidFill>
            </a:ln>
          </p:spPr>
          <p:style>
            <a:lnRef idx="0"/>
            <a:fillRef idx="0"/>
            <a:effectRef idx="0"/>
            <a:fontRef idx="minor"/>
          </p:style>
        </p:sp>
        <p:sp>
          <p:nvSpPr>
            <p:cNvPr id="295" name="CustomShape 6"/>
            <p:cNvSpPr/>
            <p:nvPr/>
          </p:nvSpPr>
          <p:spPr>
            <a:xfrm>
              <a:off x="6388920" y="1342080"/>
              <a:ext cx="4690080" cy="3225960"/>
            </a:xfrm>
            <a:prstGeom prst="rect">
              <a:avLst/>
            </a:prstGeom>
            <a:noFill/>
            <a:ln>
              <a:noFill/>
            </a:ln>
          </p:spPr>
          <p:style>
            <a:lnRef idx="0"/>
            <a:fillRef idx="0"/>
            <a:effectRef idx="0"/>
            <a:fontRef idx="minor"/>
          </p:style>
          <p:txBody>
            <a:bodyPr lIns="0" rIns="0" tIns="0" bIns="0">
              <a:spAutoFit/>
            </a:bodyPr>
            <a:p>
              <a:pPr>
                <a:lnSpc>
                  <a:spcPct val="100000"/>
                </a:lnSpc>
              </a:pPr>
              <a:r>
                <a:rPr b="0" lang="en-US" sz="1600" spc="-1" strike="noStrike">
                  <a:solidFill>
                    <a:srgbClr val="808080"/>
                  </a:solidFill>
                  <a:latin typeface="Manrope"/>
                  <a:ea typeface="Helvetica Neue"/>
                </a:rPr>
                <a:t> </a:t>
              </a:r>
              <a:r>
                <a:rPr b="0" lang="en-US" sz="1800" spc="-1" strike="noStrike">
                  <a:solidFill>
                    <a:srgbClr val="000000"/>
                  </a:solidFill>
                  <a:latin typeface="Manrope"/>
                  <a:ea typeface="Helvetica Neue"/>
                </a:rPr>
                <a:t>Key Features / Approach:</a:t>
              </a:r>
              <a:endParaRPr b="0" lang="en-US" sz="1800" spc="-1" strike="noStrike">
                <a:latin typeface="Arial"/>
              </a:endParaRPr>
            </a:p>
            <a:p>
              <a:pPr>
                <a:lnSpc>
                  <a:spcPct val="100000"/>
                </a:lnSpc>
              </a:pPr>
              <a:endParaRPr b="0" lang="en-US" sz="18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Custom Question Upload System</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Bulk Uploads </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Categorization </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AI Proctoring System </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extension blocking </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Motion analysis </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gaze tracking </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Feedback &amp; Analytics </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Student Tools </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SWOT Analysis</a:t>
              </a:r>
              <a:endParaRPr b="0" lang="en-US" sz="1600" spc="-1" strike="noStrike">
                <a:latin typeface="Arial"/>
              </a:endParaRPr>
            </a:p>
            <a:p>
              <a:pPr marL="343080" indent="-34272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Performance Metrics</a:t>
              </a:r>
              <a:endParaRPr b="0" lang="en-US" sz="16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1721880" y="204840"/>
            <a:ext cx="817200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Technologies Used</a:t>
            </a:r>
            <a:endParaRPr b="0" lang="en-US" sz="2400" spc="-1" strike="noStrike">
              <a:solidFill>
                <a:srgbClr val="000000"/>
              </a:solidFill>
              <a:latin typeface="Manrope"/>
            </a:endParaRPr>
          </a:p>
        </p:txBody>
      </p:sp>
      <p:sp>
        <p:nvSpPr>
          <p:cNvPr id="297" name="CustomShape 2"/>
          <p:cNvSpPr/>
          <p:nvPr/>
        </p:nvSpPr>
        <p:spPr>
          <a:xfrm>
            <a:off x="699480" y="648720"/>
            <a:ext cx="10358640" cy="5630040"/>
          </a:xfrm>
          <a:prstGeom prst="rect">
            <a:avLst/>
          </a:prstGeom>
          <a:noFill/>
          <a:ln>
            <a:noFill/>
          </a:ln>
        </p:spPr>
        <p:style>
          <a:lnRef idx="0"/>
          <a:fillRef idx="0"/>
          <a:effectRef idx="0"/>
          <a:fontRef idx="minor"/>
        </p:style>
        <p:txBody>
          <a:bodyPr lIns="90000" rIns="90000" tIns="45000" bIns="45000">
            <a:spAutoFit/>
          </a:bodyPr>
          <a:p>
            <a:pPr algn="just">
              <a:lnSpc>
                <a:spcPct val="100000"/>
              </a:lnSpc>
            </a:pPr>
            <a:endParaRPr b="0" lang="en-US" sz="1800" spc="-1" strike="noStrike">
              <a:latin typeface="Arial"/>
            </a:endParaRPr>
          </a:p>
          <a:p>
            <a:pPr algn="just">
              <a:lnSpc>
                <a:spcPct val="100000"/>
              </a:lnSpc>
            </a:pPr>
            <a:endParaRPr b="0" lang="en-US" sz="1800" spc="-1" strike="noStrike">
              <a:latin typeface="Arial"/>
            </a:endParaRPr>
          </a:p>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Front-End Development:</a:t>
            </a:r>
            <a:endParaRPr b="0" lang="en-US" sz="18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HTML5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CSS3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JavaScript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React or Angular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Rich Text Editor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TinyMCE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LaTeX Support (MathJax or KaTeX)</a:t>
            </a:r>
            <a:endParaRPr b="0" lang="en-US" sz="1600" spc="-1" strike="noStrike">
              <a:latin typeface="Arial"/>
            </a:endParaRPr>
          </a:p>
          <a:p>
            <a:pPr algn="just">
              <a:lnSpc>
                <a:spcPct val="100000"/>
              </a:lnSpc>
            </a:pPr>
            <a:endParaRPr b="0" lang="en-US" sz="1600" spc="-1" strike="noStrike">
              <a:latin typeface="Arial"/>
            </a:endParaRPr>
          </a:p>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Back-End Development:</a:t>
            </a:r>
            <a:endParaRPr b="0" lang="en-US" sz="18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Node.js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RESTful APIs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Text Classification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Hugging Face Transformers</a:t>
            </a:r>
            <a:endParaRPr b="0" lang="en-US" sz="1600" spc="-1" strike="noStrike">
              <a:latin typeface="Arial"/>
            </a:endParaRPr>
          </a:p>
          <a:p>
            <a:pPr algn="just">
              <a:lnSpc>
                <a:spcPct val="100000"/>
              </a:lnSpc>
            </a:pPr>
            <a:endParaRPr b="0" lang="en-US" sz="1600" spc="-1" strike="noStrike">
              <a:latin typeface="Arial"/>
            </a:endParaRPr>
          </a:p>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Computer Vision and AI:</a:t>
            </a:r>
            <a:endParaRPr b="0" lang="en-US" sz="18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OpenCV</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Dlib</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TensorFlow</a:t>
            </a:r>
            <a:endParaRPr b="0" lang="en-US" sz="1600" spc="-1" strike="noStrike">
              <a:latin typeface="Arial"/>
            </a:endParaRPr>
          </a:p>
          <a:p>
            <a:pPr algn="just">
              <a:lnSpc>
                <a:spcPct val="100000"/>
              </a:lnSpc>
            </a:pPr>
            <a:endParaRPr b="0" lang="en-US" sz="1600" spc="-1" strike="noStrike">
              <a:latin typeface="Arial"/>
            </a:endParaRPr>
          </a:p>
        </p:txBody>
      </p:sp>
      <p:sp>
        <p:nvSpPr>
          <p:cNvPr id="298" name="CustomShape 3"/>
          <p:cNvSpPr/>
          <p:nvPr/>
        </p:nvSpPr>
        <p:spPr>
          <a:xfrm>
            <a:off x="5780520" y="1977840"/>
            <a:ext cx="6095520" cy="1581480"/>
          </a:xfrm>
          <a:prstGeom prst="rect">
            <a:avLst/>
          </a:prstGeom>
          <a:noFill/>
          <a:ln>
            <a:noFill/>
          </a:ln>
        </p:spPr>
        <p:style>
          <a:lnRef idx="0"/>
          <a:fillRef idx="0"/>
          <a:effectRef idx="0"/>
          <a:fontRef idx="minor"/>
        </p:style>
        <p:txBody>
          <a:bodyPr lIns="90000" rIns="90000" tIns="45000" bIns="45000">
            <a:spAutoFit/>
          </a:bodyPr>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Data Visualization and Analytics:</a:t>
            </a:r>
            <a:endParaRPr b="0" lang="en-US" sz="18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Power BI</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D3.js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Databases </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PostgreSQL</a:t>
            </a:r>
            <a:endParaRPr b="0" lang="en-US" sz="1600" spc="-1" strike="noStrike">
              <a:latin typeface="Arial"/>
            </a:endParaRPr>
          </a:p>
          <a:p>
            <a:pPr indent="-216000" algn="just">
              <a:lnSpc>
                <a:spcPct val="100000"/>
              </a:lnSpc>
              <a:buClr>
                <a:srgbClr val="000000"/>
              </a:buClr>
              <a:buFont typeface="Arial"/>
              <a:buChar char="•"/>
            </a:pPr>
            <a:r>
              <a:rPr b="0" lang="en-US" sz="16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MongoDB                </a:t>
            </a:r>
            <a:endParaRPr b="0" lang="en-US" sz="1600" spc="-1" strike="noStrike">
              <a:latin typeface="Arial"/>
            </a:endParaRPr>
          </a:p>
        </p:txBody>
      </p:sp>
      <p:sp>
        <p:nvSpPr>
          <p:cNvPr id="299" name="CustomShape 4"/>
          <p:cNvSpPr/>
          <p:nvPr/>
        </p:nvSpPr>
        <p:spPr>
          <a:xfrm>
            <a:off x="5738040" y="1224000"/>
            <a:ext cx="6095520" cy="639000"/>
          </a:xfrm>
          <a:prstGeom prst="rect">
            <a:avLst/>
          </a:prstGeom>
          <a:noFill/>
          <a:ln>
            <a:noFill/>
          </a:ln>
        </p:spPr>
        <p:style>
          <a:lnRef idx="0"/>
          <a:fillRef idx="0"/>
          <a:effectRef idx="0"/>
          <a:fontRef idx="minor"/>
        </p:style>
        <p:txBody>
          <a:bodyPr lIns="90000" rIns="90000" tIns="45000" bIns="45000">
            <a:spAutoFit/>
          </a:bodyPr>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Security Solutions:</a:t>
            </a:r>
            <a:endParaRPr b="0" lang="en-US" sz="1800" spc="-1" strike="noStrike">
              <a:latin typeface="Arial"/>
            </a:endParaRPr>
          </a:p>
          <a:p>
            <a:pPr algn="just">
              <a:lnSpc>
                <a:spcPct val="100000"/>
              </a:lnSpc>
            </a:pPr>
            <a:r>
              <a:rPr b="0" lang="en-US" sz="18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Custom-built Extensions or Existing Security Solutions.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1721880" y="204840"/>
            <a:ext cx="817200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Gen AI Tool Utilization</a:t>
            </a:r>
            <a:endParaRPr b="0" lang="en-US" sz="2400" spc="-1" strike="noStrike">
              <a:solidFill>
                <a:srgbClr val="000000"/>
              </a:solidFill>
              <a:latin typeface="Manrope"/>
            </a:endParaRPr>
          </a:p>
        </p:txBody>
      </p:sp>
      <p:sp>
        <p:nvSpPr>
          <p:cNvPr id="301" name="CustomShape 2"/>
          <p:cNvSpPr/>
          <p:nvPr/>
        </p:nvSpPr>
        <p:spPr>
          <a:xfrm>
            <a:off x="335520" y="932760"/>
            <a:ext cx="5565240" cy="4780440"/>
          </a:xfrm>
          <a:prstGeom prst="rect">
            <a:avLst/>
          </a:prstGeom>
          <a:noFill/>
          <a:ln>
            <a:noFill/>
          </a:ln>
        </p:spPr>
        <p:style>
          <a:lnRef idx="0"/>
          <a:fillRef idx="0"/>
          <a:effectRef idx="0"/>
          <a:fontRef idx="minor"/>
        </p:style>
        <p:txBody>
          <a:bodyPr lIns="90000" rIns="90000" tIns="45000" bIns="45000">
            <a:spAutoFit/>
          </a:bodyPr>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GPT-4 (OpenAI) </a:t>
            </a:r>
            <a:endParaRPr b="0" lang="en-US" sz="1800" spc="-1" strike="noStrike">
              <a:latin typeface="Arial"/>
            </a:endParaRPr>
          </a:p>
          <a:p>
            <a:pPr algn="just">
              <a:lnSpc>
                <a:spcPct val="100000"/>
              </a:lnSpc>
            </a:pPr>
            <a:r>
              <a:rPr b="0" lang="en-US" sz="1600" spc="-1" strike="noStrike">
                <a:solidFill>
                  <a:srgbClr val="000000"/>
                </a:solidFill>
                <a:latin typeface="Times New Roman"/>
                <a:ea typeface="Helvetica Neue"/>
              </a:rPr>
              <a:t>Purpose</a:t>
            </a:r>
            <a:r>
              <a:rPr b="0" lang="en-US" sz="18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To generate sample questions, educational content, and detailed feedback.</a:t>
            </a:r>
            <a:endParaRPr b="0" lang="en-US" sz="1600" spc="-1" strike="noStrike">
              <a:latin typeface="Arial"/>
            </a:endParaRPr>
          </a:p>
          <a:p>
            <a:pPr indent="-216000" algn="just">
              <a:lnSpc>
                <a:spcPct val="100000"/>
              </a:lnSpc>
              <a:buClr>
                <a:srgbClr val="000000"/>
              </a:buClr>
              <a:buFont typeface="Wingdings" charset="2"/>
              <a:buChar char=""/>
            </a:pPr>
            <a:r>
              <a:rPr b="0" lang="en-US" sz="1600" spc="-1" strike="noStrike">
                <a:solidFill>
                  <a:srgbClr val="000000"/>
                </a:solidFill>
                <a:latin typeface="Times New Roman"/>
                <a:ea typeface="Helvetica Neue"/>
              </a:rPr>
              <a:t> </a:t>
            </a:r>
            <a:r>
              <a:rPr b="0" lang="en-US" sz="1800" spc="-1" strike="noStrike">
                <a:solidFill>
                  <a:srgbClr val="000000"/>
                </a:solidFill>
                <a:latin typeface="Times New Roman"/>
                <a:ea typeface="Helvetica Neue"/>
              </a:rPr>
              <a:t>Hugging Face Transformers</a:t>
            </a:r>
            <a:endParaRPr b="0" lang="en-US" sz="1800" spc="-1" strike="noStrike">
              <a:latin typeface="Arial"/>
            </a:endParaRPr>
          </a:p>
          <a:p>
            <a:pPr algn="just">
              <a:lnSpc>
                <a:spcPct val="100000"/>
              </a:lnSpc>
            </a:pPr>
            <a:r>
              <a:rPr b="0" lang="en-US" sz="1800" spc="-1" strike="noStrike">
                <a:solidFill>
                  <a:srgbClr val="000000"/>
                </a:solidFill>
                <a:latin typeface="Times New Roman"/>
                <a:ea typeface="Helvetica Neue"/>
              </a:rPr>
              <a:t>Purpose: </a:t>
            </a:r>
            <a:r>
              <a:rPr b="0" lang="en-US" sz="1600" spc="-1" strike="noStrike">
                <a:solidFill>
                  <a:srgbClr val="000000"/>
                </a:solidFill>
                <a:latin typeface="Times New Roman"/>
                <a:ea typeface="Helvetica Neue"/>
              </a:rPr>
              <a:t>For natural language processing tasks like text classification, summarization, and question categorization.</a:t>
            </a:r>
            <a:endParaRPr b="0" lang="en-US" sz="1600" spc="-1" strike="noStrike">
              <a:latin typeface="Arial"/>
            </a:endParaRPr>
          </a:p>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 </a:t>
            </a:r>
            <a:r>
              <a:rPr b="0" lang="en-US" sz="1800" spc="-1" strike="noStrike">
                <a:solidFill>
                  <a:srgbClr val="000000"/>
                </a:solidFill>
                <a:latin typeface="Times New Roman"/>
                <a:ea typeface="Helvetica Neue"/>
              </a:rPr>
              <a:t>OpenAI Codex </a:t>
            </a:r>
            <a:endParaRPr b="0" lang="en-US" sz="1800" spc="-1" strike="noStrike">
              <a:latin typeface="Arial"/>
            </a:endParaRPr>
          </a:p>
          <a:p>
            <a:pPr algn="just">
              <a:lnSpc>
                <a:spcPct val="100000"/>
              </a:lnSpc>
            </a:pPr>
            <a:r>
              <a:rPr b="0" lang="en-US" sz="1600" spc="-1" strike="noStrike">
                <a:solidFill>
                  <a:srgbClr val="000000"/>
                </a:solidFill>
                <a:latin typeface="Times New Roman"/>
                <a:ea typeface="Helvetica Neue"/>
              </a:rPr>
              <a:t>Purpose</a:t>
            </a:r>
            <a:r>
              <a:rPr b="0" lang="en-US" sz="18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To automate question creation and formatting, and integrate with LaTeX for mathematical content. </a:t>
            </a:r>
            <a:endParaRPr b="0" lang="en-US" sz="1600" spc="-1" strike="noStrike">
              <a:latin typeface="Arial"/>
            </a:endParaRPr>
          </a:p>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IBM Watson </a:t>
            </a:r>
            <a:endParaRPr b="0" lang="en-US" sz="1800" spc="-1" strike="noStrike">
              <a:latin typeface="Arial"/>
            </a:endParaRPr>
          </a:p>
          <a:p>
            <a:pPr algn="just">
              <a:lnSpc>
                <a:spcPct val="100000"/>
              </a:lnSpc>
            </a:pPr>
            <a:r>
              <a:rPr b="0" lang="en-US" sz="1600" spc="-1" strike="noStrike">
                <a:solidFill>
                  <a:srgbClr val="000000"/>
                </a:solidFill>
                <a:latin typeface="Times New Roman"/>
                <a:ea typeface="Helvetica Neue"/>
              </a:rPr>
              <a:t>Purpose</a:t>
            </a:r>
            <a:r>
              <a:rPr b="0" lang="en-US" sz="18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For advanced NLP, machine learning, and data analysis to assist with content analysis and error detection. </a:t>
            </a:r>
            <a:endParaRPr b="0" lang="en-US" sz="1600" spc="-1" strike="noStrike">
              <a:latin typeface="Arial"/>
            </a:endParaRPr>
          </a:p>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TensorFlow </a:t>
            </a:r>
            <a:endParaRPr b="0" lang="en-US" sz="1800" spc="-1" strike="noStrike">
              <a:latin typeface="Arial"/>
            </a:endParaRPr>
          </a:p>
          <a:p>
            <a:pPr algn="just">
              <a:lnSpc>
                <a:spcPct val="100000"/>
              </a:lnSpc>
            </a:pPr>
            <a:r>
              <a:rPr b="0" lang="en-US" sz="1600" spc="-1" strike="noStrike">
                <a:solidFill>
                  <a:srgbClr val="000000"/>
                </a:solidFill>
                <a:latin typeface="Times New Roman"/>
                <a:ea typeface="Helvetica Neue"/>
              </a:rPr>
              <a:t>Purpose: To develop and deploy machine learning models for analyzing proctoring data and enhancing system functionality. </a:t>
            </a:r>
            <a:endParaRPr b="0" lang="en-US" sz="1600" spc="-1" strike="noStrike">
              <a:latin typeface="Arial"/>
            </a:endParaRPr>
          </a:p>
          <a:p>
            <a:pPr indent="-216000" algn="just">
              <a:lnSpc>
                <a:spcPct val="100000"/>
              </a:lnSpc>
              <a:buClr>
                <a:srgbClr val="000000"/>
              </a:buClr>
              <a:buFont typeface="Wingdings" charset="2"/>
              <a:buChar char=""/>
            </a:pPr>
            <a:r>
              <a:rPr b="0" lang="en-US" sz="1800" spc="-1" strike="noStrike">
                <a:solidFill>
                  <a:srgbClr val="000000"/>
                </a:solidFill>
                <a:latin typeface="Times New Roman"/>
                <a:ea typeface="Helvetica Neue"/>
              </a:rPr>
              <a:t>OpenCV </a:t>
            </a:r>
            <a:endParaRPr b="0" lang="en-US" sz="1800" spc="-1" strike="noStrike">
              <a:latin typeface="Arial"/>
            </a:endParaRPr>
          </a:p>
          <a:p>
            <a:pPr algn="just">
              <a:lnSpc>
                <a:spcPct val="100000"/>
              </a:lnSpc>
            </a:pPr>
            <a:r>
              <a:rPr b="0" lang="en-US" sz="1600" spc="-1" strike="noStrike">
                <a:solidFill>
                  <a:srgbClr val="000000"/>
                </a:solidFill>
                <a:latin typeface="Times New Roman"/>
                <a:ea typeface="Helvetica Neue"/>
              </a:rPr>
              <a:t>Purpose: For motion analysis and image processing in the AI proctoring system.</a:t>
            </a:r>
            <a:endParaRPr b="0" lang="en-US" sz="1600" spc="-1" strike="noStrike">
              <a:latin typeface="Arial"/>
            </a:endParaRPr>
          </a:p>
        </p:txBody>
      </p:sp>
      <p:sp>
        <p:nvSpPr>
          <p:cNvPr id="302" name="CustomShape 3"/>
          <p:cNvSpPr/>
          <p:nvPr/>
        </p:nvSpPr>
        <p:spPr>
          <a:xfrm>
            <a:off x="5975640" y="967680"/>
            <a:ext cx="6216120" cy="4019400"/>
          </a:xfrm>
          <a:prstGeom prst="rect">
            <a:avLst/>
          </a:prstGeom>
          <a:noFill/>
          <a:ln>
            <a:noFill/>
          </a:ln>
        </p:spPr>
        <p:style>
          <a:lnRef idx="0"/>
          <a:fillRef idx="0"/>
          <a:effectRef idx="0"/>
          <a:fontRef idx="minor"/>
        </p:style>
        <p:txBody>
          <a:bodyPr lIns="90000" rIns="90000" tIns="45000" bIns="45000">
            <a:spAutoFit/>
          </a:bodyPr>
          <a:p>
            <a:pPr indent="-216000">
              <a:lnSpc>
                <a:spcPct val="100000"/>
              </a:lnSpc>
              <a:buClr>
                <a:srgbClr val="000000"/>
              </a:buClr>
              <a:buFont typeface="Wingdings" charset="2"/>
              <a:buChar char=""/>
            </a:pPr>
            <a:r>
              <a:rPr b="0" lang="en-US" sz="1800" spc="-1" strike="noStrike">
                <a:solidFill>
                  <a:srgbClr val="000000"/>
                </a:solidFill>
                <a:latin typeface="Times New Roman"/>
                <a:ea typeface="Helvetica Neue"/>
              </a:rPr>
              <a:t>Dlib</a:t>
            </a:r>
            <a:endParaRPr b="0" lang="en-US" sz="1800" spc="-1" strike="noStrike">
              <a:latin typeface="Arial"/>
            </a:endParaRPr>
          </a:p>
          <a:p>
            <a:pPr>
              <a:lnSpc>
                <a:spcPct val="100000"/>
              </a:lnSpc>
            </a:pPr>
            <a:r>
              <a:rPr b="0" lang="en-US" sz="18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Purpose: To assist with facial recognition and gaze tracking for the AI proctoring system</a:t>
            </a:r>
            <a:r>
              <a:rPr b="0" lang="en-US" sz="1800" spc="-1" strike="noStrike">
                <a:solidFill>
                  <a:srgbClr val="000000"/>
                </a:solidFill>
                <a:latin typeface="Times New Roman"/>
                <a:ea typeface="Helvetica Neue"/>
              </a:rPr>
              <a:t>.</a:t>
            </a:r>
            <a:endParaRPr b="0" lang="en-US" sz="1800" spc="-1" strike="noStrike">
              <a:latin typeface="Arial"/>
            </a:endParaRPr>
          </a:p>
          <a:p>
            <a:pPr indent="-216000">
              <a:lnSpc>
                <a:spcPct val="100000"/>
              </a:lnSpc>
              <a:buClr>
                <a:srgbClr val="000000"/>
              </a:buClr>
              <a:buFont typeface="Wingdings" charset="2"/>
              <a:buChar char=""/>
            </a:pPr>
            <a:r>
              <a:rPr b="0" lang="en-US" sz="1800" spc="-1" strike="noStrike">
                <a:solidFill>
                  <a:srgbClr val="000000"/>
                </a:solidFill>
                <a:latin typeface="Times New Roman"/>
                <a:ea typeface="Helvetica Neue"/>
              </a:rPr>
              <a:t>PostgreSQL or MongoDB </a:t>
            </a:r>
            <a:endParaRPr b="0" lang="en-US" sz="1800" spc="-1" strike="noStrike">
              <a:latin typeface="Arial"/>
            </a:endParaRPr>
          </a:p>
          <a:p>
            <a:pPr>
              <a:lnSpc>
                <a:spcPct val="100000"/>
              </a:lnSpc>
            </a:pPr>
            <a:r>
              <a:rPr b="0" lang="en-US" sz="1600" spc="-1" strike="noStrike">
                <a:solidFill>
                  <a:srgbClr val="000000"/>
                </a:solidFill>
                <a:latin typeface="Times New Roman"/>
                <a:ea typeface="Helvetica Neue"/>
              </a:rPr>
              <a:t>Purpose: For reliable database management, storing questions, user data, and metadata. </a:t>
            </a:r>
            <a:endParaRPr b="0" lang="en-US" sz="1600" spc="-1" strike="noStrike">
              <a:latin typeface="Arial"/>
            </a:endParaRPr>
          </a:p>
          <a:p>
            <a:pPr indent="-216000">
              <a:lnSpc>
                <a:spcPct val="100000"/>
              </a:lnSpc>
              <a:buClr>
                <a:srgbClr val="000000"/>
              </a:buClr>
              <a:buFont typeface="Wingdings" charset="2"/>
              <a:buChar char=""/>
            </a:pPr>
            <a:r>
              <a:rPr b="0" lang="en-US" sz="1800" spc="-1" strike="noStrike">
                <a:solidFill>
                  <a:srgbClr val="000000"/>
                </a:solidFill>
                <a:latin typeface="Times New Roman"/>
                <a:ea typeface="Helvetica Neue"/>
              </a:rPr>
              <a:t>Node.js</a:t>
            </a:r>
            <a:endParaRPr b="0" lang="en-US" sz="1800" spc="-1" strike="noStrike">
              <a:latin typeface="Arial"/>
            </a:endParaRPr>
          </a:p>
          <a:p>
            <a:pPr>
              <a:lnSpc>
                <a:spcPct val="100000"/>
              </a:lnSpc>
            </a:pPr>
            <a:r>
              <a:rPr b="0" lang="en-US" sz="1800" spc="-1" strike="noStrike">
                <a:solidFill>
                  <a:srgbClr val="000000"/>
                </a:solidFill>
                <a:latin typeface="Times New Roman"/>
                <a:ea typeface="Helvetica Neue"/>
              </a:rPr>
              <a:t> </a:t>
            </a:r>
            <a:r>
              <a:rPr b="0" lang="en-US" sz="1600" spc="-1" strike="noStrike">
                <a:solidFill>
                  <a:srgbClr val="000000"/>
                </a:solidFill>
                <a:latin typeface="Times New Roman"/>
                <a:ea typeface="Helvetica Neue"/>
              </a:rPr>
              <a:t>Purpose: To handle backend server operations and API interactions for both systems.</a:t>
            </a:r>
            <a:r>
              <a:rPr b="0" lang="en-US" sz="1800" spc="-1" strike="noStrike">
                <a:solidFill>
                  <a:srgbClr val="000000"/>
                </a:solidFill>
                <a:latin typeface="Times New Roman"/>
                <a:ea typeface="Helvetica Neue"/>
              </a:rPr>
              <a:t> </a:t>
            </a:r>
            <a:endParaRPr b="0" lang="en-US" sz="1800" spc="-1" strike="noStrike">
              <a:latin typeface="Arial"/>
            </a:endParaRPr>
          </a:p>
          <a:p>
            <a:pPr indent="-216000">
              <a:lnSpc>
                <a:spcPct val="100000"/>
              </a:lnSpc>
              <a:buClr>
                <a:srgbClr val="000000"/>
              </a:buClr>
              <a:buFont typeface="Wingdings" charset="2"/>
              <a:buChar char=""/>
            </a:pPr>
            <a:r>
              <a:rPr b="0" lang="en-US" sz="1800" spc="-1" strike="noStrike">
                <a:solidFill>
                  <a:srgbClr val="000000"/>
                </a:solidFill>
                <a:latin typeface="Times New Roman"/>
                <a:ea typeface="Helvetica Neue"/>
              </a:rPr>
              <a:t>TinyMCE </a:t>
            </a:r>
            <a:endParaRPr b="0" lang="en-US" sz="1800" spc="-1" strike="noStrike">
              <a:latin typeface="Arial"/>
            </a:endParaRPr>
          </a:p>
          <a:p>
            <a:pPr>
              <a:lnSpc>
                <a:spcPct val="100000"/>
              </a:lnSpc>
            </a:pPr>
            <a:r>
              <a:rPr b="0" lang="en-US" sz="1600" spc="-1" strike="noStrike">
                <a:solidFill>
                  <a:srgbClr val="000000"/>
                </a:solidFill>
                <a:latin typeface="Times New Roman"/>
                <a:ea typeface="Helvetica Neue"/>
              </a:rPr>
              <a:t>Purpose: For rich text editing and LaTeX support in the Custom Question Upload System. </a:t>
            </a:r>
            <a:endParaRPr b="0" lang="en-US" sz="1600" spc="-1" strike="noStrike">
              <a:latin typeface="Arial"/>
            </a:endParaRPr>
          </a:p>
          <a:p>
            <a:pPr indent="-216000">
              <a:lnSpc>
                <a:spcPct val="100000"/>
              </a:lnSpc>
              <a:buClr>
                <a:srgbClr val="000000"/>
              </a:buClr>
              <a:buFont typeface="Wingdings" charset="2"/>
              <a:buChar char=""/>
            </a:pPr>
            <a:r>
              <a:rPr b="0" lang="en-US" sz="1800" spc="-1" strike="noStrike">
                <a:solidFill>
                  <a:srgbClr val="000000"/>
                </a:solidFill>
                <a:latin typeface="Times New Roman"/>
                <a:ea typeface="Helvetica Neue"/>
              </a:rPr>
              <a:t>Power BI or D3.js</a:t>
            </a:r>
            <a:endParaRPr b="0" lang="en-US" sz="1800" spc="-1" strike="noStrike">
              <a:latin typeface="Arial"/>
            </a:endParaRPr>
          </a:p>
          <a:p>
            <a:pPr>
              <a:lnSpc>
                <a:spcPct val="100000"/>
              </a:lnSpc>
            </a:pPr>
            <a:r>
              <a:rPr b="0" lang="en-US" sz="1600" spc="-1" strike="noStrike">
                <a:solidFill>
                  <a:srgbClr val="000000"/>
                </a:solidFill>
                <a:latin typeface="Times New Roman"/>
                <a:ea typeface="Helvetica Neue"/>
              </a:rPr>
              <a:t>Purpose: For creating and visualizing performance metrics and analytics dashboards.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TextShape 1"/>
          <p:cNvSpPr txBox="1"/>
          <p:nvPr/>
        </p:nvSpPr>
        <p:spPr>
          <a:xfrm>
            <a:off x="1811520" y="204840"/>
            <a:ext cx="864324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System Architecture, Functionalities and Design Diagram</a:t>
            </a:r>
            <a:endParaRPr b="0" lang="en-US" sz="2400" spc="-1" strike="noStrike">
              <a:solidFill>
                <a:srgbClr val="000000"/>
              </a:solidFill>
              <a:latin typeface="Manrope"/>
            </a:endParaRPr>
          </a:p>
        </p:txBody>
      </p:sp>
      <p:sp>
        <p:nvSpPr>
          <p:cNvPr id="304" name="CustomShape 2"/>
          <p:cNvSpPr/>
          <p:nvPr/>
        </p:nvSpPr>
        <p:spPr>
          <a:xfrm>
            <a:off x="607680" y="1506960"/>
            <a:ext cx="8808480" cy="274680"/>
          </a:xfrm>
          <a:prstGeom prst="rect">
            <a:avLst/>
          </a:prstGeom>
          <a:noFill/>
          <a:ln>
            <a:noFill/>
          </a:ln>
        </p:spPr>
        <p:style>
          <a:lnRef idx="0"/>
          <a:fillRef idx="0"/>
          <a:effectRef idx="0"/>
          <a:fontRef idx="minor"/>
        </p:style>
        <p:txBody>
          <a:bodyPr lIns="0" rIns="0" tIns="0" bIns="0">
            <a:spAutoFit/>
          </a:bodyPr>
          <a:p>
            <a:pPr>
              <a:lnSpc>
                <a:spcPct val="100000"/>
              </a:lnSpc>
            </a:pPr>
            <a:r>
              <a:rPr b="0" lang="en-US" sz="1800" spc="-1" strike="noStrike">
                <a:solidFill>
                  <a:srgbClr val="808080"/>
                </a:solidFill>
                <a:latin typeface="Manrope"/>
                <a:ea typeface="Helvetica Neue"/>
              </a:rPr>
              <a:t>.</a:t>
            </a:r>
            <a:endParaRPr b="0" lang="en-US" sz="1800" spc="-1" strike="noStrike">
              <a:latin typeface="Arial"/>
            </a:endParaRPr>
          </a:p>
        </p:txBody>
      </p:sp>
      <p:pic>
        <p:nvPicPr>
          <p:cNvPr id="305" name="Picture 3" descr=""/>
          <p:cNvPicPr/>
          <p:nvPr/>
        </p:nvPicPr>
        <p:blipFill>
          <a:blip r:embed="rId1"/>
          <a:stretch/>
        </p:blipFill>
        <p:spPr>
          <a:xfrm>
            <a:off x="3848040" y="1190520"/>
            <a:ext cx="4495320" cy="44762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1721880" y="204840"/>
            <a:ext cx="817200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How it works</a:t>
            </a:r>
            <a:endParaRPr b="0" lang="en-US" sz="2400" spc="-1" strike="noStrike">
              <a:solidFill>
                <a:srgbClr val="000000"/>
              </a:solidFill>
              <a:latin typeface="Manrope"/>
            </a:endParaRPr>
          </a:p>
        </p:txBody>
      </p:sp>
      <p:sp>
        <p:nvSpPr>
          <p:cNvPr id="307" name="CustomShape 2"/>
          <p:cNvSpPr/>
          <p:nvPr/>
        </p:nvSpPr>
        <p:spPr>
          <a:xfrm>
            <a:off x="584640" y="1041480"/>
            <a:ext cx="9079560" cy="305280"/>
          </a:xfrm>
          <a:prstGeom prst="rect">
            <a:avLst/>
          </a:prstGeom>
          <a:noFill/>
          <a:ln>
            <a:noFill/>
          </a:ln>
        </p:spPr>
        <p:style>
          <a:lnRef idx="0"/>
          <a:fillRef idx="0"/>
          <a:effectRef idx="0"/>
          <a:fontRef idx="minor"/>
        </p:style>
        <p:txBody>
          <a:bodyPr lIns="0" rIns="0" tIns="0" bIns="0">
            <a:spAutoFit/>
          </a:bodyPr>
          <a:p>
            <a:pPr>
              <a:lnSpc>
                <a:spcPct val="100000"/>
              </a:lnSpc>
            </a:pPr>
            <a:r>
              <a:rPr b="0" lang="en-US" sz="1800" spc="-1" strike="noStrike">
                <a:solidFill>
                  <a:srgbClr val="808080"/>
                </a:solidFill>
                <a:latin typeface="Manrope"/>
                <a:ea typeface="Helvetica Neue"/>
              </a:rPr>
              <a:t>                 </a:t>
            </a:r>
            <a:r>
              <a:rPr b="1" lang="en-US" sz="2000" spc="-1" strike="noStrike">
                <a:solidFill>
                  <a:srgbClr val="000000"/>
                </a:solidFill>
                <a:latin typeface="Times New Roman"/>
                <a:ea typeface="Helvetica Neue"/>
              </a:rPr>
              <a:t>Functional Architecture:</a:t>
            </a:r>
            <a:endParaRPr b="0" lang="en-US" sz="2000" spc="-1" strike="noStrike">
              <a:latin typeface="Arial"/>
            </a:endParaRPr>
          </a:p>
        </p:txBody>
      </p:sp>
      <p:pic>
        <p:nvPicPr>
          <p:cNvPr id="308" name="Picture 2" descr=""/>
          <p:cNvPicPr/>
          <p:nvPr/>
        </p:nvPicPr>
        <p:blipFill>
          <a:blip r:embed="rId1"/>
          <a:stretch/>
        </p:blipFill>
        <p:spPr>
          <a:xfrm>
            <a:off x="3624120" y="1500120"/>
            <a:ext cx="4943160" cy="38574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1811520" y="204840"/>
            <a:ext cx="8643240" cy="368280"/>
          </a:xfrm>
          <a:prstGeom prst="rect">
            <a:avLst/>
          </a:prstGeom>
          <a:noFill/>
          <a:ln>
            <a:noFill/>
          </a:ln>
        </p:spPr>
        <p:txBody>
          <a:bodyPr lIns="0" rIns="0" tIns="36000" bIns="0">
            <a:noAutofit/>
          </a:bodyPr>
          <a:p>
            <a:pPr algn="ctr">
              <a:lnSpc>
                <a:spcPct val="90000"/>
              </a:lnSpc>
              <a:spcBef>
                <a:spcPts val="1001"/>
              </a:spcBef>
            </a:pPr>
            <a:r>
              <a:rPr b="1" lang="en-US" sz="2400" spc="-1" strike="noStrike">
                <a:solidFill>
                  <a:srgbClr val="000000"/>
                </a:solidFill>
                <a:latin typeface="Manrope"/>
                <a:ea typeface="Helvetica Neue"/>
              </a:rPr>
              <a:t>How It Works</a:t>
            </a:r>
            <a:endParaRPr b="0" lang="en-US" sz="2400" spc="-1" strike="noStrike">
              <a:solidFill>
                <a:srgbClr val="000000"/>
              </a:solidFill>
              <a:latin typeface="Manrope"/>
            </a:endParaRPr>
          </a:p>
        </p:txBody>
      </p:sp>
      <p:pic>
        <p:nvPicPr>
          <p:cNvPr id="310" name="object 9" descr=""/>
          <p:cNvPicPr/>
          <p:nvPr/>
        </p:nvPicPr>
        <p:blipFill>
          <a:blip r:embed="rId1"/>
          <a:stretch/>
        </p:blipFill>
        <p:spPr>
          <a:xfrm>
            <a:off x="2362320" y="1447920"/>
            <a:ext cx="7031880" cy="4255920"/>
          </a:xfrm>
          <a:prstGeom prst="rect">
            <a:avLst/>
          </a:prstGeom>
          <a:ln>
            <a:noFill/>
          </a:ln>
        </p:spPr>
      </p:pic>
      <p:sp>
        <p:nvSpPr>
          <p:cNvPr id="311" name="CustomShape 2"/>
          <p:cNvSpPr/>
          <p:nvPr/>
        </p:nvSpPr>
        <p:spPr>
          <a:xfrm>
            <a:off x="1434240" y="744120"/>
            <a:ext cx="2135520" cy="638280"/>
          </a:xfrm>
          <a:prstGeom prst="rect">
            <a:avLst/>
          </a:prstGeom>
          <a:noFill/>
          <a:ln>
            <a:noFill/>
          </a:ln>
        </p:spPr>
        <p:style>
          <a:lnRef idx="0"/>
          <a:fillRef idx="0"/>
          <a:effectRef idx="0"/>
          <a:fontRef idx="minor"/>
        </p:style>
        <p:txBody>
          <a:bodyPr lIns="90000" rIns="90000" tIns="45000" bIns="45000">
            <a:spAutoFit/>
          </a:bodyPr>
          <a:p>
            <a:pPr marL="12600">
              <a:lnSpc>
                <a:spcPct val="100000"/>
              </a:lnSpc>
              <a:spcBef>
                <a:spcPts val="99"/>
              </a:spcBef>
            </a:pPr>
            <a:r>
              <a:rPr b="1" lang="en-US" sz="1800" spc="-191" strike="noStrike">
                <a:solidFill>
                  <a:srgbClr val="fa6558"/>
                </a:solidFill>
                <a:latin typeface="Cambria"/>
                <a:ea typeface="Helvetica Neue"/>
              </a:rPr>
              <a:t>Technical</a:t>
            </a:r>
            <a:r>
              <a:rPr b="1" lang="en-US" sz="1800" spc="-41" strike="noStrike">
                <a:solidFill>
                  <a:srgbClr val="fa6558"/>
                </a:solidFill>
                <a:latin typeface="Cambria"/>
                <a:ea typeface="Helvetica Neue"/>
              </a:rPr>
              <a:t> </a:t>
            </a:r>
            <a:r>
              <a:rPr b="1" lang="en-US" sz="1800" spc="-151" strike="noStrike">
                <a:solidFill>
                  <a:srgbClr val="fa6558"/>
                </a:solidFill>
                <a:latin typeface="Cambria"/>
                <a:ea typeface="Helvetica Neue"/>
              </a:rPr>
              <a:t>Architecture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Light_Corporate Template</Template>
  <TotalTime>19157</TotalTime>
  <Application>XLSX_Editor/6.2.8.2$Windows_x86 LibreOffice_project/</Application>
  <Words>1287</Words>
  <Paragraphs>155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2023-12-01T15:20:00Z</dcterms:created>
  <dc:creator>Danielle Sanders</dc:creator>
  <dc:description/>
  <dc:language>en-US</dc:language>
  <cp:lastModifiedBy/>
  <dcterms:modified xsi:type="dcterms:W3CDTF">2024-09-03T14:54:05Z</dcterms:modified>
  <cp:revision>82</cp:revision>
  <dc:subject/>
  <dc:title>Corporate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