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8" r:id="rId7"/>
    <p:sldId id="274" r:id="rId8"/>
    <p:sldId id="261" r:id="rId9"/>
    <p:sldId id="262" r:id="rId10"/>
    <p:sldId id="269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Nunito" charset="0"/>
      <p:regular r:id="rId22"/>
      <p:bold r:id="rId23"/>
      <p:italic r:id="rId24"/>
      <p:boldItalic r:id="rId25"/>
    </p:embeddedFont>
    <p:embeddedFont>
      <p:font typeface="Maven Pro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9" d="100"/>
          <a:sy n="109" d="100"/>
        </p:scale>
        <p:origin x="-24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829610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d67375fa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d67375fa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45e58636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45e58636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d67375fa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4d67375fa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d67375f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d67375fa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4d67375f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4d67375f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4d67375fa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4d67375fa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4d67375fa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4d67375fa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4d67375fa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4d67375fa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4d67375fa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4d67375fa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4d67375fa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4d67375fa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4d67375fa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4d67375fa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69883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Nunito"/>
                <a:ea typeface="Nunito"/>
                <a:cs typeface="Nunito"/>
                <a:sym typeface="Nunito"/>
              </a:rPr>
              <a:t>Bivariate </a:t>
            </a:r>
            <a:r>
              <a:rPr lang="en" sz="5000" b="0" dirty="0" smtClean="0">
                <a:latin typeface="Nunito"/>
                <a:ea typeface="Nunito"/>
                <a:cs typeface="Nunito"/>
                <a:sym typeface="Nunito"/>
              </a:rPr>
              <a:t>Regression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773783" y="2921753"/>
            <a:ext cx="3013164" cy="17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Presented </a:t>
            </a:r>
            <a:r>
              <a:rPr lang="en" sz="2400" b="1" dirty="0"/>
              <a:t>By</a:t>
            </a:r>
            <a:r>
              <a:rPr lang="en" sz="2400" dirty="0"/>
              <a:t>: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Chandra Prakash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Guneet Singh Bajaj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Hemlata Saraswat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 Model After Transformation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545913"/>
            <a:ext cx="7030500" cy="2541600"/>
          </a:xfrm>
        </p:spPr>
        <p:txBody>
          <a:bodyPr/>
          <a:lstStyle/>
          <a:p>
            <a:r>
              <a:rPr lang="en-IN" dirty="0" smtClean="0"/>
              <a:t>After taking log of response variable i.e. Homeruns</a:t>
            </a:r>
          </a:p>
          <a:p>
            <a:r>
              <a:rPr lang="en-IN" dirty="0" smtClean="0"/>
              <a:t>Applying  regression on </a:t>
            </a:r>
            <a:r>
              <a:rPr lang="en-IN" b="1" dirty="0" smtClean="0"/>
              <a:t>log of Homeruns versus </a:t>
            </a:r>
            <a:r>
              <a:rPr lang="en-IN" b="1" dirty="0" smtClean="0"/>
              <a:t>B</a:t>
            </a:r>
            <a:r>
              <a:rPr lang="en-IN" b="1" dirty="0" smtClean="0"/>
              <a:t>atting Average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3989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Skewness and Normality after transformation</a:t>
            </a:r>
            <a:endParaRPr sz="2400"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5875"/>
            <a:ext cx="4519875" cy="36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275" y="1495875"/>
            <a:ext cx="4471726" cy="36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3389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Fitted vs Residuals after transformation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093" y="1400775"/>
            <a:ext cx="7672300" cy="37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population regression</a:t>
            </a:r>
            <a:endParaRPr/>
          </a:p>
        </p:txBody>
      </p:sp>
      <p:sp>
        <p:nvSpPr>
          <p:cNvPr id="336" name="Google Shape;336;p22"/>
          <p:cNvSpPr txBox="1">
            <a:spLocks noGrp="1"/>
          </p:cNvSpPr>
          <p:nvPr>
            <p:ph type="body" idx="1"/>
          </p:nvPr>
        </p:nvSpPr>
        <p:spPr>
          <a:xfrm>
            <a:off x="1303800" y="1474325"/>
            <a:ext cx="7030500" cy="3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equations of line 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Algebra Line: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y = mx + 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Statistics Line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y = 𝛃o + 𝛃1x , where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𝛃o = y-intercept ⇒ -28.149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𝛃1 = slope of the line ⇒ 153.551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square = 0.2305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Equation </a:t>
            </a:r>
            <a:r>
              <a:rPr lang="en" dirty="0" smtClean="0"/>
              <a:t>of regression on sample</a:t>
            </a:r>
            <a:endParaRPr dirty="0"/>
          </a:p>
        </p:txBody>
      </p:sp>
      <p:sp>
        <p:nvSpPr>
          <p:cNvPr id="342" name="Google Shape;342;p23"/>
          <p:cNvSpPr txBox="1">
            <a:spLocks noGrp="1"/>
          </p:cNvSpPr>
          <p:nvPr>
            <p:ph type="body" idx="1"/>
          </p:nvPr>
        </p:nvSpPr>
        <p:spPr>
          <a:xfrm>
            <a:off x="1303800" y="1474325"/>
            <a:ext cx="7030500" cy="3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Statistics Line</a:t>
            </a: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y = </a:t>
            </a:r>
            <a:r>
              <a:rPr lang="en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, where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y-intercept ⇒ -1.4346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slope of the line ⇒ 13.6375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square = 0.2189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body" idx="1"/>
          </p:nvPr>
        </p:nvSpPr>
        <p:spPr>
          <a:xfrm>
            <a:off x="1303800" y="896983"/>
            <a:ext cx="7030500" cy="3634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q"/>
            </a:pPr>
            <a:r>
              <a:rPr lang="en-IN" dirty="0" smtClean="0"/>
              <a:t>Estimation of homerun with batting average of 0.300 :-</a:t>
            </a:r>
          </a:p>
          <a:p>
            <a:pPr marL="457200" lvl="1" indent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IN" dirty="0" err="1" smtClean="0"/>
              <a:t>Fdb</a:t>
            </a:r>
            <a:endParaRPr lang="en-IN" dirty="0" smtClean="0"/>
          </a:p>
          <a:p>
            <a:pPr marL="0" indent="0">
              <a:spcAft>
                <a:spcPts val="1600"/>
              </a:spcAft>
              <a:buFont typeface="Wingdings" pitchFamily="2" charset="2"/>
              <a:buChar char="q"/>
            </a:pPr>
            <a:r>
              <a:rPr lang="en-IN" dirty="0" smtClean="0"/>
              <a:t>Size of typical error in prediction :-</a:t>
            </a:r>
          </a:p>
          <a:p>
            <a:pPr marL="457200" lvl="1" indent="0">
              <a:spcAft>
                <a:spcPts val="1600"/>
              </a:spcAft>
              <a:buFont typeface="Wingdings" pitchFamily="2" charset="2"/>
              <a:buChar char="Ø"/>
            </a:pPr>
            <a:r>
              <a:rPr lang="en-IN" dirty="0" err="1" smtClean="0"/>
              <a:t>Wjefb</a:t>
            </a:r>
            <a:endParaRPr lang="en-IN" dirty="0" smtClean="0"/>
          </a:p>
          <a:p>
            <a:pPr marL="0" indent="0">
              <a:spcAft>
                <a:spcPts val="1600"/>
              </a:spcAft>
              <a:buFont typeface="Wingdings" pitchFamily="2" charset="2"/>
              <a:buChar char="q"/>
            </a:pPr>
            <a:r>
              <a:rPr lang="en-IN" dirty="0" smtClean="0"/>
              <a:t>Percentage of variability in model:-</a:t>
            </a:r>
          </a:p>
          <a:p>
            <a:pPr marL="457200" lvl="1" indent="0">
              <a:spcAft>
                <a:spcPts val="1600"/>
              </a:spcAft>
              <a:buFont typeface="Wingdings" pitchFamily="2" charset="2"/>
              <a:buChar char="Ø"/>
            </a:pPr>
            <a:r>
              <a:rPr lang="en-IN" dirty="0" err="1" smtClean="0"/>
              <a:t>vjbev</a:t>
            </a:r>
            <a:endParaRPr lang="en-I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Hypothesis test for linear relationship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Null hypothesis – There is no linear relationship between homeruns and batting 		                     average.</a:t>
            </a:r>
          </a:p>
          <a:p>
            <a:r>
              <a:rPr lang="en-IN" dirty="0" smtClean="0"/>
              <a:t>Alternate Hypothesis – there is linear relationship between </a:t>
            </a:r>
            <a:r>
              <a:rPr lang="en-IN" dirty="0" smtClean="0"/>
              <a:t>homeruns and batting 		          </a:t>
            </a:r>
            <a:r>
              <a:rPr lang="en-IN" dirty="0" smtClean="0"/>
              <a:t>average.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Corelation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whvw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896983"/>
            <a:ext cx="7030500" cy="3634667"/>
          </a:xfrm>
        </p:spPr>
        <p:txBody>
          <a:bodyPr/>
          <a:lstStyle/>
          <a:p>
            <a:r>
              <a:rPr lang="en-IN" dirty="0" smtClean="0"/>
              <a:t>95% confidence interval for the unknown true slope of the regression line</a:t>
            </a:r>
            <a:r>
              <a:rPr lang="en-IN" dirty="0" smtClean="0"/>
              <a:t>.</a:t>
            </a:r>
          </a:p>
          <a:p>
            <a:pPr lvl="1"/>
            <a:r>
              <a:rPr lang="en-IN" dirty="0" err="1" smtClean="0"/>
              <a:t>Vnsbd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95% confidence interval for the population correlation coefficient</a:t>
            </a:r>
            <a:r>
              <a:rPr lang="en-IN" dirty="0" smtClean="0"/>
              <a:t>.</a:t>
            </a:r>
          </a:p>
          <a:p>
            <a:pPr lvl="1"/>
            <a:r>
              <a:rPr lang="en-IN" dirty="0" err="1" smtClean="0"/>
              <a:t>Djbcs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95% confidence interval for the mean number of home runs for all players who had a batting average of 0.300</a:t>
            </a:r>
            <a:r>
              <a:rPr lang="en-IN" dirty="0" smtClean="0"/>
              <a:t>.</a:t>
            </a:r>
          </a:p>
          <a:p>
            <a:pPr lvl="1"/>
            <a:r>
              <a:rPr lang="en-IN" dirty="0" err="1" smtClean="0"/>
              <a:t>dvcwh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975360"/>
            <a:ext cx="7030500" cy="3556290"/>
          </a:xfrm>
        </p:spPr>
        <p:txBody>
          <a:bodyPr/>
          <a:lstStyle/>
          <a:p>
            <a:r>
              <a:rPr lang="en-IN" dirty="0" smtClean="0"/>
              <a:t>95% confidence interval for a randomly chosen player with a 0.300 batting average</a:t>
            </a:r>
            <a:r>
              <a:rPr lang="en-IN" dirty="0" smtClean="0"/>
              <a:t>.</a:t>
            </a:r>
          </a:p>
          <a:p>
            <a:pPr lvl="1"/>
            <a:r>
              <a:rPr lang="en-IN" dirty="0" err="1" smtClean="0"/>
              <a:t>Sdvhb</a:t>
            </a:r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outlier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6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964400" y="1629525"/>
            <a:ext cx="5941500" cy="28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Our objectives is to find the relationship between the home runs and the batting average of a baseball player.</a:t>
            </a: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4468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900900" cy="22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1. Programming Language :- R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2. Libraries :- ggplot2, </a:t>
            </a:r>
            <a:r>
              <a:rPr lang="en" sz="1800" dirty="0" smtClean="0">
                <a:solidFill>
                  <a:srgbClr val="000000"/>
                </a:solidFill>
              </a:rPr>
              <a:t>caTools, </a:t>
            </a:r>
            <a:r>
              <a:rPr lang="en" sz="1800" dirty="0">
                <a:solidFill>
                  <a:srgbClr val="000000"/>
                </a:solidFill>
              </a:rPr>
              <a:t>Publish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3.IDE  :- RStudio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250" y="2701975"/>
            <a:ext cx="249117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075" y="642950"/>
            <a:ext cx="2876350" cy="21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601900"/>
            <a:ext cx="70305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Scatter Plot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286" y="1282815"/>
            <a:ext cx="7790350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3095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for relationship and Variability</a:t>
            </a: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1441650" y="1722650"/>
            <a:ext cx="7110600" cy="22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Yes, there is a positive linear relationship.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variability of number of home runs is greater for those with higher batting averages.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 model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Bivariate</a:t>
            </a:r>
            <a:r>
              <a:rPr lang="en-IN" dirty="0" smtClean="0"/>
              <a:t> Regression –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Applying Regression on homerun versus </a:t>
            </a:r>
            <a:r>
              <a:rPr lang="en-IN" dirty="0" err="1" smtClean="0"/>
              <a:t>battion</a:t>
            </a:r>
            <a:r>
              <a:rPr lang="en-IN" dirty="0" smtClean="0"/>
              <a:t> Average </a:t>
            </a:r>
          </a:p>
          <a:p>
            <a:r>
              <a:rPr lang="en-IN" dirty="0" smtClean="0"/>
              <a:t>Intercept is :- </a:t>
            </a:r>
          </a:p>
          <a:p>
            <a:r>
              <a:rPr lang="en-IN" dirty="0" smtClean="0"/>
              <a:t>Slope :-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Skewness and Normality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2300"/>
            <a:ext cx="4572000" cy="38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750" y="1302300"/>
            <a:ext cx="4285849" cy="38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Fitted vs Residuals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460" y="1129978"/>
            <a:ext cx="7716050" cy="37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298</Words>
  <Application>Microsoft Office PowerPoint</Application>
  <PresentationFormat>On-screen Show (16:9)</PresentationFormat>
  <Paragraphs>67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Nunito</vt:lpstr>
      <vt:lpstr>Maven Pro</vt:lpstr>
      <vt:lpstr>Wingdings</vt:lpstr>
      <vt:lpstr>Momentum</vt:lpstr>
      <vt:lpstr>Bivariate Regression</vt:lpstr>
      <vt:lpstr>Objective:</vt:lpstr>
      <vt:lpstr>TOOLS USED</vt:lpstr>
      <vt:lpstr>1. Scatter Plot</vt:lpstr>
      <vt:lpstr>Evidence for relationship and Variability</vt:lpstr>
      <vt:lpstr>Regression model</vt:lpstr>
      <vt:lpstr>Visualization</vt:lpstr>
      <vt:lpstr>Skewness and Normality</vt:lpstr>
      <vt:lpstr>Fitted vs Residuals</vt:lpstr>
      <vt:lpstr>Regression Model After Transformation</vt:lpstr>
      <vt:lpstr>Skewness and Normality after transformation</vt:lpstr>
      <vt:lpstr>Fitted vs Residuals after transformation </vt:lpstr>
      <vt:lpstr>Equation of population regression</vt:lpstr>
      <vt:lpstr>Equation of regression on sample</vt:lpstr>
      <vt:lpstr>Slide 15</vt:lpstr>
      <vt:lpstr>Hypothesis test for linear relationship</vt:lpstr>
      <vt:lpstr>Corelation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Bivariate Relationships</dc:title>
  <cp:lastModifiedBy>user</cp:lastModifiedBy>
  <cp:revision>13</cp:revision>
  <dcterms:modified xsi:type="dcterms:W3CDTF">2018-10-12T18:46:33Z</dcterms:modified>
</cp:coreProperties>
</file>