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Nunito" charset="0"/>
      <p:regular r:id="rId15"/>
      <p:bold r:id="rId16"/>
      <p:italic r:id="rId17"/>
      <p:boldItalic r:id="rId18"/>
    </p:embeddedFont>
    <p:embeddedFont>
      <p:font typeface="Maven Pro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9" d="100"/>
          <a:sy n="109" d="100"/>
        </p:scale>
        <p:origin x="-246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29610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d67375fa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d67375fa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45e58636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45e58636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4d67375fa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4d67375fa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d67375fa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d67375fa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4d67375f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4d67375f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4d67375fa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4d67375fa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4d67375fa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4d67375fa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4d67375fa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4d67375fa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4d67375fa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4d67375fa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4d67375fa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4d67375fa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4d67375fa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4d67375fa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69883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>
                <a:latin typeface="Nunito"/>
                <a:ea typeface="Nunito"/>
                <a:cs typeface="Nunito"/>
                <a:sym typeface="Nunito"/>
              </a:rPr>
              <a:t>Bivariate Relationships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148175"/>
            <a:ext cx="4255500" cy="17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Presented By: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Chandra Prakash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Guneet Singh Bajaj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Hemlata Saraswat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of population regression</a:t>
            </a:r>
            <a:endParaRPr/>
          </a:p>
        </p:txBody>
      </p:sp>
      <p:sp>
        <p:nvSpPr>
          <p:cNvPr id="336" name="Google Shape;336;p22"/>
          <p:cNvSpPr txBox="1">
            <a:spLocks noGrp="1"/>
          </p:cNvSpPr>
          <p:nvPr>
            <p:ph type="body" idx="1"/>
          </p:nvPr>
        </p:nvSpPr>
        <p:spPr>
          <a:xfrm>
            <a:off x="1303800" y="1474325"/>
            <a:ext cx="7030500" cy="33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 equations of line 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Algebra Line: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y = mx + 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Statistics Line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y = 𝛃o + 𝛃1x , where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𝛃o = y-intercept ⇒ -28.149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𝛃1 = slope of the line ⇒ 153.551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square = 0.2305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of population regression</a:t>
            </a:r>
            <a:endParaRPr/>
          </a:p>
        </p:txBody>
      </p:sp>
      <p:sp>
        <p:nvSpPr>
          <p:cNvPr id="342" name="Google Shape;342;p23"/>
          <p:cNvSpPr txBox="1">
            <a:spLocks noGrp="1"/>
          </p:cNvSpPr>
          <p:nvPr>
            <p:ph type="body" idx="1"/>
          </p:nvPr>
        </p:nvSpPr>
        <p:spPr>
          <a:xfrm>
            <a:off x="1303800" y="1474325"/>
            <a:ext cx="7030500" cy="33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Statistics Line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y = </a:t>
            </a: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, where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y-intercept ⇒ -1.4346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slope of the line ⇒ 13.6375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square = 0.2189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6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964400" y="1629525"/>
            <a:ext cx="5941500" cy="28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Our objectives is to find the relationship between the home runs and the batting average of a baseball player.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4468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900900" cy="22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1. Programming Language :- R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2. Libraries :- ggplot2, </a:t>
            </a:r>
            <a:r>
              <a:rPr lang="en" sz="1800" dirty="0" smtClean="0">
                <a:solidFill>
                  <a:srgbClr val="000000"/>
                </a:solidFill>
              </a:rPr>
              <a:t>caTools</a:t>
            </a:r>
            <a:r>
              <a:rPr lang="en" sz="1800" dirty="0" smtClean="0">
                <a:solidFill>
                  <a:srgbClr val="000000"/>
                </a:solidFill>
              </a:rPr>
              <a:t>, </a:t>
            </a:r>
            <a:r>
              <a:rPr lang="en" sz="1800" dirty="0">
                <a:solidFill>
                  <a:srgbClr val="000000"/>
                </a:solidFill>
              </a:rPr>
              <a:t>Publish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3.IDE  :- RStudio</a:t>
            </a: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250" y="2701975"/>
            <a:ext cx="249117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075" y="642950"/>
            <a:ext cx="2876350" cy="21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601900"/>
            <a:ext cx="7030500" cy="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Scatter Plot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43775"/>
            <a:ext cx="7790350" cy="37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309500" cy="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 for relationship and Variability</a:t>
            </a:r>
            <a:endParaRPr/>
          </a:p>
        </p:txBody>
      </p:sp>
      <p:sp>
        <p:nvSpPr>
          <p:cNvPr id="304" name="Google Shape;304;p17"/>
          <p:cNvSpPr txBox="1"/>
          <p:nvPr/>
        </p:nvSpPr>
        <p:spPr>
          <a:xfrm>
            <a:off x="1441650" y="1722650"/>
            <a:ext cx="7110600" cy="22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Yes, there is a positive linear relationship.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variability of number of home runs is greater for those with higher batting averages.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Skewness and Normality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2300"/>
            <a:ext cx="4572000" cy="38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750" y="1302300"/>
            <a:ext cx="4285849" cy="38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Fitted vs Residuals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00" y="1330275"/>
            <a:ext cx="7716050" cy="37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3989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Skewness and Normality after transformation</a:t>
            </a:r>
            <a:endParaRPr sz="2400"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5875"/>
            <a:ext cx="4519875" cy="36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275" y="1495875"/>
            <a:ext cx="4471726" cy="36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3389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Fitted vs Residuals after transformation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025" y="1400775"/>
            <a:ext cx="7672300" cy="37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On-screen Show (16:9)</PresentationFormat>
  <Paragraphs>31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Nunito</vt:lpstr>
      <vt:lpstr>Maven Pro</vt:lpstr>
      <vt:lpstr>Momentum</vt:lpstr>
      <vt:lpstr>Bivariate Relationships</vt:lpstr>
      <vt:lpstr>Objective:</vt:lpstr>
      <vt:lpstr>TOOLS USED</vt:lpstr>
      <vt:lpstr>1. Scatter Plot</vt:lpstr>
      <vt:lpstr>Evidence for relationship and Variability</vt:lpstr>
      <vt:lpstr>Skewness and Normality</vt:lpstr>
      <vt:lpstr>Fitted vs Residuals</vt:lpstr>
      <vt:lpstr>Skewness and Normality after transformation</vt:lpstr>
      <vt:lpstr>Fitted vs Residuals after transformation </vt:lpstr>
      <vt:lpstr>Equation of population regression</vt:lpstr>
      <vt:lpstr>Equation of population regression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Bivariate Relationships</dc:title>
  <cp:lastModifiedBy>Chandra Prakash</cp:lastModifiedBy>
  <cp:revision>1</cp:revision>
  <dcterms:modified xsi:type="dcterms:W3CDTF">2018-10-12T16:38:27Z</dcterms:modified>
</cp:coreProperties>
</file>