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60195-D855-4AD3-96FF-6FE182F656EA}" v="14" dt="2025-07-18T15:51:00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 sekhar singuru" userId="d4b6960aaa74dee5" providerId="LiveId" clId="{F5160195-D855-4AD3-96FF-6FE182F656EA}"/>
    <pc:docChg chg="undo custSel addSld modSld addMainMaster delMainMaster">
      <pc:chgData name="chandra sekhar singuru" userId="d4b6960aaa74dee5" providerId="LiveId" clId="{F5160195-D855-4AD3-96FF-6FE182F656EA}" dt="2025-07-18T15:54:38.950" v="420" actId="26606"/>
      <pc:docMkLst>
        <pc:docMk/>
      </pc:docMkLst>
      <pc:sldChg chg="addSp delSp modSp new mod setBg modClrScheme addAnim setClrOvrMap delDesignElem chgLayout">
        <pc:chgData name="chandra sekhar singuru" userId="d4b6960aaa74dee5" providerId="LiveId" clId="{F5160195-D855-4AD3-96FF-6FE182F656EA}" dt="2025-07-18T15:34:49.220" v="35" actId="26606"/>
        <pc:sldMkLst>
          <pc:docMk/>
          <pc:sldMk cId="1240526429" sldId="256"/>
        </pc:sldMkLst>
        <pc:spChg chg="mod">
          <ac:chgData name="chandra sekhar singuru" userId="d4b6960aaa74dee5" providerId="LiveId" clId="{F5160195-D855-4AD3-96FF-6FE182F656EA}" dt="2025-07-18T15:34:49.220" v="35" actId="26606"/>
          <ac:spMkLst>
            <pc:docMk/>
            <pc:sldMk cId="1240526429" sldId="256"/>
            <ac:spMk id="2" creationId="{D5018B83-0595-2B55-953A-51BAF0EF9237}"/>
          </ac:spMkLst>
        </pc:spChg>
        <pc:spChg chg="del mod">
          <ac:chgData name="chandra sekhar singuru" userId="d4b6960aaa74dee5" providerId="LiveId" clId="{F5160195-D855-4AD3-96FF-6FE182F656EA}" dt="2025-07-18T15:34:37.680" v="33" actId="478"/>
          <ac:spMkLst>
            <pc:docMk/>
            <pc:sldMk cId="1240526429" sldId="256"/>
            <ac:spMk id="3" creationId="{239DABD2-FAD4-39D5-B89D-2685B61AEBA8}"/>
          </ac:spMkLst>
        </pc:spChg>
        <pc:spChg chg="add del">
          <ac:chgData name="chandra sekhar singuru" userId="d4b6960aaa74dee5" providerId="LiveId" clId="{F5160195-D855-4AD3-96FF-6FE182F656EA}" dt="2025-07-18T15:32:59.618" v="3" actId="26606"/>
          <ac:spMkLst>
            <pc:docMk/>
            <pc:sldMk cId="1240526429" sldId="256"/>
            <ac:spMk id="9" creationId="{80B98925-0550-1AFB-C1DC-02792400FB71}"/>
          </ac:spMkLst>
        </pc:spChg>
        <pc:spChg chg="add del">
          <ac:chgData name="chandra sekhar singuru" userId="d4b6960aaa74dee5" providerId="LiveId" clId="{F5160195-D855-4AD3-96FF-6FE182F656EA}" dt="2025-07-18T15:32:59.618" v="3" actId="26606"/>
          <ac:spMkLst>
            <pc:docMk/>
            <pc:sldMk cId="1240526429" sldId="256"/>
            <ac:spMk id="11" creationId="{0CCA9273-E74E-A306-1F74-BEF9EDA30500}"/>
          </ac:spMkLst>
        </pc:spChg>
        <pc:spChg chg="add del">
          <ac:chgData name="chandra sekhar singuru" userId="d4b6960aaa74dee5" providerId="LiveId" clId="{F5160195-D855-4AD3-96FF-6FE182F656EA}" dt="2025-07-18T15:33:11.236" v="5" actId="26606"/>
          <ac:spMkLst>
            <pc:docMk/>
            <pc:sldMk cId="1240526429" sldId="256"/>
            <ac:spMk id="13" creationId="{3D7AAEFC-156E-1144-8D57-FBE2CD3B6CEB}"/>
          </ac:spMkLst>
        </pc:spChg>
        <pc:spChg chg="add del">
          <ac:chgData name="chandra sekhar singuru" userId="d4b6960aaa74dee5" providerId="LiveId" clId="{F5160195-D855-4AD3-96FF-6FE182F656EA}" dt="2025-07-18T15:33:11.236" v="5" actId="26606"/>
          <ac:spMkLst>
            <pc:docMk/>
            <pc:sldMk cId="1240526429" sldId="256"/>
            <ac:spMk id="15" creationId="{4AF0997A-7C0F-4AD2-BA90-5FE341A17796}"/>
          </ac:spMkLst>
        </pc:spChg>
        <pc:spChg chg="add del">
          <ac:chgData name="chandra sekhar singuru" userId="d4b6960aaa74dee5" providerId="LiveId" clId="{F5160195-D855-4AD3-96FF-6FE182F656EA}" dt="2025-07-18T15:34:16.741" v="28"/>
          <ac:spMkLst>
            <pc:docMk/>
            <pc:sldMk cId="1240526429" sldId="256"/>
            <ac:spMk id="17" creationId="{33E93247-6229-44AB-A550-739E971E690B}"/>
          </ac:spMkLst>
        </pc:spChg>
        <pc:spChg chg="add del">
          <ac:chgData name="chandra sekhar singuru" userId="d4b6960aaa74dee5" providerId="LiveId" clId="{F5160195-D855-4AD3-96FF-6FE182F656EA}" dt="2025-07-18T15:34:16.741" v="28"/>
          <ac:spMkLst>
            <pc:docMk/>
            <pc:sldMk cId="1240526429" sldId="256"/>
            <ac:spMk id="19" creationId="{D21F66AB-6D67-4C86-A415-0B6E4EEC5ABA}"/>
          </ac:spMkLst>
        </pc:spChg>
        <pc:spChg chg="add del">
          <ac:chgData name="chandra sekhar singuru" userId="d4b6960aaa74dee5" providerId="LiveId" clId="{F5160195-D855-4AD3-96FF-6FE182F656EA}" dt="2025-07-18T15:34:49.220" v="35" actId="26606"/>
          <ac:spMkLst>
            <pc:docMk/>
            <pc:sldMk cId="1240526429" sldId="256"/>
            <ac:spMk id="23" creationId="{6A0FFA78-985C-4F50-B21A-77045C7DF657}"/>
          </ac:spMkLst>
        </pc:spChg>
        <pc:spChg chg="add del">
          <ac:chgData name="chandra sekhar singuru" userId="d4b6960aaa74dee5" providerId="LiveId" clId="{F5160195-D855-4AD3-96FF-6FE182F656EA}" dt="2025-07-18T15:34:49.220" v="35" actId="26606"/>
          <ac:spMkLst>
            <pc:docMk/>
            <pc:sldMk cId="1240526429" sldId="256"/>
            <ac:spMk id="30" creationId="{B7E2F724-2FB3-4D1D-A730-739B8654C030}"/>
          </ac:spMkLst>
        </pc:spChg>
        <pc:spChg chg="add del">
          <ac:chgData name="chandra sekhar singuru" userId="d4b6960aaa74dee5" providerId="LiveId" clId="{F5160195-D855-4AD3-96FF-6FE182F656EA}" dt="2025-07-18T15:34:49.220" v="35" actId="26606"/>
          <ac:spMkLst>
            <pc:docMk/>
            <pc:sldMk cId="1240526429" sldId="256"/>
            <ac:spMk id="32" creationId="{B2C335F7-F61C-4EB4-80F2-4B1438FE66BB}"/>
          </ac:spMkLst>
        </pc:spChg>
        <pc:picChg chg="add del">
          <ac:chgData name="chandra sekhar singuru" userId="d4b6960aaa74dee5" providerId="LiveId" clId="{F5160195-D855-4AD3-96FF-6FE182F656EA}" dt="2025-07-18T15:32:59.618" v="3" actId="26606"/>
          <ac:picMkLst>
            <pc:docMk/>
            <pc:sldMk cId="1240526429" sldId="256"/>
            <ac:picMk id="4" creationId="{70EEAEB9-4433-2F3D-3DDF-1189564DC90C}"/>
          </ac:picMkLst>
        </pc:picChg>
        <pc:picChg chg="add del">
          <ac:chgData name="chandra sekhar singuru" userId="d4b6960aaa74dee5" providerId="LiveId" clId="{F5160195-D855-4AD3-96FF-6FE182F656EA}" dt="2025-07-18T15:33:11.236" v="5" actId="26606"/>
          <ac:picMkLst>
            <pc:docMk/>
            <pc:sldMk cId="1240526429" sldId="256"/>
            <ac:picMk id="14" creationId="{1E62D313-E2C8-E025-8B0A-FC17CD998C10}"/>
          </ac:picMkLst>
        </pc:picChg>
        <pc:picChg chg="add mod">
          <ac:chgData name="chandra sekhar singuru" userId="d4b6960aaa74dee5" providerId="LiveId" clId="{F5160195-D855-4AD3-96FF-6FE182F656EA}" dt="2025-07-18T15:34:49.220" v="35" actId="26606"/>
          <ac:picMkLst>
            <pc:docMk/>
            <pc:sldMk cId="1240526429" sldId="256"/>
            <ac:picMk id="18" creationId="{F70A1017-D135-2519-6871-BC3E5EA844EF}"/>
          </ac:picMkLst>
        </pc:picChg>
        <pc:cxnChg chg="add del">
          <ac:chgData name="chandra sekhar singuru" userId="d4b6960aaa74dee5" providerId="LiveId" clId="{F5160195-D855-4AD3-96FF-6FE182F656EA}" dt="2025-07-18T15:34:16.741" v="28"/>
          <ac:cxnSpMkLst>
            <pc:docMk/>
            <pc:sldMk cId="1240526429" sldId="256"/>
            <ac:cxnSpMk id="20" creationId="{0B66F5E1-B07D-4718-F4B4-5FCE4B7E8F44}"/>
          </ac:cxnSpMkLst>
        </pc:cxnChg>
        <pc:cxnChg chg="add del">
          <ac:chgData name="chandra sekhar singuru" userId="d4b6960aaa74dee5" providerId="LiveId" clId="{F5160195-D855-4AD3-96FF-6FE182F656EA}" dt="2025-07-18T15:34:49.220" v="35" actId="26606"/>
          <ac:cxnSpMkLst>
            <pc:docMk/>
            <pc:sldMk cId="1240526429" sldId="256"/>
            <ac:cxnSpMk id="25" creationId="{65409EC7-69B1-45CC-8FB7-1964C1AB6720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38:45.658" v="102" actId="26606"/>
        <pc:sldMkLst>
          <pc:docMk/>
          <pc:sldMk cId="401193839" sldId="257"/>
        </pc:sldMkLst>
        <pc:spChg chg="mod ord">
          <ac:chgData name="chandra sekhar singuru" userId="d4b6960aaa74dee5" providerId="LiveId" clId="{F5160195-D855-4AD3-96FF-6FE182F656EA}" dt="2025-07-18T15:38:45.658" v="102" actId="26606"/>
          <ac:spMkLst>
            <pc:docMk/>
            <pc:sldMk cId="401193839" sldId="257"/>
            <ac:spMk id="2" creationId="{DC9D2058-E446-1487-749E-D3943B544A84}"/>
          </ac:spMkLst>
        </pc:spChg>
        <pc:spChg chg="del">
          <ac:chgData name="chandra sekhar singuru" userId="d4b6960aaa74dee5" providerId="LiveId" clId="{F5160195-D855-4AD3-96FF-6FE182F656EA}" dt="2025-07-18T15:36:35.150" v="37" actId="22"/>
          <ac:spMkLst>
            <pc:docMk/>
            <pc:sldMk cId="401193839" sldId="257"/>
            <ac:spMk id="3" creationId="{784784CF-7E40-830B-F2C6-48C9E9985AD3}"/>
          </ac:spMkLst>
        </pc:spChg>
        <pc:spChg chg="add del">
          <ac:chgData name="chandra sekhar singuru" userId="d4b6960aaa74dee5" providerId="LiveId" clId="{F5160195-D855-4AD3-96FF-6FE182F656EA}" dt="2025-07-18T15:36:54.426" v="49" actId="26606"/>
          <ac:spMkLst>
            <pc:docMk/>
            <pc:sldMk cId="401193839" sldId="257"/>
            <ac:spMk id="10" creationId="{1CE580D1-F917-4567-AFB4-99AA9B52ADF0}"/>
          </ac:spMkLst>
        </pc:spChg>
        <pc:spChg chg="add del">
          <ac:chgData name="chandra sekhar singuru" userId="d4b6960aaa74dee5" providerId="LiveId" clId="{F5160195-D855-4AD3-96FF-6FE182F656EA}" dt="2025-07-18T15:36:54.426" v="49" actId="26606"/>
          <ac:spMkLst>
            <pc:docMk/>
            <pc:sldMk cId="401193839" sldId="257"/>
            <ac:spMk id="18" creationId="{EC17D08F-2133-44A9-B28C-CB29928FA8D9}"/>
          </ac:spMkLst>
        </pc:spChg>
        <pc:spChg chg="add del">
          <ac:chgData name="chandra sekhar singuru" userId="d4b6960aaa74dee5" providerId="LiveId" clId="{F5160195-D855-4AD3-96FF-6FE182F656EA}" dt="2025-07-18T15:36:54.426" v="49" actId="26606"/>
          <ac:spMkLst>
            <pc:docMk/>
            <pc:sldMk cId="401193839" sldId="257"/>
            <ac:spMk id="20" creationId="{0CC36881-E309-4C41-8B5B-203AADC15FF6}"/>
          </ac:spMkLst>
        </pc:spChg>
        <pc:spChg chg="add del">
          <ac:chgData name="chandra sekhar singuru" userId="d4b6960aaa74dee5" providerId="LiveId" clId="{F5160195-D855-4AD3-96FF-6FE182F656EA}" dt="2025-07-18T15:36:56.022" v="51" actId="26606"/>
          <ac:spMkLst>
            <pc:docMk/>
            <pc:sldMk cId="401193839" sldId="257"/>
            <ac:spMk id="32" creationId="{1CE580D1-F917-4567-AFB4-99AA9B52ADF0}"/>
          </ac:spMkLst>
        </pc:spChg>
        <pc:spChg chg="add del">
          <ac:chgData name="chandra sekhar singuru" userId="d4b6960aaa74dee5" providerId="LiveId" clId="{F5160195-D855-4AD3-96FF-6FE182F656EA}" dt="2025-07-18T15:36:56.022" v="51" actId="26606"/>
          <ac:spMkLst>
            <pc:docMk/>
            <pc:sldMk cId="401193839" sldId="257"/>
            <ac:spMk id="36" creationId="{6A0FFA78-985C-4F50-B21A-77045C7DF657}"/>
          </ac:spMkLst>
        </pc:spChg>
        <pc:spChg chg="add del">
          <ac:chgData name="chandra sekhar singuru" userId="d4b6960aaa74dee5" providerId="LiveId" clId="{F5160195-D855-4AD3-96FF-6FE182F656EA}" dt="2025-07-18T15:36:59.962" v="53" actId="26606"/>
          <ac:spMkLst>
            <pc:docMk/>
            <pc:sldMk cId="401193839" sldId="257"/>
            <ac:spMk id="39" creationId="{1CE580D1-F917-4567-AFB4-99AA9B52ADF0}"/>
          </ac:spMkLst>
        </pc:spChg>
        <pc:spChg chg="add del">
          <ac:chgData name="chandra sekhar singuru" userId="d4b6960aaa74dee5" providerId="LiveId" clId="{F5160195-D855-4AD3-96FF-6FE182F656EA}" dt="2025-07-18T15:36:59.962" v="53" actId="26606"/>
          <ac:spMkLst>
            <pc:docMk/>
            <pc:sldMk cId="401193839" sldId="257"/>
            <ac:spMk id="43" creationId="{EC17D08F-2133-44A9-B28C-CB29928FA8D9}"/>
          </ac:spMkLst>
        </pc:spChg>
        <pc:spChg chg="add del">
          <ac:chgData name="chandra sekhar singuru" userId="d4b6960aaa74dee5" providerId="LiveId" clId="{F5160195-D855-4AD3-96FF-6FE182F656EA}" dt="2025-07-18T15:36:59.962" v="53" actId="26606"/>
          <ac:spMkLst>
            <pc:docMk/>
            <pc:sldMk cId="401193839" sldId="257"/>
            <ac:spMk id="44" creationId="{0CC36881-E309-4C41-8B5B-203AADC15FF6}"/>
          </ac:spMkLst>
        </pc:spChg>
        <pc:spChg chg="add del">
          <ac:chgData name="chandra sekhar singuru" userId="d4b6960aaa74dee5" providerId="LiveId" clId="{F5160195-D855-4AD3-96FF-6FE182F656EA}" dt="2025-07-18T15:38:45.658" v="102" actId="26606"/>
          <ac:spMkLst>
            <pc:docMk/>
            <pc:sldMk cId="401193839" sldId="257"/>
            <ac:spMk id="50" creationId="{0CABCAE3-64FC-4149-819F-2C1812824154}"/>
          </ac:spMkLst>
        </pc:spChg>
        <pc:spChg chg="add del">
          <ac:chgData name="chandra sekhar singuru" userId="d4b6960aaa74dee5" providerId="LiveId" clId="{F5160195-D855-4AD3-96FF-6FE182F656EA}" dt="2025-07-18T15:38:45.658" v="102" actId="26606"/>
          <ac:spMkLst>
            <pc:docMk/>
            <pc:sldMk cId="401193839" sldId="257"/>
            <ac:spMk id="54" creationId="{2FA7AD0A-1871-4DF8-9235-F49D0513B9C1}"/>
          </ac:spMkLst>
        </pc:spChg>
        <pc:spChg chg="add del">
          <ac:chgData name="chandra sekhar singuru" userId="d4b6960aaa74dee5" providerId="LiveId" clId="{F5160195-D855-4AD3-96FF-6FE182F656EA}" dt="2025-07-18T15:38:45.658" v="102" actId="26606"/>
          <ac:spMkLst>
            <pc:docMk/>
            <pc:sldMk cId="401193839" sldId="257"/>
            <ac:spMk id="55" creationId="{36B04CFB-FAE5-47DD-9B3E-4E9BA7A89CC1}"/>
          </ac:spMkLst>
        </pc:spChg>
        <pc:spChg chg="add del">
          <ac:chgData name="chandra sekhar singuru" userId="d4b6960aaa74dee5" providerId="LiveId" clId="{F5160195-D855-4AD3-96FF-6FE182F656EA}" dt="2025-07-18T15:38:45.658" v="102" actId="26606"/>
          <ac:spMkLst>
            <pc:docMk/>
            <pc:sldMk cId="401193839" sldId="257"/>
            <ac:spMk id="60" creationId="{622F7FD7-8884-4FD5-95AB-0B5C6033ADF7}"/>
          </ac:spMkLst>
        </pc:spChg>
        <pc:spChg chg="add del">
          <ac:chgData name="chandra sekhar singuru" userId="d4b6960aaa74dee5" providerId="LiveId" clId="{F5160195-D855-4AD3-96FF-6FE182F656EA}" dt="2025-07-18T15:38:45.639" v="101" actId="26606"/>
          <ac:spMkLst>
            <pc:docMk/>
            <pc:sldMk cId="401193839" sldId="257"/>
            <ac:spMk id="67" creationId="{C63C853E-3842-4594-86A9-051FFAF4D343}"/>
          </ac:spMkLst>
        </pc:spChg>
        <pc:spChg chg="add del">
          <ac:chgData name="chandra sekhar singuru" userId="d4b6960aaa74dee5" providerId="LiveId" clId="{F5160195-D855-4AD3-96FF-6FE182F656EA}" dt="2025-07-18T15:38:45.639" v="101" actId="26606"/>
          <ac:spMkLst>
            <pc:docMk/>
            <pc:sldMk cId="401193839" sldId="257"/>
            <ac:spMk id="75" creationId="{95633E59-CFCD-4CB3-AB4B-F13B8BA438DA}"/>
          </ac:spMkLst>
        </pc:spChg>
        <pc:spChg chg="add">
          <ac:chgData name="chandra sekhar singuru" userId="d4b6960aaa74dee5" providerId="LiveId" clId="{F5160195-D855-4AD3-96FF-6FE182F656EA}" dt="2025-07-18T15:38:45.658" v="102" actId="26606"/>
          <ac:spMkLst>
            <pc:docMk/>
            <pc:sldMk cId="401193839" sldId="257"/>
            <ac:spMk id="79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38:45.658" v="102" actId="26606"/>
          <ac:spMkLst>
            <pc:docMk/>
            <pc:sldMk cId="401193839" sldId="257"/>
            <ac:spMk id="83" creationId="{2E67E8BF-E4B2-4098-9FB3-9E400BD86935}"/>
          </ac:spMkLst>
        </pc:spChg>
        <pc:grpChg chg="add del">
          <ac:chgData name="chandra sekhar singuru" userId="d4b6960aaa74dee5" providerId="LiveId" clId="{F5160195-D855-4AD3-96FF-6FE182F656EA}" dt="2025-07-18T15:36:54.426" v="49" actId="26606"/>
          <ac:grpSpMkLst>
            <pc:docMk/>
            <pc:sldMk cId="401193839" sldId="257"/>
            <ac:grpSpMk id="24" creationId="{AED92372-F778-4E96-9E90-4E63BAF3CAD3}"/>
          </ac:grpSpMkLst>
        </pc:grpChg>
        <pc:grpChg chg="add del">
          <ac:chgData name="chandra sekhar singuru" userId="d4b6960aaa74dee5" providerId="LiveId" clId="{F5160195-D855-4AD3-96FF-6FE182F656EA}" dt="2025-07-18T15:36:59.962" v="53" actId="26606"/>
          <ac:grpSpMkLst>
            <pc:docMk/>
            <pc:sldMk cId="401193839" sldId="257"/>
            <ac:grpSpMk id="46" creationId="{AED92372-F778-4E96-9E90-4E63BAF3CAD3}"/>
          </ac:grpSpMkLst>
        </pc:grpChg>
        <pc:grpChg chg="add">
          <ac:chgData name="chandra sekhar singuru" userId="d4b6960aaa74dee5" providerId="LiveId" clId="{F5160195-D855-4AD3-96FF-6FE182F656EA}" dt="2025-07-18T15:36:59.995" v="54" actId="26606"/>
          <ac:grpSpMkLst>
            <pc:docMk/>
            <pc:sldMk cId="401193839" sldId="257"/>
            <ac:grpSpMk id="57" creationId="{E8ACF89C-CFC3-4D68-B3C4-2BEFB7BBE5F7}"/>
          </ac:grpSpMkLst>
        </pc:grpChg>
        <pc:picChg chg="add mod ord">
          <ac:chgData name="chandra sekhar singuru" userId="d4b6960aaa74dee5" providerId="LiveId" clId="{F5160195-D855-4AD3-96FF-6FE182F656EA}" dt="2025-07-18T15:38:45.658" v="102" actId="26606"/>
          <ac:picMkLst>
            <pc:docMk/>
            <pc:sldMk cId="401193839" sldId="257"/>
            <ac:picMk id="5" creationId="{26353E98-E15E-25F6-C0C0-63436122550E}"/>
          </ac:picMkLst>
        </pc:picChg>
        <pc:picChg chg="add del">
          <ac:chgData name="chandra sekhar singuru" userId="d4b6960aaa74dee5" providerId="LiveId" clId="{F5160195-D855-4AD3-96FF-6FE182F656EA}" dt="2025-07-18T15:36:54.426" v="49" actId="26606"/>
          <ac:picMkLst>
            <pc:docMk/>
            <pc:sldMk cId="401193839" sldId="257"/>
            <ac:picMk id="12" creationId="{1F5620B8-A2D8-4568-B566-F0453A0D9167}"/>
          </ac:picMkLst>
        </pc:picChg>
        <pc:picChg chg="add del">
          <ac:chgData name="chandra sekhar singuru" userId="d4b6960aaa74dee5" providerId="LiveId" clId="{F5160195-D855-4AD3-96FF-6FE182F656EA}" dt="2025-07-18T15:36:54.426" v="49" actId="26606"/>
          <ac:picMkLst>
            <pc:docMk/>
            <pc:sldMk cId="401193839" sldId="257"/>
            <ac:picMk id="28" creationId="{4B61EBEC-D0CA-456C-98A6-EDA1AC9FB0D6}"/>
          </ac:picMkLst>
        </pc:picChg>
        <pc:picChg chg="add del">
          <ac:chgData name="chandra sekhar singuru" userId="d4b6960aaa74dee5" providerId="LiveId" clId="{F5160195-D855-4AD3-96FF-6FE182F656EA}" dt="2025-07-18T15:36:56.022" v="51" actId="26606"/>
          <ac:picMkLst>
            <pc:docMk/>
            <pc:sldMk cId="401193839" sldId="257"/>
            <ac:picMk id="33" creationId="{1F5620B8-A2D8-4568-B566-F0453A0D9167}"/>
          </ac:picMkLst>
        </pc:picChg>
        <pc:picChg chg="add del">
          <ac:chgData name="chandra sekhar singuru" userId="d4b6960aaa74dee5" providerId="LiveId" clId="{F5160195-D855-4AD3-96FF-6FE182F656EA}" dt="2025-07-18T15:36:59.962" v="53" actId="26606"/>
          <ac:picMkLst>
            <pc:docMk/>
            <pc:sldMk cId="401193839" sldId="257"/>
            <ac:picMk id="40" creationId="{1F5620B8-A2D8-4568-B566-F0453A0D9167}"/>
          </ac:picMkLst>
        </pc:picChg>
        <pc:picChg chg="add del">
          <ac:chgData name="chandra sekhar singuru" userId="d4b6960aaa74dee5" providerId="LiveId" clId="{F5160195-D855-4AD3-96FF-6FE182F656EA}" dt="2025-07-18T15:36:59.962" v="53" actId="26606"/>
          <ac:picMkLst>
            <pc:docMk/>
            <pc:sldMk cId="401193839" sldId="257"/>
            <ac:picMk id="47" creationId="{4B61EBEC-D0CA-456C-98A6-EDA1AC9FB0D6}"/>
          </ac:picMkLst>
        </pc:picChg>
        <pc:picChg chg="add del">
          <ac:chgData name="chandra sekhar singuru" userId="d4b6960aaa74dee5" providerId="LiveId" clId="{F5160195-D855-4AD3-96FF-6FE182F656EA}" dt="2025-07-18T15:38:45.658" v="102" actId="26606"/>
          <ac:picMkLst>
            <pc:docMk/>
            <pc:sldMk cId="401193839" sldId="257"/>
            <ac:picMk id="51" creationId="{012FDCFE-9AD2-4D8A-8CBF-B3AA37EBF6DD}"/>
          </ac:picMkLst>
        </pc:picChg>
        <pc:picChg chg="add del">
          <ac:chgData name="chandra sekhar singuru" userId="d4b6960aaa74dee5" providerId="LiveId" clId="{F5160195-D855-4AD3-96FF-6FE182F656EA}" dt="2025-07-18T15:38:39.207" v="100" actId="26606"/>
          <ac:picMkLst>
            <pc:docMk/>
            <pc:sldMk cId="401193839" sldId="257"/>
            <ac:picMk id="61" creationId="{16EFE474-4FE0-4E8F-8F09-5ED2C9E76A84}"/>
          </ac:picMkLst>
        </pc:picChg>
        <pc:picChg chg="del">
          <ac:chgData name="chandra sekhar singuru" userId="d4b6960aaa74dee5" providerId="LiveId" clId="{F5160195-D855-4AD3-96FF-6FE182F656EA}" dt="2025-07-18T15:38:45.639" v="101" actId="26606"/>
          <ac:picMkLst>
            <pc:docMk/>
            <pc:sldMk cId="401193839" sldId="257"/>
            <ac:picMk id="69" creationId="{B591CDC5-6B61-4116-B3B5-0FF42B6E606D}"/>
          </ac:picMkLst>
        </pc:picChg>
        <pc:picChg chg="add">
          <ac:chgData name="chandra sekhar singuru" userId="d4b6960aaa74dee5" providerId="LiveId" clId="{F5160195-D855-4AD3-96FF-6FE182F656EA}" dt="2025-07-18T15:38:45.658" v="102" actId="26606"/>
          <ac:picMkLst>
            <pc:docMk/>
            <pc:sldMk cId="401193839" sldId="257"/>
            <ac:picMk id="80" creationId="{B591CDC5-6B61-4116-B3B5-0FF42B6E606D}"/>
          </ac:picMkLst>
        </pc:picChg>
        <pc:cxnChg chg="add del">
          <ac:chgData name="chandra sekhar singuru" userId="d4b6960aaa74dee5" providerId="LiveId" clId="{F5160195-D855-4AD3-96FF-6FE182F656EA}" dt="2025-07-18T15:36:54.426" v="49" actId="26606"/>
          <ac:cxnSpMkLst>
            <pc:docMk/>
            <pc:sldMk cId="401193839" sldId="257"/>
            <ac:cxnSpMk id="14" creationId="{1C7D2BA4-4B7A-4596-8BCC-5CF715423894}"/>
          </ac:cxnSpMkLst>
        </pc:cxnChg>
        <pc:cxnChg chg="add del">
          <ac:chgData name="chandra sekhar singuru" userId="d4b6960aaa74dee5" providerId="LiveId" clId="{F5160195-D855-4AD3-96FF-6FE182F656EA}" dt="2025-07-18T15:36:54.426" v="49" actId="26606"/>
          <ac:cxnSpMkLst>
            <pc:docMk/>
            <pc:sldMk cId="401193839" sldId="257"/>
            <ac:cxnSpMk id="16" creationId="{4977F1E1-2B6F-4BB6-899F-67D8764D83C5}"/>
          </ac:cxnSpMkLst>
        </pc:cxnChg>
        <pc:cxnChg chg="add del">
          <ac:chgData name="chandra sekhar singuru" userId="d4b6960aaa74dee5" providerId="LiveId" clId="{F5160195-D855-4AD3-96FF-6FE182F656EA}" dt="2025-07-18T15:36:56.022" v="51" actId="26606"/>
          <ac:cxnSpMkLst>
            <pc:docMk/>
            <pc:sldMk cId="401193839" sldId="257"/>
            <ac:cxnSpMk id="34" creationId="{1C7D2BA4-4B7A-4596-8BCC-5CF715423894}"/>
          </ac:cxnSpMkLst>
        </pc:cxnChg>
        <pc:cxnChg chg="add del">
          <ac:chgData name="chandra sekhar singuru" userId="d4b6960aaa74dee5" providerId="LiveId" clId="{F5160195-D855-4AD3-96FF-6FE182F656EA}" dt="2025-07-18T15:36:56.022" v="51" actId="26606"/>
          <ac:cxnSpMkLst>
            <pc:docMk/>
            <pc:sldMk cId="401193839" sldId="257"/>
            <ac:cxnSpMk id="35" creationId="{4977F1E1-2B6F-4BB6-899F-67D8764D83C5}"/>
          </ac:cxnSpMkLst>
        </pc:cxnChg>
        <pc:cxnChg chg="add del">
          <ac:chgData name="chandra sekhar singuru" userId="d4b6960aaa74dee5" providerId="LiveId" clId="{F5160195-D855-4AD3-96FF-6FE182F656EA}" dt="2025-07-18T15:36:56.022" v="51" actId="26606"/>
          <ac:cxnSpMkLst>
            <pc:docMk/>
            <pc:sldMk cId="401193839" sldId="257"/>
            <ac:cxnSpMk id="37" creationId="{65409EC7-69B1-45CC-8FB7-1964C1AB6720}"/>
          </ac:cxnSpMkLst>
        </pc:cxnChg>
        <pc:cxnChg chg="add del">
          <ac:chgData name="chandra sekhar singuru" userId="d4b6960aaa74dee5" providerId="LiveId" clId="{F5160195-D855-4AD3-96FF-6FE182F656EA}" dt="2025-07-18T15:36:59.962" v="53" actId="26606"/>
          <ac:cxnSpMkLst>
            <pc:docMk/>
            <pc:sldMk cId="401193839" sldId="257"/>
            <ac:cxnSpMk id="45" creationId="{84F2C6A8-7D46-49EA-860B-0F0B0208436C}"/>
          </ac:cxnSpMkLst>
        </pc:cxnChg>
        <pc:cxnChg chg="add del">
          <ac:chgData name="chandra sekhar singuru" userId="d4b6960aaa74dee5" providerId="LiveId" clId="{F5160195-D855-4AD3-96FF-6FE182F656EA}" dt="2025-07-18T15:36:59.962" v="53" actId="26606"/>
          <ac:cxnSpMkLst>
            <pc:docMk/>
            <pc:sldMk cId="401193839" sldId="257"/>
            <ac:cxnSpMk id="48" creationId="{718A71EB-D327-4458-85FB-26336B2BA01B}"/>
          </ac:cxnSpMkLst>
        </pc:cxnChg>
        <pc:cxnChg chg="add">
          <ac:chgData name="chandra sekhar singuru" userId="d4b6960aaa74dee5" providerId="LiveId" clId="{F5160195-D855-4AD3-96FF-6FE182F656EA}" dt="2025-07-18T15:36:59.995" v="54" actId="26606"/>
          <ac:cxnSpMkLst>
            <pc:docMk/>
            <pc:sldMk cId="401193839" sldId="257"/>
            <ac:cxnSpMk id="52" creationId="{FBD463FC-4CA8-4FF4-85A3-AF9F4B98D210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38:33.289" v="99" actId="26606"/>
        <pc:sldMkLst>
          <pc:docMk/>
          <pc:sldMk cId="636802794" sldId="258"/>
        </pc:sldMkLst>
        <pc:spChg chg="mod ord">
          <ac:chgData name="chandra sekhar singuru" userId="d4b6960aaa74dee5" providerId="LiveId" clId="{F5160195-D855-4AD3-96FF-6FE182F656EA}" dt="2025-07-18T15:38:33.289" v="99" actId="26606"/>
          <ac:spMkLst>
            <pc:docMk/>
            <pc:sldMk cId="636802794" sldId="258"/>
            <ac:spMk id="2" creationId="{1A496867-051A-140C-21FD-F74F5924628D}"/>
          </ac:spMkLst>
        </pc:spChg>
        <pc:spChg chg="del">
          <ac:chgData name="chandra sekhar singuru" userId="d4b6960aaa74dee5" providerId="LiveId" clId="{F5160195-D855-4AD3-96FF-6FE182F656EA}" dt="2025-07-18T15:38:19.859" v="92"/>
          <ac:spMkLst>
            <pc:docMk/>
            <pc:sldMk cId="636802794" sldId="258"/>
            <ac:spMk id="3" creationId="{2DF6E272-ADDB-C8A9-9B66-9BDE8A81A319}"/>
          </ac:spMkLst>
        </pc:spChg>
        <pc:spChg chg="add del">
          <ac:chgData name="chandra sekhar singuru" userId="d4b6960aaa74dee5" providerId="LiveId" clId="{F5160195-D855-4AD3-96FF-6FE182F656EA}" dt="2025-07-18T15:38:30.846" v="96" actId="26606"/>
          <ac:spMkLst>
            <pc:docMk/>
            <pc:sldMk cId="636802794" sldId="258"/>
            <ac:spMk id="10" creationId="{C63C853E-3842-4594-86A9-051FFAF4D343}"/>
          </ac:spMkLst>
        </pc:spChg>
        <pc:spChg chg="add del">
          <ac:chgData name="chandra sekhar singuru" userId="d4b6960aaa74dee5" providerId="LiveId" clId="{F5160195-D855-4AD3-96FF-6FE182F656EA}" dt="2025-07-18T15:38:30.846" v="96" actId="26606"/>
          <ac:spMkLst>
            <pc:docMk/>
            <pc:sldMk cId="636802794" sldId="258"/>
            <ac:spMk id="18" creationId="{2E67E8BF-E4B2-4098-9FB3-9E400BD86935}"/>
          </ac:spMkLst>
        </pc:spChg>
        <pc:spChg chg="add del">
          <ac:chgData name="chandra sekhar singuru" userId="d4b6960aaa74dee5" providerId="LiveId" clId="{F5160195-D855-4AD3-96FF-6FE182F656EA}" dt="2025-07-18T15:38:33.274" v="98" actId="26606"/>
          <ac:spMkLst>
            <pc:docMk/>
            <pc:sldMk cId="636802794" sldId="258"/>
            <ac:spMk id="23" creationId="{1CE580D1-F917-4567-AFB4-99AA9B52ADF0}"/>
          </ac:spMkLst>
        </pc:spChg>
        <pc:spChg chg="add del">
          <ac:chgData name="chandra sekhar singuru" userId="d4b6960aaa74dee5" providerId="LiveId" clId="{F5160195-D855-4AD3-96FF-6FE182F656EA}" dt="2025-07-18T15:38:33.274" v="98" actId="26606"/>
          <ac:spMkLst>
            <pc:docMk/>
            <pc:sldMk cId="636802794" sldId="258"/>
            <ac:spMk id="32" creationId="{EC17D08F-2133-44A9-B28C-CB29928FA8D9}"/>
          </ac:spMkLst>
        </pc:spChg>
        <pc:spChg chg="add del">
          <ac:chgData name="chandra sekhar singuru" userId="d4b6960aaa74dee5" providerId="LiveId" clId="{F5160195-D855-4AD3-96FF-6FE182F656EA}" dt="2025-07-18T15:38:33.274" v="98" actId="26606"/>
          <ac:spMkLst>
            <pc:docMk/>
            <pc:sldMk cId="636802794" sldId="258"/>
            <ac:spMk id="33" creationId="{0CC36881-E309-4C41-8B5B-203AADC15FF6}"/>
          </ac:spMkLst>
        </pc:spChg>
        <pc:spChg chg="add">
          <ac:chgData name="chandra sekhar singuru" userId="d4b6960aaa74dee5" providerId="LiveId" clId="{F5160195-D855-4AD3-96FF-6FE182F656EA}" dt="2025-07-18T15:38:33.289" v="99" actId="26606"/>
          <ac:spMkLst>
            <pc:docMk/>
            <pc:sldMk cId="636802794" sldId="258"/>
            <ac:spMk id="35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38:33.289" v="99" actId="26606"/>
          <ac:spMkLst>
            <pc:docMk/>
            <pc:sldMk cId="636802794" sldId="258"/>
            <ac:spMk id="39" creationId="{2E67E8BF-E4B2-4098-9FB3-9E400BD86935}"/>
          </ac:spMkLst>
        </pc:spChg>
        <pc:grpChg chg="add del">
          <ac:chgData name="chandra sekhar singuru" userId="d4b6960aaa74dee5" providerId="LiveId" clId="{F5160195-D855-4AD3-96FF-6FE182F656EA}" dt="2025-07-18T15:38:33.274" v="98" actId="26606"/>
          <ac:grpSpMkLst>
            <pc:docMk/>
            <pc:sldMk cId="636802794" sldId="258"/>
            <ac:grpSpMk id="24" creationId="{AED92372-F778-4E96-9E90-4E63BAF3CAD3}"/>
          </ac:grpSpMkLst>
        </pc:grpChg>
        <pc:picChg chg="add mod">
          <ac:chgData name="chandra sekhar singuru" userId="d4b6960aaa74dee5" providerId="LiveId" clId="{F5160195-D855-4AD3-96FF-6FE182F656EA}" dt="2025-07-18T15:38:33.289" v="99" actId="26606"/>
          <ac:picMkLst>
            <pc:docMk/>
            <pc:sldMk cId="636802794" sldId="258"/>
            <ac:picMk id="5" creationId="{F6508A17-F461-3E36-946C-9ED80856A631}"/>
          </ac:picMkLst>
        </pc:picChg>
        <pc:picChg chg="add del">
          <ac:chgData name="chandra sekhar singuru" userId="d4b6960aaa74dee5" providerId="LiveId" clId="{F5160195-D855-4AD3-96FF-6FE182F656EA}" dt="2025-07-18T15:38:30.846" v="96" actId="26606"/>
          <ac:picMkLst>
            <pc:docMk/>
            <pc:sldMk cId="636802794" sldId="258"/>
            <ac:picMk id="12" creationId="{B591CDC5-6B61-4116-B3B5-0FF42B6E606D}"/>
          </ac:picMkLst>
        </pc:picChg>
        <pc:picChg chg="add del">
          <ac:chgData name="chandra sekhar singuru" userId="d4b6960aaa74dee5" providerId="LiveId" clId="{F5160195-D855-4AD3-96FF-6FE182F656EA}" dt="2025-07-18T15:38:33.274" v="98" actId="26606"/>
          <ac:picMkLst>
            <pc:docMk/>
            <pc:sldMk cId="636802794" sldId="258"/>
            <ac:picMk id="27" creationId="{1F5620B8-A2D8-4568-B566-F0453A0D9167}"/>
          </ac:picMkLst>
        </pc:picChg>
        <pc:picChg chg="add del">
          <ac:chgData name="chandra sekhar singuru" userId="d4b6960aaa74dee5" providerId="LiveId" clId="{F5160195-D855-4AD3-96FF-6FE182F656EA}" dt="2025-07-18T15:38:33.274" v="98" actId="26606"/>
          <ac:picMkLst>
            <pc:docMk/>
            <pc:sldMk cId="636802794" sldId="258"/>
            <ac:picMk id="28" creationId="{4B61EBEC-D0CA-456C-98A6-EDA1AC9FB0D6}"/>
          </ac:picMkLst>
        </pc:picChg>
        <pc:picChg chg="add">
          <ac:chgData name="chandra sekhar singuru" userId="d4b6960aaa74dee5" providerId="LiveId" clId="{F5160195-D855-4AD3-96FF-6FE182F656EA}" dt="2025-07-18T15:38:33.289" v="99" actId="26606"/>
          <ac:picMkLst>
            <pc:docMk/>
            <pc:sldMk cId="636802794" sldId="258"/>
            <ac:picMk id="36" creationId="{B591CDC5-6B61-4116-B3B5-0FF42B6E606D}"/>
          </ac:picMkLst>
        </pc:picChg>
        <pc:cxnChg chg="add del">
          <ac:chgData name="chandra sekhar singuru" userId="d4b6960aaa74dee5" providerId="LiveId" clId="{F5160195-D855-4AD3-96FF-6FE182F656EA}" dt="2025-07-18T15:38:30.846" v="96" actId="26606"/>
          <ac:cxnSpMkLst>
            <pc:docMk/>
            <pc:sldMk cId="636802794" sldId="258"/>
            <ac:cxnSpMk id="14" creationId="{25B08984-5BEB-422F-A364-2B41E6A516EB}"/>
          </ac:cxnSpMkLst>
        </pc:cxnChg>
        <pc:cxnChg chg="add del">
          <ac:chgData name="chandra sekhar singuru" userId="d4b6960aaa74dee5" providerId="LiveId" clId="{F5160195-D855-4AD3-96FF-6FE182F656EA}" dt="2025-07-18T15:38:30.846" v="96" actId="26606"/>
          <ac:cxnSpMkLst>
            <pc:docMk/>
            <pc:sldMk cId="636802794" sldId="258"/>
            <ac:cxnSpMk id="16" creationId="{A8F413B1-54E0-4B16-92AB-1CC5C7D645BC}"/>
          </ac:cxnSpMkLst>
        </pc:cxnChg>
        <pc:cxnChg chg="add del">
          <ac:chgData name="chandra sekhar singuru" userId="d4b6960aaa74dee5" providerId="LiveId" clId="{F5160195-D855-4AD3-96FF-6FE182F656EA}" dt="2025-07-18T15:38:30.846" v="96" actId="26606"/>
          <ac:cxnSpMkLst>
            <pc:docMk/>
            <pc:sldMk cId="636802794" sldId="258"/>
            <ac:cxnSpMk id="20" creationId="{3781A10F-5DF6-4C9B-AE0B-5249E4399D26}"/>
          </ac:cxnSpMkLst>
        </pc:cxnChg>
        <pc:cxnChg chg="add del">
          <ac:chgData name="chandra sekhar singuru" userId="d4b6960aaa74dee5" providerId="LiveId" clId="{F5160195-D855-4AD3-96FF-6FE182F656EA}" dt="2025-07-18T15:38:33.274" v="98" actId="26606"/>
          <ac:cxnSpMkLst>
            <pc:docMk/>
            <pc:sldMk cId="636802794" sldId="258"/>
            <ac:cxnSpMk id="29" creationId="{1C7D2BA4-4B7A-4596-8BCC-5CF715423894}"/>
          </ac:cxnSpMkLst>
        </pc:cxnChg>
        <pc:cxnChg chg="add del">
          <ac:chgData name="chandra sekhar singuru" userId="d4b6960aaa74dee5" providerId="LiveId" clId="{F5160195-D855-4AD3-96FF-6FE182F656EA}" dt="2025-07-18T15:38:33.274" v="98" actId="26606"/>
          <ac:cxnSpMkLst>
            <pc:docMk/>
            <pc:sldMk cId="636802794" sldId="258"/>
            <ac:cxnSpMk id="31" creationId="{4977F1E1-2B6F-4BB6-899F-67D8764D83C5}"/>
          </ac:cxnSpMkLst>
        </pc:cxnChg>
        <pc:cxnChg chg="add">
          <ac:chgData name="chandra sekhar singuru" userId="d4b6960aaa74dee5" providerId="LiveId" clId="{F5160195-D855-4AD3-96FF-6FE182F656EA}" dt="2025-07-18T15:38:33.289" v="99" actId="26606"/>
          <ac:cxnSpMkLst>
            <pc:docMk/>
            <pc:sldMk cId="636802794" sldId="258"/>
            <ac:cxnSpMk id="37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38:33.289" v="99" actId="26606"/>
          <ac:cxnSpMkLst>
            <pc:docMk/>
            <pc:sldMk cId="636802794" sldId="258"/>
            <ac:cxnSpMk id="38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38:33.289" v="99" actId="26606"/>
          <ac:cxnSpMkLst>
            <pc:docMk/>
            <pc:sldMk cId="636802794" sldId="258"/>
            <ac:cxnSpMk id="40" creationId="{3781A10F-5DF6-4C9B-AE0B-5249E4399D26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39:20.061" v="118" actId="26606"/>
        <pc:sldMkLst>
          <pc:docMk/>
          <pc:sldMk cId="3658868409" sldId="259"/>
        </pc:sldMkLst>
        <pc:spChg chg="mod ord">
          <ac:chgData name="chandra sekhar singuru" userId="d4b6960aaa74dee5" providerId="LiveId" clId="{F5160195-D855-4AD3-96FF-6FE182F656EA}" dt="2025-07-18T15:39:20.061" v="118" actId="26606"/>
          <ac:spMkLst>
            <pc:docMk/>
            <pc:sldMk cId="3658868409" sldId="259"/>
            <ac:spMk id="2" creationId="{B7A08F43-C9E5-94A0-F884-6DA902EF9FF0}"/>
          </ac:spMkLst>
        </pc:spChg>
        <pc:spChg chg="del">
          <ac:chgData name="chandra sekhar singuru" userId="d4b6960aaa74dee5" providerId="LiveId" clId="{F5160195-D855-4AD3-96FF-6FE182F656EA}" dt="2025-07-18T15:39:17.658" v="115"/>
          <ac:spMkLst>
            <pc:docMk/>
            <pc:sldMk cId="3658868409" sldId="259"/>
            <ac:spMk id="3" creationId="{DDB47258-CB83-A728-C872-27F9E53A5991}"/>
          </ac:spMkLst>
        </pc:spChg>
        <pc:spChg chg="add">
          <ac:chgData name="chandra sekhar singuru" userId="d4b6960aaa74dee5" providerId="LiveId" clId="{F5160195-D855-4AD3-96FF-6FE182F656EA}" dt="2025-07-18T15:39:20.061" v="118" actId="26606"/>
          <ac:spMkLst>
            <pc:docMk/>
            <pc:sldMk cId="3658868409" sldId="259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39:20.061" v="118" actId="26606"/>
          <ac:spMkLst>
            <pc:docMk/>
            <pc:sldMk cId="3658868409" sldId="259"/>
            <ac:spMk id="18" creationId="{2E67E8BF-E4B2-4098-9FB3-9E400BD86935}"/>
          </ac:spMkLst>
        </pc:spChg>
        <pc:picChg chg="add mod">
          <ac:chgData name="chandra sekhar singuru" userId="d4b6960aaa74dee5" providerId="LiveId" clId="{F5160195-D855-4AD3-96FF-6FE182F656EA}" dt="2025-07-18T15:39:20.061" v="118" actId="26606"/>
          <ac:picMkLst>
            <pc:docMk/>
            <pc:sldMk cId="3658868409" sldId="259"/>
            <ac:picMk id="5" creationId="{AB4852A8-6A9F-32B4-039C-B743761D23B2}"/>
          </ac:picMkLst>
        </pc:picChg>
        <pc:picChg chg="add">
          <ac:chgData name="chandra sekhar singuru" userId="d4b6960aaa74dee5" providerId="LiveId" clId="{F5160195-D855-4AD3-96FF-6FE182F656EA}" dt="2025-07-18T15:39:20.061" v="118" actId="26606"/>
          <ac:picMkLst>
            <pc:docMk/>
            <pc:sldMk cId="3658868409" sldId="259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39:20.061" v="118" actId="26606"/>
          <ac:cxnSpMkLst>
            <pc:docMk/>
            <pc:sldMk cId="3658868409" sldId="259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39:20.061" v="118" actId="26606"/>
          <ac:cxnSpMkLst>
            <pc:docMk/>
            <pc:sldMk cId="3658868409" sldId="259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39:20.061" v="118" actId="26606"/>
          <ac:cxnSpMkLst>
            <pc:docMk/>
            <pc:sldMk cId="3658868409" sldId="259"/>
            <ac:cxnSpMk id="20" creationId="{3781A10F-5DF6-4C9B-AE0B-5249E4399D26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0:20.297" v="134" actId="26606"/>
        <pc:sldMkLst>
          <pc:docMk/>
          <pc:sldMk cId="1573098946" sldId="260"/>
        </pc:sldMkLst>
        <pc:spChg chg="mod ord">
          <ac:chgData name="chandra sekhar singuru" userId="d4b6960aaa74dee5" providerId="LiveId" clId="{F5160195-D855-4AD3-96FF-6FE182F656EA}" dt="2025-07-18T15:40:20.297" v="134" actId="26606"/>
          <ac:spMkLst>
            <pc:docMk/>
            <pc:sldMk cId="1573098946" sldId="260"/>
            <ac:spMk id="2" creationId="{3A837401-E6F6-06BF-CB2E-B40E7942CB10}"/>
          </ac:spMkLst>
        </pc:spChg>
        <pc:spChg chg="del">
          <ac:chgData name="chandra sekhar singuru" userId="d4b6960aaa74dee5" providerId="LiveId" clId="{F5160195-D855-4AD3-96FF-6FE182F656EA}" dt="2025-07-18T15:40:17.970" v="131"/>
          <ac:spMkLst>
            <pc:docMk/>
            <pc:sldMk cId="1573098946" sldId="260"/>
            <ac:spMk id="3" creationId="{319C57CA-454F-9DAA-E43C-A89FCAAB10A2}"/>
          </ac:spMkLst>
        </pc:spChg>
        <pc:spChg chg="add">
          <ac:chgData name="chandra sekhar singuru" userId="d4b6960aaa74dee5" providerId="LiveId" clId="{F5160195-D855-4AD3-96FF-6FE182F656EA}" dt="2025-07-18T15:40:20.297" v="134" actId="26606"/>
          <ac:spMkLst>
            <pc:docMk/>
            <pc:sldMk cId="1573098946" sldId="260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0:20.297" v="134" actId="26606"/>
          <ac:spMkLst>
            <pc:docMk/>
            <pc:sldMk cId="1573098946" sldId="260"/>
            <ac:spMk id="18" creationId="{2E67E8BF-E4B2-4098-9FB3-9E400BD86935}"/>
          </ac:spMkLst>
        </pc:spChg>
        <pc:picChg chg="add mod">
          <ac:chgData name="chandra sekhar singuru" userId="d4b6960aaa74dee5" providerId="LiveId" clId="{F5160195-D855-4AD3-96FF-6FE182F656EA}" dt="2025-07-18T15:40:20.297" v="134" actId="26606"/>
          <ac:picMkLst>
            <pc:docMk/>
            <pc:sldMk cId="1573098946" sldId="260"/>
            <ac:picMk id="5" creationId="{A237C15D-05C8-EF59-3436-2D9549EE742E}"/>
          </ac:picMkLst>
        </pc:picChg>
        <pc:picChg chg="add">
          <ac:chgData name="chandra sekhar singuru" userId="d4b6960aaa74dee5" providerId="LiveId" clId="{F5160195-D855-4AD3-96FF-6FE182F656EA}" dt="2025-07-18T15:40:20.297" v="134" actId="26606"/>
          <ac:picMkLst>
            <pc:docMk/>
            <pc:sldMk cId="1573098946" sldId="260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0:20.297" v="134" actId="26606"/>
          <ac:cxnSpMkLst>
            <pc:docMk/>
            <pc:sldMk cId="1573098946" sldId="260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0:20.297" v="134" actId="26606"/>
          <ac:cxnSpMkLst>
            <pc:docMk/>
            <pc:sldMk cId="1573098946" sldId="260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0:20.297" v="134" actId="26606"/>
          <ac:cxnSpMkLst>
            <pc:docMk/>
            <pc:sldMk cId="1573098946" sldId="260"/>
            <ac:cxnSpMk id="20" creationId="{3781A10F-5DF6-4C9B-AE0B-5249E4399D26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1:09.969" v="152" actId="26606"/>
        <pc:sldMkLst>
          <pc:docMk/>
          <pc:sldMk cId="1423078857" sldId="261"/>
        </pc:sldMkLst>
        <pc:spChg chg="mod ord">
          <ac:chgData name="chandra sekhar singuru" userId="d4b6960aaa74dee5" providerId="LiveId" clId="{F5160195-D855-4AD3-96FF-6FE182F656EA}" dt="2025-07-18T15:41:09.969" v="152" actId="26606"/>
          <ac:spMkLst>
            <pc:docMk/>
            <pc:sldMk cId="1423078857" sldId="261"/>
            <ac:spMk id="2" creationId="{B128CBD3-5A30-B6CC-3636-A9DD12755FB6}"/>
          </ac:spMkLst>
        </pc:spChg>
        <pc:spChg chg="del">
          <ac:chgData name="chandra sekhar singuru" userId="d4b6960aaa74dee5" providerId="LiveId" clId="{F5160195-D855-4AD3-96FF-6FE182F656EA}" dt="2025-07-18T15:41:03.761" v="149"/>
          <ac:spMkLst>
            <pc:docMk/>
            <pc:sldMk cId="1423078857" sldId="261"/>
            <ac:spMk id="3" creationId="{20F5E222-C500-A7E3-AFA7-1F5810C833C6}"/>
          </ac:spMkLst>
        </pc:spChg>
        <pc:spChg chg="add">
          <ac:chgData name="chandra sekhar singuru" userId="d4b6960aaa74dee5" providerId="LiveId" clId="{F5160195-D855-4AD3-96FF-6FE182F656EA}" dt="2025-07-18T15:41:09.969" v="152" actId="26606"/>
          <ac:spMkLst>
            <pc:docMk/>
            <pc:sldMk cId="1423078857" sldId="261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1:09.969" v="152" actId="26606"/>
          <ac:spMkLst>
            <pc:docMk/>
            <pc:sldMk cId="1423078857" sldId="261"/>
            <ac:spMk id="18" creationId="{2E67E8BF-E4B2-4098-9FB3-9E400BD86935}"/>
          </ac:spMkLst>
        </pc:spChg>
        <pc:picChg chg="add mod">
          <ac:chgData name="chandra sekhar singuru" userId="d4b6960aaa74dee5" providerId="LiveId" clId="{F5160195-D855-4AD3-96FF-6FE182F656EA}" dt="2025-07-18T15:41:09.969" v="152" actId="26606"/>
          <ac:picMkLst>
            <pc:docMk/>
            <pc:sldMk cId="1423078857" sldId="261"/>
            <ac:picMk id="5" creationId="{001C9B19-E4DC-1F4D-2928-94038C4508DC}"/>
          </ac:picMkLst>
        </pc:picChg>
        <pc:picChg chg="add">
          <ac:chgData name="chandra sekhar singuru" userId="d4b6960aaa74dee5" providerId="LiveId" clId="{F5160195-D855-4AD3-96FF-6FE182F656EA}" dt="2025-07-18T15:41:09.969" v="152" actId="26606"/>
          <ac:picMkLst>
            <pc:docMk/>
            <pc:sldMk cId="1423078857" sldId="261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1:09.969" v="152" actId="26606"/>
          <ac:cxnSpMkLst>
            <pc:docMk/>
            <pc:sldMk cId="1423078857" sldId="261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1:09.969" v="152" actId="26606"/>
          <ac:cxnSpMkLst>
            <pc:docMk/>
            <pc:sldMk cId="1423078857" sldId="261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1:09.969" v="152" actId="26606"/>
          <ac:cxnSpMkLst>
            <pc:docMk/>
            <pc:sldMk cId="1423078857" sldId="261"/>
            <ac:cxnSpMk id="20" creationId="{3781A10F-5DF6-4C9B-AE0B-5249E4399D26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1:51.682" v="171" actId="26606"/>
        <pc:sldMkLst>
          <pc:docMk/>
          <pc:sldMk cId="1893757590" sldId="262"/>
        </pc:sldMkLst>
        <pc:spChg chg="mod ord">
          <ac:chgData name="chandra sekhar singuru" userId="d4b6960aaa74dee5" providerId="LiveId" clId="{F5160195-D855-4AD3-96FF-6FE182F656EA}" dt="2025-07-18T15:41:51.682" v="171" actId="26606"/>
          <ac:spMkLst>
            <pc:docMk/>
            <pc:sldMk cId="1893757590" sldId="262"/>
            <ac:spMk id="2" creationId="{274C595D-C772-1678-76A6-B4E23F8B4D92}"/>
          </ac:spMkLst>
        </pc:spChg>
        <pc:spChg chg="del">
          <ac:chgData name="chandra sekhar singuru" userId="d4b6960aaa74dee5" providerId="LiveId" clId="{F5160195-D855-4AD3-96FF-6FE182F656EA}" dt="2025-07-18T15:41:49.770" v="168"/>
          <ac:spMkLst>
            <pc:docMk/>
            <pc:sldMk cId="1893757590" sldId="262"/>
            <ac:spMk id="3" creationId="{6048E744-8FE5-F8C7-06A9-7CE646E7D43D}"/>
          </ac:spMkLst>
        </pc:spChg>
        <pc:spChg chg="add">
          <ac:chgData name="chandra sekhar singuru" userId="d4b6960aaa74dee5" providerId="LiveId" clId="{F5160195-D855-4AD3-96FF-6FE182F656EA}" dt="2025-07-18T15:41:51.682" v="171" actId="26606"/>
          <ac:spMkLst>
            <pc:docMk/>
            <pc:sldMk cId="1893757590" sldId="262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1:51.682" v="171" actId="26606"/>
          <ac:spMkLst>
            <pc:docMk/>
            <pc:sldMk cId="1893757590" sldId="262"/>
            <ac:spMk id="18" creationId="{2E67E8BF-E4B2-4098-9FB3-9E400BD86935}"/>
          </ac:spMkLst>
        </pc:spChg>
        <pc:picChg chg="add mod">
          <ac:chgData name="chandra sekhar singuru" userId="d4b6960aaa74dee5" providerId="LiveId" clId="{F5160195-D855-4AD3-96FF-6FE182F656EA}" dt="2025-07-18T15:41:51.682" v="171" actId="26606"/>
          <ac:picMkLst>
            <pc:docMk/>
            <pc:sldMk cId="1893757590" sldId="262"/>
            <ac:picMk id="5" creationId="{9F4073FF-F27A-DAAC-CA2E-FACE07A8C75E}"/>
          </ac:picMkLst>
        </pc:picChg>
        <pc:picChg chg="add">
          <ac:chgData name="chandra sekhar singuru" userId="d4b6960aaa74dee5" providerId="LiveId" clId="{F5160195-D855-4AD3-96FF-6FE182F656EA}" dt="2025-07-18T15:41:51.682" v="171" actId="26606"/>
          <ac:picMkLst>
            <pc:docMk/>
            <pc:sldMk cId="1893757590" sldId="262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1:51.682" v="171" actId="26606"/>
          <ac:cxnSpMkLst>
            <pc:docMk/>
            <pc:sldMk cId="1893757590" sldId="262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1:51.682" v="171" actId="26606"/>
          <ac:cxnSpMkLst>
            <pc:docMk/>
            <pc:sldMk cId="1893757590" sldId="262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1:51.682" v="171" actId="26606"/>
          <ac:cxnSpMkLst>
            <pc:docMk/>
            <pc:sldMk cId="1893757590" sldId="262"/>
            <ac:cxnSpMk id="20" creationId="{3781A10F-5DF6-4C9B-AE0B-5249E4399D26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3:09.950" v="195" actId="1076"/>
        <pc:sldMkLst>
          <pc:docMk/>
          <pc:sldMk cId="1308789667" sldId="263"/>
        </pc:sldMkLst>
        <pc:spChg chg="mod ord">
          <ac:chgData name="chandra sekhar singuru" userId="d4b6960aaa74dee5" providerId="LiveId" clId="{F5160195-D855-4AD3-96FF-6FE182F656EA}" dt="2025-07-18T15:42:52.331" v="192" actId="26606"/>
          <ac:spMkLst>
            <pc:docMk/>
            <pc:sldMk cId="1308789667" sldId="263"/>
            <ac:spMk id="2" creationId="{A296877F-81C8-D968-42DE-42E1155A166B}"/>
          </ac:spMkLst>
        </pc:spChg>
        <pc:spChg chg="del">
          <ac:chgData name="chandra sekhar singuru" userId="d4b6960aaa74dee5" providerId="LiveId" clId="{F5160195-D855-4AD3-96FF-6FE182F656EA}" dt="2025-07-18T15:42:32.627" v="187"/>
          <ac:spMkLst>
            <pc:docMk/>
            <pc:sldMk cId="1308789667" sldId="263"/>
            <ac:spMk id="3" creationId="{CE381FB6-3ACD-97FD-C797-9977F63B6EA1}"/>
          </ac:spMkLst>
        </pc:spChg>
        <pc:spChg chg="add del">
          <ac:chgData name="chandra sekhar singuru" userId="d4b6960aaa74dee5" providerId="LiveId" clId="{F5160195-D855-4AD3-96FF-6FE182F656EA}" dt="2025-07-18T15:42:52.315" v="191" actId="26606"/>
          <ac:spMkLst>
            <pc:docMk/>
            <pc:sldMk cId="1308789667" sldId="263"/>
            <ac:spMk id="10" creationId="{C63C853E-3842-4594-86A9-051FFAF4D343}"/>
          </ac:spMkLst>
        </pc:spChg>
        <pc:spChg chg="add del">
          <ac:chgData name="chandra sekhar singuru" userId="d4b6960aaa74dee5" providerId="LiveId" clId="{F5160195-D855-4AD3-96FF-6FE182F656EA}" dt="2025-07-18T15:42:52.315" v="191" actId="26606"/>
          <ac:spMkLst>
            <pc:docMk/>
            <pc:sldMk cId="1308789667" sldId="263"/>
            <ac:spMk id="18" creationId="{2E67E8BF-E4B2-4098-9FB3-9E400BD86935}"/>
          </ac:spMkLst>
        </pc:spChg>
        <pc:spChg chg="add">
          <ac:chgData name="chandra sekhar singuru" userId="d4b6960aaa74dee5" providerId="LiveId" clId="{F5160195-D855-4AD3-96FF-6FE182F656EA}" dt="2025-07-18T15:42:52.331" v="192" actId="26606"/>
          <ac:spMkLst>
            <pc:docMk/>
            <pc:sldMk cId="1308789667" sldId="263"/>
            <ac:spMk id="22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2:52.331" v="192" actId="26606"/>
          <ac:spMkLst>
            <pc:docMk/>
            <pc:sldMk cId="1308789667" sldId="263"/>
            <ac:spMk id="26" creationId="{27F2F666-EC1B-4B02-BCBD-848563E1F716}"/>
          </ac:spMkLst>
        </pc:spChg>
        <pc:picChg chg="add mod">
          <ac:chgData name="chandra sekhar singuru" userId="d4b6960aaa74dee5" providerId="LiveId" clId="{F5160195-D855-4AD3-96FF-6FE182F656EA}" dt="2025-07-18T15:43:09.950" v="195" actId="1076"/>
          <ac:picMkLst>
            <pc:docMk/>
            <pc:sldMk cId="1308789667" sldId="263"/>
            <ac:picMk id="5" creationId="{AA88D5D5-7A25-84DD-5CD5-FBE07848668B}"/>
          </ac:picMkLst>
        </pc:picChg>
        <pc:picChg chg="add del">
          <ac:chgData name="chandra sekhar singuru" userId="d4b6960aaa74dee5" providerId="LiveId" clId="{F5160195-D855-4AD3-96FF-6FE182F656EA}" dt="2025-07-18T15:42:52.315" v="191" actId="26606"/>
          <ac:picMkLst>
            <pc:docMk/>
            <pc:sldMk cId="1308789667" sldId="263"/>
            <ac:picMk id="12" creationId="{B591CDC5-6B61-4116-B3B5-0FF42B6E606D}"/>
          </ac:picMkLst>
        </pc:picChg>
        <pc:picChg chg="add">
          <ac:chgData name="chandra sekhar singuru" userId="d4b6960aaa74dee5" providerId="LiveId" clId="{F5160195-D855-4AD3-96FF-6FE182F656EA}" dt="2025-07-18T15:42:52.331" v="192" actId="26606"/>
          <ac:picMkLst>
            <pc:docMk/>
            <pc:sldMk cId="1308789667" sldId="263"/>
            <ac:picMk id="23" creationId="{B591CDC5-6B61-4116-B3B5-0FF42B6E606D}"/>
          </ac:picMkLst>
        </pc:picChg>
        <pc:cxnChg chg="add del">
          <ac:chgData name="chandra sekhar singuru" userId="d4b6960aaa74dee5" providerId="LiveId" clId="{F5160195-D855-4AD3-96FF-6FE182F656EA}" dt="2025-07-18T15:42:52.315" v="191" actId="26606"/>
          <ac:cxnSpMkLst>
            <pc:docMk/>
            <pc:sldMk cId="1308789667" sldId="263"/>
            <ac:cxnSpMk id="14" creationId="{25B08984-5BEB-422F-A364-2B41E6A516EB}"/>
          </ac:cxnSpMkLst>
        </pc:cxnChg>
        <pc:cxnChg chg="add del">
          <ac:chgData name="chandra sekhar singuru" userId="d4b6960aaa74dee5" providerId="LiveId" clId="{F5160195-D855-4AD3-96FF-6FE182F656EA}" dt="2025-07-18T15:42:52.315" v="191" actId="26606"/>
          <ac:cxnSpMkLst>
            <pc:docMk/>
            <pc:sldMk cId="1308789667" sldId="263"/>
            <ac:cxnSpMk id="16" creationId="{A8F413B1-54E0-4B16-92AB-1CC5C7D645BC}"/>
          </ac:cxnSpMkLst>
        </pc:cxnChg>
        <pc:cxnChg chg="add del">
          <ac:chgData name="chandra sekhar singuru" userId="d4b6960aaa74dee5" providerId="LiveId" clId="{F5160195-D855-4AD3-96FF-6FE182F656EA}" dt="2025-07-18T15:42:52.315" v="191" actId="26606"/>
          <ac:cxnSpMkLst>
            <pc:docMk/>
            <pc:sldMk cId="1308789667" sldId="263"/>
            <ac:cxnSpMk id="20" creationId="{3781A10F-5DF6-4C9B-AE0B-5249E4399D26}"/>
          </ac:cxnSpMkLst>
        </pc:cxnChg>
        <pc:cxnChg chg="add">
          <ac:chgData name="chandra sekhar singuru" userId="d4b6960aaa74dee5" providerId="LiveId" clId="{F5160195-D855-4AD3-96FF-6FE182F656EA}" dt="2025-07-18T15:42:52.331" v="192" actId="26606"/>
          <ac:cxnSpMkLst>
            <pc:docMk/>
            <pc:sldMk cId="1308789667" sldId="263"/>
            <ac:cxnSpMk id="2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2:52.331" v="192" actId="26606"/>
          <ac:cxnSpMkLst>
            <pc:docMk/>
            <pc:sldMk cId="1308789667" sldId="263"/>
            <ac:cxnSpMk id="25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2:52.331" v="192" actId="26606"/>
          <ac:cxnSpMkLst>
            <pc:docMk/>
            <pc:sldMk cId="1308789667" sldId="263"/>
            <ac:cxnSpMk id="27" creationId="{DD1F8EFA-0EC3-4C68-A870-B048361E03FC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3:41.796" v="213" actId="26606"/>
        <pc:sldMkLst>
          <pc:docMk/>
          <pc:sldMk cId="2673173204" sldId="264"/>
        </pc:sldMkLst>
        <pc:spChg chg="mod ord">
          <ac:chgData name="chandra sekhar singuru" userId="d4b6960aaa74dee5" providerId="LiveId" clId="{F5160195-D855-4AD3-96FF-6FE182F656EA}" dt="2025-07-18T15:43:41.796" v="213" actId="26606"/>
          <ac:spMkLst>
            <pc:docMk/>
            <pc:sldMk cId="2673173204" sldId="264"/>
            <ac:spMk id="2" creationId="{F28CD013-BD7C-D21E-4C43-8E8E8ABF28C3}"/>
          </ac:spMkLst>
        </pc:spChg>
        <pc:spChg chg="del">
          <ac:chgData name="chandra sekhar singuru" userId="d4b6960aaa74dee5" providerId="LiveId" clId="{F5160195-D855-4AD3-96FF-6FE182F656EA}" dt="2025-07-18T15:43:38.643" v="210"/>
          <ac:spMkLst>
            <pc:docMk/>
            <pc:sldMk cId="2673173204" sldId="264"/>
            <ac:spMk id="3" creationId="{6EABD2E6-E7BC-BD38-D360-12F817EFA419}"/>
          </ac:spMkLst>
        </pc:spChg>
        <pc:spChg chg="add">
          <ac:chgData name="chandra sekhar singuru" userId="d4b6960aaa74dee5" providerId="LiveId" clId="{F5160195-D855-4AD3-96FF-6FE182F656EA}" dt="2025-07-18T15:43:41.796" v="213" actId="26606"/>
          <ac:spMkLst>
            <pc:docMk/>
            <pc:sldMk cId="2673173204" sldId="264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3:41.796" v="213" actId="26606"/>
          <ac:spMkLst>
            <pc:docMk/>
            <pc:sldMk cId="2673173204" sldId="264"/>
            <ac:spMk id="18" creationId="{27F2F666-EC1B-4B02-BCBD-848563E1F716}"/>
          </ac:spMkLst>
        </pc:spChg>
        <pc:picChg chg="add mod">
          <ac:chgData name="chandra sekhar singuru" userId="d4b6960aaa74dee5" providerId="LiveId" clId="{F5160195-D855-4AD3-96FF-6FE182F656EA}" dt="2025-07-18T15:43:41.796" v="213" actId="26606"/>
          <ac:picMkLst>
            <pc:docMk/>
            <pc:sldMk cId="2673173204" sldId="264"/>
            <ac:picMk id="5" creationId="{1CBF25A9-ABEB-B954-4FC3-44F29B2A41C2}"/>
          </ac:picMkLst>
        </pc:picChg>
        <pc:picChg chg="add">
          <ac:chgData name="chandra sekhar singuru" userId="d4b6960aaa74dee5" providerId="LiveId" clId="{F5160195-D855-4AD3-96FF-6FE182F656EA}" dt="2025-07-18T15:43:41.796" v="213" actId="26606"/>
          <ac:picMkLst>
            <pc:docMk/>
            <pc:sldMk cId="2673173204" sldId="264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3:41.796" v="213" actId="26606"/>
          <ac:cxnSpMkLst>
            <pc:docMk/>
            <pc:sldMk cId="2673173204" sldId="264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3:41.796" v="213" actId="26606"/>
          <ac:cxnSpMkLst>
            <pc:docMk/>
            <pc:sldMk cId="2673173204" sldId="264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3:41.796" v="213" actId="26606"/>
          <ac:cxnSpMkLst>
            <pc:docMk/>
            <pc:sldMk cId="2673173204" sldId="264"/>
            <ac:cxnSpMk id="20" creationId="{DD1F8EFA-0EC3-4C68-A870-B048361E03FC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5:53.752" v="245" actId="26606"/>
        <pc:sldMkLst>
          <pc:docMk/>
          <pc:sldMk cId="3574047659" sldId="265"/>
        </pc:sldMkLst>
        <pc:spChg chg="mod ord">
          <ac:chgData name="chandra sekhar singuru" userId="d4b6960aaa74dee5" providerId="LiveId" clId="{F5160195-D855-4AD3-96FF-6FE182F656EA}" dt="2025-07-18T15:45:53.752" v="245" actId="26606"/>
          <ac:spMkLst>
            <pc:docMk/>
            <pc:sldMk cId="3574047659" sldId="265"/>
            <ac:spMk id="2" creationId="{C2CAE085-1D00-1D97-F18A-EB1F6073ADA3}"/>
          </ac:spMkLst>
        </pc:spChg>
        <pc:spChg chg="del mod">
          <ac:chgData name="chandra sekhar singuru" userId="d4b6960aaa74dee5" providerId="LiveId" clId="{F5160195-D855-4AD3-96FF-6FE182F656EA}" dt="2025-07-18T15:45:46.232" v="244" actId="22"/>
          <ac:spMkLst>
            <pc:docMk/>
            <pc:sldMk cId="3574047659" sldId="265"/>
            <ac:spMk id="3" creationId="{5D9EF366-6C7C-EB11-A52A-69CDDE69E850}"/>
          </ac:spMkLst>
        </pc:spChg>
        <pc:spChg chg="add">
          <ac:chgData name="chandra sekhar singuru" userId="d4b6960aaa74dee5" providerId="LiveId" clId="{F5160195-D855-4AD3-96FF-6FE182F656EA}" dt="2025-07-18T15:45:53.752" v="245" actId="26606"/>
          <ac:spMkLst>
            <pc:docMk/>
            <pc:sldMk cId="3574047659" sldId="265"/>
            <ac:spMk id="12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5:53.752" v="245" actId="26606"/>
          <ac:spMkLst>
            <pc:docMk/>
            <pc:sldMk cId="3574047659" sldId="265"/>
            <ac:spMk id="20" creationId="{2E67E8BF-E4B2-4098-9FB3-9E400BD86935}"/>
          </ac:spMkLst>
        </pc:spChg>
        <pc:picChg chg="add del">
          <ac:chgData name="chandra sekhar singuru" userId="d4b6960aaa74dee5" providerId="LiveId" clId="{F5160195-D855-4AD3-96FF-6FE182F656EA}" dt="2025-07-18T15:45:37.730" v="224" actId="478"/>
          <ac:picMkLst>
            <pc:docMk/>
            <pc:sldMk cId="3574047659" sldId="265"/>
            <ac:picMk id="5" creationId="{6D77A396-F8D0-CCE1-53DE-2F588F77E811}"/>
          </ac:picMkLst>
        </pc:picChg>
        <pc:picChg chg="add mod ord">
          <ac:chgData name="chandra sekhar singuru" userId="d4b6960aaa74dee5" providerId="LiveId" clId="{F5160195-D855-4AD3-96FF-6FE182F656EA}" dt="2025-07-18T15:45:53.752" v="245" actId="26606"/>
          <ac:picMkLst>
            <pc:docMk/>
            <pc:sldMk cId="3574047659" sldId="265"/>
            <ac:picMk id="7" creationId="{7AA4D924-CD8A-B682-B743-2423D68C104B}"/>
          </ac:picMkLst>
        </pc:picChg>
        <pc:picChg chg="add">
          <ac:chgData name="chandra sekhar singuru" userId="d4b6960aaa74dee5" providerId="LiveId" clId="{F5160195-D855-4AD3-96FF-6FE182F656EA}" dt="2025-07-18T15:45:53.752" v="245" actId="26606"/>
          <ac:picMkLst>
            <pc:docMk/>
            <pc:sldMk cId="3574047659" sldId="265"/>
            <ac:picMk id="14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5:53.752" v="245" actId="26606"/>
          <ac:cxnSpMkLst>
            <pc:docMk/>
            <pc:sldMk cId="3574047659" sldId="265"/>
            <ac:cxnSpMk id="16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5:53.752" v="245" actId="26606"/>
          <ac:cxnSpMkLst>
            <pc:docMk/>
            <pc:sldMk cId="3574047659" sldId="265"/>
            <ac:cxnSpMk id="18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5:53.752" v="245" actId="26606"/>
          <ac:cxnSpMkLst>
            <pc:docMk/>
            <pc:sldMk cId="3574047659" sldId="265"/>
            <ac:cxnSpMk id="22" creationId="{3781A10F-5DF6-4C9B-AE0B-5249E4399D26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6:59.107" v="269" actId="26606"/>
        <pc:sldMkLst>
          <pc:docMk/>
          <pc:sldMk cId="2691304095" sldId="266"/>
        </pc:sldMkLst>
        <pc:spChg chg="mod ord">
          <ac:chgData name="chandra sekhar singuru" userId="d4b6960aaa74dee5" providerId="LiveId" clId="{F5160195-D855-4AD3-96FF-6FE182F656EA}" dt="2025-07-18T15:46:59.107" v="269" actId="26606"/>
          <ac:spMkLst>
            <pc:docMk/>
            <pc:sldMk cId="2691304095" sldId="266"/>
            <ac:spMk id="2" creationId="{BF0B3104-B0FC-19AC-8EDA-0B9622692091}"/>
          </ac:spMkLst>
        </pc:spChg>
        <pc:spChg chg="del">
          <ac:chgData name="chandra sekhar singuru" userId="d4b6960aaa74dee5" providerId="LiveId" clId="{F5160195-D855-4AD3-96FF-6FE182F656EA}" dt="2025-07-18T15:46:44.918" v="266" actId="22"/>
          <ac:spMkLst>
            <pc:docMk/>
            <pc:sldMk cId="2691304095" sldId="266"/>
            <ac:spMk id="3" creationId="{75222011-2CA1-466B-EDAA-B80ABE8513C2}"/>
          </ac:spMkLst>
        </pc:spChg>
        <pc:spChg chg="add">
          <ac:chgData name="chandra sekhar singuru" userId="d4b6960aaa74dee5" providerId="LiveId" clId="{F5160195-D855-4AD3-96FF-6FE182F656EA}" dt="2025-07-18T15:46:59.107" v="269" actId="26606"/>
          <ac:spMkLst>
            <pc:docMk/>
            <pc:sldMk cId="2691304095" sldId="266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6:59.107" v="269" actId="26606"/>
          <ac:spMkLst>
            <pc:docMk/>
            <pc:sldMk cId="2691304095" sldId="266"/>
            <ac:spMk id="18" creationId="{27F2F666-EC1B-4B02-BCBD-848563E1F716}"/>
          </ac:spMkLst>
        </pc:spChg>
        <pc:picChg chg="add mod ord">
          <ac:chgData name="chandra sekhar singuru" userId="d4b6960aaa74dee5" providerId="LiveId" clId="{F5160195-D855-4AD3-96FF-6FE182F656EA}" dt="2025-07-18T15:46:59.107" v="269" actId="26606"/>
          <ac:picMkLst>
            <pc:docMk/>
            <pc:sldMk cId="2691304095" sldId="266"/>
            <ac:picMk id="5" creationId="{00D0C93E-DC71-C7F6-2BA6-714B3AD4CC61}"/>
          </ac:picMkLst>
        </pc:picChg>
        <pc:picChg chg="add">
          <ac:chgData name="chandra sekhar singuru" userId="d4b6960aaa74dee5" providerId="LiveId" clId="{F5160195-D855-4AD3-96FF-6FE182F656EA}" dt="2025-07-18T15:46:59.107" v="269" actId="26606"/>
          <ac:picMkLst>
            <pc:docMk/>
            <pc:sldMk cId="2691304095" sldId="266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6:59.107" v="269" actId="26606"/>
          <ac:cxnSpMkLst>
            <pc:docMk/>
            <pc:sldMk cId="2691304095" sldId="266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6:59.107" v="269" actId="26606"/>
          <ac:cxnSpMkLst>
            <pc:docMk/>
            <pc:sldMk cId="2691304095" sldId="266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6:59.107" v="269" actId="26606"/>
          <ac:cxnSpMkLst>
            <pc:docMk/>
            <pc:sldMk cId="2691304095" sldId="266"/>
            <ac:cxnSpMk id="20" creationId="{DD1F8EFA-0EC3-4C68-A870-B048361E03FC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8:25.139" v="310" actId="26606"/>
        <pc:sldMkLst>
          <pc:docMk/>
          <pc:sldMk cId="2649630356" sldId="267"/>
        </pc:sldMkLst>
        <pc:spChg chg="mod ord">
          <ac:chgData name="chandra sekhar singuru" userId="d4b6960aaa74dee5" providerId="LiveId" clId="{F5160195-D855-4AD3-96FF-6FE182F656EA}" dt="2025-07-18T15:48:25.139" v="310" actId="26606"/>
          <ac:spMkLst>
            <pc:docMk/>
            <pc:sldMk cId="2649630356" sldId="267"/>
            <ac:spMk id="2" creationId="{EAE571AC-F84E-950B-D88B-40351CFDBC80}"/>
          </ac:spMkLst>
        </pc:spChg>
        <pc:spChg chg="del">
          <ac:chgData name="chandra sekhar singuru" userId="d4b6960aaa74dee5" providerId="LiveId" clId="{F5160195-D855-4AD3-96FF-6FE182F656EA}" dt="2025-07-18T15:48:01.836" v="299" actId="22"/>
          <ac:spMkLst>
            <pc:docMk/>
            <pc:sldMk cId="2649630356" sldId="267"/>
            <ac:spMk id="3" creationId="{28FC714E-E3B8-D919-F07E-1210B5F193C3}"/>
          </ac:spMkLst>
        </pc:spChg>
        <pc:spChg chg="add">
          <ac:chgData name="chandra sekhar singuru" userId="d4b6960aaa74dee5" providerId="LiveId" clId="{F5160195-D855-4AD3-96FF-6FE182F656EA}" dt="2025-07-18T15:48:25.139" v="310" actId="26606"/>
          <ac:spMkLst>
            <pc:docMk/>
            <pc:sldMk cId="2649630356" sldId="267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8:25.139" v="310" actId="26606"/>
          <ac:spMkLst>
            <pc:docMk/>
            <pc:sldMk cId="2649630356" sldId="267"/>
            <ac:spMk id="18" creationId="{27F2F666-EC1B-4B02-BCBD-848563E1F716}"/>
          </ac:spMkLst>
        </pc:spChg>
        <pc:picChg chg="add mod ord">
          <ac:chgData name="chandra sekhar singuru" userId="d4b6960aaa74dee5" providerId="LiveId" clId="{F5160195-D855-4AD3-96FF-6FE182F656EA}" dt="2025-07-18T15:48:25.139" v="310" actId="26606"/>
          <ac:picMkLst>
            <pc:docMk/>
            <pc:sldMk cId="2649630356" sldId="267"/>
            <ac:picMk id="5" creationId="{AEB55695-6B93-EEB5-98C7-83A655C7EE16}"/>
          </ac:picMkLst>
        </pc:picChg>
        <pc:picChg chg="add">
          <ac:chgData name="chandra sekhar singuru" userId="d4b6960aaa74dee5" providerId="LiveId" clId="{F5160195-D855-4AD3-96FF-6FE182F656EA}" dt="2025-07-18T15:48:25.139" v="310" actId="26606"/>
          <ac:picMkLst>
            <pc:docMk/>
            <pc:sldMk cId="2649630356" sldId="267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8:25.139" v="310" actId="26606"/>
          <ac:cxnSpMkLst>
            <pc:docMk/>
            <pc:sldMk cId="2649630356" sldId="267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8:25.139" v="310" actId="26606"/>
          <ac:cxnSpMkLst>
            <pc:docMk/>
            <pc:sldMk cId="2649630356" sldId="267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8:25.139" v="310" actId="26606"/>
          <ac:cxnSpMkLst>
            <pc:docMk/>
            <pc:sldMk cId="2649630356" sldId="267"/>
            <ac:cxnSpMk id="20" creationId="{DD1F8EFA-0EC3-4C68-A870-B048361E03FC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49:37.790" v="327" actId="26606"/>
        <pc:sldMkLst>
          <pc:docMk/>
          <pc:sldMk cId="1801506279" sldId="268"/>
        </pc:sldMkLst>
        <pc:spChg chg="mod ord">
          <ac:chgData name="chandra sekhar singuru" userId="d4b6960aaa74dee5" providerId="LiveId" clId="{F5160195-D855-4AD3-96FF-6FE182F656EA}" dt="2025-07-18T15:49:37.790" v="327" actId="26606"/>
          <ac:spMkLst>
            <pc:docMk/>
            <pc:sldMk cId="1801506279" sldId="268"/>
            <ac:spMk id="2" creationId="{AF065440-7ECA-7A26-4C39-8B3C5F796D97}"/>
          </ac:spMkLst>
        </pc:spChg>
        <pc:spChg chg="del">
          <ac:chgData name="chandra sekhar singuru" userId="d4b6960aaa74dee5" providerId="LiveId" clId="{F5160195-D855-4AD3-96FF-6FE182F656EA}" dt="2025-07-18T15:49:34.906" v="326" actId="22"/>
          <ac:spMkLst>
            <pc:docMk/>
            <pc:sldMk cId="1801506279" sldId="268"/>
            <ac:spMk id="3" creationId="{6D4E3784-7470-9CF6-EE53-0BB93168F457}"/>
          </ac:spMkLst>
        </pc:spChg>
        <pc:spChg chg="add">
          <ac:chgData name="chandra sekhar singuru" userId="d4b6960aaa74dee5" providerId="LiveId" clId="{F5160195-D855-4AD3-96FF-6FE182F656EA}" dt="2025-07-18T15:49:37.790" v="327" actId="26606"/>
          <ac:spMkLst>
            <pc:docMk/>
            <pc:sldMk cId="1801506279" sldId="268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49:37.790" v="327" actId="26606"/>
          <ac:spMkLst>
            <pc:docMk/>
            <pc:sldMk cId="1801506279" sldId="268"/>
            <ac:spMk id="18" creationId="{27F2F666-EC1B-4B02-BCBD-848563E1F716}"/>
          </ac:spMkLst>
        </pc:spChg>
        <pc:picChg chg="add mod ord">
          <ac:chgData name="chandra sekhar singuru" userId="d4b6960aaa74dee5" providerId="LiveId" clId="{F5160195-D855-4AD3-96FF-6FE182F656EA}" dt="2025-07-18T15:49:37.790" v="327" actId="26606"/>
          <ac:picMkLst>
            <pc:docMk/>
            <pc:sldMk cId="1801506279" sldId="268"/>
            <ac:picMk id="5" creationId="{697770BF-B0AD-565E-20C8-6852CAFFD9DC}"/>
          </ac:picMkLst>
        </pc:picChg>
        <pc:picChg chg="add">
          <ac:chgData name="chandra sekhar singuru" userId="d4b6960aaa74dee5" providerId="LiveId" clId="{F5160195-D855-4AD3-96FF-6FE182F656EA}" dt="2025-07-18T15:49:37.790" v="327" actId="26606"/>
          <ac:picMkLst>
            <pc:docMk/>
            <pc:sldMk cId="1801506279" sldId="268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49:37.790" v="327" actId="26606"/>
          <ac:cxnSpMkLst>
            <pc:docMk/>
            <pc:sldMk cId="1801506279" sldId="268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49:37.790" v="327" actId="26606"/>
          <ac:cxnSpMkLst>
            <pc:docMk/>
            <pc:sldMk cId="1801506279" sldId="268"/>
            <ac:cxnSpMk id="16" creationId="{A8F413B1-54E0-4B16-92AB-1CC5C7D645BC}"/>
          </ac:cxnSpMkLst>
        </pc:cxnChg>
        <pc:cxnChg chg="add">
          <ac:chgData name="chandra sekhar singuru" userId="d4b6960aaa74dee5" providerId="LiveId" clId="{F5160195-D855-4AD3-96FF-6FE182F656EA}" dt="2025-07-18T15:49:37.790" v="327" actId="26606"/>
          <ac:cxnSpMkLst>
            <pc:docMk/>
            <pc:sldMk cId="1801506279" sldId="268"/>
            <ac:cxnSpMk id="20" creationId="{DD1F8EFA-0EC3-4C68-A870-B048361E03FC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52:02.511" v="368" actId="26606"/>
        <pc:sldMkLst>
          <pc:docMk/>
          <pc:sldMk cId="4068734020" sldId="269"/>
        </pc:sldMkLst>
        <pc:spChg chg="mod ord">
          <ac:chgData name="chandra sekhar singuru" userId="d4b6960aaa74dee5" providerId="LiveId" clId="{F5160195-D855-4AD3-96FF-6FE182F656EA}" dt="2025-07-18T15:52:02.511" v="368" actId="26606"/>
          <ac:spMkLst>
            <pc:docMk/>
            <pc:sldMk cId="4068734020" sldId="269"/>
            <ac:spMk id="2" creationId="{01162AE3-076B-6238-C8C0-A8C32B4CF399}"/>
          </ac:spMkLst>
        </pc:spChg>
        <pc:spChg chg="del">
          <ac:chgData name="chandra sekhar singuru" userId="d4b6960aaa74dee5" providerId="LiveId" clId="{F5160195-D855-4AD3-96FF-6FE182F656EA}" dt="2025-07-18T15:50:24.362" v="332" actId="22"/>
          <ac:spMkLst>
            <pc:docMk/>
            <pc:sldMk cId="4068734020" sldId="269"/>
            <ac:spMk id="3" creationId="{A515A7BA-1655-4E03-46F3-1A387CD05827}"/>
          </ac:spMkLst>
        </pc:spChg>
        <pc:spChg chg="add del">
          <ac:chgData name="chandra sekhar singuru" userId="d4b6960aaa74dee5" providerId="LiveId" clId="{F5160195-D855-4AD3-96FF-6FE182F656EA}" dt="2025-07-18T15:52:02.511" v="368" actId="26606"/>
          <ac:spMkLst>
            <pc:docMk/>
            <pc:sldMk cId="4068734020" sldId="269"/>
            <ac:spMk id="10" creationId="{C63C853E-3842-4594-86A9-051FFAF4D343}"/>
          </ac:spMkLst>
        </pc:spChg>
        <pc:spChg chg="add del">
          <ac:chgData name="chandra sekhar singuru" userId="d4b6960aaa74dee5" providerId="LiveId" clId="{F5160195-D855-4AD3-96FF-6FE182F656EA}" dt="2025-07-18T15:52:02.511" v="368" actId="26606"/>
          <ac:spMkLst>
            <pc:docMk/>
            <pc:sldMk cId="4068734020" sldId="269"/>
            <ac:spMk id="18" creationId="{27F2F666-EC1B-4B02-BCBD-848563E1F716}"/>
          </ac:spMkLst>
        </pc:spChg>
        <pc:spChg chg="add del">
          <ac:chgData name="chandra sekhar singuru" userId="d4b6960aaa74dee5" providerId="LiveId" clId="{F5160195-D855-4AD3-96FF-6FE182F656EA}" dt="2025-07-18T15:52:02.511" v="368" actId="26606"/>
          <ac:spMkLst>
            <pc:docMk/>
            <pc:sldMk cId="4068734020" sldId="269"/>
            <ac:spMk id="25" creationId="{C63C853E-3842-4594-86A9-051FFAF4D343}"/>
          </ac:spMkLst>
        </pc:spChg>
        <pc:spChg chg="add del">
          <ac:chgData name="chandra sekhar singuru" userId="d4b6960aaa74dee5" providerId="LiveId" clId="{F5160195-D855-4AD3-96FF-6FE182F656EA}" dt="2025-07-18T15:52:02.511" v="368" actId="26606"/>
          <ac:spMkLst>
            <pc:docMk/>
            <pc:sldMk cId="4068734020" sldId="269"/>
            <ac:spMk id="33" creationId="{27F2F666-EC1B-4B02-BCBD-848563E1F716}"/>
          </ac:spMkLst>
        </pc:spChg>
        <pc:picChg chg="add mod ord">
          <ac:chgData name="chandra sekhar singuru" userId="d4b6960aaa74dee5" providerId="LiveId" clId="{F5160195-D855-4AD3-96FF-6FE182F656EA}" dt="2025-07-18T15:50:51.928" v="338"/>
          <ac:picMkLst>
            <pc:docMk/>
            <pc:sldMk cId="4068734020" sldId="269"/>
            <ac:picMk id="5" creationId="{051A94E8-B5C6-FAFF-354F-1F347D40B1F5}"/>
          </ac:picMkLst>
        </pc:picChg>
        <pc:picChg chg="add del">
          <ac:chgData name="chandra sekhar singuru" userId="d4b6960aaa74dee5" providerId="LiveId" clId="{F5160195-D855-4AD3-96FF-6FE182F656EA}" dt="2025-07-18T15:52:02.511" v="368" actId="26606"/>
          <ac:picMkLst>
            <pc:docMk/>
            <pc:sldMk cId="4068734020" sldId="269"/>
            <ac:picMk id="12" creationId="{B591CDC5-6B61-4116-B3B5-0FF42B6E606D}"/>
          </ac:picMkLst>
        </pc:picChg>
        <pc:picChg chg="add del">
          <ac:chgData name="chandra sekhar singuru" userId="d4b6960aaa74dee5" providerId="LiveId" clId="{F5160195-D855-4AD3-96FF-6FE182F656EA}" dt="2025-07-18T15:52:02.511" v="368" actId="26606"/>
          <ac:picMkLst>
            <pc:docMk/>
            <pc:sldMk cId="4068734020" sldId="269"/>
            <ac:picMk id="27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50:27.304" v="333" actId="26606"/>
          <ac:cxnSpMkLst>
            <pc:docMk/>
            <pc:sldMk cId="4068734020" sldId="269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50:27.304" v="333" actId="26606"/>
          <ac:cxnSpMkLst>
            <pc:docMk/>
            <pc:sldMk cId="4068734020" sldId="269"/>
            <ac:cxnSpMk id="16" creationId="{A8F413B1-54E0-4B16-92AB-1CC5C7D645BC}"/>
          </ac:cxnSpMkLst>
        </pc:cxnChg>
        <pc:cxnChg chg="add del">
          <ac:chgData name="chandra sekhar singuru" userId="d4b6960aaa74dee5" providerId="LiveId" clId="{F5160195-D855-4AD3-96FF-6FE182F656EA}" dt="2025-07-18T15:52:02.511" v="368" actId="26606"/>
          <ac:cxnSpMkLst>
            <pc:docMk/>
            <pc:sldMk cId="4068734020" sldId="269"/>
            <ac:cxnSpMk id="20" creationId="{DD1F8EFA-0EC3-4C68-A870-B048361E03FC}"/>
          </ac:cxnSpMkLst>
        </pc:cxnChg>
        <pc:cxnChg chg="add del">
          <ac:chgData name="chandra sekhar singuru" userId="d4b6960aaa74dee5" providerId="LiveId" clId="{F5160195-D855-4AD3-96FF-6FE182F656EA}" dt="2025-07-18T15:52:02.511" v="368" actId="26606"/>
          <ac:cxnSpMkLst>
            <pc:docMk/>
            <pc:sldMk cId="4068734020" sldId="269"/>
            <ac:cxnSpMk id="29" creationId="{25B08984-5BEB-422F-A364-2B41E6A516EB}"/>
          </ac:cxnSpMkLst>
        </pc:cxnChg>
        <pc:cxnChg chg="add del">
          <ac:chgData name="chandra sekhar singuru" userId="d4b6960aaa74dee5" providerId="LiveId" clId="{F5160195-D855-4AD3-96FF-6FE182F656EA}" dt="2025-07-18T15:52:02.511" v="368" actId="26606"/>
          <ac:cxnSpMkLst>
            <pc:docMk/>
            <pc:sldMk cId="4068734020" sldId="269"/>
            <ac:cxnSpMk id="35" creationId="{DD1F8EFA-0EC3-4C68-A870-B048361E03FC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53:21.097" v="398" actId="26606"/>
        <pc:sldMkLst>
          <pc:docMk/>
          <pc:sldMk cId="3175127946" sldId="270"/>
        </pc:sldMkLst>
        <pc:spChg chg="mod ord">
          <ac:chgData name="chandra sekhar singuru" userId="d4b6960aaa74dee5" providerId="LiveId" clId="{F5160195-D855-4AD3-96FF-6FE182F656EA}" dt="2025-07-18T15:53:21.097" v="398" actId="26606"/>
          <ac:spMkLst>
            <pc:docMk/>
            <pc:sldMk cId="3175127946" sldId="270"/>
            <ac:spMk id="2" creationId="{39961B12-73C6-AC1A-7823-D8AC503E5B4C}"/>
          </ac:spMkLst>
        </pc:spChg>
        <pc:spChg chg="del">
          <ac:chgData name="chandra sekhar singuru" userId="d4b6960aaa74dee5" providerId="LiveId" clId="{F5160195-D855-4AD3-96FF-6FE182F656EA}" dt="2025-07-18T15:53:01.338" v="394" actId="22"/>
          <ac:spMkLst>
            <pc:docMk/>
            <pc:sldMk cId="3175127946" sldId="270"/>
            <ac:spMk id="3" creationId="{09C36453-CF70-F7D0-6C41-5FB058C19F6B}"/>
          </ac:spMkLst>
        </pc:spChg>
        <pc:spChg chg="add">
          <ac:chgData name="chandra sekhar singuru" userId="d4b6960aaa74dee5" providerId="LiveId" clId="{F5160195-D855-4AD3-96FF-6FE182F656EA}" dt="2025-07-18T15:53:21.097" v="398" actId="26606"/>
          <ac:spMkLst>
            <pc:docMk/>
            <pc:sldMk cId="3175127946" sldId="270"/>
            <ac:spMk id="7" creationId="{C63C853E-3842-4594-86A9-051FFAF4D343}"/>
          </ac:spMkLst>
        </pc:spChg>
        <pc:spChg chg="add del">
          <ac:chgData name="chandra sekhar singuru" userId="d4b6960aaa74dee5" providerId="LiveId" clId="{F5160195-D855-4AD3-96FF-6FE182F656EA}" dt="2025-07-18T15:53:07.948" v="396" actId="26606"/>
          <ac:spMkLst>
            <pc:docMk/>
            <pc:sldMk cId="3175127946" sldId="270"/>
            <ac:spMk id="10" creationId="{C63C853E-3842-4594-86A9-051FFAF4D343}"/>
          </ac:spMkLst>
        </pc:spChg>
        <pc:spChg chg="add">
          <ac:chgData name="chandra sekhar singuru" userId="d4b6960aaa74dee5" providerId="LiveId" clId="{F5160195-D855-4AD3-96FF-6FE182F656EA}" dt="2025-07-18T15:53:21.097" v="398" actId="26606"/>
          <ac:spMkLst>
            <pc:docMk/>
            <pc:sldMk cId="3175127946" sldId="270"/>
            <ac:spMk id="13" creationId="{95633E59-CFCD-4CB3-AB4B-F13B8BA438DA}"/>
          </ac:spMkLst>
        </pc:spChg>
        <pc:spChg chg="add del">
          <ac:chgData name="chandra sekhar singuru" userId="d4b6960aaa74dee5" providerId="LiveId" clId="{F5160195-D855-4AD3-96FF-6FE182F656EA}" dt="2025-07-18T15:53:07.948" v="396" actId="26606"/>
          <ac:spMkLst>
            <pc:docMk/>
            <pc:sldMk cId="3175127946" sldId="270"/>
            <ac:spMk id="18" creationId="{2E67E8BF-E4B2-4098-9FB3-9E400BD86935}"/>
          </ac:spMkLst>
        </pc:spChg>
        <pc:picChg chg="add mod ord">
          <ac:chgData name="chandra sekhar singuru" userId="d4b6960aaa74dee5" providerId="LiveId" clId="{F5160195-D855-4AD3-96FF-6FE182F656EA}" dt="2025-07-18T15:53:21.097" v="398" actId="26606"/>
          <ac:picMkLst>
            <pc:docMk/>
            <pc:sldMk cId="3175127946" sldId="270"/>
            <ac:picMk id="5" creationId="{FEBD6604-5E9B-703B-EA8E-C679BC529520}"/>
          </ac:picMkLst>
        </pc:picChg>
        <pc:picChg chg="add">
          <ac:chgData name="chandra sekhar singuru" userId="d4b6960aaa74dee5" providerId="LiveId" clId="{F5160195-D855-4AD3-96FF-6FE182F656EA}" dt="2025-07-18T15:53:21.097" v="398" actId="26606"/>
          <ac:picMkLst>
            <pc:docMk/>
            <pc:sldMk cId="3175127946" sldId="270"/>
            <ac:picMk id="8" creationId="{B591CDC5-6B61-4116-B3B5-0FF42B6E606D}"/>
          </ac:picMkLst>
        </pc:picChg>
        <pc:picChg chg="add del">
          <ac:chgData name="chandra sekhar singuru" userId="d4b6960aaa74dee5" providerId="LiveId" clId="{F5160195-D855-4AD3-96FF-6FE182F656EA}" dt="2025-07-18T15:53:07.948" v="396" actId="26606"/>
          <ac:picMkLst>
            <pc:docMk/>
            <pc:sldMk cId="3175127946" sldId="270"/>
            <ac:picMk id="12" creationId="{B591CDC5-6B61-4116-B3B5-0FF42B6E606D}"/>
          </ac:picMkLst>
        </pc:picChg>
        <pc:cxnChg chg="add">
          <ac:chgData name="chandra sekhar singuru" userId="d4b6960aaa74dee5" providerId="LiveId" clId="{F5160195-D855-4AD3-96FF-6FE182F656EA}" dt="2025-07-18T15:53:21.097" v="398" actId="26606"/>
          <ac:cxnSpMkLst>
            <pc:docMk/>
            <pc:sldMk cId="3175127946" sldId="270"/>
            <ac:cxnSpMk id="9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53:21.097" v="398" actId="26606"/>
          <ac:cxnSpMkLst>
            <pc:docMk/>
            <pc:sldMk cId="3175127946" sldId="270"/>
            <ac:cxnSpMk id="11" creationId="{A8F413B1-54E0-4B16-92AB-1CC5C7D645BC}"/>
          </ac:cxnSpMkLst>
        </pc:cxnChg>
        <pc:cxnChg chg="add del">
          <ac:chgData name="chandra sekhar singuru" userId="d4b6960aaa74dee5" providerId="LiveId" clId="{F5160195-D855-4AD3-96FF-6FE182F656EA}" dt="2025-07-18T15:53:07.948" v="396" actId="26606"/>
          <ac:cxnSpMkLst>
            <pc:docMk/>
            <pc:sldMk cId="3175127946" sldId="270"/>
            <ac:cxnSpMk id="14" creationId="{25B08984-5BEB-422F-A364-2B41E6A516EB}"/>
          </ac:cxnSpMkLst>
        </pc:cxnChg>
        <pc:cxnChg chg="add">
          <ac:chgData name="chandra sekhar singuru" userId="d4b6960aaa74dee5" providerId="LiveId" clId="{F5160195-D855-4AD3-96FF-6FE182F656EA}" dt="2025-07-18T15:53:21.097" v="398" actId="26606"/>
          <ac:cxnSpMkLst>
            <pc:docMk/>
            <pc:sldMk cId="3175127946" sldId="270"/>
            <ac:cxnSpMk id="15" creationId="{7FFB1710-F59A-4B72-91E4-53C2300B705D}"/>
          </ac:cxnSpMkLst>
        </pc:cxnChg>
        <pc:cxnChg chg="add del">
          <ac:chgData name="chandra sekhar singuru" userId="d4b6960aaa74dee5" providerId="LiveId" clId="{F5160195-D855-4AD3-96FF-6FE182F656EA}" dt="2025-07-18T15:53:07.948" v="396" actId="26606"/>
          <ac:cxnSpMkLst>
            <pc:docMk/>
            <pc:sldMk cId="3175127946" sldId="270"/>
            <ac:cxnSpMk id="16" creationId="{A8F413B1-54E0-4B16-92AB-1CC5C7D645BC}"/>
          </ac:cxnSpMkLst>
        </pc:cxnChg>
        <pc:cxnChg chg="add del">
          <ac:chgData name="chandra sekhar singuru" userId="d4b6960aaa74dee5" providerId="LiveId" clId="{F5160195-D855-4AD3-96FF-6FE182F656EA}" dt="2025-07-18T15:53:07.948" v="396" actId="26606"/>
          <ac:cxnSpMkLst>
            <pc:docMk/>
            <pc:sldMk cId="3175127946" sldId="270"/>
            <ac:cxnSpMk id="20" creationId="{3781A10F-5DF6-4C9B-AE0B-5249E4399D26}"/>
          </ac:cxnSpMkLst>
        </pc:cxnChg>
      </pc:sldChg>
      <pc:sldChg chg="addSp delSp modSp new mod setBg">
        <pc:chgData name="chandra sekhar singuru" userId="d4b6960aaa74dee5" providerId="LiveId" clId="{F5160195-D855-4AD3-96FF-6FE182F656EA}" dt="2025-07-18T15:54:38.950" v="420" actId="26606"/>
        <pc:sldMkLst>
          <pc:docMk/>
          <pc:sldMk cId="2401175041" sldId="271"/>
        </pc:sldMkLst>
        <pc:spChg chg="del mod">
          <ac:chgData name="chandra sekhar singuru" userId="d4b6960aaa74dee5" providerId="LiveId" clId="{F5160195-D855-4AD3-96FF-6FE182F656EA}" dt="2025-07-18T15:54:28.927" v="416" actId="478"/>
          <ac:spMkLst>
            <pc:docMk/>
            <pc:sldMk cId="2401175041" sldId="271"/>
            <ac:spMk id="2" creationId="{67D9BF7A-790E-0954-DCE3-CA63CF8AC810}"/>
          </ac:spMkLst>
        </pc:spChg>
        <pc:spChg chg="del mod">
          <ac:chgData name="chandra sekhar singuru" userId="d4b6960aaa74dee5" providerId="LiveId" clId="{F5160195-D855-4AD3-96FF-6FE182F656EA}" dt="2025-07-18T15:54:35.378" v="419" actId="478"/>
          <ac:spMkLst>
            <pc:docMk/>
            <pc:sldMk cId="2401175041" sldId="271"/>
            <ac:spMk id="3" creationId="{B2F4C7A9-6E74-DD7D-7C5B-45F187F36573}"/>
          </ac:spMkLst>
        </pc:spChg>
        <pc:spChg chg="add del">
          <ac:chgData name="chandra sekhar singuru" userId="d4b6960aaa74dee5" providerId="LiveId" clId="{F5160195-D855-4AD3-96FF-6FE182F656EA}" dt="2025-07-18T15:54:38.950" v="420" actId="26606"/>
          <ac:spMkLst>
            <pc:docMk/>
            <pc:sldMk cId="2401175041" sldId="271"/>
            <ac:spMk id="10" creationId="{35C3D674-3D59-4E93-80CA-0C0A9095E816}"/>
          </ac:spMkLst>
        </pc:spChg>
        <pc:spChg chg="add del">
          <ac:chgData name="chandra sekhar singuru" userId="d4b6960aaa74dee5" providerId="LiveId" clId="{F5160195-D855-4AD3-96FF-6FE182F656EA}" dt="2025-07-18T15:54:38.950" v="420" actId="26606"/>
          <ac:spMkLst>
            <pc:docMk/>
            <pc:sldMk cId="2401175041" sldId="271"/>
            <ac:spMk id="14" creationId="{EF2A81E1-BCBE-426B-8C09-33274E69409D}"/>
          </ac:spMkLst>
        </pc:spChg>
        <pc:spChg chg="add">
          <ac:chgData name="chandra sekhar singuru" userId="d4b6960aaa74dee5" providerId="LiveId" clId="{F5160195-D855-4AD3-96FF-6FE182F656EA}" dt="2025-07-18T15:54:38.950" v="420" actId="26606"/>
          <ac:spMkLst>
            <pc:docMk/>
            <pc:sldMk cId="2401175041" sldId="271"/>
            <ac:spMk id="23" creationId="{CDDE5CDF-1512-4CDA-B956-23D223F8DE44}"/>
          </ac:spMkLst>
        </pc:spChg>
        <pc:spChg chg="add">
          <ac:chgData name="chandra sekhar singuru" userId="d4b6960aaa74dee5" providerId="LiveId" clId="{F5160195-D855-4AD3-96FF-6FE182F656EA}" dt="2025-07-18T15:54:38.950" v="420" actId="26606"/>
          <ac:spMkLst>
            <pc:docMk/>
            <pc:sldMk cId="2401175041" sldId="271"/>
            <ac:spMk id="29" creationId="{62C9703D-C8F9-44AD-A7C0-C2F3871F8C1B}"/>
          </ac:spMkLst>
        </pc:spChg>
        <pc:picChg chg="add mod">
          <ac:chgData name="chandra sekhar singuru" userId="d4b6960aaa74dee5" providerId="LiveId" clId="{F5160195-D855-4AD3-96FF-6FE182F656EA}" dt="2025-07-18T15:54:38.950" v="420" actId="26606"/>
          <ac:picMkLst>
            <pc:docMk/>
            <pc:sldMk cId="2401175041" sldId="271"/>
            <ac:picMk id="7" creationId="{0E80C51F-2C07-EC60-FB5D-7C28B94C4427}"/>
          </ac:picMkLst>
        </pc:picChg>
        <pc:picChg chg="add del">
          <ac:chgData name="chandra sekhar singuru" userId="d4b6960aaa74dee5" providerId="LiveId" clId="{F5160195-D855-4AD3-96FF-6FE182F656EA}" dt="2025-07-18T15:54:38.950" v="420" actId="26606"/>
          <ac:picMkLst>
            <pc:docMk/>
            <pc:sldMk cId="2401175041" sldId="271"/>
            <ac:picMk id="16" creationId="{39D1DDD4-5BB3-45BA-B9B3-06B62299AD79}"/>
          </ac:picMkLst>
        </pc:picChg>
        <pc:picChg chg="add">
          <ac:chgData name="chandra sekhar singuru" userId="d4b6960aaa74dee5" providerId="LiveId" clId="{F5160195-D855-4AD3-96FF-6FE182F656EA}" dt="2025-07-18T15:54:38.950" v="420" actId="26606"/>
          <ac:picMkLst>
            <pc:docMk/>
            <pc:sldMk cId="2401175041" sldId="271"/>
            <ac:picMk id="25" creationId="{B029D7D8-5A6B-4C76-94C8-15798C6C5ADB}"/>
          </ac:picMkLst>
        </pc:picChg>
        <pc:cxnChg chg="add del">
          <ac:chgData name="chandra sekhar singuru" userId="d4b6960aaa74dee5" providerId="LiveId" clId="{F5160195-D855-4AD3-96FF-6FE182F656EA}" dt="2025-07-18T15:54:38.950" v="420" actId="26606"/>
          <ac:cxnSpMkLst>
            <pc:docMk/>
            <pc:sldMk cId="2401175041" sldId="271"/>
            <ac:cxnSpMk id="12" creationId="{C884B8F8-FDC9-498B-9960-5D7260AFCB03}"/>
          </ac:cxnSpMkLst>
        </pc:cxnChg>
        <pc:cxnChg chg="add del">
          <ac:chgData name="chandra sekhar singuru" userId="d4b6960aaa74dee5" providerId="LiveId" clId="{F5160195-D855-4AD3-96FF-6FE182F656EA}" dt="2025-07-18T15:54:38.950" v="420" actId="26606"/>
          <ac:cxnSpMkLst>
            <pc:docMk/>
            <pc:sldMk cId="2401175041" sldId="271"/>
            <ac:cxnSpMk id="18" creationId="{A24DAE64-2302-42EA-8239-F2F0775CA5AD}"/>
          </ac:cxnSpMkLst>
        </pc:cxnChg>
        <pc:cxnChg chg="add">
          <ac:chgData name="chandra sekhar singuru" userId="d4b6960aaa74dee5" providerId="LiveId" clId="{F5160195-D855-4AD3-96FF-6FE182F656EA}" dt="2025-07-18T15:54:38.950" v="420" actId="26606"/>
          <ac:cxnSpMkLst>
            <pc:docMk/>
            <pc:sldMk cId="2401175041" sldId="271"/>
            <ac:cxnSpMk id="27" creationId="{A5C9319C-E20D-4884-952F-60B6A58C3E34}"/>
          </ac:cxnSpMkLst>
        </pc:cxnChg>
      </pc:sldChg>
      <pc:sldMasterChg chg="add del addSldLayout delSldLayout">
        <pc:chgData name="chandra sekhar singuru" userId="d4b6960aaa74dee5" providerId="LiveId" clId="{F5160195-D855-4AD3-96FF-6FE182F656EA}" dt="2025-07-18T15:33:11.270" v="6" actId="26606"/>
        <pc:sldMasterMkLst>
          <pc:docMk/>
          <pc:sldMasterMk cId="403249567" sldId="2147483660"/>
        </pc:sldMasterMkLst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2299673865" sldId="2147483661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4170781461" sldId="2147483662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3079182397" sldId="2147483663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3856309663" sldId="2147483664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966278377" sldId="2147483665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645679798" sldId="2147483666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944202197" sldId="2147483667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3494685174" sldId="2147483668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1704568580" sldId="2147483669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2774597394" sldId="2147483670"/>
          </pc:sldLayoutMkLst>
        </pc:sldLayoutChg>
        <pc:sldLayoutChg chg="add del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03249567" sldId="2147483660"/>
            <pc:sldLayoutMk cId="1443606262" sldId="2147483671"/>
          </pc:sldLayoutMkLst>
        </pc:sldLayoutChg>
      </pc:sldMasterChg>
      <pc:sldMasterChg chg="add del replId addSldLayout delSldLayout">
        <pc:chgData name="chandra sekhar singuru" userId="d4b6960aaa74dee5" providerId="LiveId" clId="{F5160195-D855-4AD3-96FF-6FE182F656EA}" dt="2025-07-18T15:32:59.618" v="3" actId="26606"/>
        <pc:sldMasterMkLst>
          <pc:docMk/>
          <pc:sldMasterMk cId="3778318749" sldId="2147483672"/>
        </pc:sldMasterMkLst>
        <pc:sldLayoutChg chg="add del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2949963374" sldId="2147483673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4153714323" sldId="2147483674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1732218060" sldId="2147483675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1843861510" sldId="2147483676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3397949005" sldId="2147483677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2920741504" sldId="2147483678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3543865166" sldId="2147483679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2116180043" sldId="2147483680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3920761829" sldId="2147483681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2425990753" sldId="2147483682"/>
          </pc:sldLayoutMkLst>
        </pc:sldLayoutChg>
        <pc:sldLayoutChg chg="add del replId">
          <pc:chgData name="chandra sekhar singuru" userId="d4b6960aaa74dee5" providerId="LiveId" clId="{F5160195-D855-4AD3-96FF-6FE182F656EA}" dt="2025-07-18T15:32:59.618" v="3" actId="26606"/>
          <pc:sldLayoutMkLst>
            <pc:docMk/>
            <pc:sldMasterMk cId="3778318749" sldId="2147483672"/>
            <pc:sldLayoutMk cId="3673791201" sldId="2147483683"/>
          </pc:sldLayoutMkLst>
        </pc:sldLayoutChg>
      </pc:sldMasterChg>
      <pc:sldMasterChg chg="add addSldLayout">
        <pc:chgData name="chandra sekhar singuru" userId="d4b6960aaa74dee5" providerId="LiveId" clId="{F5160195-D855-4AD3-96FF-6FE182F656EA}" dt="2025-07-18T15:33:11.270" v="6" actId="26606"/>
        <pc:sldMasterMkLst>
          <pc:docMk/>
          <pc:sldMasterMk cId="489819732" sldId="2147483685"/>
        </pc:sldMasterMkLst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2452263848" sldId="2147483674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2868207217" sldId="2147483675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12391458" sldId="2147483676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879552279" sldId="2147483677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963061060" sldId="2147483678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1494637850" sldId="2147483679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3872477503" sldId="2147483680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2963410403" sldId="2147483681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2542199210" sldId="2147483682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3577687654" sldId="2147483683"/>
          </pc:sldLayoutMkLst>
        </pc:sldLayoutChg>
        <pc:sldLayoutChg chg="add">
          <pc:chgData name="chandra sekhar singuru" userId="d4b6960aaa74dee5" providerId="LiveId" clId="{F5160195-D855-4AD3-96FF-6FE182F656EA}" dt="2025-07-18T15:33:11.270" v="6" actId="26606"/>
          <pc:sldLayoutMkLst>
            <pc:docMk/>
            <pc:sldMasterMk cId="489819732" sldId="2147483685"/>
            <pc:sldLayoutMk cId="335764670" sldId="2147483684"/>
          </pc:sldLayoutMkLst>
        </pc:sldLayoutChg>
      </pc:sldMasterChg>
      <pc:sldMasterChg chg="add del addSldLayout delSldLayout">
        <pc:chgData name="chandra sekhar singuru" userId="d4b6960aaa74dee5" providerId="LiveId" clId="{F5160195-D855-4AD3-96FF-6FE182F656EA}" dt="2025-07-18T15:34:49.220" v="35" actId="26606"/>
        <pc:sldMasterMkLst>
          <pc:docMk/>
          <pc:sldMasterMk cId="949428874" sldId="2147483686"/>
        </pc:sldMasterMkLst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3907382549" sldId="2147483687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1237655340" sldId="2147483688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2792250898" sldId="2147483689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1648970643" sldId="2147483690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1338807370" sldId="2147483691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1683224525" sldId="2147483692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604723668" sldId="2147483693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1023464198" sldId="2147483694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1279799720" sldId="2147483695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436612647" sldId="2147483696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949428874" sldId="2147483686"/>
            <pc:sldLayoutMk cId="2614172681" sldId="2147483697"/>
          </pc:sldLayoutMkLst>
        </pc:sldLayoutChg>
      </pc:sldMasterChg>
      <pc:sldMasterChg chg="add del addSldLayout delSldLayout">
        <pc:chgData name="chandra sekhar singuru" userId="d4b6960aaa74dee5" providerId="LiveId" clId="{F5160195-D855-4AD3-96FF-6FE182F656EA}" dt="2025-07-18T15:34:49.220" v="35" actId="26606"/>
        <pc:sldMasterMkLst>
          <pc:docMk/>
          <pc:sldMasterMk cId="149191277" sldId="2147483711"/>
        </pc:sldMasterMkLst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3585727444" sldId="2147483700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3318526739" sldId="2147483701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2223278435" sldId="2147483702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4012898371" sldId="2147483703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1889671504" sldId="2147483704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3272128480" sldId="2147483705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2959876387" sldId="2147483706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1296417918" sldId="2147483707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2568056587" sldId="2147483708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1039570879" sldId="2147483709"/>
          </pc:sldLayoutMkLst>
        </pc:sldLayoutChg>
        <pc:sldLayoutChg chg="add del">
          <pc:chgData name="chandra sekhar singuru" userId="d4b6960aaa74dee5" providerId="LiveId" clId="{F5160195-D855-4AD3-96FF-6FE182F656EA}" dt="2025-07-18T15:34:49.220" v="35" actId="26606"/>
          <pc:sldLayoutMkLst>
            <pc:docMk/>
            <pc:sldMasterMk cId="149191277" sldId="2147483711"/>
            <pc:sldLayoutMk cId="633845069" sldId="2147483710"/>
          </pc:sldLayoutMkLst>
        </pc:sldLayoutChg>
      </pc:sldMasterChg>
      <pc:sldMasterChg chg="add del addSldLayout delSldLayout">
        <pc:chgData name="chandra sekhar singuru" userId="d4b6960aaa74dee5" providerId="LiveId" clId="{F5160195-D855-4AD3-96FF-6FE182F656EA}" dt="2025-07-18T15:33:11.236" v="5" actId="26606"/>
        <pc:sldMasterMkLst>
          <pc:docMk/>
          <pc:sldMasterMk cId="2135602949" sldId="2147483763"/>
        </pc:sldMasterMkLst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3858575724" sldId="2147483752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2878120743" sldId="2147483753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1464202682" sldId="2147483754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710846353" sldId="2147483755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3771529618" sldId="2147483756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1374693406" sldId="2147483757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2296116206" sldId="2147483758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1346547210" sldId="2147483759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1276453686" sldId="2147483760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12070401" sldId="2147483761"/>
          </pc:sldLayoutMkLst>
        </pc:sldLayoutChg>
        <pc:sldLayoutChg chg="add del">
          <pc:chgData name="chandra sekhar singuru" userId="d4b6960aaa74dee5" providerId="LiveId" clId="{F5160195-D855-4AD3-96FF-6FE182F656EA}" dt="2025-07-18T15:33:11.236" v="5" actId="26606"/>
          <pc:sldLayoutMkLst>
            <pc:docMk/>
            <pc:sldMasterMk cId="2135602949" sldId="2147483763"/>
            <pc:sldLayoutMk cId="2166773807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38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1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17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65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5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97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0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22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4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BA65D8-0540-4835-AE5C-25D29DBA01BE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79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4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mosaic of colorful geometric shapes">
            <a:extLst>
              <a:ext uri="{FF2B5EF4-FFF2-40B4-BE49-F238E27FC236}">
                <a16:creationId xmlns:a16="http://schemas.microsoft.com/office/drawing/2014/main" id="{F70A1017-D135-2519-6871-BC3E5EA8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1631" b="6848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18B83-0595-2B55-953A-51BAF0EF9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rgbClr val="FFFFFE"/>
                </a:solidFill>
              </a:rPr>
              <a:t>E-Commerce Full Stack Web Application using Fast API</a:t>
            </a:r>
            <a:endParaRPr lang="en-US" sz="3400" dirty="0">
              <a:solidFill>
                <a:srgbClr val="FFFFFE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FCC36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5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A4D924-CD8A-B682-B743-2423D68C1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0668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AE085-1D00-1D97-F18A-EB1F6073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Fast api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7EB9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047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0C93E-DC71-C7F6-2BA6-714B3AD4C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459" r="5321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F2F666-EC1B-4B02-BCBD-848563E1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B3104-B0FC-19AC-8EDA-0B962269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655" y="4749321"/>
            <a:ext cx="3075424" cy="144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</a:rPr>
              <a:t>Before authorization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1F8EFA-0EC3-4C68-A870-B048361E0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3596" y="4585857"/>
            <a:ext cx="3078623" cy="0"/>
          </a:xfrm>
          <a:prstGeom prst="line">
            <a:avLst/>
          </a:prstGeom>
          <a:ln w="31750">
            <a:solidFill>
              <a:srgbClr val="66AAF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0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B55695-6B93-EEB5-98C7-83A655C7E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214" r="6009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F2F666-EC1B-4B02-BCBD-848563E1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571AC-F84E-950B-D88B-40351CFD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655" y="4749321"/>
            <a:ext cx="3075424" cy="144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</a:rPr>
              <a:t>API Trying out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1F8EFA-0EC3-4C68-A870-B048361E0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3596" y="4585857"/>
            <a:ext cx="3078623" cy="0"/>
          </a:xfrm>
          <a:prstGeom prst="line">
            <a:avLst/>
          </a:prstGeom>
          <a:ln w="31750">
            <a:solidFill>
              <a:srgbClr val="49D5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3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770BF-B0AD-565E-20C8-6852CAFFD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508" r="6271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F2F666-EC1B-4B02-BCBD-848563E1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65440-7ECA-7A26-4C39-8B3C5F79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655" y="4749321"/>
            <a:ext cx="3075424" cy="144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</a:rPr>
              <a:t>Authorization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1F8EFA-0EC3-4C68-A870-B048361E0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3596" y="4585857"/>
            <a:ext cx="3078623" cy="0"/>
          </a:xfrm>
          <a:prstGeom prst="line">
            <a:avLst/>
          </a:prstGeom>
          <a:ln w="31750">
            <a:solidFill>
              <a:srgbClr val="6398D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50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A94E8-B5C6-FAFF-354F-1F347D40B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451" r="5772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F2F666-EC1B-4B02-BCBD-848563E1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62AE3-076B-6238-C8C0-A8C32B4C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655" y="4749321"/>
            <a:ext cx="3075424" cy="144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</a:rPr>
              <a:t>OAuth2PasswordBearer authorization</a:t>
            </a:r>
            <a:endParaRPr lang="en-US" sz="2000" dirty="0">
              <a:solidFill>
                <a:srgbClr val="FFFFFE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1F8EFA-0EC3-4C68-A870-B048361E0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3596" y="4585857"/>
            <a:ext cx="3078623" cy="0"/>
          </a:xfrm>
          <a:prstGeom prst="line">
            <a:avLst/>
          </a:prstGeom>
          <a:ln w="31750">
            <a:solidFill>
              <a:srgbClr val="73E2A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3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D6604-5E9B-703B-EA8E-C679BC529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585" r="8194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5" y="4907589"/>
            <a:ext cx="8295215" cy="1452929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61B12-73C6-AC1A-7823-D8AC503E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512" y="5241371"/>
            <a:ext cx="6835556" cy="954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Response after executing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5075836"/>
            <a:ext cx="6832499" cy="0"/>
          </a:xfrm>
          <a:prstGeom prst="line">
            <a:avLst/>
          </a:prstGeom>
          <a:ln w="31750">
            <a:solidFill>
              <a:srgbClr val="FF6DA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2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E80C51F-2C07-EC60-FB5D-7C28B94C4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59383" y="643467"/>
            <a:ext cx="4873234" cy="48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7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53E98-E15E-25F6-C0C0-634361225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0223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D2058-E446-1487-749E-D3943B54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>
                <a:solidFill>
                  <a:srgbClr val="FFFFFE"/>
                </a:solidFill>
              </a:rPr>
              <a:t>Home Page</a:t>
            </a:r>
            <a:br>
              <a:rPr lang="en-US" sz="3000">
                <a:solidFill>
                  <a:srgbClr val="FFFFFE"/>
                </a:solidFill>
              </a:rPr>
            </a:br>
            <a:endParaRPr lang="en-US" sz="3000">
              <a:solidFill>
                <a:srgbClr val="FFFFFE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7981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508A17-F461-3E36-946C-9ED80856A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r="7563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96867-051A-140C-21FD-F74F5924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 Account Creation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02CB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0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4852A8-6A9F-32B4-039C-B743761D2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7622" b="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A08F43-C9E5-94A0-F884-6DA902EF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User Sign 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01CC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6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37C15D-05C8-EF59-3436-2D9549EE7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r="9223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37401-E6F6-06BF-CB2E-B40E7942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User profile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01CBE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98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1C9B19-E4DC-1F4D-2928-94038C450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" r="6970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8CBD3-5A30-B6CC-3636-A9DD1275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ORDERS HISTORY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1A95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7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4073FF-F27A-DAAC-CA2E-FACE07A8C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r="5688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C595D-C772-1678-76A6-B4E23F8B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MANAGE PRODUCTS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4954F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75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88D5D5-7A25-84DD-5CD5-FBE078486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" r="7507" b="-1"/>
          <a:stretch>
            <a:fillRect/>
          </a:stretch>
        </p:blipFill>
        <p:spPr>
          <a:xfrm>
            <a:off x="325" y="11440"/>
            <a:ext cx="12191675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7F2F666-EC1B-4B02-BCBD-848563E1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877F-81C8-D968-42DE-42E1155A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655" y="4749321"/>
            <a:ext cx="3075424" cy="144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FFFFFE"/>
                </a:solidFill>
              </a:rPr>
              <a:t>ADD New product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1F8EFA-0EC3-4C68-A870-B048361E0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3596" y="4585857"/>
            <a:ext cx="3078623" cy="0"/>
          </a:xfrm>
          <a:prstGeom prst="line">
            <a:avLst/>
          </a:prstGeom>
          <a:ln w="31750">
            <a:solidFill>
              <a:srgbClr val="02C9E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8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BF25A9-ABEB-B954-4FC3-44F29B2A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" r="8093" b="-1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F2F666-EC1B-4B02-BCBD-848563E1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421529"/>
            <a:ext cx="3411213" cy="193482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CD013-BD7C-D21E-4C43-8E8E8ABF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655" y="4749321"/>
            <a:ext cx="3075424" cy="14425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FFFFFE"/>
                </a:solidFill>
              </a:rPr>
              <a:t>UPDATE PRODUCT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1F8EFA-0EC3-4C68-A870-B048361E0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3596" y="4585857"/>
            <a:ext cx="3078623" cy="0"/>
          </a:xfrm>
          <a:prstGeom prst="line">
            <a:avLst/>
          </a:prstGeom>
          <a:ln w="31750">
            <a:solidFill>
              <a:srgbClr val="075CB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732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41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E-Commerce Full Stack Web Application using Fast API</vt:lpstr>
      <vt:lpstr>Home Page </vt:lpstr>
      <vt:lpstr> Account Creation</vt:lpstr>
      <vt:lpstr>User Sign In</vt:lpstr>
      <vt:lpstr>User profile</vt:lpstr>
      <vt:lpstr>ORDERS HISTORY</vt:lpstr>
      <vt:lpstr>MANAGE PRODUCTS</vt:lpstr>
      <vt:lpstr>ADD New product</vt:lpstr>
      <vt:lpstr>UPDATE PRODUCT</vt:lpstr>
      <vt:lpstr>Fast api</vt:lpstr>
      <vt:lpstr>Before authorization</vt:lpstr>
      <vt:lpstr>API Trying out</vt:lpstr>
      <vt:lpstr>Authorization</vt:lpstr>
      <vt:lpstr>OAuth2PasswordBearer authorization</vt:lpstr>
      <vt:lpstr>Response after executing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 singuru</dc:creator>
  <cp:lastModifiedBy>chandra sekhar singuru</cp:lastModifiedBy>
  <cp:revision>1</cp:revision>
  <dcterms:created xsi:type="dcterms:W3CDTF">2025-07-18T15:32:18Z</dcterms:created>
  <dcterms:modified xsi:type="dcterms:W3CDTF">2025-07-18T15:54:45Z</dcterms:modified>
</cp:coreProperties>
</file>