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0" d="100"/>
          <a:sy n="80" d="100"/>
        </p:scale>
        <p:origin x="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9E8F-95DC-76A8-E562-54AE35150965}"/>
              </a:ext>
            </a:extLst>
          </p:cNvPr>
          <p:cNvSpPr>
            <a:spLocks noGrp="1"/>
          </p:cNvSpPr>
          <p:nvPr>
            <p:ph type="ctrTitle"/>
          </p:nvPr>
        </p:nvSpPr>
        <p:spPr/>
        <p:txBody>
          <a:bodyPr/>
          <a:lstStyle/>
          <a:p>
            <a:r>
              <a:rPr lang="en-IN" dirty="0"/>
              <a:t>PLACEMENT PREDCTION BY USING SVM ALGO</a:t>
            </a:r>
          </a:p>
        </p:txBody>
      </p:sp>
      <p:sp>
        <p:nvSpPr>
          <p:cNvPr id="3" name="Subtitle 2">
            <a:extLst>
              <a:ext uri="{FF2B5EF4-FFF2-40B4-BE49-F238E27FC236}">
                <a16:creationId xmlns:a16="http://schemas.microsoft.com/office/drawing/2014/main" id="{200D8052-915A-E7C4-FDF0-64A1CE9F4249}"/>
              </a:ext>
            </a:extLst>
          </p:cNvPr>
          <p:cNvSpPr>
            <a:spLocks noGrp="1"/>
          </p:cNvSpPr>
          <p:nvPr>
            <p:ph type="subTitle" idx="1"/>
          </p:nvPr>
        </p:nvSpPr>
        <p:spPr/>
        <p:txBody>
          <a:bodyPr>
            <a:normAutofit fontScale="55000" lnSpcReduction="20000"/>
          </a:bodyPr>
          <a:lstStyle/>
          <a:p>
            <a:r>
              <a:rPr lang="en-IN" dirty="0"/>
              <a:t>				22MIS1044-KOUSHIK</a:t>
            </a:r>
          </a:p>
          <a:p>
            <a:r>
              <a:rPr lang="en-IN" dirty="0"/>
              <a:t>				22MIS1049-NAVANEETH</a:t>
            </a:r>
          </a:p>
          <a:p>
            <a:r>
              <a:rPr lang="en-IN" dirty="0"/>
              <a:t>				22MIS1171-OMKAR</a:t>
            </a:r>
          </a:p>
          <a:p>
            <a:endParaRPr lang="en-IN" dirty="0"/>
          </a:p>
          <a:p>
            <a:r>
              <a:rPr lang="en-IN" dirty="0"/>
              <a:t>		</a:t>
            </a:r>
          </a:p>
        </p:txBody>
      </p:sp>
    </p:spTree>
    <p:extLst>
      <p:ext uri="{BB962C8B-B14F-4D97-AF65-F5344CB8AC3E}">
        <p14:creationId xmlns:p14="http://schemas.microsoft.com/office/powerpoint/2010/main" val="257627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8491A-725A-B92A-F2DE-91CF762B23DC}"/>
              </a:ext>
            </a:extLst>
          </p:cNvPr>
          <p:cNvSpPr txBox="1"/>
          <p:nvPr/>
        </p:nvSpPr>
        <p:spPr>
          <a:xfrm>
            <a:off x="390698" y="457200"/>
            <a:ext cx="11396749" cy="6032421"/>
          </a:xfrm>
          <a:prstGeom prst="rect">
            <a:avLst/>
          </a:prstGeom>
          <a:noFill/>
        </p:spPr>
        <p:txBody>
          <a:bodyPr wrap="square" rtlCol="0">
            <a:spAutoFit/>
          </a:bodyPr>
          <a:lstStyle/>
          <a:p>
            <a:r>
              <a:rPr lang="en-IN" sz="3200" dirty="0">
                <a:latin typeface="Algerian" panose="04020705040A02060702" pitchFamily="82" charset="0"/>
              </a:rPr>
              <a:t>PROPOSED WORK :</a:t>
            </a:r>
          </a:p>
          <a:p>
            <a:endParaRPr lang="en-IN" dirty="0"/>
          </a:p>
          <a:p>
            <a:r>
              <a:rPr lang="en-IN" dirty="0"/>
              <a:t>		</a:t>
            </a:r>
            <a:r>
              <a:rPr lang="en-IN"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Support Vector Machine Algorithm </a:t>
            </a:r>
          </a:p>
          <a:p>
            <a:r>
              <a:rPr lang="en-US" sz="2400" dirty="0">
                <a:latin typeface="Arial" panose="020B0604020202020204" pitchFamily="34" charset="0"/>
                <a:cs typeface="Arial" panose="020B0604020202020204" pitchFamily="34" charset="0"/>
              </a:rPr>
              <a:t>		 Support Vector Machine or SVM is one of the most popular Supervised Learning algorithms, which is used for Classification as well as Regression problems. However, primarily, it is used for Classification problems in Machine Learning.</a:t>
            </a:r>
          </a:p>
          <a:p>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 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 SVM chooses the extreme points/vectors that help in creating the hyperplane. These extreme cases are called as support vectors, and hence algorithm is termed as Support Vector Machine.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08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9B41E1-E5E9-0A52-9A94-65D7EF91C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540998"/>
            <a:ext cx="6170295" cy="5936001"/>
          </a:xfrm>
          <a:prstGeom prst="rect">
            <a:avLst/>
          </a:prstGeom>
        </p:spPr>
      </p:pic>
      <p:sp>
        <p:nvSpPr>
          <p:cNvPr id="3" name="TextBox 2">
            <a:extLst>
              <a:ext uri="{FF2B5EF4-FFF2-40B4-BE49-F238E27FC236}">
                <a16:creationId xmlns:a16="http://schemas.microsoft.com/office/drawing/2014/main" id="{D3B23D8E-B91C-DF7F-2234-1F091793F018}"/>
              </a:ext>
            </a:extLst>
          </p:cNvPr>
          <p:cNvSpPr txBox="1"/>
          <p:nvPr/>
        </p:nvSpPr>
        <p:spPr>
          <a:xfrm>
            <a:off x="304800" y="85725"/>
            <a:ext cx="3419475" cy="369332"/>
          </a:xfrm>
          <a:prstGeom prst="rect">
            <a:avLst/>
          </a:prstGeom>
          <a:noFill/>
        </p:spPr>
        <p:txBody>
          <a:bodyPr wrap="square" rtlCol="0">
            <a:spAutoFit/>
          </a:bodyPr>
          <a:lstStyle/>
          <a:p>
            <a:r>
              <a:rPr lang="en-IN" dirty="0"/>
              <a:t>CODES:</a:t>
            </a:r>
          </a:p>
        </p:txBody>
      </p:sp>
    </p:spTree>
    <p:extLst>
      <p:ext uri="{BB962C8B-B14F-4D97-AF65-F5344CB8AC3E}">
        <p14:creationId xmlns:p14="http://schemas.microsoft.com/office/powerpoint/2010/main" val="72378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6B866B-CDB1-5C10-E535-8048B925E72E}"/>
              </a:ext>
            </a:extLst>
          </p:cNvPr>
          <p:cNvPicPr>
            <a:picLocks noChangeAspect="1"/>
          </p:cNvPicPr>
          <p:nvPr/>
        </p:nvPicPr>
        <p:blipFill>
          <a:blip r:embed="rId2"/>
          <a:stretch>
            <a:fillRect/>
          </a:stretch>
        </p:blipFill>
        <p:spPr>
          <a:xfrm>
            <a:off x="1238250" y="461962"/>
            <a:ext cx="10534649" cy="1323975"/>
          </a:xfrm>
          <a:prstGeom prst="rect">
            <a:avLst/>
          </a:prstGeom>
        </p:spPr>
      </p:pic>
      <p:pic>
        <p:nvPicPr>
          <p:cNvPr id="5" name="Picture 4">
            <a:extLst>
              <a:ext uri="{FF2B5EF4-FFF2-40B4-BE49-F238E27FC236}">
                <a16:creationId xmlns:a16="http://schemas.microsoft.com/office/drawing/2014/main" id="{6AE971EA-883B-8EF6-3B6D-9C3FFDE9D7E9}"/>
              </a:ext>
            </a:extLst>
          </p:cNvPr>
          <p:cNvPicPr>
            <a:picLocks noChangeAspect="1"/>
          </p:cNvPicPr>
          <p:nvPr/>
        </p:nvPicPr>
        <p:blipFill>
          <a:blip r:embed="rId3"/>
          <a:stretch>
            <a:fillRect/>
          </a:stretch>
        </p:blipFill>
        <p:spPr>
          <a:xfrm>
            <a:off x="2105025" y="2535455"/>
            <a:ext cx="8467725" cy="3198595"/>
          </a:xfrm>
          <a:prstGeom prst="rect">
            <a:avLst/>
          </a:prstGeom>
        </p:spPr>
      </p:pic>
    </p:spTree>
    <p:extLst>
      <p:ext uri="{BB962C8B-B14F-4D97-AF65-F5344CB8AC3E}">
        <p14:creationId xmlns:p14="http://schemas.microsoft.com/office/powerpoint/2010/main" val="217195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1B33C-6185-AF1A-C38C-57F2CD8F9B24}"/>
              </a:ext>
            </a:extLst>
          </p:cNvPr>
          <p:cNvPicPr>
            <a:picLocks noChangeAspect="1"/>
          </p:cNvPicPr>
          <p:nvPr/>
        </p:nvPicPr>
        <p:blipFill>
          <a:blip r:embed="rId2"/>
          <a:stretch>
            <a:fillRect/>
          </a:stretch>
        </p:blipFill>
        <p:spPr>
          <a:xfrm>
            <a:off x="1590676" y="180976"/>
            <a:ext cx="8477250" cy="2628899"/>
          </a:xfrm>
          <a:prstGeom prst="rect">
            <a:avLst/>
          </a:prstGeom>
        </p:spPr>
      </p:pic>
      <p:pic>
        <p:nvPicPr>
          <p:cNvPr id="5" name="Picture 4">
            <a:extLst>
              <a:ext uri="{FF2B5EF4-FFF2-40B4-BE49-F238E27FC236}">
                <a16:creationId xmlns:a16="http://schemas.microsoft.com/office/drawing/2014/main" id="{F1C50243-B07A-C181-7BEB-6D96C4F5A451}"/>
              </a:ext>
            </a:extLst>
          </p:cNvPr>
          <p:cNvPicPr>
            <a:picLocks noChangeAspect="1"/>
          </p:cNvPicPr>
          <p:nvPr/>
        </p:nvPicPr>
        <p:blipFill>
          <a:blip r:embed="rId3"/>
          <a:stretch>
            <a:fillRect/>
          </a:stretch>
        </p:blipFill>
        <p:spPr>
          <a:xfrm>
            <a:off x="2826771" y="3156450"/>
            <a:ext cx="5738357" cy="3116850"/>
          </a:xfrm>
          <a:prstGeom prst="rect">
            <a:avLst/>
          </a:prstGeom>
        </p:spPr>
      </p:pic>
    </p:spTree>
    <p:extLst>
      <p:ext uri="{BB962C8B-B14F-4D97-AF65-F5344CB8AC3E}">
        <p14:creationId xmlns:p14="http://schemas.microsoft.com/office/powerpoint/2010/main" val="123746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60F68A-D8FD-50DA-7D87-965B6C1850B3}"/>
              </a:ext>
            </a:extLst>
          </p:cNvPr>
          <p:cNvPicPr>
            <a:picLocks noChangeAspect="1"/>
          </p:cNvPicPr>
          <p:nvPr/>
        </p:nvPicPr>
        <p:blipFill>
          <a:blip r:embed="rId2"/>
          <a:stretch>
            <a:fillRect/>
          </a:stretch>
        </p:blipFill>
        <p:spPr>
          <a:xfrm>
            <a:off x="3045848" y="201779"/>
            <a:ext cx="5700254" cy="3379621"/>
          </a:xfrm>
          <a:prstGeom prst="rect">
            <a:avLst/>
          </a:prstGeom>
        </p:spPr>
      </p:pic>
      <p:pic>
        <p:nvPicPr>
          <p:cNvPr id="5" name="Picture 4">
            <a:extLst>
              <a:ext uri="{FF2B5EF4-FFF2-40B4-BE49-F238E27FC236}">
                <a16:creationId xmlns:a16="http://schemas.microsoft.com/office/drawing/2014/main" id="{8A75B2CF-D920-E91A-BFAA-2021162691CB}"/>
              </a:ext>
            </a:extLst>
          </p:cNvPr>
          <p:cNvPicPr>
            <a:picLocks noChangeAspect="1"/>
          </p:cNvPicPr>
          <p:nvPr/>
        </p:nvPicPr>
        <p:blipFill>
          <a:blip r:embed="rId3"/>
          <a:stretch>
            <a:fillRect/>
          </a:stretch>
        </p:blipFill>
        <p:spPr>
          <a:xfrm>
            <a:off x="3045848" y="4107082"/>
            <a:ext cx="5753599" cy="2263336"/>
          </a:xfrm>
          <a:prstGeom prst="rect">
            <a:avLst/>
          </a:prstGeom>
        </p:spPr>
      </p:pic>
    </p:spTree>
    <p:extLst>
      <p:ext uri="{BB962C8B-B14F-4D97-AF65-F5344CB8AC3E}">
        <p14:creationId xmlns:p14="http://schemas.microsoft.com/office/powerpoint/2010/main" val="24534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66673-CC19-B33D-2247-710934AAB5B1}"/>
              </a:ext>
            </a:extLst>
          </p:cNvPr>
          <p:cNvPicPr>
            <a:picLocks noChangeAspect="1"/>
          </p:cNvPicPr>
          <p:nvPr/>
        </p:nvPicPr>
        <p:blipFill>
          <a:blip r:embed="rId2"/>
          <a:stretch>
            <a:fillRect/>
          </a:stretch>
        </p:blipFill>
        <p:spPr>
          <a:xfrm>
            <a:off x="3036341" y="135163"/>
            <a:ext cx="5281118" cy="2110923"/>
          </a:xfrm>
          <a:prstGeom prst="rect">
            <a:avLst/>
          </a:prstGeom>
        </p:spPr>
      </p:pic>
      <p:pic>
        <p:nvPicPr>
          <p:cNvPr id="5" name="Picture 4">
            <a:extLst>
              <a:ext uri="{FF2B5EF4-FFF2-40B4-BE49-F238E27FC236}">
                <a16:creationId xmlns:a16="http://schemas.microsoft.com/office/drawing/2014/main" id="{5C2854FC-50B3-64A4-40F8-FF3815A382BB}"/>
              </a:ext>
            </a:extLst>
          </p:cNvPr>
          <p:cNvPicPr>
            <a:picLocks noChangeAspect="1"/>
          </p:cNvPicPr>
          <p:nvPr/>
        </p:nvPicPr>
        <p:blipFill>
          <a:blip r:embed="rId3"/>
          <a:stretch>
            <a:fillRect/>
          </a:stretch>
        </p:blipFill>
        <p:spPr>
          <a:xfrm>
            <a:off x="2826773" y="2382872"/>
            <a:ext cx="5700254" cy="4084603"/>
          </a:xfrm>
          <a:prstGeom prst="rect">
            <a:avLst/>
          </a:prstGeom>
        </p:spPr>
      </p:pic>
    </p:spTree>
    <p:extLst>
      <p:ext uri="{BB962C8B-B14F-4D97-AF65-F5344CB8AC3E}">
        <p14:creationId xmlns:p14="http://schemas.microsoft.com/office/powerpoint/2010/main" val="133651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D4FE15-CE4D-BEF8-1FBB-63F8BBB8BC4B}"/>
              </a:ext>
            </a:extLst>
          </p:cNvPr>
          <p:cNvPicPr>
            <a:picLocks noChangeAspect="1"/>
          </p:cNvPicPr>
          <p:nvPr/>
        </p:nvPicPr>
        <p:blipFill>
          <a:blip r:embed="rId2"/>
          <a:stretch>
            <a:fillRect/>
          </a:stretch>
        </p:blipFill>
        <p:spPr>
          <a:xfrm>
            <a:off x="3000139" y="733331"/>
            <a:ext cx="5448772" cy="2171888"/>
          </a:xfrm>
          <a:prstGeom prst="rect">
            <a:avLst/>
          </a:prstGeom>
        </p:spPr>
      </p:pic>
    </p:spTree>
    <p:extLst>
      <p:ext uri="{BB962C8B-B14F-4D97-AF65-F5344CB8AC3E}">
        <p14:creationId xmlns:p14="http://schemas.microsoft.com/office/powerpoint/2010/main" val="3747536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TotalTime>
  <Words>169</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Bookman Old Style</vt:lpstr>
      <vt:lpstr>Rockwell</vt:lpstr>
      <vt:lpstr>Damask</vt:lpstr>
      <vt:lpstr>PLACEMENT PREDCTION BY USING SVM ALGO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PREDCTION BY USING SVM ALGO</dc:title>
  <dc:creator>K Vikranth</dc:creator>
  <cp:lastModifiedBy>K Vikranth</cp:lastModifiedBy>
  <cp:revision>1</cp:revision>
  <dcterms:created xsi:type="dcterms:W3CDTF">2024-05-02T04:40:41Z</dcterms:created>
  <dcterms:modified xsi:type="dcterms:W3CDTF">2024-05-02T05:09:32Z</dcterms:modified>
</cp:coreProperties>
</file>