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2" r:id="rId9"/>
    <p:sldId id="283" r:id="rId10"/>
    <p:sldId id="284" r:id="rId11"/>
    <p:sldId id="285"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250" d="100"/>
          <a:sy n="250" d="100"/>
        </p:scale>
        <p:origin x="19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10/27/2021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Intrusive Thoughts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Part I: Basic Setup</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B2F7-8A0A-4028-A3AC-C6F2C1288C5B}"/>
              </a:ext>
            </a:extLst>
          </p:cNvPr>
          <p:cNvSpPr>
            <a:spLocks noGrp="1"/>
          </p:cNvSpPr>
          <p:nvPr>
            <p:ph type="title"/>
          </p:nvPr>
        </p:nvSpPr>
        <p:spPr/>
        <p:txBody>
          <a:bodyPr/>
          <a:lstStyle/>
          <a:p>
            <a:r>
              <a:rPr lang="en-US" dirty="0"/>
              <a:t>Master RLV Relay Filters</a:t>
            </a:r>
            <a:endParaRPr lang="LID4096" dirty="0"/>
          </a:p>
        </p:txBody>
      </p:sp>
      <p:sp>
        <p:nvSpPr>
          <p:cNvPr id="3" name="Content Placeholder 2">
            <a:extLst>
              <a:ext uri="{FF2B5EF4-FFF2-40B4-BE49-F238E27FC236}">
                <a16:creationId xmlns:a16="http://schemas.microsoft.com/office/drawing/2014/main" id="{E8970CEE-F26B-4470-86C7-0DAF01851AD1}"/>
              </a:ext>
            </a:extLst>
          </p:cNvPr>
          <p:cNvSpPr>
            <a:spLocks noGrp="1"/>
          </p:cNvSpPr>
          <p:nvPr>
            <p:ph idx="1"/>
          </p:nvPr>
        </p:nvSpPr>
        <p:spPr/>
        <p:txBody>
          <a:bodyPr/>
          <a:lstStyle/>
          <a:p>
            <a:r>
              <a:rPr lang="en-US" dirty="0"/>
              <a:t>The IT Master RLV Relay includes a powerful feature known as filters. Each line defined here will “filter out” any RLV commands that match a defined filter.</a:t>
            </a:r>
          </a:p>
          <a:p>
            <a:r>
              <a:rPr lang="en-US" dirty="0"/>
              <a:t>You don’t have to define your filters in the notecard, it’s possible to do it from the RLV menu in the HUD later, but it’s easier for when you update your IT system if you do so.</a:t>
            </a:r>
          </a:p>
          <a:p>
            <a:r>
              <a:rPr lang="en-US" dirty="0"/>
              <a:t>To write your own filters requires some knowledge of how RLV works, and is described in the manual notecard, but several pre-made filters such as “</a:t>
            </a:r>
            <a:r>
              <a:rPr lang="en-US" dirty="0" err="1"/>
              <a:t>block_im</a:t>
            </a:r>
            <a:r>
              <a:rPr lang="en-US" dirty="0"/>
              <a:t>”, “</a:t>
            </a:r>
            <a:r>
              <a:rPr lang="en-US" dirty="0" err="1"/>
              <a:t>block_blur</a:t>
            </a:r>
            <a:r>
              <a:rPr lang="en-US" dirty="0"/>
              <a:t>”, and “</a:t>
            </a:r>
            <a:r>
              <a:rPr lang="en-US" dirty="0" err="1"/>
              <a:t>block_overlay</a:t>
            </a:r>
            <a:r>
              <a:rPr lang="en-US" dirty="0"/>
              <a:t>” are available to add as </a:t>
            </a:r>
            <a:r>
              <a:rPr lang="en-US" dirty="0" err="1"/>
              <a:t>relayfilter</a:t>
            </a:r>
            <a:r>
              <a:rPr lang="en-US" dirty="0"/>
              <a:t> lines.</a:t>
            </a:r>
            <a:endParaRPr lang="LID4096" dirty="0"/>
          </a:p>
        </p:txBody>
      </p:sp>
    </p:spTree>
    <p:extLst>
      <p:ext uri="{BB962C8B-B14F-4D97-AF65-F5344CB8AC3E}">
        <p14:creationId xmlns:p14="http://schemas.microsoft.com/office/powerpoint/2010/main" val="118443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5E5A-0035-4963-975E-5C93AFA68E20}"/>
              </a:ext>
            </a:extLst>
          </p:cNvPr>
          <p:cNvSpPr>
            <a:spLocks noGrp="1"/>
          </p:cNvSpPr>
          <p:nvPr>
            <p:ph type="title"/>
          </p:nvPr>
        </p:nvSpPr>
        <p:spPr/>
        <p:txBody>
          <a:bodyPr/>
          <a:lstStyle/>
          <a:p>
            <a:r>
              <a:rPr lang="en-US" dirty="0"/>
              <a:t>Putting it in the HUD</a:t>
            </a:r>
            <a:endParaRPr lang="LID4096" dirty="0"/>
          </a:p>
        </p:txBody>
      </p:sp>
      <p:sp>
        <p:nvSpPr>
          <p:cNvPr id="3" name="Content Placeholder 2">
            <a:extLst>
              <a:ext uri="{FF2B5EF4-FFF2-40B4-BE49-F238E27FC236}">
                <a16:creationId xmlns:a16="http://schemas.microsoft.com/office/drawing/2014/main" id="{32268E97-703E-4E22-810A-358C116E2D99}"/>
              </a:ext>
            </a:extLst>
          </p:cNvPr>
          <p:cNvSpPr>
            <a:spLocks noGrp="1"/>
          </p:cNvSpPr>
          <p:nvPr>
            <p:ph idx="1"/>
          </p:nvPr>
        </p:nvSpPr>
        <p:spPr/>
        <p:txBody>
          <a:bodyPr>
            <a:normAutofit fontScale="85000" lnSpcReduction="20000"/>
          </a:bodyPr>
          <a:lstStyle/>
          <a:p>
            <a:r>
              <a:rPr lang="en-US" dirty="0"/>
              <a:t>After you’re done, save your notecard. Do not rename it since the name is important.</a:t>
            </a:r>
          </a:p>
          <a:p>
            <a:r>
              <a:rPr lang="en-US" dirty="0"/>
              <a:t>Now simply click and drag it onto your HUD and it will be automatically loaded. You do not need to take off the HUD for this.</a:t>
            </a:r>
          </a:p>
          <a:p>
            <a:r>
              <a:rPr lang="en-US" dirty="0"/>
              <a:t>The HUD will have flipped open, and it’s now ready to go. We’ll go over how to actually use the HUD in the next chapter.</a:t>
            </a:r>
          </a:p>
          <a:p>
            <a:r>
              <a:rPr lang="en-US" dirty="0"/>
              <a:t>If you want to change the configuration, simply modify your notecard and drag it onto the HUD again, making sure the RLV relay is off and you do not have anyone objectified, eaten, or possessed at that time.</a:t>
            </a:r>
          </a:p>
          <a:p>
            <a:r>
              <a:rPr lang="en-US" dirty="0"/>
              <a:t>Save this notecard somewhere. You don’t have to fill it out again if you update IT. Just drop the one you made now onto the new HUD. If something gets added to the notecard, it will be mentioned in </a:t>
            </a:r>
            <a:r>
              <a:rPr lang="en-US"/>
              <a:t>the release notes.</a:t>
            </a:r>
            <a:endParaRPr lang="LID4096" dirty="0"/>
          </a:p>
        </p:txBody>
      </p:sp>
    </p:spTree>
    <p:extLst>
      <p:ext uri="{BB962C8B-B14F-4D97-AF65-F5344CB8AC3E}">
        <p14:creationId xmlns:p14="http://schemas.microsoft.com/office/powerpoint/2010/main" val="4136357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First Steps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a:bodyPr>
          <a:lstStyle/>
          <a:p>
            <a:r>
              <a:rPr lang="en-US" sz="2400" dirty="0"/>
              <a:t>After unpacking your purchase, wear the included slave device once yourself.</a:t>
            </a:r>
          </a:p>
          <a:p>
            <a:r>
              <a:rPr lang="en-US" sz="2400" dirty="0"/>
              <a:t>Put on the Intrusive Thoughts Master HUD.</a:t>
            </a:r>
          </a:p>
          <a:p>
            <a:r>
              <a:rPr lang="en-US" sz="2400" dirty="0"/>
              <a:t>Open the included Intrusive Thoughts Configuration notecard.</a:t>
            </a:r>
          </a:p>
          <a:p>
            <a:r>
              <a:rPr lang="en-US" sz="2400" dirty="0"/>
              <a:t>Let’s go through this notecard section by section.</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DDBF69B-5E92-4FA3-9A15-E3828FCAB392}"/>
              </a:ext>
            </a:extLst>
          </p:cNvPr>
          <p:cNvSpPr>
            <a:spLocks noGrp="1"/>
          </p:cNvSpPr>
          <p:nvPr>
            <p:ph type="title"/>
          </p:nvPr>
        </p:nvSpPr>
        <p:spPr/>
        <p:txBody>
          <a:bodyPr/>
          <a:lstStyle/>
          <a:p>
            <a:r>
              <a:rPr lang="en-US" dirty="0"/>
              <a:t>Name and Identity Settings</a:t>
            </a:r>
            <a:endParaRPr lang="LID4096" dirty="0"/>
          </a:p>
        </p:txBody>
      </p:sp>
      <p:sp>
        <p:nvSpPr>
          <p:cNvPr id="15" name="Content Placeholder 14">
            <a:extLst>
              <a:ext uri="{FF2B5EF4-FFF2-40B4-BE49-F238E27FC236}">
                <a16:creationId xmlns:a16="http://schemas.microsoft.com/office/drawing/2014/main" id="{08D53B68-09C3-4D9A-B5F9-9EA89FB57998}"/>
              </a:ext>
            </a:extLst>
          </p:cNvPr>
          <p:cNvSpPr>
            <a:spLocks noGrp="1"/>
          </p:cNvSpPr>
          <p:nvPr>
            <p:ph idx="1"/>
          </p:nvPr>
        </p:nvSpPr>
        <p:spPr/>
        <p:txBody>
          <a:bodyPr>
            <a:normAutofit fontScale="92500" lnSpcReduction="10000"/>
          </a:bodyPr>
          <a:lstStyle/>
          <a:p>
            <a:r>
              <a:rPr lang="en-US" dirty="0"/>
              <a:t>Settings in this first section affect the way the HUD will refer to you, your captured objects, and your prey.</a:t>
            </a:r>
          </a:p>
          <a:p>
            <a:r>
              <a:rPr lang="en-US" cap="small" dirty="0" err="1"/>
              <a:t>Objectprefix</a:t>
            </a:r>
            <a:r>
              <a:rPr lang="en-US" cap="small" dirty="0"/>
              <a:t> </a:t>
            </a:r>
            <a:r>
              <a:rPr lang="en-US" dirty="0"/>
              <a:t>should be set to the possessive form of your name. For example “Hana’s” or “Alice’s”. Any time you objectify or eat someone, this will automatically be appended to the front of the name you define for them.</a:t>
            </a:r>
          </a:p>
          <a:p>
            <a:r>
              <a:rPr lang="en-US" cap="small" dirty="0"/>
              <a:t>Name </a:t>
            </a:r>
            <a:r>
              <a:rPr lang="en-US" dirty="0"/>
              <a:t>should be set to, well, your name. Later on, when setting up your “spoofs”, this is what will be used to refer to you.</a:t>
            </a:r>
          </a:p>
          <a:p>
            <a:r>
              <a:rPr lang="en-US" cap="small" dirty="0"/>
              <a:t>Food </a:t>
            </a:r>
            <a:r>
              <a:rPr lang="en-US" dirty="0"/>
              <a:t>should be set to what term you wish to refer to your food with.</a:t>
            </a:r>
          </a:p>
          <a:p>
            <a:r>
              <a:rPr lang="en-US" dirty="0"/>
              <a:t>If all you want to do is to get started capturing and eating people, skip to the final page.</a:t>
            </a:r>
            <a:endParaRPr lang="LID4096" dirty="0"/>
          </a:p>
        </p:txBody>
      </p:sp>
    </p:spTree>
    <p:extLst>
      <p:ext uri="{BB962C8B-B14F-4D97-AF65-F5344CB8AC3E}">
        <p14:creationId xmlns:p14="http://schemas.microsoft.com/office/powerpoint/2010/main" val="14579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10AB-DC5B-412C-BCF1-54DEA85A3AEC}"/>
              </a:ext>
            </a:extLst>
          </p:cNvPr>
          <p:cNvSpPr>
            <a:spLocks noGrp="1"/>
          </p:cNvSpPr>
          <p:nvPr>
            <p:ph type="title"/>
          </p:nvPr>
        </p:nvSpPr>
        <p:spPr/>
        <p:txBody>
          <a:bodyPr/>
          <a:lstStyle/>
          <a:p>
            <a:r>
              <a:rPr lang="en-US" dirty="0"/>
              <a:t>Objectification Settings</a:t>
            </a:r>
            <a:endParaRPr lang="LID4096" dirty="0"/>
          </a:p>
        </p:txBody>
      </p:sp>
      <p:sp>
        <p:nvSpPr>
          <p:cNvPr id="3" name="Content Placeholder 2">
            <a:extLst>
              <a:ext uri="{FF2B5EF4-FFF2-40B4-BE49-F238E27FC236}">
                <a16:creationId xmlns:a16="http://schemas.microsoft.com/office/drawing/2014/main" id="{81EFC11F-2796-4DC6-A42F-91B5137BA140}"/>
              </a:ext>
            </a:extLst>
          </p:cNvPr>
          <p:cNvSpPr>
            <a:spLocks noGrp="1"/>
          </p:cNvSpPr>
          <p:nvPr>
            <p:ph idx="1"/>
          </p:nvPr>
        </p:nvSpPr>
        <p:spPr/>
        <p:txBody>
          <a:bodyPr/>
          <a:lstStyle/>
          <a:p>
            <a:r>
              <a:rPr lang="en-US" dirty="0"/>
              <a:t>There is only one setting in this section: </a:t>
            </a:r>
            <a:r>
              <a:rPr lang="en-US" cap="small" dirty="0"/>
              <a:t>Ball.</a:t>
            </a:r>
          </a:p>
          <a:p>
            <a:r>
              <a:rPr lang="en-US" dirty="0"/>
              <a:t>This setting controls whether someone is hidden from view by pushing them under the ground (which leaves their nametag visible), or by making them completely disappear.</a:t>
            </a:r>
          </a:p>
          <a:p>
            <a:r>
              <a:rPr lang="en-US" dirty="0"/>
              <a:t>In most cases, the default setting is just fine, you can always change this even after objectifying someone. But should you wish for your victims to be hidden completely by default, change this to “</a:t>
            </a:r>
            <a:r>
              <a:rPr lang="en-US" cap="small" dirty="0"/>
              <a:t>ball = 2</a:t>
            </a:r>
            <a:r>
              <a:rPr lang="en-US" dirty="0"/>
              <a:t>”</a:t>
            </a:r>
            <a:endParaRPr lang="LID4096" dirty="0"/>
          </a:p>
        </p:txBody>
      </p:sp>
    </p:spTree>
    <p:extLst>
      <p:ext uri="{BB962C8B-B14F-4D97-AF65-F5344CB8AC3E}">
        <p14:creationId xmlns:p14="http://schemas.microsoft.com/office/powerpoint/2010/main" val="389307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C643-18DF-4EE9-A6AB-EA1D1B4B9178}"/>
              </a:ext>
            </a:extLst>
          </p:cNvPr>
          <p:cNvSpPr>
            <a:spLocks noGrp="1"/>
          </p:cNvSpPr>
          <p:nvPr>
            <p:ph type="title"/>
          </p:nvPr>
        </p:nvSpPr>
        <p:spPr/>
        <p:txBody>
          <a:bodyPr/>
          <a:lstStyle/>
          <a:p>
            <a:r>
              <a:rPr lang="en-US" dirty="0"/>
              <a:t>Spoof Settings: What is a Spoof?</a:t>
            </a:r>
            <a:endParaRPr lang="LID4096" dirty="0"/>
          </a:p>
        </p:txBody>
      </p:sp>
      <p:sp>
        <p:nvSpPr>
          <p:cNvPr id="3" name="Content Placeholder 2">
            <a:extLst>
              <a:ext uri="{FF2B5EF4-FFF2-40B4-BE49-F238E27FC236}">
                <a16:creationId xmlns:a16="http://schemas.microsoft.com/office/drawing/2014/main" id="{88973363-093E-42B5-9582-B39B321EBEEA}"/>
              </a:ext>
            </a:extLst>
          </p:cNvPr>
          <p:cNvSpPr>
            <a:spLocks noGrp="1"/>
          </p:cNvSpPr>
          <p:nvPr>
            <p:ph idx="1"/>
          </p:nvPr>
        </p:nvSpPr>
        <p:spPr/>
        <p:txBody>
          <a:bodyPr>
            <a:normAutofit fontScale="70000" lnSpcReduction="20000"/>
          </a:bodyPr>
          <a:lstStyle/>
          <a:p>
            <a:r>
              <a:rPr lang="en-US" dirty="0"/>
              <a:t>Spoofs are the lines the HUD will say when you objectify, eat, or possess someone.</a:t>
            </a:r>
          </a:p>
          <a:p>
            <a:r>
              <a:rPr lang="en-US" dirty="0"/>
              <a:t>You don’t have to change any of these, since they come with basic default settings.</a:t>
            </a:r>
          </a:p>
          <a:p>
            <a:r>
              <a:rPr lang="en-US" dirty="0"/>
              <a:t>When creating a spoof, there are a few “magical” words that will be automatically replaced. They are:</a:t>
            </a:r>
          </a:p>
          <a:p>
            <a:pPr lvl="1"/>
            <a:r>
              <a:rPr lang="en-US" dirty="0"/>
              <a:t>%ME% — This will be replaced with your name.</a:t>
            </a:r>
          </a:p>
          <a:p>
            <a:pPr lvl="1"/>
            <a:r>
              <a:rPr lang="en-US" dirty="0"/>
              <a:t>%VIC% — This will be replaced with your victim’s name.</a:t>
            </a:r>
          </a:p>
          <a:p>
            <a:pPr lvl="1"/>
            <a:r>
              <a:rPr lang="en-US" dirty="0"/>
              <a:t>%OBJ% — This will be replaced with what your victim is becoming.</a:t>
            </a:r>
          </a:p>
          <a:p>
            <a:pPr lvl="1"/>
            <a:r>
              <a:rPr lang="en-US" dirty="0"/>
              <a:t>%TAR% — This, only used for put on and put down, will be replaced with the name of the furniture you are taking someone from or storing someone in.</a:t>
            </a:r>
          </a:p>
          <a:p>
            <a:r>
              <a:rPr lang="en-US" dirty="0"/>
              <a:t>Because notecard lines are limited to 255 characters, you can split long lines. If you end a notecard line with the character ‘\’, the next line will be read as if it were part of the same line. You can chain multiple lines together to form a longer line like this.</a:t>
            </a:r>
          </a:p>
          <a:p>
            <a:r>
              <a:rPr lang="en-US" dirty="0"/>
              <a:t>You can leave any spoof empty, and the HUD will simply not say anything when you take the accompanying action.</a:t>
            </a:r>
            <a:endParaRPr lang="LID4096" dirty="0"/>
          </a:p>
        </p:txBody>
      </p:sp>
    </p:spTree>
    <p:extLst>
      <p:ext uri="{BB962C8B-B14F-4D97-AF65-F5344CB8AC3E}">
        <p14:creationId xmlns:p14="http://schemas.microsoft.com/office/powerpoint/2010/main" val="3418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790A-476A-4E87-AFBA-F994F7969A63}"/>
              </a:ext>
            </a:extLst>
          </p:cNvPr>
          <p:cNvSpPr>
            <a:spLocks noGrp="1"/>
          </p:cNvSpPr>
          <p:nvPr>
            <p:ph type="title"/>
          </p:nvPr>
        </p:nvSpPr>
        <p:spPr/>
        <p:txBody>
          <a:bodyPr/>
          <a:lstStyle/>
          <a:p>
            <a:r>
              <a:rPr lang="en-US" dirty="0"/>
              <a:t>Spoof Settings: Objectification</a:t>
            </a:r>
            <a:endParaRPr lang="LID4096" dirty="0"/>
          </a:p>
        </p:txBody>
      </p:sp>
      <p:sp>
        <p:nvSpPr>
          <p:cNvPr id="3" name="Content Placeholder 2">
            <a:extLst>
              <a:ext uri="{FF2B5EF4-FFF2-40B4-BE49-F238E27FC236}">
                <a16:creationId xmlns:a16="http://schemas.microsoft.com/office/drawing/2014/main" id="{CDB49EA8-094F-4686-9F1F-2460E84967D4}"/>
              </a:ext>
            </a:extLst>
          </p:cNvPr>
          <p:cNvSpPr>
            <a:spLocks noGrp="1"/>
          </p:cNvSpPr>
          <p:nvPr>
            <p:ph idx="1"/>
          </p:nvPr>
        </p:nvSpPr>
        <p:spPr/>
        <p:txBody>
          <a:bodyPr>
            <a:normAutofit lnSpcReduction="10000"/>
          </a:bodyPr>
          <a:lstStyle/>
          <a:p>
            <a:r>
              <a:rPr lang="en-US" dirty="0"/>
              <a:t>Objectification has four spoofs: </a:t>
            </a:r>
            <a:r>
              <a:rPr lang="en-US" cap="small" dirty="0"/>
              <a:t>Capture</a:t>
            </a:r>
            <a:r>
              <a:rPr lang="en-US" dirty="0"/>
              <a:t>, </a:t>
            </a:r>
            <a:r>
              <a:rPr lang="en-US" cap="small" dirty="0"/>
              <a:t>release</a:t>
            </a:r>
            <a:r>
              <a:rPr lang="en-US" dirty="0"/>
              <a:t>, </a:t>
            </a:r>
            <a:r>
              <a:rPr lang="en-US" cap="small" dirty="0" err="1"/>
              <a:t>puton</a:t>
            </a:r>
            <a:r>
              <a:rPr lang="en-US" dirty="0"/>
              <a:t> and </a:t>
            </a:r>
            <a:r>
              <a:rPr lang="en-US" cap="small" dirty="0"/>
              <a:t>putdown</a:t>
            </a:r>
            <a:r>
              <a:rPr lang="en-US" dirty="0"/>
              <a:t>.</a:t>
            </a:r>
          </a:p>
          <a:p>
            <a:r>
              <a:rPr lang="en-US" dirty="0"/>
              <a:t>The </a:t>
            </a:r>
            <a:r>
              <a:rPr lang="en-US" cap="small" dirty="0"/>
              <a:t>capture</a:t>
            </a:r>
            <a:r>
              <a:rPr lang="en-US" dirty="0"/>
              <a:t> spoof is said whenever you objectify someone.</a:t>
            </a:r>
          </a:p>
          <a:p>
            <a:r>
              <a:rPr lang="en-US" dirty="0"/>
              <a:t>The </a:t>
            </a:r>
            <a:r>
              <a:rPr lang="en-US" cap="small" dirty="0"/>
              <a:t>release</a:t>
            </a:r>
            <a:r>
              <a:rPr lang="en-US" dirty="0"/>
              <a:t> spoof is said whenever you release someone from objectification.</a:t>
            </a:r>
          </a:p>
          <a:p>
            <a:r>
              <a:rPr lang="en-US" dirty="0"/>
              <a:t>The </a:t>
            </a:r>
            <a:r>
              <a:rPr lang="en-US" cap="small" dirty="0" err="1"/>
              <a:t>puton</a:t>
            </a:r>
            <a:r>
              <a:rPr lang="en-US" dirty="0"/>
              <a:t> spoof is said whenever you pick someone up from a piece of furniture.</a:t>
            </a:r>
          </a:p>
          <a:p>
            <a:r>
              <a:rPr lang="en-US" dirty="0"/>
              <a:t>The </a:t>
            </a:r>
            <a:r>
              <a:rPr lang="en-US" cap="small" dirty="0">
                <a:effectLst>
                  <a:outerShdw blurRad="38100" dist="38100" dir="2700000" algn="tl">
                    <a:srgbClr val="000000">
                      <a:alpha val="43137"/>
                    </a:srgbClr>
                  </a:outerShdw>
                </a:effectLst>
              </a:rPr>
              <a:t>putdown</a:t>
            </a:r>
            <a:r>
              <a:rPr lang="en-US" dirty="0"/>
              <a:t> spoof is said whenever you put someone down as a piece of furniture.</a:t>
            </a:r>
          </a:p>
          <a:p>
            <a:r>
              <a:rPr lang="en-US" dirty="0"/>
              <a:t>It is possible to have special </a:t>
            </a:r>
            <a:r>
              <a:rPr lang="en-US" cap="small" dirty="0"/>
              <a:t>capture</a:t>
            </a:r>
            <a:r>
              <a:rPr lang="en-US" dirty="0"/>
              <a:t> and </a:t>
            </a:r>
            <a:r>
              <a:rPr lang="en-US" cap="small" dirty="0"/>
              <a:t>release</a:t>
            </a:r>
            <a:r>
              <a:rPr lang="en-US" dirty="0"/>
              <a:t> spoofs for </a:t>
            </a:r>
            <a:r>
              <a:rPr lang="en-US" i="1" dirty="0"/>
              <a:t>specific</a:t>
            </a:r>
            <a:r>
              <a:rPr lang="en-US" dirty="0"/>
              <a:t> objects. For example, if you want to have a special capture spoof that is only used when you turn someone into boots, add a spoof for it like this: </a:t>
            </a:r>
            <a:r>
              <a:rPr lang="en-US" cap="small" dirty="0" err="1"/>
              <a:t>capture:boots</a:t>
            </a:r>
            <a:r>
              <a:rPr lang="en-US" cap="small" dirty="0"/>
              <a:t> = …</a:t>
            </a:r>
            <a:endParaRPr lang="LID4096" cap="small" dirty="0"/>
          </a:p>
        </p:txBody>
      </p:sp>
    </p:spTree>
    <p:extLst>
      <p:ext uri="{BB962C8B-B14F-4D97-AF65-F5344CB8AC3E}">
        <p14:creationId xmlns:p14="http://schemas.microsoft.com/office/powerpoint/2010/main" val="210609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92F6-30A4-4E90-994E-63A4C9126436}"/>
              </a:ext>
            </a:extLst>
          </p:cNvPr>
          <p:cNvSpPr>
            <a:spLocks noGrp="1"/>
          </p:cNvSpPr>
          <p:nvPr>
            <p:ph type="title"/>
          </p:nvPr>
        </p:nvSpPr>
        <p:spPr/>
        <p:txBody>
          <a:bodyPr/>
          <a:lstStyle/>
          <a:p>
            <a:r>
              <a:rPr lang="en-US" dirty="0"/>
              <a:t>Spoof Settings: </a:t>
            </a:r>
            <a:r>
              <a:rPr lang="en-US" dirty="0" err="1"/>
              <a:t>Vore</a:t>
            </a:r>
            <a:r>
              <a:rPr lang="en-US" dirty="0"/>
              <a:t> and Possession</a:t>
            </a:r>
            <a:endParaRPr lang="LID4096" dirty="0"/>
          </a:p>
        </p:txBody>
      </p:sp>
      <p:sp>
        <p:nvSpPr>
          <p:cNvPr id="3" name="Content Placeholder 2">
            <a:extLst>
              <a:ext uri="{FF2B5EF4-FFF2-40B4-BE49-F238E27FC236}">
                <a16:creationId xmlns:a16="http://schemas.microsoft.com/office/drawing/2014/main" id="{F9726830-5CE2-4019-A385-963B3685D62A}"/>
              </a:ext>
            </a:extLst>
          </p:cNvPr>
          <p:cNvSpPr>
            <a:spLocks noGrp="1"/>
          </p:cNvSpPr>
          <p:nvPr>
            <p:ph idx="1"/>
          </p:nvPr>
        </p:nvSpPr>
        <p:spPr/>
        <p:txBody>
          <a:bodyPr>
            <a:normAutofit/>
          </a:bodyPr>
          <a:lstStyle/>
          <a:p>
            <a:r>
              <a:rPr lang="en-US" dirty="0" err="1"/>
              <a:t>Vore</a:t>
            </a:r>
            <a:r>
              <a:rPr lang="en-US" dirty="0"/>
              <a:t> and Possession have two spoofs each: One for capture and one for release.</a:t>
            </a:r>
          </a:p>
          <a:p>
            <a:r>
              <a:rPr lang="en-US" dirty="0"/>
              <a:t>The </a:t>
            </a:r>
            <a:r>
              <a:rPr lang="en-US" cap="small" dirty="0" err="1"/>
              <a:t>vore</a:t>
            </a:r>
            <a:r>
              <a:rPr lang="en-US" dirty="0"/>
              <a:t> spoof is said whenever you eat someone.</a:t>
            </a:r>
          </a:p>
          <a:p>
            <a:r>
              <a:rPr lang="en-US" dirty="0"/>
              <a:t>The </a:t>
            </a:r>
            <a:r>
              <a:rPr lang="en-US" cap="small" dirty="0" err="1"/>
              <a:t>unvore</a:t>
            </a:r>
            <a:r>
              <a:rPr lang="en-US" dirty="0"/>
              <a:t> spoof is said whenever you release someone from being eaten.</a:t>
            </a:r>
          </a:p>
          <a:p>
            <a:r>
              <a:rPr lang="en-US" dirty="0"/>
              <a:t>The </a:t>
            </a:r>
            <a:r>
              <a:rPr lang="en-US" cap="small" dirty="0"/>
              <a:t>possess</a:t>
            </a:r>
            <a:r>
              <a:rPr lang="en-US" dirty="0"/>
              <a:t> spoof is said when you possess someone.</a:t>
            </a:r>
          </a:p>
          <a:p>
            <a:r>
              <a:rPr lang="en-US" dirty="0"/>
              <a:t>And the </a:t>
            </a:r>
            <a:r>
              <a:rPr lang="en-US" cap="small" dirty="0" err="1"/>
              <a:t>unpossess</a:t>
            </a:r>
            <a:r>
              <a:rPr lang="en-US" dirty="0"/>
              <a:t> spoof is said when you release someone from your control.</a:t>
            </a:r>
          </a:p>
        </p:txBody>
      </p:sp>
    </p:spTree>
    <p:extLst>
      <p:ext uri="{BB962C8B-B14F-4D97-AF65-F5344CB8AC3E}">
        <p14:creationId xmlns:p14="http://schemas.microsoft.com/office/powerpoint/2010/main" val="265502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C67B-B964-47F4-B329-749CC9999F87}"/>
              </a:ext>
            </a:extLst>
          </p:cNvPr>
          <p:cNvSpPr>
            <a:spLocks noGrp="1"/>
          </p:cNvSpPr>
          <p:nvPr>
            <p:ph type="title"/>
          </p:nvPr>
        </p:nvSpPr>
        <p:spPr/>
        <p:txBody>
          <a:bodyPr/>
          <a:lstStyle/>
          <a:p>
            <a:r>
              <a:rPr lang="en-US" dirty="0"/>
              <a:t>Teleportation Settings</a:t>
            </a:r>
            <a:endParaRPr lang="LID4096" dirty="0"/>
          </a:p>
        </p:txBody>
      </p:sp>
      <p:sp>
        <p:nvSpPr>
          <p:cNvPr id="3" name="Content Placeholder 2">
            <a:extLst>
              <a:ext uri="{FF2B5EF4-FFF2-40B4-BE49-F238E27FC236}">
                <a16:creationId xmlns:a16="http://schemas.microsoft.com/office/drawing/2014/main" id="{C9651C58-9C3B-427C-AC4C-968ED1750CAA}"/>
              </a:ext>
            </a:extLst>
          </p:cNvPr>
          <p:cNvSpPr>
            <a:spLocks noGrp="1"/>
          </p:cNvSpPr>
          <p:nvPr>
            <p:ph idx="1"/>
          </p:nvPr>
        </p:nvSpPr>
        <p:spPr/>
        <p:txBody>
          <a:bodyPr>
            <a:normAutofit fontScale="92500"/>
          </a:bodyPr>
          <a:lstStyle/>
          <a:p>
            <a:r>
              <a:rPr lang="en-US" dirty="0"/>
              <a:t>The teleportation section allows you to add easy named teleports to your Master HUD.</a:t>
            </a:r>
          </a:p>
          <a:p>
            <a:r>
              <a:rPr lang="en-US" dirty="0"/>
              <a:t>You can add as many destinations as you want (the script can fit about fifty).</a:t>
            </a:r>
          </a:p>
          <a:p>
            <a:r>
              <a:rPr lang="en-US" dirty="0"/>
              <a:t>You do not </a:t>
            </a:r>
            <a:r>
              <a:rPr lang="en-US" i="1" dirty="0"/>
              <a:t>have</a:t>
            </a:r>
            <a:r>
              <a:rPr lang="en-US" dirty="0"/>
              <a:t> to define a teleportation in the notecard to use it. You can also drop a landmark onto the HUD, or just teleport to an SLURL.</a:t>
            </a:r>
          </a:p>
          <a:p>
            <a:r>
              <a:rPr lang="en-US" dirty="0"/>
              <a:t>Teleportation destinations are defined one per line in the following format:</a:t>
            </a:r>
          </a:p>
          <a:p>
            <a:pPr lvl="1"/>
            <a:r>
              <a:rPr lang="en-US" cap="small" dirty="0" err="1"/>
              <a:t>tp</a:t>
            </a:r>
            <a:r>
              <a:rPr lang="en-US" cap="small" dirty="0"/>
              <a:t> = </a:t>
            </a:r>
            <a:r>
              <a:rPr lang="en-US" cap="small" dirty="0" err="1"/>
              <a:t>shortname,region,x,y,z</a:t>
            </a:r>
            <a:endParaRPr lang="en-US" cap="small" dirty="0"/>
          </a:p>
          <a:p>
            <a:r>
              <a:rPr lang="en-US" dirty="0"/>
              <a:t>So, the example given in the notecard, which goes to the NRI store, creates a teleport named </a:t>
            </a:r>
            <a:r>
              <a:rPr lang="en-US" dirty="0" err="1"/>
              <a:t>nri</a:t>
            </a:r>
            <a:r>
              <a:rPr lang="en-US" dirty="0"/>
              <a:t>, in the region </a:t>
            </a:r>
            <a:r>
              <a:rPr lang="en-US" dirty="0" err="1"/>
              <a:t>Bedos</a:t>
            </a:r>
            <a:r>
              <a:rPr lang="en-US" dirty="0"/>
              <a:t>, at </a:t>
            </a:r>
            <a:r>
              <a:rPr lang="en-US" dirty="0" err="1"/>
              <a:t>xyz</a:t>
            </a:r>
            <a:r>
              <a:rPr lang="en-US" dirty="0"/>
              <a:t> coordinates 97, 99, 901.</a:t>
            </a:r>
            <a:endParaRPr lang="LID4096" dirty="0"/>
          </a:p>
        </p:txBody>
      </p:sp>
    </p:spTree>
    <p:extLst>
      <p:ext uri="{BB962C8B-B14F-4D97-AF65-F5344CB8AC3E}">
        <p14:creationId xmlns:p14="http://schemas.microsoft.com/office/powerpoint/2010/main" val="3961720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D56B-1C67-43A8-AF01-3A8972EFE8B1}"/>
              </a:ext>
            </a:extLst>
          </p:cNvPr>
          <p:cNvSpPr>
            <a:spLocks noGrp="1"/>
          </p:cNvSpPr>
          <p:nvPr>
            <p:ph type="title"/>
          </p:nvPr>
        </p:nvSpPr>
        <p:spPr/>
        <p:txBody>
          <a:bodyPr/>
          <a:lstStyle/>
          <a:p>
            <a:r>
              <a:rPr lang="en-US" dirty="0"/>
              <a:t>Master RLV Relay Settings</a:t>
            </a:r>
            <a:endParaRPr lang="LID4096" dirty="0"/>
          </a:p>
        </p:txBody>
      </p:sp>
      <p:sp>
        <p:nvSpPr>
          <p:cNvPr id="3" name="Content Placeholder 2">
            <a:extLst>
              <a:ext uri="{FF2B5EF4-FFF2-40B4-BE49-F238E27FC236}">
                <a16:creationId xmlns:a16="http://schemas.microsoft.com/office/drawing/2014/main" id="{AB360EB1-1150-4AE4-822A-526ED891CCE8}"/>
              </a:ext>
            </a:extLst>
          </p:cNvPr>
          <p:cNvSpPr>
            <a:spLocks noGrp="1"/>
          </p:cNvSpPr>
          <p:nvPr>
            <p:ph idx="1"/>
          </p:nvPr>
        </p:nvSpPr>
        <p:spPr/>
        <p:txBody>
          <a:bodyPr>
            <a:normAutofit fontScale="92500" lnSpcReduction="20000"/>
          </a:bodyPr>
          <a:lstStyle/>
          <a:p>
            <a:r>
              <a:rPr lang="en-US" dirty="0"/>
              <a:t>The Master HUD contains an RLV relay which is unlike any other on the market. It gives you full control over which exact restrictions can be applied to you, and it allows you to individually override restrictions, as well as take control away from the RLV device at any time.</a:t>
            </a:r>
          </a:p>
          <a:p>
            <a:r>
              <a:rPr lang="en-US" dirty="0"/>
              <a:t>The first setting, </a:t>
            </a:r>
            <a:r>
              <a:rPr lang="en-US" cap="small" dirty="0" err="1"/>
              <a:t>relaymode</a:t>
            </a:r>
            <a:r>
              <a:rPr lang="en-US" dirty="0"/>
              <a:t>, can be set to ask, group, or auto. In ask mode you will be asked before any device is granted access to your relay. In group mode, devices that share a group with yourself will be granted automatic access. And in auto mode, everyone will be granted automatic access.</a:t>
            </a:r>
          </a:p>
          <a:p>
            <a:r>
              <a:rPr lang="en-US" dirty="0"/>
              <a:t>In addition to this, you can add as many </a:t>
            </a:r>
            <a:r>
              <a:rPr lang="en-US" cap="small" dirty="0" err="1"/>
              <a:t>relayallowed</a:t>
            </a:r>
            <a:r>
              <a:rPr lang="en-US" dirty="0"/>
              <a:t> lines as you want. Each line adds 1 avatar </a:t>
            </a:r>
            <a:r>
              <a:rPr lang="en-US" dirty="0" err="1"/>
              <a:t>uuid</a:t>
            </a:r>
            <a:r>
              <a:rPr lang="en-US" dirty="0"/>
              <a:t> that will be automatically allowed access to your RLV relay. If you uncomment the example given, that person would be the creator of the IT system.</a:t>
            </a:r>
            <a:endParaRPr lang="LID4096" dirty="0"/>
          </a:p>
        </p:txBody>
      </p:sp>
    </p:spTree>
    <p:extLst>
      <p:ext uri="{BB962C8B-B14F-4D97-AF65-F5344CB8AC3E}">
        <p14:creationId xmlns:p14="http://schemas.microsoft.com/office/powerpoint/2010/main" val="494636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Quadratic collection</Template>
  <TotalTime>91</TotalTime>
  <Words>1272</Words>
  <Application>Microsoft Office PowerPoint</Application>
  <PresentationFormat>Widescreen</PresentationFormat>
  <Paragraphs>62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Goudy Old Style</vt:lpstr>
      <vt:lpstr>Wingdings 2</vt:lpstr>
      <vt:lpstr>SlateVTI</vt:lpstr>
      <vt:lpstr>Intrusive Thoughts</vt:lpstr>
      <vt:lpstr>First Steps</vt:lpstr>
      <vt:lpstr>Name and Identity Settings</vt:lpstr>
      <vt:lpstr>Objectification Settings</vt:lpstr>
      <vt:lpstr>Spoof Settings: What is a Spoof?</vt:lpstr>
      <vt:lpstr>Spoof Settings: Objectification</vt:lpstr>
      <vt:lpstr>Spoof Settings: Vore and Possession</vt:lpstr>
      <vt:lpstr>Teleportation Settings</vt:lpstr>
      <vt:lpstr>Master RLV Relay Settings</vt:lpstr>
      <vt:lpstr>Master RLV Relay Filters</vt:lpstr>
      <vt:lpstr>Putting it in the HUD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Intrusive Thoughts</dc:title>
  <dc:creator>Randy Thiemann</dc:creator>
  <cp:lastModifiedBy>Randy Thiemann</cp:lastModifiedBy>
  <cp:revision>2</cp:revision>
  <dcterms:created xsi:type="dcterms:W3CDTF">2021-10-27T06:45:26Z</dcterms:created>
  <dcterms:modified xsi:type="dcterms:W3CDTF">2021-10-27T08:16:49Z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