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305" r:id="rId4"/>
    <p:sldId id="306" r:id="rId5"/>
    <p:sldId id="307" r:id="rId6"/>
    <p:sldId id="308" r:id="rId7"/>
    <p:sldId id="266" r:id="rId8"/>
    <p:sldId id="309" r:id="rId9"/>
    <p:sldId id="310" r:id="rId10"/>
    <p:sldId id="269" r:id="rId11"/>
    <p:sldId id="270" r:id="rId12"/>
    <p:sldId id="311" r:id="rId13"/>
    <p:sldId id="304" r:id="rId14"/>
    <p:sldId id="268" r:id="rId15"/>
    <p:sldId id="296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Barlow SemiBold" panose="00000700000000000000" pitchFamily="2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aleway Thin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14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42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44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50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58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c620bbb0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c620bbb0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397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c620bbb0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c620bbb0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77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c620bbb0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c620bbb0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95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c620bbb0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c620bbb0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34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41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c620bbb0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c620bbb0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70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c620bbb0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c620bbb0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33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46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Java Applications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5" name="Picture 4" descr="java appl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214428"/>
            <a:ext cx="6660362" cy="32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8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285720" y="-130434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Barlow SemiBold"/>
                <a:ea typeface="Barlow SemiBold"/>
                <a:cs typeface="Barlow SemiBold"/>
                <a:sym typeface="Barlow SemiBold"/>
              </a:rPr>
              <a:t>Features of Java</a:t>
            </a:r>
            <a:endParaRPr sz="2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java-featu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640080"/>
            <a:ext cx="3810000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83B167-01D1-4128-BFAF-35592BD7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6" y="310908"/>
            <a:ext cx="8342641" cy="4565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4C42BE-AFC9-47C5-B42E-DB7D5382594A}"/>
              </a:ext>
            </a:extLst>
          </p:cNvPr>
          <p:cNvSpPr txBox="1"/>
          <p:nvPr/>
        </p:nvSpPr>
        <p:spPr>
          <a:xfrm>
            <a:off x="1238816" y="1282710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as Machine Independent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2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Title 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6E4A3-B43D-4FF1-9769-E316AA53D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90" y="96930"/>
            <a:ext cx="8424936" cy="4980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FFE0B-C64B-4F49-8E0B-6519684D13BD}"/>
              </a:ext>
            </a:extLst>
          </p:cNvPr>
          <p:cNvSpPr txBox="1"/>
          <p:nvPr/>
        </p:nvSpPr>
        <p:spPr>
          <a:xfrm>
            <a:off x="827584" y="339502"/>
            <a:ext cx="570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Virtual Machine – How It works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456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Title 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1" name="Picture 100" descr="10reas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6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Agenda</a:t>
            </a:r>
            <a:endParaRPr sz="3600"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214428"/>
            <a:ext cx="3045000" cy="28330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charset="0"/>
              <a:buChar char="•"/>
            </a:pPr>
            <a:r>
              <a:rPr lang="en-IN" dirty="0"/>
              <a:t>Internet Basics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charset="0"/>
              <a:buChar char="•"/>
            </a:pPr>
            <a:r>
              <a:rPr lang="en-IN" dirty="0"/>
              <a:t>Timeline of Internet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charset="0"/>
              <a:buChar char="•"/>
            </a:pPr>
            <a:r>
              <a:rPr lang="en-IN" dirty="0"/>
              <a:t>Java History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charset="0"/>
              <a:buChar char="•"/>
            </a:pPr>
            <a:r>
              <a:rPr lang="en-IN" dirty="0"/>
              <a:t>Java Features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charset="0"/>
              <a:buChar char="•"/>
            </a:pPr>
            <a:r>
              <a:rPr lang="en-IN" dirty="0"/>
              <a:t>Java Architecture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charset="0"/>
              <a:buChar char="•"/>
            </a:pPr>
            <a:endParaRPr lang="en-IN" dirty="0"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Text Placeholder 3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7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474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Begin with Internet</a:t>
            </a:r>
            <a:endParaRPr dirty="0"/>
          </a:p>
        </p:txBody>
      </p:sp>
      <p:sp>
        <p:nvSpPr>
          <p:cNvPr id="2245" name="Google Shape;2245;p37"/>
          <p:cNvSpPr txBox="1">
            <a:spLocks noGrp="1"/>
          </p:cNvSpPr>
          <p:nvPr>
            <p:ph type="subTitle" idx="1"/>
          </p:nvPr>
        </p:nvSpPr>
        <p:spPr>
          <a:xfrm>
            <a:off x="1085850" y="3287725"/>
            <a:ext cx="44748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/>
          </a:p>
        </p:txBody>
      </p:sp>
      <p:sp>
        <p:nvSpPr>
          <p:cNvPr id="2246" name="Google Shape;2246;p3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8A8C4-17E4-42CB-A176-9E74F156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523683"/>
            <a:ext cx="4076062" cy="27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37"/>
          <p:cNvSpPr txBox="1">
            <a:spLocks noGrp="1"/>
          </p:cNvSpPr>
          <p:nvPr>
            <p:ph type="subTitle" idx="1"/>
          </p:nvPr>
        </p:nvSpPr>
        <p:spPr>
          <a:xfrm>
            <a:off x="1105312" y="1275606"/>
            <a:ext cx="7643152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internet was started in the year 1960 as a way for government research to share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Initially, it was called as </a:t>
            </a:r>
            <a:r>
              <a:rPr lang="en-IN" dirty="0" err="1"/>
              <a:t>ARPANet</a:t>
            </a:r>
            <a:r>
              <a:rPr lang="en-IN" dirty="0"/>
              <a:t> (Advanced Research Projects Agency Network started by Defence Department in America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January 1</a:t>
            </a:r>
            <a:r>
              <a:rPr lang="en-IN" baseline="30000" dirty="0"/>
              <a:t>st</a:t>
            </a:r>
            <a:r>
              <a:rPr lang="en-IN" dirty="0"/>
              <a:t> 1983 is considered as official birth of internet as a new communication protocol was established named as TCP/IP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Different kinds of network talk to each other in different ways.</a:t>
            </a:r>
            <a:endParaRPr dirty="0"/>
          </a:p>
        </p:txBody>
      </p:sp>
      <p:sp>
        <p:nvSpPr>
          <p:cNvPr id="2246" name="Google Shape;2246;p3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34F56-9178-4B07-A092-E6C3A9A1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-28210"/>
            <a:ext cx="4676700" cy="11598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36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37"/>
          <p:cNvSpPr txBox="1">
            <a:spLocks noGrp="1"/>
          </p:cNvSpPr>
          <p:nvPr>
            <p:ph type="subTitle" idx="1"/>
          </p:nvPr>
        </p:nvSpPr>
        <p:spPr>
          <a:xfrm>
            <a:off x="1105312" y="1275606"/>
            <a:ext cx="7643152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6" name="Google Shape;2246;p3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34F56-9178-4B07-A092-E6C3A9A1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-524594"/>
            <a:ext cx="4676700" cy="11598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D7460-F570-4F58-99B3-678C896B4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87704"/>
            <a:ext cx="9000999" cy="43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6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37"/>
          <p:cNvSpPr txBox="1">
            <a:spLocks noGrp="1"/>
          </p:cNvSpPr>
          <p:nvPr>
            <p:ph type="subTitle" idx="1"/>
          </p:nvPr>
        </p:nvSpPr>
        <p:spPr>
          <a:xfrm>
            <a:off x="1105312" y="1275606"/>
            <a:ext cx="7643152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6" name="Google Shape;2246;p3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34F56-9178-4B07-A092-E6C3A9A1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-524594"/>
            <a:ext cx="4676700" cy="11598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B7331-7851-4437-84DE-768A2FA6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900"/>
            <a:ext cx="8892479" cy="42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7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5496" y="-20538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highlight>
                  <a:schemeClr val="accent1"/>
                </a:highlight>
              </a:rPr>
              <a:t>Lets Begin With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highlight>
                  <a:schemeClr val="accent2"/>
                </a:highlight>
              </a:rPr>
              <a:t>Java</a:t>
            </a:r>
            <a:endParaRPr sz="3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8078E-3250-4B95-B3AC-A549B34BF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08" y="771550"/>
            <a:ext cx="8261891" cy="43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3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34F56-9178-4B07-A092-E6C3A9A1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-524594"/>
            <a:ext cx="4676700" cy="1159800"/>
          </a:xfrm>
        </p:spPr>
        <p:txBody>
          <a:bodyPr/>
          <a:lstStyle/>
          <a:p>
            <a:r>
              <a:rPr lang="en-US" dirty="0"/>
              <a:t>Birth of Java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3543A-8B58-422C-B580-A16386F8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12697"/>
            <a:ext cx="1851297" cy="678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5E849-23C6-4F07-91A4-ABDC4B2B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67686"/>
            <a:ext cx="2771800" cy="2000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E3C44-B66C-4A52-9FD5-4C5F305D1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96" y="1364729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D2ABD-B970-47C5-9128-B3C748E10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0" y="3661789"/>
            <a:ext cx="4536504" cy="1363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2BCDA5-4F07-475C-A082-107DDBB41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983" y="247229"/>
            <a:ext cx="2560536" cy="22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9B107D-6699-417A-B30E-1BCE59C9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1315"/>
            <a:ext cx="9108504" cy="507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246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128</Words>
  <Application>Microsoft Office PowerPoint</Application>
  <PresentationFormat>On-screen Show (16:9)</PresentationFormat>
  <Paragraphs>39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Barlow Light</vt:lpstr>
      <vt:lpstr>Barlow</vt:lpstr>
      <vt:lpstr>Raleway Thin</vt:lpstr>
      <vt:lpstr>Barlow SemiBold</vt:lpstr>
      <vt:lpstr>Gaoler template</vt:lpstr>
      <vt:lpstr>Java</vt:lpstr>
      <vt:lpstr>Agenda</vt:lpstr>
      <vt:lpstr>Lets Begin with Internet</vt:lpstr>
      <vt:lpstr>Introduction</vt:lpstr>
      <vt:lpstr>Introduction</vt:lpstr>
      <vt:lpstr>Introduction</vt:lpstr>
      <vt:lpstr>Lets Begin With Java</vt:lpstr>
      <vt:lpstr>Birth of Java</vt:lpstr>
      <vt:lpstr>PowerPoint Presentation</vt:lpstr>
      <vt:lpstr>Java Applications</vt:lpstr>
      <vt:lpstr>Features of Java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ciit education</dc:creator>
  <cp:lastModifiedBy>HP</cp:lastModifiedBy>
  <cp:revision>41</cp:revision>
  <dcterms:modified xsi:type="dcterms:W3CDTF">2022-01-13T17:36:09Z</dcterms:modified>
</cp:coreProperties>
</file>