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48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8C5B8DC-85D0-4120-B1A2-194D87C45730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196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45098F7-ACD5-4763-BFEC-14849610C0C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2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82F258-60D0-47B8-997B-3EEE3FF3708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E44079-574F-4B74-BFF3-C0A64482941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0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4907AB-6259-4DA6-B0A4-9D30CEE2F58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7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31F668-539F-487B-A07E-5BD952EA182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2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385B8-837F-4649-8DEA-A410F0439A6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0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BE857-0E4C-4117-AB8C-2BFC38EDAC1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86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E31A6A-086B-474B-A281-01AC3BB33A6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7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75038-71D1-45CA-9A5A-DEC80E21583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1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C91064-7DEF-4808-B285-DE61F0A45D4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3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A8D32A-BF0D-4CF0-8F6A-E4D8B265E51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9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03FAAC-1C08-4BE9-92AC-90E965AE877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7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3106D12-E137-48EC-8D3E-BBA4936BCC14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Prerequisites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2821680"/>
            <a:ext cx="9071640" cy="2279160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IN"/>
              <a:t>Windows</a:t>
            </a:r>
          </a:p>
          <a:p>
            <a:pPr marL="0" lvl="0" indent="0" algn="ctr">
              <a:buNone/>
            </a:pPr>
            <a:endParaRPr lang="en-IN"/>
          </a:p>
          <a:p>
            <a:pPr marL="0" lvl="0" indent="0" algn="ctr">
              <a:buNone/>
            </a:pPr>
            <a:r>
              <a:rPr lang="en-IN"/>
              <a:t>Windows + Ubuntu</a:t>
            </a:r>
          </a:p>
          <a:p>
            <a:pPr marL="0" lvl="0" indent="0" algn="ctr">
              <a:buNone/>
            </a:pPr>
            <a:endParaRPr lang="en-IN"/>
          </a:p>
          <a:p>
            <a:pPr marL="0" lvl="0" indent="0" algn="ctr">
              <a:buNone/>
            </a:pPr>
            <a:r>
              <a:rPr lang="en-IN"/>
              <a:t>Macbook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Motive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/>
              <a:t>To practice day to day exercises</a:t>
            </a:r>
          </a:p>
          <a:p>
            <a:pPr lvl="0"/>
            <a:r>
              <a:rPr lang="en-IN"/>
              <a:t>Virtual machines required to setup tools</a:t>
            </a:r>
          </a:p>
          <a:p>
            <a:pPr lvl="0"/>
            <a:r>
              <a:rPr lang="en-IN"/>
              <a:t>Virtualbox used mostly for vm creation</a:t>
            </a:r>
          </a:p>
          <a:p>
            <a:pPr lvl="0"/>
            <a:r>
              <a:rPr lang="en-IN"/>
              <a:t>Virtualbox can be installed on Win, Ubuntu &amp; MacOS</a:t>
            </a:r>
          </a:p>
          <a:p>
            <a:pPr lvl="0"/>
            <a:r>
              <a:rPr lang="en-IN"/>
              <a:t>Manual setup of VM is time consuming</a:t>
            </a:r>
          </a:p>
          <a:p>
            <a:pPr lvl="0"/>
            <a:r>
              <a:rPr lang="en-IN"/>
              <a:t>Vagrant + Virtualbox for vm automations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Virtualbox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/>
              <a:t>A VirtualBox or VB is a software virtualization package that installs on an operating system as an application. VirtualBox allows additional operating systems to be installed on it, as a Guest OS, and run in a virtual environment.</a:t>
            </a:r>
          </a:p>
          <a:p>
            <a:pPr lvl="0"/>
            <a:endParaRPr lang="en-IN"/>
          </a:p>
          <a:p>
            <a:pPr lvl="0"/>
            <a:endParaRPr lang="en-I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08000" y="4231080"/>
            <a:ext cx="3919320" cy="246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Vagrant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/>
              <a:t>The command line utility for managing the lifecycle of virtual machines</a:t>
            </a:r>
          </a:p>
          <a:p>
            <a:pPr lvl="0"/>
            <a:r>
              <a:rPr lang="en-IN"/>
              <a:t>Uses hypervisors like Virtualbox to create VM</a:t>
            </a:r>
          </a:p>
          <a:p>
            <a:pPr lvl="0"/>
            <a:endParaRPr lang="en-IN"/>
          </a:p>
          <a:p>
            <a:pPr lvl="0"/>
            <a:endParaRPr lang="en-I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2199" y="4392360"/>
            <a:ext cx="7143480" cy="19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Windows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/>
              <a:t>Host OS – Windows</a:t>
            </a:r>
          </a:p>
          <a:p>
            <a:pPr lvl="0"/>
            <a:endParaRPr lang="en-IN"/>
          </a:p>
          <a:p>
            <a:pPr lvl="0"/>
            <a:endParaRPr lang="en-IN"/>
          </a:p>
          <a:p>
            <a:pPr lvl="0"/>
            <a:endParaRPr lang="en-IN"/>
          </a:p>
          <a:p>
            <a:pPr lvl="0"/>
            <a:r>
              <a:rPr lang="en-IN"/>
              <a:t>List of softwares – Vagrant, Virtualbox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8000" y="2388600"/>
            <a:ext cx="2664000" cy="1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88000" y="4968000"/>
            <a:ext cx="3960000" cy="24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Dual boot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 dirty="0"/>
              <a:t>Host OS -- Windows + Ubuntu</a:t>
            </a:r>
          </a:p>
          <a:p>
            <a:pPr lvl="0"/>
            <a:r>
              <a:rPr lang="en-IN" dirty="0"/>
              <a:t>Ubuntu on the system and not as virtual machine</a:t>
            </a:r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r>
              <a:rPr lang="en-IN" dirty="0" err="1"/>
              <a:t>Softwares</a:t>
            </a:r>
            <a:r>
              <a:rPr lang="en-IN" dirty="0"/>
              <a:t> for dual boot</a:t>
            </a:r>
          </a:p>
          <a:p>
            <a:pPr lvl="0"/>
            <a:r>
              <a:rPr lang="en-IN" dirty="0"/>
              <a:t>Ubuntu 16.04 ISO</a:t>
            </a:r>
          </a:p>
          <a:p>
            <a:pPr lvl="0"/>
            <a:r>
              <a:rPr lang="en-IN" dirty="0"/>
              <a:t>Rufus for bootable pen drive</a:t>
            </a:r>
          </a:p>
          <a:p>
            <a:pPr lvl="0"/>
            <a:r>
              <a:rPr lang="en-IN" dirty="0"/>
              <a:t>List of </a:t>
            </a:r>
            <a:r>
              <a:rPr lang="en-IN" dirty="0" err="1"/>
              <a:t>softwares</a:t>
            </a:r>
            <a:r>
              <a:rPr lang="en-IN" dirty="0"/>
              <a:t> on Ubuntu – Vagrant, </a:t>
            </a:r>
            <a:r>
              <a:rPr lang="en-IN" dirty="0" err="1"/>
              <a:t>Virtualbox</a:t>
            </a:r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5999" y="3398837"/>
            <a:ext cx="4130640" cy="184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Macbook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IN"/>
              <a:t>Host OS – MacOS</a:t>
            </a:r>
          </a:p>
          <a:p>
            <a:pPr lvl="0"/>
            <a:endParaRPr lang="en-IN"/>
          </a:p>
          <a:p>
            <a:pPr lvl="0"/>
            <a:endParaRPr lang="en-IN"/>
          </a:p>
          <a:p>
            <a:pPr lvl="0"/>
            <a:endParaRPr lang="en-IN"/>
          </a:p>
          <a:p>
            <a:pPr lvl="0"/>
            <a:endParaRPr lang="en-IN"/>
          </a:p>
          <a:p>
            <a:pPr lvl="0"/>
            <a:r>
              <a:rPr lang="en-IN"/>
              <a:t>List of softwares – Vagrant, Virtualbox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04279" y="2304000"/>
            <a:ext cx="351432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/>
              <a:t>Comparision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IN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n-IN" b="1"/>
              <a:t>Windows</a:t>
            </a:r>
          </a:p>
          <a:p>
            <a:pPr lvl="0"/>
            <a:r>
              <a:rPr lang="en-IN"/>
              <a:t>Not so good performance of VM</a:t>
            </a:r>
          </a:p>
          <a:p>
            <a:pPr lvl="0"/>
            <a:r>
              <a:rPr lang="en-IN"/>
              <a:t>Cannot install most of devops tools on Host OS</a:t>
            </a:r>
          </a:p>
          <a:p>
            <a:pPr lvl="0"/>
            <a:endParaRPr lang="en-IN"/>
          </a:p>
          <a:p>
            <a:pPr lvl="0"/>
            <a:r>
              <a:rPr lang="en-IN" b="1"/>
              <a:t>Ubuntu</a:t>
            </a:r>
          </a:p>
          <a:p>
            <a:pPr lvl="0"/>
            <a:r>
              <a:rPr lang="en-IN"/>
              <a:t>Very good performace of VM</a:t>
            </a:r>
          </a:p>
          <a:p>
            <a:pPr lvl="0"/>
            <a:r>
              <a:rPr lang="en-IN"/>
              <a:t>Can install ansible, chef, puppet on Host OS</a:t>
            </a:r>
          </a:p>
          <a:p>
            <a:pPr lvl="0"/>
            <a:endParaRPr lang="en-IN"/>
          </a:p>
          <a:p>
            <a:pPr lvl="0"/>
            <a:r>
              <a:rPr lang="en-IN" b="1"/>
              <a:t>Mac OS</a:t>
            </a:r>
          </a:p>
          <a:p>
            <a:pPr lvl="0"/>
            <a:r>
              <a:rPr lang="en-IN"/>
              <a:t>Very good performace of VM</a:t>
            </a:r>
          </a:p>
          <a:p>
            <a:pPr lvl="0"/>
            <a:r>
              <a:rPr lang="en-IN"/>
              <a:t>Can install most of tools like ansible, chef, puppet on Host 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226</Words>
  <Application>Microsoft Office PowerPoint</Application>
  <PresentationFormat>On-screen Show (4:3)</PresentationFormat>
  <Paragraphs>54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</vt:lpstr>
      <vt:lpstr>Prerequisites</vt:lpstr>
      <vt:lpstr>Motive</vt:lpstr>
      <vt:lpstr>Virtualbox</vt:lpstr>
      <vt:lpstr>Vagrant</vt:lpstr>
      <vt:lpstr>Windows</vt:lpstr>
      <vt:lpstr>Dual boot</vt:lpstr>
      <vt:lpstr>Macbook</vt:lpstr>
      <vt:lpstr>Comparision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</dc:title>
  <dc:creator>welcome</dc:creator>
  <cp:lastModifiedBy>welcome</cp:lastModifiedBy>
  <cp:revision>4</cp:revision>
  <dcterms:created xsi:type="dcterms:W3CDTF">2016-12-19T20:33:18Z</dcterms:created>
  <dcterms:modified xsi:type="dcterms:W3CDTF">2018-03-21T13:48:32Z</dcterms:modified>
</cp:coreProperties>
</file>