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85" r:id="rId3"/>
    <p:sldId id="286" r:id="rId4"/>
    <p:sldId id="278" r:id="rId5"/>
    <p:sldId id="279" r:id="rId6"/>
    <p:sldId id="284" r:id="rId7"/>
    <p:sldId id="290" r:id="rId8"/>
    <p:sldId id="291" r:id="rId9"/>
    <p:sldId id="287" r:id="rId10"/>
    <p:sldId id="289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Prakash" initials="CP" lastIdx="1" clrIdx="0">
    <p:extLst>
      <p:ext uri="{19B8F6BF-5375-455C-9EA6-DF929625EA0E}">
        <p15:presenceInfo xmlns:p15="http://schemas.microsoft.com/office/powerpoint/2012/main" userId="90a808f94d941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07:32:48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2941 0 24575,'0'955'0,"2"-919"0,2-1 0,1 1 0,2-1 0,15 45 0,-11-45 0,-2 1 0,-1 0 0,5 71 0,-13 395 0,-2-210 0,0-251 0,-2-1 0,-10 44 0,6-40 0,-4 65 0,11 596 0,3-339 0,-9-288 0,7-75 0,0-1 0,-1 1 0,1 0 0,-1 0 0,0 0 0,0-1 0,0 1 0,0 0 0,0-1 0,0 1 0,-1-1 0,1 1 0,-1-1 0,0 0 0,0 0 0,0 1 0,0-1 0,0-1 0,0 1 0,0 0 0,-1 0 0,1-1 0,-6 3 0,7-4 0,0-1 0,-1 1 0,1 0 0,0-1 0,0 1 0,-1-1 0,1 1 0,0-1 0,0 0 0,0 1 0,0-1 0,0 0 0,0 0 0,0 0 0,0 0 0,0 0 0,0 0 0,0 0 0,1 0 0,-1 0 0,0 0 0,1 0 0,-1-1 0,1 1 0,-1 0 0,1 0 0,0-1 0,-1 1 0,1 0 0,0-1 0,0-1 0,-7-50 0,7 49 0,-2-119 0,3 83 0,-2 0 0,-1 0 0,-9-47 0,-31-72 0,23 93 0,3 0 0,-9-79 0,21-18 0,6 118 0,-3 0 0,-1 1 0,-11-56 0,2 39 0,3 0 0,-1-68 0,11-126 0,1 90 0,-3-1189 0,-2 1324 0,-2 0 0,0 0 0,-13-39 0,7 27 0,9 35 0,-1-1 0,-1 0 0,0 1 0,0-1 0,0 1 0,-1 0 0,0 0 0,0 0 0,-9-11 0,11 17 0,1-1 0,-1 1 0,0-1 0,1 1 0,-1 0 0,0 0 0,0 0 0,0 0 0,0 0 0,0 0 0,0 0 0,0 1 0,0-1 0,0 1 0,0 0 0,0-1 0,0 1 0,0 0 0,-1 0 0,1 0 0,0 0 0,0 1 0,0-1 0,0 1 0,0-1 0,0 1 0,0 0 0,0-1 0,0 1 0,0 0 0,0 0 0,0 1 0,1-1 0,-1 0 0,0 1 0,1-1 0,-1 1 0,1-1 0,-1 1 0,0 1 0,-12 13 0,1 1 0,1 0 0,1 0 0,0 1 0,-14 32 0,13-23 0,-31 45 0,34-58 0,0 1 0,1 0 0,1 1 0,0 0 0,1 0 0,1 0 0,0 1 0,2 0 0,0 0 0,-1 17 0,0 26 0,8 93 0,1-42 0,-3-67 0,16 81 0,-10-78 0,4 65 0,-12-85 0,1 11 0,1 1 0,10 54 0,-3-41 0,3 88 0,-6-55 0,11 11 0,-10-70 0,4 53 0,-8 31 0,-4-65 0,3 0 0,11 72 0,-1-45 0,6 137 0,-20 78 0,-1-97 0,23 43 0,-10-155 0,0 84 0,-10-123 0,2 1 0,10 61 0,-12-77 0,-8-16 0,6-8 0,1-1 0,-1 1 0,1-1 0,-1 0 0,1 1 0,0-1 0,-1 0 0,1 0 0,0 0 0,0 0 0,0 0 0,-1 0 0,1 0 0,0-1 0,1 1 0,-1 0 0,0-1 0,0 1 0,0 0 0,1-1 0,-1 1 0,0-4 0,-4-10 0,0 0 0,1 0 0,-3-25 0,5 22 0,-1 0 0,-11-30 0,-25-52 0,-46-130 0,47 127 0,-11-34 0,36 89 0,2 1 0,1-1 0,3-1 0,-1-85 0,10-778 0,-3 882 0,-2 1 0,-12-51 0,-2-19 0,-7-34 0,4 27 0,-17-66 0,24 122 0,2-1 0,2-1 0,-2-59 0,10 77 0,-2 0 0,-1 1 0,-11-40 0,8 31 0,2-1 0,1 0 0,5-83 0,-3-40 0,2 164 0,0-1 0,0 0 0,0 0 0,0 1 0,-1-1 0,0 0 0,1 1 0,-1-1 0,0 1 0,0-1 0,-1 1 0,1-1 0,0 1 0,-1 0 0,-2-3 0,4 4 0,-1 1 0,1 0 0,-1 0 0,1-1 0,-1 1 0,0 0 0,1 0 0,-1 0 0,1 0 0,-1 0 0,1 0 0,-1 0 0,0 0 0,1 0 0,-1 0 0,1 0 0,-1 0 0,0 0 0,1 0 0,-1 0 0,1 1 0,-1-1 0,1 0 0,-1 0 0,0 1 0,-19 20 0,6-3 0,1 0 0,1 1 0,1 0 0,1 1 0,1 1 0,0-1 0,2 1 0,0 0 0,2 1 0,0 0 0,1 0 0,-1 37 0,2-11 0,-12 66 0,7-63 0,-2 55 0,9 493 0,3-286 0,0-282 0,1-1 0,2 0 0,11 39 0,-6-27 0,6 19 0,-8-36 0,-2-1 0,5 40 0,-10 244 0,1 1 0,16-191 0,-10-74 0,3 55 0,-8 420 0,-5-266 0,5-216 0,1-1 0,2 0 0,2 0 0,17 54 0,8 30 0,-33-116 0,1 0 0,0-1 0,0 1 0,1 0 0,-1 0 0,1-1 0,0 1 0,0-1 0,0 1 0,0-1 0,0 0 0,1 0 0,0 0 0,0 0 0,-1 0 0,2 0 0,-1-1 0,0 0 0,4 3 0,-5-5 0,1 1 0,-1 0 0,0-1 0,1 0 0,-1 1 0,1-1 0,-1 0 0,0 0 0,1 0 0,-1-1 0,1 1 0,-1-1 0,0 1 0,1-1 0,-1 0 0,0 0 0,1 0 0,-1 0 0,0 0 0,0 0 0,0 0 0,0-1 0,0 1 0,0-1 0,-1 0 0,1 1 0,0-1 0,-1 0 0,1 0 0,-1 0 0,2-4 0,28-52 0,-27 47 0,1 1 0,0 0 0,1 0 0,7-10 0,-10 17 0,1-1 0,-1 1 0,1-1 0,0 1 0,0 0 0,0 1 0,0-1 0,0 1 0,0-1 0,1 1 0,-1 1 0,1-1 0,6-1 0,50-2 0,-46 5 0,-1 0 0,1-2 0,16-2 0,-28 3 0,0 0 0,0 0 0,0 0 0,-1 0 0,1 0 0,0 0 0,-1-1 0,1 1 0,-1-1 0,1 1 0,-1-1 0,0 0 0,0 0 0,0 0 0,0-1 0,0 1 0,0 0 0,0-1 0,-1 1 0,2-5 0,-2 5 0,-1-1 0,1 0 0,-1 0 0,0 0 0,0 0 0,0 0 0,-1 0 0,1 0 0,-1 0 0,1 0 0,-1 0 0,0 1 0,0-1 0,0 0 0,-1 0 0,1 1 0,-1-1 0,1 1 0,-1-1 0,0 1 0,0 0 0,0 0 0,0 0 0,0 0 0,-1 0 0,1 0 0,-3-1 0,-8-7 0,0 1 0,0 1 0,-26-12 0,13 8 0,0 1 0,-1 1 0,-1 1 0,0 2 0,0 0 0,-52-3 0,73 10 0,1 1 0,0 0 0,-1 0 0,1 1 0,0-1 0,0 2 0,-9 3 0,-17 5 0,31-10 0,0-1 0,0 0 0,0 0 0,0 0 0,0 0 0,0 0 0,0 0 0,0 0 0,0-1 0,0 1 0,0 0 0,0-1 0,0 1 0,0 0 0,0-1 0,1 1 0,-1-1 0,0 0 0,0 1 0,0-1 0,0 0 0,1 1 0,-1-1 0,0 0 0,1 0 0,-1 1 0,0-1 0,1 0 0,-1 0 0,1 0 0,0 0 0,-1 0 0,1 0 0,0 0 0,-1 0 0,1 0 0,0 0 0,0 0 0,0 0 0,0 0 0,0-1 0,-2-56 0,2 41 0,-2-7 0,-2-1 0,0 1 0,-2-1 0,-1 1 0,0 1 0,-2-1 0,-1 1 0,0 1 0,-2 0 0,-1 0 0,0 2 0,-31-37 0,14 14 0,29 42 0,0-1 0,0 1 0,0-1 0,1 1 0,-1-1 0,1 1 0,-1-1 0,1 1 0,0-1 0,-1 0 0,1 1 0,0-1 0,0 0 0,0 1 0,0-1 0,0 0 0,1 1 0,-1-1 0,0 1 0,1-1 0,0 1 0,-1-1 0,1 1 0,0-1 0,-1 1 0,1-1 0,0 1 0,1-2 0,-1 3 0,0-1 0,-1 0 0,1 1 0,0 0 0,-1-1 0,1 1 0,0-1 0,0 1 0,0 0 0,-1-1 0,1 1 0,0 0 0,0 0 0,0 0 0,0 0 0,-1 0 0,1 0 0,0 0 0,0 0 0,0 0 0,0 0 0,-1 0 0,1 0 0,0 0 0,0 1 0,0-1 0,-1 0 0,1 1 0,0-1 0,0 1 0,-1-1 0,1 1 0,0-1 0,-1 1 0,1-1 0,-1 1 0,1 0 0,0-1 0,-1 1 0,1 0 0,-1-1 0,0 1 0,1 0 0,-1 0 0,0-1 0,1 1 0,-1 1 0,16 41 0,-13-28 0,0 0 0,1 0 0,1 0 0,1-1 0,0 0 0,9 16 0,-10-23 0,0 0 0,1 0 0,0-1 0,0 0 0,0 0 0,1 0 0,0-1 0,0 1 0,1-2 0,-1 1 0,1-1 0,12 5 0,11 2 0,1-1 0,-1-1 0,1-2 0,1-1 0,-1-2 0,1-1 0,49-2 0,-80-1 0,53 4 0,-55-4 0,1 0 0,-1 0 0,1 0 0,-1 1 0,1-1 0,-1 0 0,1 0 0,-1 0 0,1 0 0,-1 1 0,1-1 0,-1 0 0,1 1 0,-1-1 0,1 0 0,-1 1 0,0-1 0,1 0 0,-1 1 0,0-1 0,1 1 0,-1-1 0,0 1 0,0-1 0,1 1 0,-1-1 0,0 1 0,0-1 0,0 2 0,0-1 0,-1 1 0,0-1 0,1 0 0,-1 1 0,0-1 0,0 0 0,0 1 0,0-1 0,-1 0 0,1 0 0,0 0 0,0 0 0,-1 0 0,1 0 0,-3 1 0,-94 73 0,68-50 0,-1-2 0,-1-1 0,-40 21 0,7-5 0,47-26 0,-1-1 0,-32 13 0,26-14 0,-1-1 0,0-1 0,0-2 0,-1 0 0,0-2 0,-46 2 0,38-4 0,1 2 0,-38 9 0,36-6 0,-66 4 0,96-10 0,-6-1 0,-1 1 0,1-1 0,0-1 0,-1-1 0,-21-4 0,30 5 0,1-1 0,0 1 0,-1-1 0,1 0 0,0 0 0,0 0 0,0 0 0,0 0 0,1-1 0,-1 1 0,1-1 0,-1 0 0,1 0 0,0 0 0,0 0 0,0 0 0,0 0 0,1-1 0,-1 1 0,1 0 0,0-1 0,0 1 0,0-1 0,0-5 0,-2-15 0,0-47 0,-1-8 0,-55-529 0,51 535 0,4-1 0,9-112 0,6 147 0,-2 30 0,-8 10 0,-1-1 0,1 1 0,0-1 0,-1 1 0,1-1 0,0 1 0,-1 0 0,1-1 0,-1 1 0,1 0 0,-1 0 0,1-1 0,-1 1 0,0 0 0,1 0 0,-1 0 0,0 0 0,0-1 0,0 1 0,1 2 0,3 18 0,-1 1 0,-1 0 0,-1 0 0,-4 42 0,2-30 0,3 43 0,-1-67 0,0 0 0,1 0 0,0-1 0,1 1 0,0 0 0,0-1 0,1 0 0,9 15 0,54 95 0,9 15 0,-73-130 0,1 1 0,0-1 0,0 0 0,0 0 0,0 0 0,0-1 0,1 0 0,0 1 0,0-2 0,0 1 0,0 0 0,0-1 0,0 0 0,1 0 0,-1-1 0,9 2 0,-11-2 0,1-1 0,-1 0 0,0 1 0,0-1 0,1 0 0,-1-1 0,0 1 0,1-1 0,-1 1 0,0-1 0,0 0 0,0 0 0,0 0 0,0-1 0,0 1 0,0-1 0,0 1 0,0-1 0,-1 0 0,1 0 0,-1 0 0,1-1 0,-1 1 0,0 0 0,0-1 0,0 0 0,0 1 0,-1-1 0,3-4 0,16-48 0,-2-1 0,20-108 0,-31 118 0,-2 0 0,-1-85 0,-6 873 0,2-733 0,-1-4 0,1 0 0,-1 0 0,1 0 0,1 0 0,-1 0 0,1 0 0,0 0 0,0 0 0,0-1 0,0 1 0,1 0 0,0-1 0,0 1 0,4 5 0,-6-10 0,1 0 0,-1 0 0,1 0 0,-1 0 0,1 0 0,-1 0 0,1 0 0,-1 0 0,1 0 0,-1 0 0,1 0 0,-1 0 0,1 0 0,-1-1 0,0 1 0,1 0 0,-1 0 0,1 0 0,-1-1 0,1 1 0,-1 0 0,0 0 0,1-1 0,-1 1 0,1-1 0,-1 1 0,0 0 0,1-1 0,-1 1 0,0-1 0,0 1 0,1 0 0,-1-1 0,0 1 0,0-1 0,0 1 0,0-1 0,0 1 0,1-1 0,-1 1 0,0-1 0,0 1 0,0-1 0,0 1 0,0-1 0,-1 1 0,1-1 0,6-27 0,-1-17 0,-3-1 0,-2 1 0,-9-78 0,-37-132 0,-48-168 0,86 367 0,1 0 0,3 0 0,3 0 0,5-59 0,-1-8 0,-3-830 0,2 913 0,2 1 0,10-46 0,-6 42 0,4-67 0,-13-15 0,-1 76 0,2 0 0,3 1 0,12-78 0,-6 83 0,-1-1 0,-2 0 0,-3 0 0,-1 0 0,-5-53 0,3 94 0,0 0 0,0 1 0,-1-1 0,1 0 0,-1 1 0,1-1 0,-1 1 0,0-1 0,0 1 0,0-1 0,0 1 0,-1 0 0,1-1 0,0 1 0,-1 0 0,0 0 0,0 0 0,1 0 0,-1 0 0,0 0 0,0 1 0,-1-1 0,1 1 0,0-1 0,-1 1 0,1 0 0,0 0 0,-1 0 0,1 0 0,-1 0 0,-4 0 0,-5 0 0,0 1 0,-1 1 0,1 0 0,0 0 0,-23 7 0,-13 0 0,-153 0 0,198-8 0,0 0 0,-1 0 0,1 0 0,0 1 0,0-1 0,0 1 0,0 0 0,0 0 0,-1 0 0,1 0 0,1 0 0,-1 0 0,0 1 0,0 0 0,0-1 0,1 1 0,-1 0 0,1 1 0,0-1 0,-1 0 0,1 1 0,0-1 0,0 1 0,1-1 0,-1 1 0,0 0 0,1 0 0,0 0 0,-1 0 0,1 0 0,1 0 0,-1 0 0,0 0 0,1 0 0,-1 1 0,1-1 0,0 0 0,1 6 0,1 10 0,2 1 0,1-1 0,0 0 0,1 0 0,12 24 0,3 12 0,-2 7 0,-9-35 0,-2 0 0,0 1 0,-2 0 0,3 40 0,-5-28 0,11 52 0,-8-55 0,6 70 0,-12 702 0,-3-387 0,-1-376 0,-14 84 0,-2 12 0,14-88 0,-16 62 0,8-48 0,-2 9 0,5-35 0,-6 78 0,10-67 0,-2 1 0,-20 71 0,-10 61 0,41-411 0,-5 107 0,2-12 0,-25-198 0,12 200 0,8-257 0,7 204 0,-2-771 0,-2 919 0,-1 1 0,-15-59 0,2 8 0,-22-113 0,30 169 0,0 0 0,-1 1 0,-2 0 0,-26-48 0,6 13 0,29 56 0,0 1 0,0 1 0,0-1 0,-1 0 0,1 0 0,-1 1 0,0-1 0,0 1 0,0 0 0,0 0 0,-1 0 0,1 1 0,-1-1 0,0 1 0,0-1 0,0 1 0,0 1 0,0-1 0,0 0 0,0 1 0,0 0 0,-1 0 0,1 0 0,-1 1 0,1-1 0,-7 1 0,5 1 0,1 0 0,0 0 0,0 1 0,0-1 0,0 1 0,0 0 0,0 0 0,0 1 0,1 0 0,-1-1 0,1 2 0,0-1 0,0 0 0,0 1 0,0 0 0,1 0 0,-1 0 0,1 0 0,0 0 0,0 1 0,1 0 0,-4 5 0,1 3 0,1-1 0,0 1 0,1 0 0,0 0 0,1 1 0,-2 25 0,8 88 0,0-57 0,-5 102 0,4 93 0,2-233 0,1 1 0,1-1 0,14 35 0,-10-34 0,-2 1 0,8 52 0,26 192 0,-27-178 0,-7-52 0,5 82 0,-13 700 0,-3-390 0,0-387 0,-1 0 0,-16 79 0,10-62 0,3 0 0,5 120 0,1-180 0,2-117 0,-4-129 0,-3 206 0,-12-48 0,3 21 0,2 0 0,1 11 0,3 0 0,-5-77 0,12-675 0,3 364 0,-1 389 0,-3 0 0,-2 0 0,-14-73 0,-15-103 0,24 172 0,-3-70 0,7 48 0,0 39 0,-1-1 0,-1 1 0,-2 0 0,-21-49 0,7 28 0,-54-87 0,34 73 0,-64-72 0,101 132 0,0 1 0,-1 0 0,0 1 0,0-1 0,0 1 0,-1 1 0,0-1 0,0 1 0,0 1 0,0-1 0,0 2 0,-1-1 0,0 1 0,1 0 0,-1 1 0,0 0 0,0 0 0,0 1 0,0 0 0,-14 2 0,16-1 0,0 0 0,0 0 0,1 1 0,-1 0 0,0 0 0,1 1 0,0 0 0,0 0 0,0 0 0,0 1 0,0 0 0,0 0 0,1 0 0,0 1 0,0 0 0,0 0 0,1 0 0,-1 0 0,1 1 0,1 0 0,-1-1 0,1 2 0,0-1 0,0 0 0,1 1 0,-1-1 0,0 8 0,-3 28 0,2 1 0,2-1 0,7 80 0,-1-17 0,-4 1205 0,-1-1286 0,-2 1 0,0-1 0,-10 31 0,6-27 0,-6 55 0,10 371 0,6-234 0,-3-209 0,-1 6 0,1-1 0,1 1 0,1 0 0,6 26 0,-7-38 0,0-1 0,1 0 0,0 0 0,-1 0 0,1-1 0,1 1 0,-1 0 0,0-1 0,1 1 0,0-1 0,0 0 0,0 0 0,0 0 0,0 0 0,1 0 0,-1-1 0,1 0 0,0 0 0,0 0 0,-1 0 0,1 0 0,1-1 0,4 2 0,19 4 0,6 1 0,0 1 0,0 2 0,-1 1 0,41 21 0,-61-26 0,0-1 0,0 0 0,0-1 0,1-1 0,0 0 0,0-1 0,0 0 0,17 1 0,-28-4 0,1 1 0,0-1 0,-1 0 0,1 0 0,-1 0 0,1-1 0,-1 1 0,1-1 0,-1 0 0,1 0 0,-1 0 0,1 0 0,-1-1 0,0 1 0,0-1 0,0 0 0,0 0 0,0 0 0,0 0 0,0-1 0,-1 1 0,1-1 0,-1 0 0,0 1 0,0-1 0,0 0 0,0 0 0,0 0 0,0-1 0,-1 1 0,0 0 0,0-1 0,0 1 0,0-1 0,0 1 0,-1-1 0,1-3 0,-1-3 0,0 0 0,-1 0 0,0 1 0,-1-1 0,0 0 0,0 1 0,-1 0 0,0-1 0,-1 1 0,0 0 0,0 1 0,-1-1 0,-8-10 0,-11-14 0,-53-56 0,58 69 0,-101-102 0,104 108 0,0 1 0,-2 0 0,1 1 0,-1 1 0,-39-18 0,56 28 0,0 1 0,0-1 0,-1 1 0,1 0 0,0-1 0,-1 1 0,1 0 0,0 0 0,-1-1 0,1 1 0,-1 0 0,1 1 0,0-1 0,-1 0 0,1 0 0,0 0 0,-1 1 0,1-1 0,0 1 0,0-1 0,-1 1 0,1 0 0,0-1 0,0 1 0,0 0 0,-2 1 0,1 0 0,0 1 0,1-1 0,-1 1 0,0 0 0,1 0 0,0-1 0,-1 1 0,1 0 0,1 0 0,-1 0 0,0 4 0,-1 7 0,0 0 0,2 1 0,-1-1 0,3 15 0,2-8 0,1 0 0,1 0 0,1-1 0,1 0 0,0 0 0,2 0 0,22 34 0,-18-33 0,-2 1 0,0 0 0,-2 1 0,0 0 0,9 37 0,-14-20 0,-1 0 0,-2 0 0,-5 69 0,0-55 0,5 59 0,-2-110 0,0-1 0,0 1 0,1 0 0,-1-1 0,0 1 0,1-1 0,-1 0 0,1 1 0,0-1 0,0 1 0,0-1 0,0 0 0,1 0 0,-1 0 0,0 0 0,4 4 0,-4-6 0,1 0 0,-1 0 0,0 0 0,1 0 0,-1 0 0,1 0 0,-1 0 0,1-1 0,-1 1 0,0 0 0,1-1 0,-1 1 0,0-1 0,1 0 0,-1 1 0,0-1 0,0 0 0,1 0 0,-1 1 0,0-1 0,0 0 0,0 0 0,0-1 0,0 1 0,0 0 0,-1 0 0,1 0 0,0-1 0,0 0 0,5-5 0,0 1 0,1 0 0,0 1 0,0 0 0,0 0 0,1 0 0,-1 1 0,1 0 0,0 0 0,12-3 0,13-3 0,46-7 0,-42 10 0,37 0 0,-60 7 0,0-1 0,-1 0 0,1-1 0,-1 0 0,21-7 0,-31 8 0,0 0 0,0-1 0,0 1 0,0-1 0,-1 0 0,1 0 0,-1 0 0,1 0 0,-1 0 0,0 0 0,1-1 0,-1 1 0,0-1 0,-1 1 0,1-1 0,0 0 0,-1 0 0,0 0 0,1 1 0,-1-2 0,0 1 0,-1 0 0,1 0 0,0 0 0,-1 0 0,0 0 0,0-1 0,0 1 0,0 0 0,-1-6 0,-2-9 0,-2 1 0,1 0 0,-2 0 0,-12-25 0,2 4 0,-146-470 0,145 447 0,2 0 0,3 0 0,2-1 0,3-1 0,2-71 0,7-739 0,0 833 0,2 0 0,10-45 0,-6 42 0,4-67 0,-12 85 0,-2-186 0,1 204-105,0 1 0,-1 0 0,0 0 0,0 0 0,0 1 0,-1-1 0,1 0 0,-1 1 0,-1 0 0,1 0 0,-1 0 0,-6-7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6T10:02:46.8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10:03:22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1789 401 24575,'-16'1'0,"0"0"0,1 2 0,0 0 0,-1 1 0,1 0 0,0 2 0,-18 8 0,-10 7 0,-42 28 0,29-11 0,-82 74 0,-12 9 0,120-93 0,30-27 0,-1-1 0,1 1 0,-1 0 0,1-1 0,0 1 0,0 0 0,-1-1 0,1 1 0,0 0 0,0 0 0,0-1 0,0 1 0,0 0 0,0-1 0,0 1 0,0 0 0,0 0 0,0-1 0,0 1 0,0 0 0,0 0 0,1-1 0,-1 1 0,0 0 0,1-1 0,-1 1 0,0 0 0,1-1 0,-1 1 0,1-1 0,-1 1 0,1-1 0,-1 1 0,1-1 0,-1 1 0,1-1 0,-1 1 0,1-1 0,0 0 0,-1 1 0,1-1 0,0 0 0,-1 0 0,1 1 0,0-1 0,0 0 0,-1 0 0,1 0 0,0 0 0,0 0 0,0 0 0,26 5 0,1-1 0,-1-2 0,0-1 0,1 0 0,33-6 0,11 2 0,-3 5 0,-50 0 0,1-1 0,-1-1 0,1-1 0,0 0 0,-1-2 0,0 0 0,1-1 0,19-7 0,-34 8 0,-1 1 0,0-1 0,0 0 0,0 0 0,-1 0 0,1-1 0,-1 1 0,1-1 0,-1 0 0,-1 0 0,1 0 0,0 0 0,-1-1 0,0 1 0,0-1 0,0 1 0,-1-1 0,1 0 0,-1 0 0,0 1 0,0-9 0,1-13 0,0 0 0,-5-51 0,0 40 0,4 30 0,-2-1 0,1 1 0,-1 0 0,0 0 0,-1 0 0,0 0 0,0 0 0,0 0 0,-5-8 0,5 11 0,-1 0 0,0 1 0,0-1 0,0 1 0,-1 0 0,1 0 0,-1 0 0,1 0 0,-1 1 0,0-1 0,0 1 0,0 0 0,-1 0 0,1 1 0,-7-3 0,-110-41 0,70 24 0,-73-18 0,109 35 0,-1 0 0,0 2 0,0 0 0,0 1 0,0 0 0,-1 2 0,1 0 0,0 0 0,-17 5 0,29-5 0,0 0 0,1 0 0,-1 0 0,0 0 0,1 0 0,-1 1 0,1 0 0,0-1 0,-1 1 0,1 0 0,0 1 0,0-1 0,0 1 0,1-1 0,-1 1 0,1 0 0,-1 0 0,1 0 0,0 0 0,0 0 0,0 1 0,1-1 0,-3 5 0,3-2 0,1 0 0,-1-1 0,1 1 0,0 0 0,0-1 0,1 1 0,0 0 0,0-1 0,0 1 0,0-1 0,1 0 0,0 1 0,0-1 0,1 0 0,3 6 0,21 38 0,-3 0 0,-2 2 0,-2 0 0,-2 1 0,-2 1 0,-3 1 0,-2 0 0,-3 1 0,2 76 0,-10-129 0,6 63 0,-6-63 0,1 0 0,-1 0 0,1 0 0,-1-1 0,1 1 0,0 0 0,0 0 0,0-1 0,0 1 0,0-1 0,0 1 0,0-1 0,2 3 0,-2-4 0,0 0 0,0 1 0,0-1 0,0 0 0,0 1 0,0-1 0,0 0 0,-1 0 0,1 0 0,0 0 0,0 0 0,0 0 0,0 0 0,0 0 0,0 0 0,0 0 0,0-1 0,0 1 0,0 0 0,0 0 0,-1-1 0,1 1 0,0-1 0,0 1 0,0-1 0,-1 1 0,1-1 0,1-1 0,20-17 0,0-2 0,-2-1 0,0 0 0,21-32 0,-18 23 0,256-277 0,-159 185 0,-83 85 0,3 3 0,0 1 0,71-45 0,91-35 0,-121 74 0,215-115 0,-291 152 0,1 0 0,-1-1 0,0 0 0,0-1 0,6-6 0,-10 10 0,-1 1 0,1-1 0,-1 1 0,1-1 0,-1 0 0,0 1 0,1-1 0,-1 0 0,1 0 0,-1 1 0,0-1 0,0 0 0,0 0 0,1 1 0,-1-1 0,0 0 0,0 0 0,0 0 0,0 1 0,0-1 0,0 0 0,0 0 0,-1 1 0,1-1 0,0 0 0,0 0 0,-1 1 0,1-1 0,0 0 0,-1 0 0,1 1 0,0-1 0,-1 0 0,1 1 0,-1-1 0,0 1 0,1-1 0,-1 1 0,1-1 0,-1 1 0,0-1 0,1 1 0,-1-1 0,0 1 0,1 0 0,-1-1 0,0 1 0,0 0 0,1 0 0,-1 0 0,0 0 0,0-1 0,0 1 0,-1 0 0,-7-2 0,0 0 0,0 1 0,0 0 0,0 0 0,-1 1 0,1 0 0,0 1 0,0 0 0,0 0 0,0 1 0,0 0 0,-17 7 0,-7 5 0,1 1 0,-34 22 0,-23 11 0,-202 56 0,240-88 0,-60 16 0,-49 16 0,141-41 0,2 1 0,-1 1 0,1 0 0,1 2 0,0 0 0,-24 20 0,10-6 0,-1-1 0,-43 25 0,-29 20 0,63-33 0,2 1 0,-56 71 0,71-81 0,-8 14 0,2 3 0,2 0 0,1 2 0,3 0 0,2 2 0,2 1 0,2 0 0,-15 68 0,27-94 0,1 1 0,0-1 0,2 1 0,1 0 0,3 39 0,-1-52 0,1 1 0,0 0 0,1-1 0,1 0 0,0 1 0,0-1 0,1-1 0,0 1 0,1-1 0,0 1 0,1-2 0,0 1 0,9 9 0,-7-10 0,-1 0 0,2 0 0,0-1 0,0 0 0,0-1 0,1 0 0,0-1 0,0 0 0,1 0 0,-1-1 0,1-1 0,1 0 0,-1-1 0,0 0 0,1-1 0,-1 0 0,1-1 0,0 0 0,0-1 0,-1-1 0,1 0 0,0 0 0,15-5 0,15-4 0,0-1 0,-1-2 0,55-26 0,114-68 0,-42 20 0,158-74 0,-311 153 0,0-1 0,0-1 0,-1 0 0,0-1 0,-1-1 0,0 0 0,-1-1 0,-1-1 0,14-17 0,-18 18 0,0-1 0,-1 1 0,-1-1 0,0 0 0,0-1 0,-2 1 0,0-1 0,0 0 0,-2 0 0,0 0 0,1-21 0,-3 16 0,2 4 0,-2 0 0,0 1 0,-1-1 0,0 0 0,-5-18 0,5 30 0,0 1 0,0-1 0,-1 0 0,1 1 0,-1-1 0,0 1 0,0-1 0,0 1 0,-1 0 0,1 0 0,-1 0 0,0 0 0,1 1 0,-1-1 0,-1 1 0,1-1 0,0 1 0,0 0 0,-1 0 0,0 1 0,1-1 0,-1 1 0,0 0 0,1-1 0,-9 0 0,-4 0 0,0 1 0,0 0 0,0 1 0,-1 1 0,1 0 0,0 1 0,0 1 0,0 0 0,0 2 0,1-1 0,0 2 0,-1 0 0,2 1 0,-1 0 0,-18 14 0,0 2 0,1 2 0,1 1 0,2 1 0,0 2 0,-26 36 0,-43 71 0,15-16 0,62-90 0,-30 55 0,37-59 0,-1 0 0,0-2 0,-35 41 0,37-49 0,1 0 0,0 1 0,2 1 0,-15 30 0,-23 38 0,9-31 0,-2-3 0,-58 59 0,98-110 0,0 1 0,0-1 0,0 0 0,0 1 0,-1-1 0,1 0 0,0 0 0,-1 0 0,1 0 0,-1 0 0,0 0 0,1 0 0,-1 0 0,1-1 0,-1 1 0,0-1 0,0 1 0,1-1 0,-1 0 0,0 0 0,0 0 0,0 1 0,1-2 0,-1 1 0,0 0 0,-3-1 0,3-1 0,0 1 0,0-1 0,0 0 0,1 0 0,-1 0 0,0 0 0,1 0 0,0 0 0,0-1 0,-1 1 0,1 0 0,0-1 0,1 1 0,-1-1 0,0 1 0,1-1 0,0 1 0,-1-6 0,-4-86 0,5 68 0,-1 1 0,-1 0 0,-6-31 0,2 28 0,1 0 0,2 0 0,0 0 0,3 0 0,0-1 0,1 1 0,2 0 0,7-33 0,3 12 0,1 1 0,2 0 0,39-78 0,-38 97 0,1 1 0,1 1 0,1 1 0,2 0 0,0 2 0,43-35 0,-36 31 0,-19 20 0,0 0 0,1 0 0,0 1 0,0 0 0,1 1 0,22-9 0,79-18 0,-78 23 0,-35 10 0,1 0 0,-1-1 0,1 1 0,-1 0 0,0 0 0,1 0 0,-1-1 0,1 1 0,0 0 0,-1 0 0,1 0 0,-1 0 0,1 0 0,-1 0 0,1 0 0,-1 0 0,1 0 0,-1 0 0,1 0 0,-1 1 0,1-1 0,-1 0 0,1 0 0,-1 0 0,1 1 0,-1-1 0,1 0 0,0 1 0,-7 13 0,-33 27 0,26-28 0,-106 111 0,-83 99 0,159-174 0,-64 58 0,11-11 0,29-30 0,-134 102 0,152-126 0,1 1 0,3 3 0,-51 63 0,74-79 0,-22 39 0,-18 25 0,-30 44 0,43-61 0,48-76 0,1 0 0,0-1 0,-1 1 0,1 0 0,0 0 0,-1-1 0,1 1 0,-1 0 0,1-1 0,-1 1 0,0-1 0,1 1 0,-1 0 0,0-1 0,1 0 0,-1 1 0,0-1 0,1 1 0,-1-1 0,0 0 0,0 1 0,0-1 0,1 0 0,-1 0 0,0 0 0,-1 1 0,1-2 0,0 0 0,1 1 0,-1-1 0,0 0 0,1 0 0,-1 0 0,1 1 0,-1-1 0,1 0 0,-1 0 0,1 0 0,0 0 0,-1 0 0,1 0 0,0 0 0,0 0 0,0 0 0,0-1 0,-2-49 0,9 12 0,1 1 0,2 1 0,18-46 0,-24 73 0,-4 8 0,0 0 0,1 1 0,-1-1 0,1 1 0,-1-1 0,1 1 0,-1 0 0,1-1 0,0 1 0,-1-1 0,1 1 0,0 0 0,0 0 0,0-1 0,0 1 0,0 0 0,1 0 0,-1 0 0,0 0 0,0 0 0,1 1 0,-1-1 0,0 0 0,1 1 0,-1-1 0,1 0 0,-1 1 0,1 0 0,-1-1 0,1 1 0,-1 0 0,1 0 0,0 0 0,-1 0 0,1 0 0,-1 0 0,1 0 0,-1 1 0,1-1 0,-1 0 0,1 1 0,2 1 0,6 3 0,0 1 0,-1 1 0,0 0 0,0 0 0,10 11 0,24 17 0,-17-23 0,0-2 0,0-1 0,1-1 0,1-1 0,-1-1 0,38 2 0,102 12 0,-84-9 0,102 2 0,-124-14 0,-1-3 0,97-17 0,0-20 0,-102 25 0,1 2 0,73-9 0,-77 16 0,93-26 0,-103 21 0,0 1 0,1 3 0,68-4 0,-75 10 0,0-1 0,68-15 0,-53 10 0,0 3 0,0 1 0,76 5 0,-69 0 0,-56-1 0,0-1 0,0 1 0,0 0 0,0 0 0,0 1 0,0-1 0,0 0 0,0 1 0,0-1 0,0 1 0,0-1 0,0 1 0,-1 0 0,1 0 0,0 0 0,0 0 0,-1 0 0,1 0 0,-1 0 0,2 2 0,-3-1 0,1-1 0,-1 0 0,0 1 0,-1-1 0,1 0 0,0 1 0,0-1 0,0 0 0,-1 1 0,1-1 0,-1 0 0,1 0 0,-1 1 0,1-1 0,-1 0 0,0 0 0,0 0 0,0 0 0,1 0 0,-1 0 0,0 0 0,0 0 0,0 0 0,-1 0 0,1 0 0,0-1 0,0 1 0,0 0 0,-3 0 0,-22 16 0,0-2 0,-2-1 0,1-1 0,-46 15 0,-123 23 0,138-42 0,0-4 0,0-1 0,-76-6 0,43 0 0,81 2 0,5 1 0,0-1 0,0 0 0,0 0 0,0 0 0,0-1 0,0 1 0,0-1 0,0 0 0,1-1 0,-1 1 0,0-1 0,1 0 0,-9-5 0,12 7 0,1-1 0,0 0 0,0 1 0,-1-1 0,1 0 0,0 1 0,0-1 0,0 1 0,0-1 0,0 0 0,0 1 0,0-1 0,0 0 0,0 1 0,0-1 0,0 0 0,0 1 0,1-1 0,-1 0 0,0 1 0,0-1 0,1 1 0,-1-1 0,0 1 0,1-1 0,-1 0 0,0 1 0,1-1 0,-1 1 0,1 0 0,-1-1 0,1 1 0,-1-1 0,2 0 0,18-14 0,-8 10 0,1-1 0,-1 1 0,1 1 0,0 1 0,0-1 0,1 2 0,-1 0 0,15 0 0,117 3 0,-78 2 0,449-2 0,-506-1 0,0 0 0,0-1 0,0-1 0,0 1 0,0-2 0,-1 1 0,1-1 0,-1-1 0,0 1 0,1-2 0,12-7 0,-4-2 0,0 0 0,-1-1 0,30-34 0,-20 17 0,-19 22 0,0 0 0,1 0 0,0 1 0,0 0 0,17-12 0,-25 20 0,-1 1 0,1 0 0,0-1 0,0 1 0,0 0 0,0 0 0,0 0 0,-1 0 0,1 0 0,0 0 0,0 0 0,0 0 0,0 0 0,0 0 0,0 0 0,-1 0 0,1 1 0,0-1 0,0 0 0,0 1 0,0-1 0,-1 1 0,1-1 0,0 1 0,-1-1 0,1 1 0,0-1 0,-1 1 0,1 0 0,0-1 0,-1 1 0,1 0 0,-1-1 0,1 1 0,-1 0 0,1 1 0,16 37 0,-12-27 0,1 3 0,6 10 0,-1 1 0,-2 0 0,9 37 0,-16-55 0,-1 0 0,0 0 0,-1 0 0,1 0 0,-1 0 0,-1 0 0,0 0 0,0 0 0,-1 0 0,1 0 0,-2 0 0,1-1 0,-1 1 0,0-1 0,-1 0 0,-5 9 0,2-6 0,1 0 0,-2-1 0,1 0 0,-1-1 0,-1 0 0,-10 9 0,18-16 0,-1 1 0,0-1 0,0 0 0,0 1 0,0-1 0,0 0 0,-1 0 0,1 0 0,0-1 0,0 1 0,-1 0 0,1-1 0,0 0 0,-1 1 0,1-1 0,0 0 0,-1 0 0,1 0 0,-1 0 0,1-1 0,0 1 0,-1-1 0,1 0 0,0 1 0,0-1 0,-1 0 0,1 0 0,0 0 0,0-1 0,0 1 0,0 0 0,0-1 0,1 1 0,-1-1 0,0 0 0,-2-3 0,-30-42 0,29 38 0,-1 0 0,0 0 0,-1 0 0,0 1 0,0 0 0,0 1 0,-1-1 0,-1 2 0,-16-12 0,2 4 0,0 1 0,-2 1 0,1 2 0,-1 0 0,-1 1 0,0 2 0,0 0 0,0 2 0,-52-3 0,25 7 0,-57 8 0,90-5 0,-1 2 0,1 1 0,0 0 0,0 1 0,-36 18 0,-493 246 0,533-262 0,1 2 0,0-1 0,1 2 0,0 0 0,1 0 0,0 1 0,1 1 0,-12 15 0,-10 19 0,-32 57 0,36-56 0,-1 1 0,5-11 0,2 2 0,1 1 0,2 1 0,-17 49 0,37-88 0,0 0 0,0 0 0,0 0 0,0 0 0,1 0 0,-1 1 0,1-1 0,0 0 0,0 0 0,0 0 0,0 0 0,1 1 0,-1-1 0,1 0 0,0 0 0,0 0 0,0 0 0,0 0 0,0 0 0,1-1 0,-1 1 0,1 0 0,0-1 0,0 1 0,4 3 0,-2-3 0,0 0 0,1 0 0,-1-1 0,1 1 0,0-1 0,0-1 0,0 1 0,0-1 0,0 1 0,0-1 0,0-1 0,0 1 0,0-1 0,1 0 0,5-1 0,2 0 0,-1-1 0,1 0 0,0-1 0,-1-1 0,0 0 0,0-1 0,16-7 0,79-52 0,-81 48 0,335-196 0,-345 203 0,-1-1 0,22-18 0,-34 26 0,-1 0 0,1 0 0,-1 0 0,1 0 0,-1-1 0,0 1 0,0-1 0,0 1 0,-1-1 0,1 0 0,0 0 0,-1 0 0,0 0 0,0 0 0,0 0 0,0 0 0,0 0 0,-1 0 0,1-1 0,-1 1 0,0 0 0,0-4 0,0 6 0,-1 0 0,1 0 0,0 0 0,-1 0 0,1 0 0,-1 0 0,0 0 0,1 1 0,-1-1 0,0 0 0,1 0 0,-1 0 0,0 1 0,0-1 0,0 0 0,0 1 0,0-1 0,1 1 0,-1-1 0,0 1 0,0 0 0,0-1 0,0 1 0,-1 0 0,1 0 0,0-1 0,0 1 0,0 0 0,0 0 0,0 0 0,0 0 0,0 0 0,0 1 0,0-1 0,0 0 0,0 0 0,0 1 0,0-1 0,0 1 0,-1 0 0,-44 21 0,44-21 0,-511 345 0,25 29 0,247-174 0,187-150 0,2 2 0,-54 72 0,74-87 0,22-28 0,1 1 0,0 0 0,-7 13 0,16-24 0,-1 1 0,1-1 0,0 0 0,-1 1 0,1-1 0,0 1 0,0-1 0,-1 0 0,1 1 0,0-1 0,0 0 0,0 1 0,0-1 0,-1 1 0,1-1 0,0 1 0,0-1 0,0 1 0,0-1 0,0 0 0,0 1 0,0-1 0,0 1 0,0-1 0,1 1 0,-1-1 0,0 0 0,0 1 0,0-1 0,0 1 0,1-1 0,-1 0 0,0 1 0,0-1 0,1 1 0,-1-1 0,0 0 0,0 0 0,1 1 0,-1-1 0,0 0 0,1 1 0,-1-1 0,1 0 0,-1 0 0,0 0 0,1 1 0,-1-1 0,1 0 0,-1 0 0,1 0 0,-1 0 0,0 0 0,1 0 0,-1 0 0,1 0 0,0 0 0,28-4 0,43-24 0,-2-3 0,-1-3 0,81-54 0,-80 47 0,268-168 0,428-346 0,-545 384 0,-162 129 0,118-61 0,-140 90 0,-25 16 0,-20 15 0,-13 6 0,-1 0 0,-36 31 0,2-4 0,-57 63 0,5 5 0,-159 228 0,95-122 0,35-48 0,2 5 0,132-179 0,-1 1 0,1 0 0,-1-1 0,1 1 0,-1-1 0,0 0 0,0 0 0,-5 2 0,24-26 0,16-13 0,40-25 0,87-53 0,-51 38 0,99-70 0,265-139 0,-450 272 0,0-1 0,0 1 0,1 1 0,0 0 0,35-8 0,-56 17 0,0 1 0,0 0 0,0-1 0,0 1 0,0 0 0,0 0 0,0-1 0,0 1 0,0 0 0,0 0 0,1 0 0,-1 1 0,0-1 0,0 0 0,0 0 0,0 0 0,0 1 0,0-1 0,0 1 0,0-1 0,0 1 0,0-1 0,0 1 0,0-1 0,0 1 0,-1 0 0,3 1 0,-3 0 0,0-1 0,0 1 0,1-1 0,-1 1 0,-1-1 0,1 1 0,0 0 0,0-1 0,0 1 0,-1-1 0,1 1 0,-1-1 0,1 1 0,-1-1 0,0 0 0,-1 3 0,-5 8 0,0-1 0,-1-1 0,-14 16 0,-220 202 0,149-146 0,-162 184 0,108-82 0,122-156 0,25-28 0,20-15 0,5-3 0,-13 8 0,1 1 0,1 0 0,0 0 0,0 2 0,0 0 0,19-7 0,-32 13 0,0 1 0,0 0 0,0-1 0,1 1 0,-1 0 0,0 0 0,0 0 0,0 0 0,0 0 0,0 0 0,0 0 0,0 0 0,1 0 0,-1 0 0,0 1 0,0-1 0,0 1 0,0-1 0,2 1 0,-3 0 0,0 0 0,1-1 0,-1 1 0,0-1 0,0 1 0,1 0 0,-1-1 0,0 1 0,0 0 0,0-1 0,0 1 0,0 0 0,0-1 0,0 1 0,0 0 0,0-1 0,0 1 0,-1 0 0,1-1 0,0 1 0,0-1 0,0 1 0,-1 0 0,1 0 0,-3 4 0,0-1 0,0 1 0,0 0 0,0-1 0,-1 0 0,0 0 0,-5 4 0,-47 34 0,-2-4 0,-108 55 0,87-52 0,69-35 0,-14 8 0,-1-2 0,0 0 0,-1-1 0,-27 7 0,51-17 0,0-1 0,0 0 0,0 1 0,0-1 0,0 0 0,0 0 0,0 0 0,0 0 0,0 0 0,0-1 0,0 1 0,0 0 0,0-1 0,1 0 0,-1 1 0,0-1 0,0 0 0,0 0 0,1 0 0,-1 0 0,0 0 0,1-1 0,-3-1 0,2 0 0,0 0 0,0 0 0,1 0 0,-1 0 0,1 0 0,0-1 0,-1 1 0,1-1 0,1 1 0,-1-1 0,0 1 0,1-5 0,-1-5 0,2-1 0,-1 0 0,2 0 0,0 1 0,6-24 0,18-42 0,16-62 0,-10 29 0,-21 81 0,-2-1 0,-1 0 0,4-38 0,-11 67 0,-1 0 0,0 0 0,0-1 0,0 1 0,0 0 0,0 0 0,0 0 0,-1 0 0,0 0 0,1 0 0,-1 0 0,-1 0 0,1 0 0,0 0 0,-1 0 0,1 1 0,-1-1 0,-2-2 0,2 3 0,0 0 0,0 1 0,-1-1 0,1 1 0,0 0 0,-1 0 0,1 0 0,-1 0 0,1 0 0,-1 0 0,0 1 0,1-1 0,-1 1 0,0-1 0,1 1 0,-6 1 0,-8 1 0,0 0 0,0 2 0,0 0 0,0 1 0,-20 9 0,30-12 0,-344 133 0,346-133 0,0-1 0,1 0 0,-1 0 0,0 0 0,0 0 0,0 0 0,0-1 0,-7 0 0,10 0 0,1 0 0,0 0 0,-1 0 0,1 0 0,0 0 0,0 0 0,-1 0 0,1 0 0,0 0 0,0 0 0,-1 0 0,1-1 0,0 1 0,0 0 0,0 0 0,-1 0 0,1 0 0,0-1 0,0 1 0,0 0 0,-1 0 0,1 0 0,0-1 0,0 1 0,0 0 0,0 0 0,0 0 0,0-1 0,-1 1 0,1 0 0,0 0 0,0-1 0,0 1 0,0 0 0,0-1 0,0 1 0,0 0 0,0 0 0,0-1 0,0 1 0,0 0 0,1-1 0,16-19 0,245-211 0,-232 201 0,32-29 0,-57 54 0,1 0 0,1 0 0,-1 1 0,1 0 0,0 0 0,0 1 0,12-5 0,-18 7 0,-1 1 0,1 0 0,0 0 0,-1-1 0,1 1 0,0 0 0,-1 0 0,1 0 0,-1 0 0,1-1 0,0 1 0,-1 0 0,1 0 0,0 0 0,0 0 0,-1 1 0,1-1 0,-1 0 0,1 0 0,0 0 0,-1 1 0,1-1 0,0 0 0,-1 0 0,1 1 0,-1-1 0,1 0 0,-1 1 0,1-1 0,-1 1 0,1-1 0,-1 1 0,1-1 0,0 2 0,-1 0 0,0-1 0,0 1 0,0 0 0,0 0 0,0 0 0,0-1 0,-1 1 0,1 0 0,0 0 0,-1-1 0,0 1 0,-1 3 0,-30 48 0,-164 163 0,98-114 0,-612 675 0,514-551 0,-74 77 0,269-302 0,0 1 0,-1-1 0,1 1 0,0-1 0,-1 0 0,1 1 0,-1-1 0,1 0 0,-1 0 0,1 0 0,-1 0 0,0-1 0,0 1 0,1 0 0,-1-1 0,0 1 0,0-1 0,0 0 0,0 1 0,0-1 0,1 0 0,-3 0 0,2-1 0,1 0 0,-1 0 0,1 0 0,0 0 0,0 0 0,-1 0 0,1 0 0,0 0 0,0 0 0,0-1 0,0 1 0,0 0 0,0-1 0,1 1 0,-1-1 0,0 1 0,1-1 0,-1 1 0,0-4 0,-2-11 0,0 0 0,2 0 0,-1-30 0,2 43 0,1-16 0,0 0 0,1 0 0,2 0 0,-1 0 0,2 0 0,1 1 0,0 0 0,12-23 0,10-13 0,46-64 0,-24 41 0,-45 69 0,1-4 0,1 1 0,1-1 0,-1 2 0,2-1 0,0 1 0,17-15 0,-25 24 0,0 1 0,0-1 0,0 1 0,0-1 0,0 1 0,0 0 0,0-1 0,1 1 0,-1 0 0,0 0 0,0 0 0,0 0 0,0 0 0,1 0 0,-1 0 0,0 0 0,0 1 0,0-1 0,0 0 0,1 1 0,-1-1 0,0 1 0,0-1 0,0 1 0,0 0 0,0-1 0,0 1 0,0 0 0,-1-1 0,1 1 0,0 0 0,0 0 0,0 0 0,-1 0 0,1 0 0,0 0 0,0 2 0,28 54 0,-15-28 0,-4-15 0,0 0 0,1 0 0,1-1 0,0-1 0,1 0 0,1 0 0,0-1 0,20 11 0,2-1 0,1-3 0,55 20 0,43 13 0,2-6 0,176 35 0,-217-69 0,0-4 0,141-7 0,-162-2 0,-41 0 0,0-1 0,0-2 0,-1-1 0,0-2 0,39-15 0,157-73 0,-85 32 0,294-129 0,-412 184 0,1 1 0,1 1 0,-1 1 0,1 1 0,29 0 0,58-11 0,-21-8 0,-61 15 0,0 0 0,1 3 0,0 0 0,56-1 0,-87 7 0,1 0 0,-1 0 0,1 1 0,-1-1 0,1 1 0,-1 0 0,0 0 0,1 0 0,-1 0 0,0 1 0,0-1 0,0 1 0,0 0 0,0 0 0,0 0 0,0 0 0,0 1 0,-1-1 0,1 1 0,2 4 0,-2-3 0,-1 0 0,0 1 0,0-1 0,-1 1 0,1 0 0,-1 0 0,0-1 0,0 1 0,-1 0 0,1 0 0,-1 0 0,0 0 0,-1 7 0,0-3 0,-1 1 0,0-1 0,0 0 0,-1 0 0,0 0 0,0 0 0,-1 0 0,0-1 0,-1 1 0,0-1 0,0 0 0,-1 0 0,0-1 0,0 0 0,-8 7 0,5-7 0,1 0 0,-1-1 0,0 0 0,-1-1 0,0 0 0,1-1 0,-1 0 0,-1 0 0,1-1 0,0 0 0,-1-1 0,0 0 0,1-1 0,-1 0 0,0-1 0,0 0 0,1 0 0,-22-5 0,-80-23 0,78 17 0,0 2 0,-1 2 0,-69-6 0,56 12 0,-302 5 0,329-2 0,-1 1 0,1 1 0,1 1 0,-1 1 0,1 1 0,-35 16 0,53-22 0,1-1 0,0 0 0,0 1 0,0-1 0,0 1 0,0-1 0,0 1 0,0 0 0,0-1 0,1 1 0,-1 0 0,0 0 0,0 0 0,0 0 0,1-1 0,-1 1 0,1 0 0,-1 0 0,0 0 0,0 2 0,2-2 0,-1-1 0,0 1 0,1-1 0,-1 1 0,1 0 0,-1-1 0,1 1 0,-1-1 0,1 0 0,-1 1 0,1-1 0,-1 1 0,1-1 0,0 0 0,-1 1 0,1-1 0,0 0 0,-1 0 0,1 1 0,0-1 0,-1 0 0,1 0 0,1 0 0,52 5 0,-51-5 0,5 0 0,80-2 0,-82 1 0,0 0 0,-1 0 0,1 0 0,-1 0 0,1-1 0,-1 0 0,1 0 0,-1 0 0,0-1 0,0 0 0,0 0 0,7-6 0,-11 8 0,-1 1 0,1 0 0,-1-1 0,0 1 0,1-1 0,-1 1 0,1-1 0,-1 0 0,0 1 0,1-1 0,-1 1 0,0-1 0,1 0 0,-1 1 0,0-1 0,0 0 0,0 1 0,0-1 0,0 0 0,0 1 0,0-1 0,0 0 0,0 1 0,0-1 0,0 0 0,0 1 0,0-1 0,0 1 0,-1-1 0,1 0 0,0 1 0,0-1 0,-1 0 0,1 1 0,0-1 0,-1 1 0,1-1 0,-1 1 0,1-1 0,-1 1 0,1-1 0,-1 1 0,1 0 0,-1-1 0,1 1 0,-1 0 0,0-1 0,1 1 0,-2-1 0,-33-10 0,-21 2 0,0 4 0,-1 1 0,-86 7 0,45 0 0,-65-5 0,-148 7 0,177 18 0,75-11 0,-15 3 0,28-4 0,0-3 0,-66 3 0,-229-13 0,343-1 0,15-4 0,26-7 0,61 2 0,163 1 0,4 2 0,-195 2 0,210-25 0,-239 23 0,0-1 0,0-2 0,84-36 0,-118 42 0,0 0 0,-1-1 0,0-1 0,0 0 0,-1-1 0,0 0 0,0-1 0,-1 0 0,-1 0 0,0-1 0,0-1 0,-1 1 0,0-1 0,-1-1 0,-1 1 0,8-20 0,6-14 0,89-220 0,-69 159 0,38-127 0,-58 150 0,13-122 0,-16 75 0,5-91 0,-20 174 0,-2 0 0,-2 0 0,-2 1 0,-2-1 0,-23-85 0,-7 7 0,-25-70 0,45 157 0,-82-182 0,92 208 0,1-1 0,0 1 0,0-1 0,2 0 0,0 0 0,-2-22 0,2-88 0,4 90 0,-2 1 0,-8-66 0,-20-6 0,21 81 0,1 0 0,0-1 0,2 0 0,1 0 0,1-1 0,1-37 0,2 60 0,0 0 0,0 0 0,0-1 0,1 1 0,-1 0 0,1 0 0,0 1 0,0-1 0,0 0 0,1 0 0,-1 0 0,0 1 0,1-1 0,0 0 0,0 1 0,0 0 0,0-1 0,0 1 0,0 0 0,1 0 0,-1 0 0,0 0 0,1 1 0,0-1 0,-1 1 0,1-1 0,0 1 0,0 0 0,0 0 0,3-1 0,-2 2 0,0 0 0,0 0 0,-1 0 0,1 0 0,0 1 0,0-1 0,0 1 0,-1 0 0,1 0 0,0 1 0,-1-1 0,1 1 0,-1-1 0,0 1 0,1 0 0,-1 0 0,0 1 0,0-1 0,0 1 0,0-1 0,-1 1 0,1 0 0,-1 0 0,2 4 0,7 12 0,-1 0 0,-1 1 0,0 1 0,-2 0 0,-1 0 0,5 25 0,19 56 0,-28-97-40,29 88 205,-29-83-351,0-1 0,0 1-1,-1 0 1,0 0 0,-1-1 0,0 1-1,-2 17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10:51:45.5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 94 24575,'-16'-13'0,"-1"1"0,0 0 0,-1 2 0,0 0 0,0 1 0,-30-10 0,46 18 0,-1-1 0,1 1 0,0 0 0,-1 1 0,1-1 0,0 0 0,-1 1 0,1-1 0,-1 1 0,1 0 0,-1 0 0,1 0 0,-1 0 0,1 0 0,-1 0 0,1 1 0,-1 0 0,1-1 0,0 1 0,-1 0 0,1 0 0,0 0 0,0 0 0,-1 0 0,1 1 0,0-1 0,0 1 0,0-1 0,1 1 0,-1 0 0,0 0 0,1 0 0,-1 0 0,1 0 0,-1 0 0,1 0 0,0 0 0,0 0 0,0 1 0,0-1 0,0 1 0,1-1 0,-1 4 0,-2 11 0,1-1 0,0 1 0,1-1 0,1 1 0,3 22 0,39 301 0,9-37 0,-21-148 0,13 16 0,-6-27 0,0-17 0,-27-99 0,-1 1 0,-1 1 0,-1-1 0,3 44 0,-10-68 0,0 5 0,1 1 0,-1 0 0,2-1 0,-1 1 0,1-1 0,1 0 0,0 0 0,0 0 0,7 12 0,-10-22 0,0 0 0,0 0 0,0 0 0,0 0 0,0 1 0,0-1 0,0 0 0,0 0 0,0 0 0,0 0 0,0 0 0,1 0 0,-1 0 0,0 0 0,0 0 0,0 0 0,0 0 0,0 0 0,0 1 0,0-1 0,1 0 0,-1 0 0,0 0 0,0 0 0,0 0 0,0 0 0,0 0 0,0 0 0,1 0 0,-1 0 0,0 0 0,0 0 0,0-1 0,0 1 0,0 0 0,0 0 0,1 0 0,-1 0 0,0 0 0,0 0 0,0 0 0,0 0 0,0 0 0,0 0 0,0 0 0,0 0 0,0-1 0,1 1 0,-1 0 0,0 0 0,0 0 0,0 0 0,0 0 0,0 0 0,0 0 0,0-1 0,0 1 0,0 0 0,0 0 0,4-14 0,0-16 0,-3-43 0,-16-146 0,-33-72 0,48 288 0,-17-100 0,11 54 0,-3 0 0,-2 1 0,-30-85 0,40 130 0,-1-1 0,1 1 0,-1-1 0,0 1 0,-1 0 0,1 0 0,0 0 0,-1 0 0,0 0 0,0 0 0,0 1 0,0-1 0,0 1 0,0 0 0,0 0 0,-1 0 0,1 0 0,-1 1 0,0 0 0,-6-2 0,2 1 0,-1 1 0,1 1 0,-1 0 0,1 0 0,0 0 0,-1 1 0,1 0 0,-11 4 0,19-5 0,-1 0 0,0 0 0,0 1 0,1-1 0,-1 0 0,0 0 0,0 0 0,0 0 0,1 0 0,-1 0 0,0 0 0,0 0 0,0 0 0,1 0 0,-1 0 0,0 0 0,0-1 0,1 1 0,-1 0 0,0-1 0,0 1 0,1 0 0,-1-1 0,0 1 0,1-1 0,-1 1 0,0-1 0,1 1 0,-1-1 0,1 0 0,-1 1 0,1-1 0,-1 0 0,0-1 0,1 0 0,-1-1 0,1 0 0,0 1 0,-1-1 0,1 0 0,0 0 0,1 0 0,-1 1 0,0-1 0,2-4 0,24-65 0,19-16 0,76-114 0,-117 195 0,1 1 0,0 0 0,1-1 0,-1 2 0,11-9 0,-15 13 0,-1 0 0,1 0 0,0 1 0,0-1 0,0 1 0,0-1 0,0 1 0,0-1 0,0 1 0,0 0 0,0-1 0,0 1 0,0 0 0,0 0 0,0-1 0,0 1 0,0 0 0,0 0 0,0 0 0,0 1 0,0-1 0,0 0 0,0 0 0,0 0 0,0 1 0,0-1 0,0 1 0,0-1 0,0 1 0,0-1 0,0 1 0,0-1 0,-1 1 0,1 0 0,0-1 0,0 1 0,-1 0 0,1 0 0,0 0 0,-1-1 0,1 1 0,-1 0 0,1 0 0,-1 0 0,1 0 0,-1 0 0,0 0 0,1 0 0,-1 0 0,0 0 0,0 2 0,7 26 0,-1 1 0,-1-1 0,0 37 0,0-14 0,15 729 0,-21-597 0,-3-91 0,-3 0 0,-25 120 0,-61 176 0,68-292 0,-49 264 0,72-348 0,1-1 0,0 1 0,1 0 0,0 0 0,3 24 0,-2-35 0,-1 0 0,1 0 0,0 0 0,-1 0 0,1 0 0,0 0 0,0 0 0,0 0 0,1 0 0,-1-1 0,0 1 0,1 0 0,-1-1 0,1 1 0,-1-1 0,1 1 0,3 1 0,-3-2 0,1-1 0,0 1 0,0 0 0,-1-1 0,1 1 0,0-1 0,0 0 0,0 0 0,0 0 0,-1 0 0,1 0 0,0-1 0,0 1 0,0-1 0,-1 0 0,1 0 0,3-1 0,226-91 0,63-21 0,299-46 0,-509 151 0,-62 8 0,-1-1 0,28-7 0,-42 8 0,-1-2 0,0 1 0,-1-1 0,1 0 0,0 0 0,-1 0 0,0-1 0,1 0 0,-1-1 0,-1 1 0,6-6 0,19-22 0,-1 0 0,-1-2 0,-2-1 0,36-63 0,-55 81 0,-1 1 0,0-1 0,-1-1 0,-1 1 0,-1-1 0,0 1 0,-1-1 0,-1-35 0,-1 43 0,0 1 0,-1 0 0,0-1 0,-1 1 0,0 0 0,0 0 0,-1 0 0,0 0 0,-1 0 0,0 0 0,0 1 0,-1 0 0,0 0 0,0 0 0,-1 1 0,0-1 0,0 1 0,-12-9 0,13 12 0,0 1 0,0 0 0,-1 0 0,1 0 0,-1 1 0,0 0 0,0 0 0,0 0 0,0 1 0,0 0 0,0 0 0,0 1 0,0-1 0,0 1 0,-1 1 0,1-1 0,0 1 0,0 0 0,0 0 0,0 1 0,0 0 0,0 0 0,1 0 0,-1 1 0,1 0 0,-8 5 0,-11 8 0,0 2 0,1 1 0,2 0 0,-28 32 0,16-17 0,-28 31 0,2 2 0,3 3 0,3 2 0,-51 94 0,86-134 0,1 2 0,2-1 0,1 2 0,-9 37 0,20-60 0,0 0 0,1 1 0,0-1 0,1 0 0,0 0 0,1 1 0,1-1 0,0 0 0,0 0 0,2 1 0,-1-1 0,1-1 0,1 1 0,0 0 0,12 21 0,-6-16 0,0-1 0,2-1 0,15 17 0,-21-26 0,-1 0 0,2 0 0,-1-1 0,1 0 0,-1 0 0,1-1 0,1 0 0,-1 0 0,1 0 0,7 2 0,-13-6 0,0 1 0,-1-1 0,1 1 0,0-1 0,-1 1 0,1-1 0,0 0 0,0 0 0,0 0 0,-1 0 0,1 0 0,0 0 0,0-1 0,-1 1 0,1 0 0,0-1 0,0 1 0,-1-1 0,1 0 0,-1 0 0,1 0 0,0 1 0,-1-1 0,0-1 0,1 1 0,1-2 0,-1 0 0,0 0 0,-1 0 0,1 0 0,-1-1 0,0 1 0,0 0 0,0-1 0,0 1 0,-1-1 0,1 1 0,-1-1 0,0-5 0,-1-9 0,-1 0 0,0 0 0,-2 0 0,-6-20 0,-9-28 0,-3 2 0,-3 0 0,-2 2 0,-3 0 0,-51-75 0,69 116 0,1-1 0,0 0 0,2-1 0,1 0 0,1 0 0,-7-41 0,11 50 0,-6-40 0,3-1 0,2-1 0,7-106 0,0 52 0,-3-353 0,1 453 0,0 0 0,0 0 0,1-1 0,0 1 0,1 0 0,0 1 0,0-1 0,1 0 0,7-11 0,7-9 0,31-40 0,4-8 0,14-53 0,-29 53 0,-28 64 0,-3 16 0,0 29 0,10 159 0,7 610-281,-2-29-1059,150 895 753,-93-1045 2795,-79-414-2208,3 30 0,2-206 0,2 0 0,1 0 0,1 0 0,2-1 0,14 29 0,-24-56 0,0-1 0,1 1 0,-1 0 0,1-1 0,-1 1 0,1-1 0,0 1 0,0-1 0,0 0 0,0 0 0,4 2 0,-6-3 0,0-1 0,1 0 0,-1 0 0,1 0 0,-1 1 0,0-1 0,1 0 0,-1 0 0,1 0 0,-1 0 0,1 0 0,-1 0 0,1 0 0,-1 0 0,0 0 0,1 0 0,-1 0 0,1 0 0,-1 0 0,1 0 0,-1-1 0,0 1 0,1 0 0,-1 0 0,1 0 0,-1-1 0,1 0 0,9-20 0,12-115 0,-6-2 0,-6 1 0,-10-200 0,-4 274 0,-2 1 0,-2 0 0,-4 0 0,-2 1 0,-3 1 0,-24-58 0,-11-6 0,-69-121 0,56 134 0,-5 3 0,-135-163 0,37 74 0,153 179 0,1 0 0,1-1 0,0-1 0,2 0 0,0-1 0,1-1 0,-8-25 0,-1-17 0,-15-80 0,24 72 0,4 0 0,2-1 0,8-87 0,-1 20 0,-3-446 0,4 536 0,2-1 0,2 1 0,2 0 0,20-58 0,-15 51 0,-4 24 0,1 1 0,20-37 0,13-35 0,-36 77 0,-1-1 0,2 1 0,22-41 0,-29 61 0,1 1 0,0-1 0,1 1 0,0 0 0,0 0 0,0 0 0,1 1 0,-1 0 0,1 0 0,1 0 0,-1 1 0,1 0 0,-1 0 0,13-4 0,11-3-341,2 2 0,-1 1-1,65-6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07:33:04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 1073 24575,'0'-591'0,"-2"560"0,-1 0 0,-13-54 0,9 52 0,1 0 0,-2-38 0,9-126-1365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07:33:33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719 1812 24575,'-1'0'0,"-1"0"0,1 1 0,0-1 0,-1 1 0,1-1 0,0 1 0,0 0 0,-1-1 0,1 1 0,0 0 0,0 0 0,0 0 0,0 0 0,0 0 0,0 0 0,0 0 0,0 0 0,1 1 0,-1-1 0,0 0 0,1 1 0,-1-1 0,0 0 0,1 1 0,0-1 0,-1 3 0,-7 42 0,7-41 0,-16 124 0,3-37 0,-1 127 0,17 614 0,-2-828 0,0 1 0,0 0 0,0-1 0,0 1 0,-1-1 0,0 1 0,-1 0 0,1-1 0,-1 0 0,0 1 0,0-1 0,0 0 0,-1 0 0,0 0 0,0 0 0,0-1 0,-1 1 0,1-1 0,-1 0 0,0 0 0,0 0 0,-1 0 0,1-1 0,-1 0 0,0 0 0,0 0 0,0 0 0,0-1 0,0 0 0,-11 3 0,-321 118 0,301-108 0,23-8 0,0-2 0,0 0 0,0 0 0,-24 4 0,34-8 0,1-1 0,-1 0 0,1 0 0,-1 1 0,1-2 0,-1 1 0,1 0 0,-1 0 0,1-1 0,-1 1 0,1-1 0,0 0 0,-1 0 0,1 0 0,0 0 0,0 0 0,-1-1 0,1 1 0,0 0 0,0-1 0,0 0 0,1 1 0,-1-1 0,0 0 0,1 0 0,-1 0 0,1 0 0,0 0 0,-1-1 0,1 1 0,-1-4 0,0 0 0,-1 1 0,2-1 0,-1 0 0,1 0 0,0 0 0,0-6 0,0 11 0,1 0 0,0 0 0,1 1 0,-1-1 0,0 0 0,0 0 0,0 0 0,0 0 0,1 0 0,-1 1 0,0-1 0,1 0 0,-1 0 0,0 1 0,1-1 0,-1 0 0,1 0 0,-1 1 0,1-1 0,0 1 0,-1-1 0,1 0 0,0 1 0,-1-1 0,1 1 0,0 0 0,0-1 0,-1 1 0,1-1 0,0 1 0,0 0 0,0 0 0,0 0 0,-1-1 0,1 1 0,0 0 0,0 0 0,0 0 0,0 0 0,0 0 0,-1 0 0,1 1 0,0-1 0,0 0 0,0 0 0,0 1 0,-1-1 0,1 0 0,0 1 0,0-1 0,1 2 0,11 2 0,1-1 0,0 0 0,0 0 0,1-1 0,-1-1 0,0-1 0,1 0 0,-1-1 0,0 0 0,0-1 0,15-4 0,54-5 0,1 3 0,-1 4 0,98 8 0,-28-1 0,284-3 0,-412-2 0,0-1 0,0 0 0,28-9 0,-24 5 0,52-5 0,159 13 0,35-4 0,-191-15 0,-5 1 0,44-3 0,-72 11 0,88-6 0,-105 12 0,-1-1 0,39-9 0,-38 6 0,0 1 0,37-1 0,35 8 0,-72 1 0,1-1 0,-1-2 0,1-1 0,64-14 0,-52 7 0,1 1 0,0 2 0,0 3 0,78 4 0,-72 0 0,-45-1 0,0 0 0,0 1 0,0 0 0,0 0 0,15 5 0,-23-6 0,0 1 0,0-1 0,1 1 0,-1 0 0,0-1 0,0 1 0,0 0 0,0 0 0,0-1 0,0 1 0,0 0 0,0 0 0,0 0 0,0 0 0,0 0 0,0 1 0,-1-1 0,1 0 0,-1 0 0,1 0 0,-1 1 0,1-1 0,-1 0 0,0 1 0,1-1 0,-1 0 0,0 1 0,0-1 0,0 0 0,0 1 0,0-1 0,0 0 0,0 1 0,-1-1 0,1 0 0,0 0 0,-1 1 0,1-1 0,-1 0 0,0 0 0,1 1 0,-1-1 0,0 0 0,0 0 0,1 0 0,-1 0 0,-2 1 0,-3 8 0,-1 0 0,-1-1 0,1 0 0,-1-1 0,-1 0 0,0 0 0,0 0 0,0-1 0,-1-1 0,-11 7 0,2-5 0,0 0 0,-1-1 0,1-1 0,-38 7 0,-46 11 0,-154 56 0,17 1 0,116-42 0,35-9 0,-137 26 0,166-49 0,0-4 0,-84-4 0,53-1 0,45-2 0,1-1 0,0-3 0,-84-24 0,36 7 0,45 12 0,0-1 0,-63-29 0,86 32 0,1-2 0,0-1 0,0-1 0,2 0 0,-40-37 0,44 32 0,0-2 0,2 0 0,0-2 0,2 1 0,0-2 0,2 0 0,1 0 0,1-1 0,1 0 0,1-1 0,1 0 0,-6-54 0,13 68 0,1 0 0,0 0 0,0 0 0,1 1 0,1-1 0,0 1 0,1-1 0,0 1 0,1 0 0,9-16 0,11-34 0,-19 42 0,0 0 0,-2-1 0,-1 1 0,2-39 0,-8-88 0,0 54 0,0 47 0,-2-1 0,-2 1 0,-19-65 0,-6-36 0,28 112 0,-3 1 0,0-1 0,-2 2 0,-24-57 0,22 65 0,-18-37 0,-23-74 0,44 98 0,2 1 0,2-2 0,1 1 0,2 0 0,5-60 0,-1 3 0,-4-43 0,4-122 0,-2 250 0,1 0 0,0 0 0,1-1 0,0 2 0,1-1 0,0 0 0,0 1 0,1-1 0,0 1 0,1 0 0,7-9 0,10-9 0,53-48 0,-56 57 0,-1 0 0,0-2 0,-1 0 0,15-24 0,-32 43 0,0 0 0,0-1 0,0 1 0,0-1 0,-1 1 0,1 0 0,0-1 0,-1 0 0,1 1 0,-1-1 0,0 1 0,1-1 0,-1 1 0,0-1 0,0 0 0,0 1 0,0-1 0,0 1 0,-1-3 0,1 3 0,-1 0 0,0 1 0,1-1 0,-1 0 0,0 0 0,0 0 0,1 1 0,-1-1 0,0 0 0,0 1 0,0-1 0,0 1 0,0-1 0,0 1 0,0-1 0,0 1 0,0 0 0,0-1 0,0 1 0,0 0 0,-1 0 0,-5-1 0,0 1 0,0 0 0,1 0 0,-1 1 0,0 0 0,0 0 0,-7 2 0,-21 7 0,-1-2 0,-1-1 0,1-2 0,-1-2 0,0-1 0,-51-4 0,85 2 0,1 0 0,0 0 0,-1-1 0,1 1 0,-1 0 0,1-1 0,-1 0 0,1 1 0,0-1 0,0 0 0,-1 0 0,1 0 0,0-1 0,0 1 0,0 0 0,0-1 0,0 1 0,0-1 0,1 0 0,-1 0 0,-2-3 0,3 2 0,1 1 0,0 0 0,-1-1 0,1 1 0,0 0 0,1-1 0,-1 1 0,0 0 0,1-1 0,-1 1 0,1 0 0,0 0 0,0-1 0,0 1 0,0 0 0,0 0 0,0 0 0,0 0 0,1 0 0,-1 0 0,1 1 0,3-4 0,2-3 0,1 0 0,0 1 0,1 0 0,0 0 0,0 1 0,0 0 0,1 0 0,0 1 0,0 0 0,0 1 0,0 1 0,1-1 0,0 1 0,19-2 0,11 1 0,1 2 0,69 5 0,-36 0 0,903-1 0,-935-4 0,0-2 0,45-11 0,-41 7 0,66-4 0,68 14 0,73-4 0,-222-3 0,50-14 0,-33 7 0,14-4 0,-38 9 0,0 1 0,1 0 0,30-1 0,28 3 0,108 9 0,-188-4 0,0-1 0,0 1 0,0 0 0,-1 0 0,1 0 0,0 0 0,-1 0 0,1 1 0,-1 0 0,1 0 0,-1 0 0,0 0 0,0 0 0,0 1 0,0-1 0,0 1 0,-1 0 0,1 0 0,-1 0 0,0 0 0,0 0 0,0 1 0,0-1 0,0 0 0,-1 1 0,1 0 0,-1-1 0,0 1 0,1 5 0,1 12 0,-1 0 0,-1-1 0,-1 1 0,-3 31 0,0 13 0,21 71 0,-11-91 0,3 55 0,-9-64 0,-1-12 0,1 0 0,1 1 0,1-1 0,6 26 0,121 360 0,-20-90 0,-68-186 0,13 46 0,-38-123 0,-10-35 0,-1 0 0,6 42 0,-2 3 0,3-1 0,29 88 0,-1-8 0,-8 53 0,-24-155 0,-2 0 0,-1 0 0,-3 1 0,-2-1 0,-5 51 0,4-91 0,0 0 0,-1 0 0,0 0 0,0-1 0,0 1 0,0 0 0,0-1 0,-1 1 0,0 0 0,0-1 0,0 0 0,0 0 0,0 1 0,-1-1 0,1 0 0,-1-1 0,0 1 0,0 0 0,0-1 0,0 0 0,0 0 0,0 0 0,-1 0 0,1 0 0,-1 0 0,1-1 0,-1 0 0,0 0 0,0 0 0,1 0 0,-1 0 0,0-1 0,0 0 0,0 0 0,0 0 0,0 0 0,-4-1 0,-2 0 0,1-1 0,0 1 0,-1-2 0,1 1 0,0-1 0,0 0 0,0-1 0,1 0 0,-1-1 0,1 0 0,0 0 0,1 0 0,-1-1 0,-10-11 0,-11-20 0,3-1 0,-42-80 0,-1 0 0,23 44 0,3-1 0,-45-109 0,2-42 0,80 213 0,-55-146 0,53 134 0,2 1 0,1-1 0,1-1 0,-2-43 0,4 36 0,2 0 0,2 0 0,0 0 0,3 1 0,0-1 0,2 1 0,19-54 0,-7 36 0,21-99 0,-36 133 0,3-21 0,-3-1 0,-1 1 0,-2-58 0,-4 141 0,-12 67 0,-7 62 0,21-44 0,3-91 0,-1 0 0,-3 0 0,-1 0 0,-2 0 0,-19 75 0,10-68 0,3 1 0,1 0 0,3 0 0,-1 52 0,6-73 0,-16 95 0,10-77 0,-4 66 0,13 269 0,2-415 0,1 0 0,1 0 0,17-56 0,7-45 0,3-125 0,-4-311 0,-27 423 0,-6-197 0,-3 287 0,-2 1 0,-23-69 0,19 73 0,-1 11 0,-1 0 0,-2 1 0,-44-72 0,8 16 0,-101-265 0,141 322 0,8 21 0,-1 0 0,-18-36 0,25 56 0,-1-1 0,1 0 0,0 0 0,-1 0 0,1 0 0,0 1 0,-1-1 0,1 0 0,-1 0 0,1 1 0,-1-1 0,0 0 0,1 1 0,-1-1 0,0 0 0,1 1 0,-1-1 0,0 1 0,0-1 0,0 1 0,1 0 0,-1-1 0,0 1 0,0 0 0,0 0 0,0-1 0,0 1 0,0 0 0,-1 0 0,1 1 0,0 0 0,0 0 0,0 0 0,0 0 0,0 0 0,1 0 0,-1 0 0,0 1 0,0-1 0,1 0 0,-1 0 0,1 1 0,-1-1 0,1 0 0,0 1 0,-1 1 0,-6 62 0,5 593 0,5-305 0,0-190 0,-7 184 0,-20-169 0,10-86 0,-24 85 0,25-128 0,3 0 0,1 1 0,-3 63 0,13 358 0,1-188 0,-2-260 0,1 0 0,2-1 0,0 1 0,1-1 0,1 0 0,9 23 0,-9-54 0,-2-15 0,-16-663 0,-56 4 0,40 466 0,-113-420 0,113 511 0,20 78 0,-17-49 0,-1 10 0,-40-102 0,65 184 0,-1 1 0,1-1 0,-1 1 0,0-1 0,0 1 0,0 0 0,-1 0 0,1 0 0,-1 1 0,-4-4 0,6 6 0,1 0 0,0 1 0,0-1 0,0 1 0,-1-1 0,1 1 0,0-1 0,-1 1 0,1 0 0,0-1 0,-1 1 0,1 0 0,0 0 0,-1 0 0,1 0 0,0 0 0,-1 0 0,1 1 0,0-1 0,-1 0 0,1 1 0,0-1 0,-1 1 0,1-1 0,0 1 0,0 0 0,0 0 0,0-1 0,0 1 0,0 0 0,0 0 0,0 0 0,0 0 0,0 0 0,0 0 0,0 0 0,1 0 0,-1 1 0,0-1 0,1 0 0,-1 0 0,1 1 0,-1 1 0,-5 13 0,1 1 0,1 0 0,1 1 0,0-1 0,1 1 0,1-1 0,1 1 0,2 27 0,-1 2 0,-2 52 0,7 759 0,38-353 0,-17-253 0,-21-84 0,-2-23 0,-1-119 0,12 46 0,-8-47 0,-2-1 0,2 28 0,-6-27 0,1 0 0,2 0 0,0 0 0,2-1 0,1 0 0,0 0 0,14 28 0,-14-35 0,-2 0 0,0 0 0,-1 1 0,0 0 0,-2 0 0,1 29 0,-3-47 0,0 0 0,0 0 0,0 0 0,0 0 0,0 0 0,0 0 0,0 0 0,0 0 0,0 0 0,0 0 0,0 0 0,0 0 0,0 0 0,0 0 0,0 0 0,-1 0 0,1 0 0,0 0 0,0 0 0,0 0 0,0 0 0,0 0 0,0 0 0,0 0 0,0 0 0,0 0 0,0 0 0,0 0 0,0 0 0,0 0 0,0 0 0,-1 0 0,1 0 0,0 1 0,0-1 0,0 0 0,0 0 0,0 0 0,0 0 0,0 0 0,0 0 0,0 0 0,0 0 0,0 0 0,0 0 0,0 0 0,0 0 0,-7-12 0,-8-24 0,-213-703 0,156 430 0,-22-79 0,-8-66 0,91 378 0,-2 0 0,-3-124 0,14 87 0,7-169 0,17 140 0,-8 61 0,27-134 0,-23 127 0,6-45 0,-48 228 0,-21 223 0,-5 358 0,46 330 0,7-530 0,-1-439 0,2 0 0,15 63 0,-7-38 0,2 8 0,-2-18 0,6 87 0,-37-315 0,-47-196 0,54 314 0,-103-469 0,51 243 0,32 112 0,-15-248 0,41-134 0,8 311 0,-1 206 0,0 22 0,-1 0 0,0 0 0,-1-1 0,0 1 0,-6-21 0,7 35 0,0 1 0,0-1 0,0 1 0,0-1 0,0 1 0,0-1 0,0 1 0,0-1 0,0 1 0,0-1 0,-1 1 0,1-1 0,0 1 0,0-1 0,0 1 0,-1-1 0,1 1 0,0 0 0,-1-1 0,1 1 0,0-1 0,-1 1 0,1 0 0,0-1 0,-1 1 0,1 0 0,-1 0 0,1-1 0,0 1 0,-1 0 0,1 0 0,-1 0 0,1-1 0,-1 1 0,1 0 0,-1 0 0,1 0 0,-1 0 0,1 0 0,-1 0 0,1 0 0,-1 0 0,1 0 0,-1 0 0,1 0 0,-1 0 0,0 1 0,-17 26 0,-7 42 0,-6 50 0,-24 195 0,16 129 0,29 357 0,13-460 0,-3-278 0,2 0 0,12 67 0,2-52 0,4-1 0,43 105 0,27 98 0,-65-213 0,-12-36 0,-2 0 0,12 48 0,-10-27 0,-9-40 0,0 1 0,-1-1 0,0 1 0,-1 0 0,0 0 0,-1 0 0,-1 0 0,0 0 0,-2 21 0,2-31 0,-1 0 0,1-1 0,0 1 0,-1-1 0,1 1 0,-1 0 0,1-1 0,-1 1 0,0-1 0,1 0 0,-1 1 0,0-1 0,0 0 0,0 1 0,0-1 0,-1 0 0,1 0 0,0 0 0,0 0 0,-1 0 0,1 0 0,0 0 0,-1 0 0,1-1 0,-1 1 0,1-1 0,-1 1 0,1-1 0,-1 1 0,0-1 0,1 0 0,-1 0 0,1 0 0,-1 1 0,0-2 0,1 1 0,-1 0 0,0 0 0,1-1 0,-1 1 0,1 0 0,-1-1 0,1 0 0,-1 1 0,1-1 0,-3-1 0,-8-5 0,1-1 0,0 1 0,0-2 0,-14-14 0,15 14 0,-68-71 0,58 58 0,-1 0 0,0 1 0,-48-34 0,55 47 0,1-1 0,0-1 0,1 0 0,-16-17 0,23 21 0,1 1 0,0-1 0,0 0 0,1 0 0,0-1 0,0 1 0,0-1 0,1 0 0,0 0 0,0 1 0,0-1 0,0-12 0,-4-89 0,9-111 0,1 67 0,-4-550 0,-2 658 0,-16-86 0,-1-15 0,-11-108 0,19 180 0,-6-24 0,8 52 0,-6-90 0,14 96 0,4-199 0,-3 233 0,1 0 0,0-1 0,0 1 0,0-1 0,0 1 0,1 0 0,0 0 0,0 0 0,0 0 0,0 0 0,1 0 0,0 1 0,0-1 0,0 1 0,1 0 0,0 0 0,-1 0 0,8-5 0,-4 5 0,0 0 0,1 0 0,-1 1 0,1 0 0,0 1 0,0 0 0,0 0 0,1 1 0,-1 0 0,0 0 0,12 1 0,12-2 0,1 3 0,-1 0 0,1 2 0,-1 2 0,0 1 0,-1 1 0,1 2 0,36 15 0,79 38 0,238 138 0,-136-72 0,-166-89 0,-75-35 0,0 0 0,1 0 0,-1 1 0,0 0 0,-1 0 0,1 1 0,-1-1 0,-1 2 0,1-1 0,-1 1 0,0 0 0,0 0 0,-1 1 0,0 0 0,0 0 0,-1 0 0,5 12 0,110 276 0,-106-266 0,8 12 0,-3 2 0,-1 0 0,-2 0 0,-2 2 0,12 79 0,-6 12 0,-10-84 0,4 75 0,-14-55 0,0-45 0,1 0 0,1 1 0,2-1 0,9 48 0,0-25 0,7 92 0,-1-5 0,-11-98 0,-1 0 0,-3 1 0,-1 53 0,-3-71 0,-2 0 0,0 0 0,-1 0 0,-2 0 0,0-1 0,-1 0 0,-12 26 0,8-30 0,-1 0 0,-1-1 0,0 0 0,-1-1 0,-1 0 0,0-1 0,-1-1 0,-1-1 0,-36 23 0,6-12 0,41-22 0,0 0 0,0 1 0,0 0 0,0 0 0,1 0 0,0 1 0,-1-1 0,1 1 0,1 1 0,-1-1 0,1 1 0,-1 0 0,-5 8 0,-86 132 0,-37 67 0,109-170 0,14-27 0,1 0 0,1 0 0,0 1 0,1 0 0,1 0 0,0 1 0,-4 26 0,9-39 0,2 0 0,-1 0 0,0-1 0,1 1 0,-1 0 0,1-1 0,0 1 0,1 0 0,-1-1 0,0 1 0,1-1 0,0 0 0,0 0 0,0 1 0,0-1 0,0-1 0,1 1 0,0 0 0,-1 0 0,1-1 0,6 5 0,6 3 0,0-1 0,1 0 0,23 9 0,-12-6 0,21 8 0,1-3 0,0-1 0,84 14 0,-100-24 0,0 0 0,1-2 0,-1-2 0,1-1 0,0-2 0,-1-1 0,45-8 0,-71 7 0,0 1 0,0-1 0,0-1 0,-1 1 0,1-1 0,-1 0 0,0 0 0,0-1 0,-1 0 0,1 0 0,-1 0 0,0-1 0,-1 0 0,6-8 0,6-12 0,-1-1 0,14-35 0,-10 22 0,24-64 0,58-213 0,-94 292 0,4-11 0,-1-1 0,-2-1 0,-2 1 0,-2-1 0,-1 0 0,-3-59 0,0 94 0,0 0 0,0-1 0,-1 1 0,0 0 0,1 0 0,-1 0 0,0 0 0,-1 0 0,1 0 0,-1 0 0,1 0 0,-1 0 0,0 1 0,0-1 0,0 1 0,0-1 0,0 1 0,0 0 0,-1 0 0,1 0 0,-1 0 0,0 0 0,0 0 0,1 1 0,-1 0 0,0-1 0,0 1 0,0 0 0,-1 0 0,1 1 0,0-1 0,0 1 0,-6-1 0,-8 1 0,-1 1 0,1 1 0,-1 1 0,1 0 0,-19 6 0,-7 1 0,-19-5 0,60-5 0,0 1 0,1-1 0,-1 0 0,0 0 0,1 0 0,-1-1 0,0 1 0,0 0 0,1-1 0,-1 1 0,0-1 0,1 1 0,-1-1 0,1 0 0,-1 0 0,1 0 0,-1 0 0,1 0 0,0 0 0,-1 0 0,1 0 0,0 0 0,0-1 0,0 1 0,0-1 0,0 1 0,0-1 0,0 1 0,0-1 0,1 1 0,-1-1 0,0-2 0,1 3 0,1-1 0,-1 1 0,1-1 0,-1 1 0,1-1 0,0 1 0,-1-1 0,1 1 0,0-1 0,0 1 0,0 0 0,0 0 0,0-1 0,1 1 0,-1 0 0,0 0 0,0 0 0,1 0 0,-1 0 0,1 1 0,-1-1 0,1 0 0,-1 1 0,1-1 0,-1 1 0,1-1 0,-1 1 0,4 0 0,51-10 0,-54 10 0,36-5 0,1 2 0,-1 2 0,1 2 0,-1 1 0,55 10 0,-65-4 0,41 20 0,0 0 0,-58-24 0,0 1 0,0-1 0,0 2 0,-1 0 0,0 0 0,0 0 0,18 17 0,-13-8 0,-1 2 0,0 0 0,16 26 0,-9-12 0,28 58 0,-43-75 0,0 1 0,-1 0 0,-1 0 0,-1 0 0,0 0 0,2 30 0,-5-40 0,2 4 0,-2 0 0,1 0 0,-1 0 0,0 0 0,-1 0 0,0 0 0,-1 0 0,0 0 0,0 0 0,-1 0 0,0-1 0,-8 16 0,1-3 0,24-27 0,26-29 0,1-6 0,-30 28 0,1 0 0,1 0 0,0 1 0,1 1 0,0 0 0,1 1 0,0 0 0,19-8 0,36-12 0,124-72 0,-188 98 0,0 1 0,0 0 0,0 0 0,0 0 0,1 1 0,-1 0 0,1 0 0,-1 1 0,1 0 0,0 0 0,0 0 0,-1 1 0,12 1 0,-15-1 0,0 1 0,1 0 0,-1 0 0,0 1 0,0-1 0,0 0 0,0 1 0,0 0 0,0 0 0,0 0 0,0 0 0,-1 0 0,1 1 0,-1-1 0,0 1 0,0-1 0,0 1 0,0 0 0,0 0 0,0 0 0,-1 0 0,0 0 0,1 0 0,-1 1 0,0-1 0,0 0 0,-1 1 0,1 3 0,2 10 30,-1 0 0,0 0 0,-1 24 0,-1-35-144,-1 0 0,1 0-1,-1 0 1,-1 1 0,1-1 0,-1 0-1,0 0 1,0-1 0,0 1 0,-1 0-1,0-1 1,-6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07:37:03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646 0 24575,'-13'1'0,"1"1"0,-1 0 0,1 0 0,0 1 0,-13 6 0,-46 9 0,9-15 0,-66-3 0,-41 2 0,89 15 122,32-5-1609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07:37:2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6T10:34:08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24575,'0'1'0,"1"0"0,-1 1 0,1-1 0,-1 0 0,1 1 0,0-1 0,-1 0 0,1 0 0,0 1 0,0-1 0,0 0 0,0 0 0,0 0 0,0 0 0,0 0 0,0 0 0,0-1 0,0 1 0,1 0 0,-1 0 0,0-1 0,0 1 0,1-1 0,-1 1 0,1-1 0,2 1 0,42 7 0,-42-7 0,36 5 0,0 3 0,-1 1 0,0 2 0,-1 1 0,0 2 0,-1 2 0,-1 1 0,48 34 0,76 48 0,-135-87-1365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6T10:02:11.1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415 0,'-7'7,"-2"9,-6 8,-1 7,-4 12,1 5,-10 2,0-2,5-2,1-2,3-1,-2-2,4-1,4-1,-2 1,2-1,-4-6,1-3,4 1,-3-5,2 0,-4-5,1 1,11-3,5 2,11-3,2 2,7-1,7-5,6-5,3-3,4-3,1-2,1-2,0-6,-7-10,-9-8,-9-7,-7-5,-6-2,-2-2,-2 0,-1 0,0-1,1 2,0-1,-7 1,-1 0,1 1,-6-1,0 0,2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6T10:02:46.2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501 215,'-15'1,"-1"0,1 1,-1 1,1 0,0 1,-20 8,-84 44,72-32,34-15,0-1,0 2,0 0,2 1,-1 0,1 1,1 0,-18 26,17-22,-2 0,1-1,-2 0,-19 16,46-70,18-10,2 1,2 2,2 1,2 2,68-58,21 8,-49 38,-59 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6T10:02:46.5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3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6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1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6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7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6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3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1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4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7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36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6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7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1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CECC290-140C-4CCA-A5F4-64CC6EBD82B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223133-030C-4592-B2FA-0DFFD7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80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kishalaymitra/hom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4.jp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customXml" Target="../ink/ink8.xml"/><Relationship Id="rId10" Type="http://schemas.openxmlformats.org/officeDocument/2006/relationships/customXml" Target="../ink/ink11.xml"/><Relationship Id="rId4" Type="http://schemas.openxmlformats.org/officeDocument/2006/relationships/image" Target="../media/image15.png"/><Relationship Id="rId9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7FF0-DD8F-4002-5DE1-67DE9601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611312"/>
            <a:ext cx="10515600" cy="50180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61EEB-2AB4-5E16-6CFF-4FFB314C821A}"/>
              </a:ext>
            </a:extLst>
          </p:cNvPr>
          <p:cNvSpPr txBox="1"/>
          <p:nvPr/>
        </p:nvSpPr>
        <p:spPr>
          <a:xfrm>
            <a:off x="1866899" y="1714733"/>
            <a:ext cx="91582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Machine Learning to Capture Distribution from Data</a:t>
            </a:r>
            <a:endParaRPr lang="en-IN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64B5A-A6C8-0264-2480-69ECF315DE24}"/>
              </a:ext>
            </a:extLst>
          </p:cNvPr>
          <p:cNvSpPr txBox="1"/>
          <p:nvPr/>
        </p:nvSpPr>
        <p:spPr>
          <a:xfrm>
            <a:off x="1191818" y="2767042"/>
            <a:ext cx="4439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Chandra Prakash Meena</a:t>
            </a:r>
            <a:br>
              <a:rPr lang="en-IN" sz="2400" dirty="0"/>
            </a:br>
            <a:r>
              <a:rPr lang="en-IN" sz="2400" dirty="0"/>
              <a:t>BTech Computational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AB840-AE0F-F902-B868-A34DD06B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0"/>
            <a:ext cx="1602408" cy="1613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8FBA0D-C7C4-F6F0-705A-3385C3E43E37}"/>
              </a:ext>
            </a:extLst>
          </p:cNvPr>
          <p:cNvSpPr txBox="1"/>
          <p:nvPr/>
        </p:nvSpPr>
        <p:spPr>
          <a:xfrm>
            <a:off x="6560343" y="2767042"/>
            <a:ext cx="4644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Guided By: </a:t>
            </a:r>
            <a:r>
              <a:rPr lang="en-IN" sz="2400" dirty="0">
                <a:hlinkClick r:id="rId3"/>
              </a:rPr>
              <a:t>Prof. </a:t>
            </a:r>
            <a:r>
              <a:rPr lang="en-IN" sz="2400" dirty="0" err="1">
                <a:hlinkClick r:id="rId3"/>
              </a:rPr>
              <a:t>Kishalay</a:t>
            </a:r>
            <a:r>
              <a:rPr lang="en-IN" sz="2400" dirty="0">
                <a:hlinkClick r:id="rId3"/>
              </a:rPr>
              <a:t> Mitra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41E89-B79F-6416-5D4A-5BAC9F0B6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38" y="60691"/>
            <a:ext cx="1602409" cy="16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D9794-4424-4B81-4834-12B1FAD48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0" y="1027906"/>
            <a:ext cx="3739903" cy="3776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E2F8F-BFE1-DCE8-4343-F3C28147B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21" y="859509"/>
            <a:ext cx="3776479" cy="386792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EF4F22A-C065-98D6-838A-089513B7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662781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+mn-lt"/>
              </a:rPr>
              <a:t>Result and 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5F6E8D-477A-B9C1-3ABD-AFB39244FE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697413"/>
            <a:ext cx="10515600" cy="196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Original vs. Reconstructed Distribution </a:t>
            </a:r>
          </a:p>
          <a:p>
            <a:r>
              <a:rPr lang="en-US" sz="2000" dirty="0"/>
              <a:t>The original data distribution shows a uniform spread in the feature space.</a:t>
            </a:r>
          </a:p>
          <a:p>
            <a:r>
              <a:rPr lang="en-US" sz="2000" dirty="0"/>
              <a:t>The reconstructed data distribution demonstrates a close resemblance to the original distribution, suggesting that the autoencoder is effectively capturing the main structure but introducing some minor reconstruction errors.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9053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E2E94-744A-A095-C87C-D26485342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9150"/>
            <a:ext cx="11430000" cy="3709988"/>
          </a:xfrm>
          <a:prstGeom prst="rect">
            <a:avLst/>
          </a:prstGeom>
        </p:spPr>
      </p:pic>
      <p:sp>
        <p:nvSpPr>
          <p:cNvPr id="4" name="Title 10">
            <a:extLst>
              <a:ext uri="{FF2B5EF4-FFF2-40B4-BE49-F238E27FC236}">
                <a16:creationId xmlns:a16="http://schemas.microsoft.com/office/drawing/2014/main" id="{AD0E999E-5B96-90FA-E92C-E57ED7418217}"/>
              </a:ext>
            </a:extLst>
          </p:cNvPr>
          <p:cNvSpPr txBox="1">
            <a:spLocks/>
          </p:cNvSpPr>
          <p:nvPr/>
        </p:nvSpPr>
        <p:spPr>
          <a:xfrm>
            <a:off x="685800" y="356394"/>
            <a:ext cx="10515600" cy="6627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latin typeface="+mn-lt"/>
              </a:rPr>
              <a:t>Result and Conclusion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3B0DA56-91DB-AD03-BC50-C95A80474A9E}"/>
              </a:ext>
            </a:extLst>
          </p:cNvPr>
          <p:cNvSpPr txBox="1">
            <a:spLocks/>
          </p:cNvSpPr>
          <p:nvPr/>
        </p:nvSpPr>
        <p:spPr>
          <a:xfrm>
            <a:off x="607890" y="4697413"/>
            <a:ext cx="10515600" cy="196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Overall Performance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autoencoder preserves the core structure of the original data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Reconstruction errors arise due to model limitations, over-simplification, or the influence of noise.</a:t>
            </a:r>
          </a:p>
        </p:txBody>
      </p:sp>
    </p:spTree>
    <p:extLst>
      <p:ext uri="{BB962C8B-B14F-4D97-AF65-F5344CB8AC3E}">
        <p14:creationId xmlns:p14="http://schemas.microsoft.com/office/powerpoint/2010/main" val="11309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B047-5BCA-BDCF-24FB-535FCBFD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0"/>
          </a:xfrm>
        </p:spPr>
        <p:txBody>
          <a:bodyPr/>
          <a:lstStyle/>
          <a:p>
            <a:r>
              <a:rPr lang="en-IN" dirty="0"/>
              <a:t>                    THANK   YOU</a:t>
            </a:r>
          </a:p>
        </p:txBody>
      </p:sp>
    </p:spTree>
    <p:extLst>
      <p:ext uri="{BB962C8B-B14F-4D97-AF65-F5344CB8AC3E}">
        <p14:creationId xmlns:p14="http://schemas.microsoft.com/office/powerpoint/2010/main" val="310150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BDC20D-A52D-FE3E-355E-5A8A23F1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364"/>
            <a:ext cx="10515600" cy="74930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Outline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4027-6A72-7D15-A6FB-C737F210A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337"/>
            <a:ext cx="10515600" cy="5062537"/>
          </a:xfrm>
        </p:spPr>
        <p:txBody>
          <a:bodyPr>
            <a:normAutofit/>
          </a:bodyPr>
          <a:lstStyle/>
          <a:p>
            <a:r>
              <a:rPr lang="en-IN" sz="3000" dirty="0"/>
              <a:t>Introduction</a:t>
            </a:r>
          </a:p>
          <a:p>
            <a:pPr lvl="1"/>
            <a:r>
              <a:rPr lang="en-IN" dirty="0"/>
              <a:t>Objective</a:t>
            </a:r>
          </a:p>
          <a:p>
            <a:pPr lvl="1"/>
            <a:r>
              <a:rPr lang="en-IN" dirty="0"/>
              <a:t>Challenges</a:t>
            </a:r>
          </a:p>
          <a:p>
            <a:pPr lvl="1"/>
            <a:r>
              <a:rPr lang="en-IN" dirty="0"/>
              <a:t>Proposed Solution </a:t>
            </a:r>
          </a:p>
          <a:p>
            <a:r>
              <a:rPr lang="en-IN" sz="3000" dirty="0"/>
              <a:t>Variational Autoencoders (VAEs)</a:t>
            </a:r>
          </a:p>
          <a:p>
            <a:r>
              <a:rPr lang="en-IN" sz="3000" dirty="0"/>
              <a:t>VAE Architecture</a:t>
            </a:r>
          </a:p>
          <a:p>
            <a:r>
              <a:rPr lang="en-IN" sz="3000" dirty="0"/>
              <a:t>Objective Functions of VAE with Reparameterization Trick</a:t>
            </a:r>
          </a:p>
          <a:p>
            <a:r>
              <a:rPr lang="en-IN" sz="3000" dirty="0"/>
              <a:t>Training Process</a:t>
            </a:r>
          </a:p>
          <a:p>
            <a:r>
              <a:rPr lang="en-IN" sz="3000" dirty="0"/>
              <a:t>Result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0217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4C85-C477-DDE2-E88E-4A512D94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3EE0-779E-2BB2-3E85-B2FBD9DD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IN" sz="2500" dirty="0"/>
              <a:t>Objective</a:t>
            </a:r>
          </a:p>
          <a:p>
            <a:pPr marL="457200" lvl="1" indent="0">
              <a:buNone/>
            </a:pPr>
            <a:r>
              <a:rPr lang="en-US" sz="2000" dirty="0"/>
              <a:t>Develop a machine learning model capable of learning and reconstructing the distribution of high-dimensional data with minimal loss.</a:t>
            </a:r>
            <a:endParaRPr lang="en-IN" sz="2500" b="1" dirty="0"/>
          </a:p>
          <a:p>
            <a:r>
              <a:rPr lang="en-IN" sz="2500" dirty="0"/>
              <a:t>Key Challenges:</a:t>
            </a:r>
          </a:p>
          <a:p>
            <a:pPr lvl="1"/>
            <a:r>
              <a:rPr lang="en-US" sz="2000" dirty="0"/>
              <a:t>High-dimensional data often contains redundant features. </a:t>
            </a:r>
          </a:p>
          <a:p>
            <a:pPr lvl="1"/>
            <a:r>
              <a:rPr lang="en-US" sz="2000" dirty="0"/>
              <a:t>Efficiently compressing data while retaining essential patterns. </a:t>
            </a:r>
          </a:p>
          <a:p>
            <a:pPr lvl="1"/>
            <a:r>
              <a:rPr lang="en-US" sz="2000" dirty="0"/>
              <a:t>Reconstructing data with high fidelity for applications like anomaly detection, data generation, and denoising.</a:t>
            </a:r>
            <a:endParaRPr lang="en-IN" sz="2000" dirty="0"/>
          </a:p>
          <a:p>
            <a:r>
              <a:rPr lang="en-IN" sz="2500" dirty="0"/>
              <a:t>Proposed Solution:</a:t>
            </a:r>
          </a:p>
          <a:p>
            <a:pPr marL="0" indent="0">
              <a:buNone/>
            </a:pPr>
            <a:r>
              <a:rPr lang="en-IN" sz="2500" b="1" dirty="0"/>
              <a:t>   </a:t>
            </a:r>
            <a:r>
              <a:rPr lang="en-US" sz="2100" dirty="0"/>
              <a:t>Use a </a:t>
            </a:r>
            <a:r>
              <a:rPr lang="en-US" sz="2100" b="1" dirty="0"/>
              <a:t>Variational Autoencoder (VAE)</a:t>
            </a:r>
            <a:r>
              <a:rPr lang="en-US" sz="2100" dirty="0"/>
              <a:t> to:</a:t>
            </a:r>
          </a:p>
          <a:p>
            <a:pPr lvl="2"/>
            <a:r>
              <a:rPr lang="en-US" dirty="0"/>
              <a:t>Encode high-dimensional data into a compact latent space representation. </a:t>
            </a:r>
          </a:p>
          <a:p>
            <a:pPr lvl="2"/>
            <a:r>
              <a:rPr lang="en-US" dirty="0"/>
              <a:t>Reconstruct data while learning its underlying distribution through probabilistic modeling.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E1F3-B57F-27D6-C5D2-E7E8646A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9313"/>
          </a:xfrm>
        </p:spPr>
        <p:txBody>
          <a:bodyPr>
            <a:normAutofit/>
          </a:bodyPr>
          <a:lstStyle/>
          <a:p>
            <a:r>
              <a:rPr lang="en-IN" sz="3000" b="1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E9EB-8D11-DC93-7773-C7A4EE1B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262"/>
            <a:ext cx="10515600" cy="579278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An unsupervised neural network model designed for feature extraction, data compression, and denoising. </a:t>
            </a:r>
          </a:p>
          <a:p>
            <a:r>
              <a:rPr lang="en-US" sz="2400" dirty="0"/>
              <a:t>Consists of an encoder that reduces dimensionality and a decoder that reconstructs data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Encoder: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Input Layer: Takes raw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Hidden Layers: Progressively reduce dimensions, capturing essential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Bottleneck Layer (Latent Space): Represents compressed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Decoder: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Expands encoded data back to original dimensions.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Hidden Layers: Increase dimensions progressively.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Output Layer: Produces reconstructed data, close to input.</a:t>
            </a:r>
          </a:p>
          <a:p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290F2-29A2-F6E2-6FC7-FF4177FE7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06" y="1754188"/>
            <a:ext cx="7748587" cy="28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811-441F-7482-6D17-68135E59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+mn-lt"/>
              </a:rPr>
              <a:t>Variational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F04E-06B0-4DD4-79BE-7A231EE6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4"/>
            <a:ext cx="10515600" cy="4991100"/>
          </a:xfrm>
        </p:spPr>
        <p:txBody>
          <a:bodyPr>
            <a:normAutofit/>
          </a:bodyPr>
          <a:lstStyle/>
          <a:p>
            <a:r>
              <a:rPr lang="en-US" sz="2000" dirty="0"/>
              <a:t>In a Variational Autoencoder (VAE), the encoder doesn’t just output a single, fixed latent vector as in traditional autoencoders; instead, it outputs a probability distribution for each attribute in the latent space.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5EC4-5557-DE23-69D8-81D0B571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369345"/>
            <a:ext cx="8558212" cy="4245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9F0C4D-7855-CBD9-7CD8-26781D5F39E2}"/>
                  </a:ext>
                </a:extLst>
              </p14:cNvPr>
              <p14:cNvContentPartPr/>
              <p14:nvPr/>
            </p14:nvContentPartPr>
            <p14:xfrm>
              <a:off x="2013007" y="2828790"/>
              <a:ext cx="1087920" cy="1483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9F0C4D-7855-CBD9-7CD8-26781D5F39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0367" y="2765790"/>
                <a:ext cx="1213560" cy="16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6BF5ED-C59E-96AA-785C-2793A95F1254}"/>
                  </a:ext>
                </a:extLst>
              </p14:cNvPr>
              <p14:cNvContentPartPr/>
              <p14:nvPr/>
            </p14:nvContentPartPr>
            <p14:xfrm>
              <a:off x="8586247" y="2971350"/>
              <a:ext cx="15120" cy="386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6BF5ED-C59E-96AA-785C-2793A95F12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3247" y="2908710"/>
                <a:ext cx="1407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2F6221-B60A-7E81-1ECE-40DD437F8AEB}"/>
                  </a:ext>
                </a:extLst>
              </p14:cNvPr>
              <p14:cNvContentPartPr/>
              <p14:nvPr/>
            </p14:nvContentPartPr>
            <p14:xfrm>
              <a:off x="8385007" y="2833830"/>
              <a:ext cx="1676160" cy="152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2F6221-B60A-7E81-1ECE-40DD437F8A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22007" y="2770830"/>
                <a:ext cx="1801800" cy="1652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3005127-D067-68DC-3E86-C7F301C35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6967" y="2486025"/>
            <a:ext cx="557752" cy="2131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9E561-B274-A6C3-AC11-AABBC69AC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5816" y="2486024"/>
            <a:ext cx="1190354" cy="18742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BB7333-CE27-9C58-FA27-1EE41D9E661B}"/>
                  </a:ext>
                </a:extLst>
              </p14:cNvPr>
              <p14:cNvContentPartPr/>
              <p14:nvPr/>
            </p14:nvContentPartPr>
            <p14:xfrm>
              <a:off x="8697127" y="3571830"/>
              <a:ext cx="232560" cy="2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BB7333-CE27-9C58-FA27-1EE41D9E66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4487" y="3508830"/>
                <a:ext cx="3582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075F52-6EF1-394C-4468-554FC806515F}"/>
                  </a:ext>
                </a:extLst>
              </p14:cNvPr>
              <p14:cNvContentPartPr/>
              <p14:nvPr/>
            </p14:nvContentPartPr>
            <p14:xfrm>
              <a:off x="-1628753" y="120015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075F52-6EF1-394C-4468-554FC80651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637393" y="1191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3CF3C2-665B-836C-1EF3-E62A3614EC4E}"/>
                  </a:ext>
                </a:extLst>
              </p14:cNvPr>
              <p14:cNvContentPartPr/>
              <p14:nvPr/>
            </p14:nvContentPartPr>
            <p14:xfrm>
              <a:off x="3100207" y="3714750"/>
              <a:ext cx="236160" cy="1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3CF3C2-665B-836C-1EF3-E62A3614EC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37207" y="3652110"/>
                <a:ext cx="36180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05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95AE-ABBA-5623-44F2-6B212B58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87"/>
            <a:ext cx="10515600" cy="5448300"/>
          </a:xfrm>
        </p:spPr>
        <p:txBody>
          <a:bodyPr>
            <a:normAutofit/>
          </a:bodyPr>
          <a:lstStyle/>
          <a:p>
            <a:r>
              <a:rPr lang="en-IN" sz="2000" dirty="0"/>
              <a:t>Reconstruction Loss: </a:t>
            </a:r>
            <a:r>
              <a:rPr lang="en-US" sz="2000" dirty="0"/>
              <a:t>This loss ensures that the images generated by the decoder closely resemble the input images.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KL Divergence: This measures the difference between the encoder’s distribution and a standard normal distribution. It is a </a:t>
            </a:r>
            <a:r>
              <a:rPr lang="en-US" sz="2000" dirty="0" err="1"/>
              <a:t>regularizer</a:t>
            </a:r>
            <a:r>
              <a:rPr lang="en-US" sz="2000" dirty="0"/>
              <a:t>, ensuring the latent variables are close to a standard normal distribution.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Combined Loss for VAE   </a:t>
            </a:r>
            <a:r>
              <a:rPr lang="en-US" dirty="0"/>
              <a:t>            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64E40-7D02-3E2D-F564-9879D9EFE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96" y="2317750"/>
            <a:ext cx="3938358" cy="725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8B9B9-35D0-676D-B314-E975A1485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94" y="4042540"/>
            <a:ext cx="5764212" cy="308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35774-50FF-10E2-D45A-144429C90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0" y="5349054"/>
            <a:ext cx="2762250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9B8F7-EB72-5106-AF96-2FAE033948FE}"/>
              </a:ext>
            </a:extLst>
          </p:cNvPr>
          <p:cNvSpPr txBox="1"/>
          <p:nvPr/>
        </p:nvSpPr>
        <p:spPr>
          <a:xfrm>
            <a:off x="838200" y="885843"/>
            <a:ext cx="60936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/>
              <a:t>Objective Functions of VAE</a:t>
            </a:r>
          </a:p>
        </p:txBody>
      </p:sp>
    </p:spTree>
    <p:extLst>
      <p:ext uri="{BB962C8B-B14F-4D97-AF65-F5344CB8AC3E}">
        <p14:creationId xmlns:p14="http://schemas.microsoft.com/office/powerpoint/2010/main" val="30714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4620-192E-72D5-297A-31D2BB2D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5"/>
            <a:ext cx="10515600" cy="749300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+mn-lt"/>
              </a:rPr>
              <a:t>Reparameterization</a:t>
            </a:r>
            <a:r>
              <a:rPr lang="en-IN" sz="2500" dirty="0">
                <a:latin typeface="+mn-lt"/>
              </a:rPr>
              <a:t> </a:t>
            </a:r>
            <a:r>
              <a:rPr lang="en-IN" sz="2500" b="1" dirty="0">
                <a:latin typeface="+mn-lt"/>
              </a:rPr>
              <a:t>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6FD9-D2FD-DDEC-5A52-37B3334C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/>
          </a:bodyPr>
          <a:lstStyle/>
          <a:p>
            <a:r>
              <a:rPr lang="en-US" sz="2000" dirty="0"/>
              <a:t>In standard VAEs, the encoder outputs </a:t>
            </a:r>
            <a:r>
              <a:rPr lang="en-US" sz="2000" b="1" dirty="0"/>
              <a:t>mean</a:t>
            </a:r>
            <a:r>
              <a:rPr lang="en-US" sz="2000" dirty="0"/>
              <a:t> (μ) and </a:t>
            </a:r>
            <a:r>
              <a:rPr lang="en-US" sz="2000" b="1" dirty="0"/>
              <a:t>variance</a:t>
            </a:r>
            <a:r>
              <a:rPr lang="en-US" sz="2000" dirty="0"/>
              <a:t> (σ^2) to represent a probability distribution in the latent space, and sampling Z directly makes the operation non-differentiable, making backpropagation challenging.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Z = </a:t>
            </a:r>
            <a:r>
              <a:rPr lang="el-GR" sz="2000" dirty="0"/>
              <a:t>N(μ(x),σ</a:t>
            </a:r>
            <a:r>
              <a:rPr lang="en-IN" sz="2000" dirty="0"/>
              <a:t>^</a:t>
            </a:r>
            <a:r>
              <a:rPr lang="el-GR" sz="2000" dirty="0"/>
              <a:t>2(x))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/>
              <a:t>Reparameterization Trick</a:t>
            </a:r>
            <a:r>
              <a:rPr lang="en-US" sz="2000" dirty="0"/>
              <a:t> rewrites the sampling process to make it differentiable by using a </a:t>
            </a:r>
            <a:r>
              <a:rPr lang="en-US" sz="2000" b="1" dirty="0"/>
              <a:t>fixed distribution</a:t>
            </a:r>
            <a:r>
              <a:rPr lang="en-US" sz="2000" dirty="0"/>
              <a:t> (standard normal) for the random noise ϵ.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</a:t>
            </a:r>
            <a:r>
              <a:rPr lang="pl-PL" sz="2000" dirty="0"/>
              <a:t>z=μ(x)+σ(x)⋅ϵ,</a:t>
            </a:r>
            <a:r>
              <a:rPr lang="en-IN" sz="2000" dirty="0"/>
              <a:t>             </a:t>
            </a:r>
            <a:r>
              <a:rPr lang="pl-PL" sz="2000" dirty="0"/>
              <a:t>ϵ∼N(0,</a:t>
            </a:r>
            <a:r>
              <a:rPr lang="en-IN" sz="2000" dirty="0"/>
              <a:t>1</a:t>
            </a:r>
            <a:r>
              <a:rPr lang="pl-PL" sz="2000" dirty="0"/>
              <a:t>)</a:t>
            </a:r>
            <a:endParaRPr lang="en-IN" sz="1800" dirty="0"/>
          </a:p>
          <a:p>
            <a:pPr lvl="1"/>
            <a:r>
              <a:rPr lang="pl-PL" sz="1800" dirty="0"/>
              <a:t>μ(x)</a:t>
            </a:r>
            <a:r>
              <a:rPr lang="en-IN" sz="1800" dirty="0"/>
              <a:t> = Mean output from encoder</a:t>
            </a:r>
          </a:p>
          <a:p>
            <a:pPr lvl="1"/>
            <a:r>
              <a:rPr lang="pl-PL" sz="1800" dirty="0"/>
              <a:t>σ(x)</a:t>
            </a:r>
            <a:r>
              <a:rPr lang="en-IN" sz="1800" dirty="0"/>
              <a:t> = Standard Deviation</a:t>
            </a:r>
          </a:p>
          <a:p>
            <a:pPr lvl="1"/>
            <a:r>
              <a:rPr lang="el-GR" sz="1800" b="1" dirty="0"/>
              <a:t>ϵ</a:t>
            </a:r>
            <a:r>
              <a:rPr lang="el-GR" sz="1800" dirty="0"/>
              <a:t>: </a:t>
            </a:r>
            <a:r>
              <a:rPr lang="en-IN" sz="1800" dirty="0"/>
              <a:t>Noise drawn from a standard normal distribution </a:t>
            </a:r>
            <a:r>
              <a:rPr lang="pl-PL" sz="1800" dirty="0"/>
              <a:t>ϵ∼</a:t>
            </a:r>
            <a:r>
              <a:rPr lang="en-IN" sz="1800" dirty="0"/>
              <a:t>(N(0,1))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Using this we can compute gradient of the loss (Reconstruction + KL divergence) with respect to </a:t>
            </a:r>
            <a:r>
              <a:rPr lang="pl-PL" sz="1800" dirty="0"/>
              <a:t>μ(x)</a:t>
            </a:r>
            <a:r>
              <a:rPr lang="en-IN" sz="1800" dirty="0"/>
              <a:t>and </a:t>
            </a:r>
            <a:r>
              <a:rPr lang="pl-PL" sz="1800" dirty="0"/>
              <a:t>σ(x)</a:t>
            </a:r>
            <a:r>
              <a:rPr lang="en-IN" sz="1800" dirty="0"/>
              <a:t> using backpropagation.</a:t>
            </a:r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9648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CAD7-7CD0-5B9C-5072-7226FD2A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7862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+mn-lt"/>
              </a:rPr>
              <a:t>Diagrammatic form of Reparameterization Trick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E4F06-65B4-9A04-9A6F-7BFD78AF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63" y="1825625"/>
            <a:ext cx="9295248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6BF10B-7D78-B13B-1B29-652DA8580597}"/>
                  </a:ext>
                </a:extLst>
              </p14:cNvPr>
              <p14:cNvContentPartPr/>
              <p14:nvPr/>
            </p14:nvContentPartPr>
            <p14:xfrm>
              <a:off x="9166207" y="3328830"/>
              <a:ext cx="149760" cy="33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6BF10B-7D78-B13B-1B29-652DA85805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3207" y="2950830"/>
                <a:ext cx="275400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9EB1DE-12C7-B129-2EF1-FB10D65047BD}"/>
                  </a:ext>
                </a:extLst>
              </p14:cNvPr>
              <p14:cNvContentPartPr/>
              <p14:nvPr/>
            </p14:nvContentPartPr>
            <p14:xfrm>
              <a:off x="9220567" y="3437190"/>
              <a:ext cx="188280" cy="19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9EB1DE-12C7-B129-2EF1-FB10D65047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30927" y="3257190"/>
                <a:ext cx="3679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36586D-5127-5643-F3FF-719E5ADB53F6}"/>
                  </a:ext>
                </a:extLst>
              </p14:cNvPr>
              <p14:cNvContentPartPr/>
              <p14:nvPr/>
            </p14:nvContentPartPr>
            <p14:xfrm>
              <a:off x="9415327" y="342855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36586D-5127-5643-F3FF-719E5ADB53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25687" y="32489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BA13BA8-BCED-E20F-68F4-DF8E72E0B7F9}"/>
                  </a:ext>
                </a:extLst>
              </p14:cNvPr>
              <p14:cNvContentPartPr/>
              <p14:nvPr/>
            </p14:nvContentPartPr>
            <p14:xfrm>
              <a:off x="9415327" y="342855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BA13BA8-BCED-E20F-68F4-DF8E72E0B7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25687" y="32489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78F26E-5A44-AF2E-A895-10CCBBE6714B}"/>
                  </a:ext>
                </a:extLst>
              </p14:cNvPr>
              <p14:cNvContentPartPr/>
              <p14:nvPr/>
            </p14:nvContentPartPr>
            <p14:xfrm>
              <a:off x="8785687" y="3256470"/>
              <a:ext cx="1261080" cy="1835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78F26E-5A44-AF2E-A895-10CCBBE671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22687" y="3193470"/>
                <a:ext cx="1386720" cy="19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CA70B1-10B7-A13A-DB8A-9058C9C27B0F}"/>
                  </a:ext>
                </a:extLst>
              </p14:cNvPr>
              <p14:cNvContentPartPr/>
              <p14:nvPr/>
            </p14:nvContentPartPr>
            <p14:xfrm>
              <a:off x="9655447" y="3438270"/>
              <a:ext cx="635040" cy="19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CA70B1-10B7-A13A-DB8A-9058C9C27B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92447" y="3375630"/>
                <a:ext cx="760680" cy="20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02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26E5-E5B2-8EDE-BB62-01B051AC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0725"/>
          </a:xfrm>
        </p:spPr>
        <p:txBody>
          <a:bodyPr>
            <a:normAutofit/>
          </a:bodyPr>
          <a:lstStyle/>
          <a:p>
            <a:r>
              <a:rPr lang="en-IN" sz="2500" b="1" dirty="0"/>
              <a:t>Training Process of 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C61D-B63C-EDB5-2365-4105A14E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248275"/>
          </a:xfrm>
        </p:spPr>
        <p:txBody>
          <a:bodyPr>
            <a:normAutofit/>
          </a:bodyPr>
          <a:lstStyle/>
          <a:p>
            <a:r>
              <a:rPr lang="en-IN" sz="2500" dirty="0"/>
              <a:t>Input Data:</a:t>
            </a:r>
          </a:p>
          <a:p>
            <a:pPr lvl="1"/>
            <a:r>
              <a:rPr lang="en-US" sz="2000" dirty="0"/>
              <a:t>We generated random uniformly distributed raw data that is passed into the Encoder for dimensionality reduction.</a:t>
            </a:r>
            <a:endParaRPr lang="en-IN" sz="2000" dirty="0"/>
          </a:p>
          <a:p>
            <a:r>
              <a:rPr lang="en-IN" sz="2500" dirty="0"/>
              <a:t>Encoder:</a:t>
            </a:r>
          </a:p>
          <a:p>
            <a:pPr lvl="1"/>
            <a:r>
              <a:rPr lang="en-IN" sz="2000" dirty="0"/>
              <a:t>Learns two key representations:</a:t>
            </a:r>
          </a:p>
          <a:p>
            <a:pPr lvl="2"/>
            <a:r>
              <a:rPr lang="en-US" b="1" dirty="0"/>
              <a:t>Mean (μ)</a:t>
            </a:r>
            <a:r>
              <a:rPr lang="en-US" dirty="0"/>
              <a:t> and </a:t>
            </a:r>
            <a:r>
              <a:rPr lang="en-US" b="1" dirty="0"/>
              <a:t>Standard Deviation (σ)</a:t>
            </a:r>
            <a:r>
              <a:rPr lang="en-US" dirty="0"/>
              <a:t>.</a:t>
            </a:r>
            <a:endParaRPr lang="en-IN" dirty="0"/>
          </a:p>
          <a:p>
            <a:pPr lvl="2"/>
            <a:r>
              <a:rPr lang="en-US" dirty="0"/>
              <a:t>Encodes input data as a </a:t>
            </a:r>
            <a:r>
              <a:rPr lang="en-US" b="1" dirty="0"/>
              <a:t>latent probability distribution</a:t>
            </a:r>
            <a:r>
              <a:rPr lang="en-US" dirty="0"/>
              <a:t>.</a:t>
            </a:r>
            <a:endParaRPr lang="en-IN" dirty="0"/>
          </a:p>
          <a:p>
            <a:r>
              <a:rPr lang="en-IN" sz="2500" dirty="0"/>
              <a:t>Decoder:</a:t>
            </a:r>
          </a:p>
          <a:p>
            <a:pPr lvl="1"/>
            <a:r>
              <a:rPr lang="en-US" sz="2000" dirty="0"/>
              <a:t>Reconstructs data from sampled latent representation.</a:t>
            </a:r>
          </a:p>
          <a:p>
            <a:pPr lvl="1"/>
            <a:r>
              <a:rPr lang="en-US" sz="2000" dirty="0"/>
              <a:t>Maps latent dimensions back to the original data dimensions.</a:t>
            </a:r>
            <a:endParaRPr lang="en-IN" sz="2000" dirty="0"/>
          </a:p>
          <a:p>
            <a:r>
              <a:rPr lang="en-IN" sz="2500" dirty="0"/>
              <a:t>Objective Function:</a:t>
            </a:r>
          </a:p>
          <a:p>
            <a:pPr lvl="1"/>
            <a:r>
              <a:rPr lang="en-IN" sz="2000" dirty="0"/>
              <a:t>Reconstruction Loss: Ensures accurate data reconstruction.</a:t>
            </a:r>
          </a:p>
          <a:p>
            <a:pPr lvl="1"/>
            <a:r>
              <a:rPr lang="en-US" sz="2000" dirty="0"/>
              <a:t>KL Divergence: Regularizes latent space to align with a standard normal distribution.</a:t>
            </a:r>
            <a:endParaRPr lang="en-IN" sz="2000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2282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637</TotalTime>
  <Words>681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PowerPoint Presentation</vt:lpstr>
      <vt:lpstr>Outline Of Presentation</vt:lpstr>
      <vt:lpstr>Introduction</vt:lpstr>
      <vt:lpstr>Autoencoders</vt:lpstr>
      <vt:lpstr>Variational Autoencoder</vt:lpstr>
      <vt:lpstr>PowerPoint Presentation</vt:lpstr>
      <vt:lpstr>Reparameterization Trick</vt:lpstr>
      <vt:lpstr>Diagrammatic form of Reparameterization Trick</vt:lpstr>
      <vt:lpstr>Training Process of VAE</vt:lpstr>
      <vt:lpstr>Result and Conclusion</vt:lpstr>
      <vt:lpstr>PowerPoint Presentation</vt:lpstr>
      <vt:lpstr>                    THANK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Prakash</dc:creator>
  <cp:lastModifiedBy>Chandra Prakash</cp:lastModifiedBy>
  <cp:revision>13</cp:revision>
  <dcterms:created xsi:type="dcterms:W3CDTF">2024-12-26T05:00:07Z</dcterms:created>
  <dcterms:modified xsi:type="dcterms:W3CDTF">2024-12-27T09:51:38Z</dcterms:modified>
</cp:coreProperties>
</file>