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3e67b634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3e67b634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3e67b6341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3e67b6341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85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852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16837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40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386216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072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38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85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1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3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2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3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5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1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4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456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44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Parkinson's Disease Detection using SVM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A Machine Learning Project using Support Vector Machine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0" name="Google Shape;140;p22" title="Screenshot (508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4650"/>
            <a:ext cx="9144001" cy="612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7" name="Google Shape;147;p23" title="Screenshot (509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4650"/>
            <a:ext cx="9144001" cy="62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Interpretation</a:t>
            </a:r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is good at detecting Parkinson's (recall ~97%).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Further improvement needed via rebalancing or tuning.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Tools/Resources Used</a:t>
            </a:r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Jupyter Notebook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Libraries: pandas, scikit-learn, seaborn, matplotlib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UCI Parkinson’s Dataset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Proposition</a:t>
            </a:r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practical machine learning solution for early detection of Parkinson's disease.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both the doctors and researchers with a voice-based diagnostic assistant.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can be extended with larger, more balanced datasets and clinical features.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Goal/Objective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predict whether a person has Parkinson's disease using biomedical voice data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SVM does a best job in classification as it gives good accuracy on voice features and works well on high dimensional data.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Definition</a:t>
            </a: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Classify individuals as having Parkinson's disease or not based on voice metrics.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Collection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publicly available Parkinson’s dataset (UCI Machine Learning Repository).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includes features like frequency related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jitter : 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v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ariation in frequency, 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shimmer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: variation in amplitude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NHR : 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Noise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-to-har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monics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HNR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: 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Harmonics-to-noise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Preprocessing</a:t>
            </a:r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Removed missing values </a:t>
            </a:r>
            <a:r>
              <a:rPr lang="en-US"/>
              <a:t>,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imputed them using mean.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Standardized features using the StandardScaler.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Engineering</a:t>
            </a: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Selected the relevant biomedical voice measurements.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feature text extraction needed as the data is already numeric.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Selection and Training</a:t>
            </a: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Support Vector Machine (SVM) with a linear kernel.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Trained the model on 80% of the data.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Train-Test Split</a:t>
            </a:r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 the dataset into training and testing sets (80/20 split).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Ensured balanced data preprocessing for both sets.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Evaluation</a:t>
            </a: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accuracy, precision, recall and confusion matrix.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achieved: ~79.5%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recall for Parkinson’s class but low for Healthy class.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299</Words>
  <Application>Microsoft Office PowerPoint</Application>
  <PresentationFormat>On-screen Show (4:3)</PresentationFormat>
  <Paragraphs>40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Parkinson's Disease Detection using SVM</vt:lpstr>
      <vt:lpstr>Goal/Objective</vt:lpstr>
      <vt:lpstr>Problem Definition</vt:lpstr>
      <vt:lpstr>Data Collection</vt:lpstr>
      <vt:lpstr>Data Preprocessing</vt:lpstr>
      <vt:lpstr>Feature Engineering</vt:lpstr>
      <vt:lpstr>Model Selection and Training</vt:lpstr>
      <vt:lpstr>Train-Test Split</vt:lpstr>
      <vt:lpstr>Model Evaluation</vt:lpstr>
      <vt:lpstr>PowerPoint Presentation</vt:lpstr>
      <vt:lpstr>PowerPoint Presentation</vt:lpstr>
      <vt:lpstr>Results Interpretation</vt:lpstr>
      <vt:lpstr>Tools/Resources Used</vt:lpstr>
      <vt:lpstr>Value Proposition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JANAKIRAM D V</dc:creator>
  <cp:lastModifiedBy>JANAKIRAM D V</cp:lastModifiedBy>
  <cp:revision>2</cp:revision>
  <dcterms:modified xsi:type="dcterms:W3CDTF">2025-04-01T23:42:26Z</dcterms:modified>
</cp:coreProperties>
</file>