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e698c6fab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e698c6f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698c6fab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698c6f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e698c6fa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e698c6fa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e698c6f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3e698c6fab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4" name="Google Shape;24;p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1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Google Shape;7;p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" name="Google Shape;8;p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8077231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8060297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Spam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Detection </a:t>
            </a:r>
            <a:endParaRPr/>
          </a:p>
        </p:txBody>
      </p:sp>
      <p:sp>
        <p:nvSpPr>
          <p:cNvPr id="144" name="Google Shape;144;p18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 Machine Learning Project using </a:t>
            </a:r>
            <a:r>
              <a:rPr lang="en-US">
                <a:solidFill>
                  <a:srgbClr val="888888"/>
                </a:solidFill>
              </a:rPr>
              <a:t>Logistic</a:t>
            </a:r>
            <a:r>
              <a:rPr lang="en-US">
                <a:solidFill>
                  <a:srgbClr val="888888"/>
                </a:solidFill>
              </a:rPr>
              <a:t>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023350" y="2666220"/>
            <a:ext cx="4139700" cy="183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accent1"/>
                </a:solidFill>
              </a:rPr>
              <a:t>Thankyou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Goal/Objective</a:t>
            </a:r>
            <a:endParaRPr/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Classifying the incoming emails as spam or not spam.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Regression does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best job in classification as it gives good accuracy and is simple baseline model.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909524" y="509625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steps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0" title="proce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250"/>
            <a:ext cx="9144000" cy="52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Train-Test Split</a:t>
            </a:r>
            <a:endParaRPr/>
          </a:p>
        </p:txBody>
      </p:sp>
      <p:sp>
        <p:nvSpPr>
          <p:cNvPr id="163" name="Google Shape;163;p2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dataset into training and testing sets (80/20 split).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Ensured balanced data preprocessing for both sets.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2" title="Screenshot (50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3" title="Screenshot (50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Interpretation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using small dataset the model showed low accuracy and poor precision.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using large dataset 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model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perfect accuracy,precision and recall.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Proposition</a:t>
            </a:r>
            <a:endParaRPr/>
          </a:p>
        </p:txBody>
      </p:sp>
      <p:sp>
        <p:nvSpPr>
          <p:cNvPr id="189" name="Google Shape;189;p2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9375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59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lightweight spam detection model demonstrates how it performs on minimal dataset.</a:t>
            </a:r>
            <a:endParaRPr/>
          </a:p>
          <a:p>
            <a:pPr indent="-359375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59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robust high accuracy spam detection system on Large dataset.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Tools/Resources Used</a:t>
            </a:r>
            <a:endParaRPr/>
          </a:p>
        </p:txBody>
      </p:sp>
      <p:sp>
        <p:nvSpPr>
          <p:cNvPr id="195" name="Google Shape;195;p26"/>
          <p:cNvSpPr txBox="1"/>
          <p:nvPr>
            <p:ph idx="1" type="body"/>
          </p:nvPr>
        </p:nvSpPr>
        <p:spPr>
          <a:xfrm>
            <a:off x="609599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Libraries: pandas, scikit-learn, seaborn, matplotlib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UCI spam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