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07" autoAdjust="0"/>
  </p:normalViewPr>
  <p:slideViewPr>
    <p:cSldViewPr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73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64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7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0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8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73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4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1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5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9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8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1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5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4764C6-D958-49CF-9FA1-7F1F2F2E61DC}" type="datetimeFigureOut">
              <a:rPr lang="en-IN" smtClean="0"/>
              <a:t>03/Dec/2024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62BDDD-7313-4827-8D62-74C5EEB471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40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764704"/>
            <a:ext cx="3382974" cy="29433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43215" y="908721"/>
            <a:ext cx="67093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-01</a:t>
            </a:r>
          </a:p>
          <a:p>
            <a:pPr algn="ctr"/>
            <a:r>
              <a:rPr lang="en-US" sz="32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HIKE IT SOLUTIONS</a:t>
            </a:r>
          </a:p>
          <a:p>
            <a:endParaRPr lang="en-US" sz="3200" b="1" dirty="0" smtClean="0">
              <a:solidFill>
                <a:srgbClr val="00B050"/>
              </a:solidFill>
            </a:endParaRPr>
          </a:p>
          <a:p>
            <a:r>
              <a:rPr lang="en-US" sz="2800" i="1" dirty="0" smtClean="0"/>
              <a:t>Building a GUI Calculator using Python</a:t>
            </a:r>
            <a:endParaRPr lang="en-US" sz="2800" dirty="0" smtClean="0"/>
          </a:p>
          <a:p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Description:</a:t>
            </a:r>
            <a:endParaRPr lang="en-US" sz="28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/>
              <a:t>Highlight the application's purpose: To provide accurate and efficient scientific calculations with a modern user interface.</a:t>
            </a:r>
          </a:p>
          <a:p>
            <a:pPr algn="ctr"/>
            <a:endParaRPr lang="en-US" sz="2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6280" y="5301208"/>
            <a:ext cx="2954655" cy="9848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By </a:t>
            </a:r>
          </a:p>
          <a:p>
            <a:pPr algn="ctr"/>
            <a:endParaRPr lang="en-US" sz="1400" b="1" dirty="0" smtClean="0">
              <a:solidFill>
                <a:schemeClr val="tx1">
                  <a:lumMod val="75000"/>
                </a:schemeClr>
              </a:solidFill>
              <a:latin typeface="__Inter_d65c78"/>
            </a:endParaRPr>
          </a:p>
          <a:p>
            <a:pPr algn="r"/>
            <a:r>
              <a:rPr lang="en-US" b="1" i="0" dirty="0" smtClean="0">
                <a:solidFill>
                  <a:schemeClr val="tx1">
                    <a:lumMod val="75000"/>
                  </a:schemeClr>
                </a:solidFill>
                <a:effectLst/>
                <a:latin typeface="__Inter_d65c78"/>
              </a:rPr>
              <a:t>Chandra Sekhar Mahanta</a:t>
            </a:r>
            <a:endParaRPr lang="en-US" b="0" cap="none" spc="0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2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9536" y="1052736"/>
            <a:ext cx="943304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Features of the Calculator</a:t>
            </a:r>
          </a:p>
          <a:p>
            <a:endParaRPr lang="en-US" sz="3200" b="1" i="0" dirty="0" smtClean="0">
              <a:solidFill>
                <a:schemeClr val="bg1"/>
              </a:solidFill>
              <a:effectLst/>
              <a:latin typeface="__Inter_d65c78"/>
            </a:endParaRPr>
          </a:p>
          <a:p>
            <a:r>
              <a:rPr lang="en-IN" sz="2400" b="1" dirty="0" smtClean="0">
                <a:solidFill>
                  <a:schemeClr val="bg1"/>
                </a:solidFill>
              </a:rPr>
              <a:t>Content:</a:t>
            </a:r>
          </a:p>
          <a:p>
            <a:endParaRPr lang="en-IN" sz="2000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Supports basic arithmetic operations (addition, subtraction, multiplication, division).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scientific functions like sine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sin</a:t>
            </a:r>
            <a:r>
              <a:rPr lang="en-US" altLang="en-US" dirty="0"/>
              <a:t>), cosine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cos</a:t>
            </a:r>
            <a:r>
              <a:rPr lang="en-US" altLang="en-US" dirty="0"/>
              <a:t>), tangent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tan</a:t>
            </a:r>
            <a:r>
              <a:rPr lang="en-US" altLang="en-US" dirty="0"/>
              <a:t>), logarithms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</a:t>
            </a:r>
            <a:r>
              <a:rPr lang="en-US" altLang="en-US" dirty="0"/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ln</a:t>
            </a:r>
            <a:r>
              <a:rPr lang="en-US" altLang="en-US" dirty="0"/>
              <a:t>), and square root 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sqrt</a:t>
            </a:r>
            <a:r>
              <a:rPr lang="en-US" altLang="en-US" dirty="0" smtClean="0"/>
              <a:t>).</a:t>
            </a:r>
          </a:p>
          <a:p>
            <a:pPr marL="342900" lvl="0" indent="-342900">
              <a:buFont typeface="Wingdings" panose="05000000000000000000" pitchFamily="2" charset="2"/>
              <a:buChar char="v"/>
            </a:pPr>
            <a:r>
              <a:rPr lang="en-US" dirty="0" smtClean="0"/>
              <a:t>User-friendly and compact design for easy navigation.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Clear display area for mathematical expressions and results.</a:t>
            </a:r>
          </a:p>
          <a:p>
            <a:pPr lvl="0"/>
            <a:r>
              <a:rPr lang="en-US" altLang="en-US" dirty="0" smtClean="0"/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 smtClean="0"/>
          </a:p>
          <a:p>
            <a:endParaRPr lang="en-US" b="0" i="0" dirty="0" smtClean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03912" y="530120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__Inter_d65c78"/>
              </a:rPr>
              <a:t>                               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9976" y="58052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                                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By </a:t>
            </a:r>
          </a:p>
          <a:p>
            <a:pPr algn="ctr"/>
            <a:endParaRPr lang="en-US" sz="1400" b="1" dirty="0" smtClean="0">
              <a:solidFill>
                <a:schemeClr val="tx1">
                  <a:lumMod val="75000"/>
                </a:schemeClr>
              </a:solidFill>
              <a:latin typeface="__Inter_d65c78"/>
            </a:endParaRPr>
          </a:p>
          <a:p>
            <a:pPr algn="r"/>
            <a:r>
              <a:rPr lang="en-US" b="1" i="0" dirty="0" smtClean="0">
                <a:solidFill>
                  <a:schemeClr val="tx1">
                    <a:lumMod val="75000"/>
                  </a:schemeClr>
                </a:solidFill>
                <a:effectLst/>
                <a:latin typeface="__Inter_d65c78"/>
              </a:rPr>
              <a:t>Chandra Sekhar Mahanta</a:t>
            </a:r>
            <a:endParaRPr lang="en-US" b="0" cap="none" spc="0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3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1624" y="116632"/>
            <a:ext cx="64267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IN" sz="4400" b="1" dirty="0" smtClean="0">
                <a:solidFill>
                  <a:schemeClr val="bg1"/>
                </a:solidFill>
              </a:rPr>
              <a:t>Visual Interface Design</a:t>
            </a:r>
            <a:endParaRPr lang="en-US" sz="4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3552" y="2060848"/>
            <a:ext cx="8712968" cy="29238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Description:</a:t>
            </a:r>
          </a:p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algn="ctr"/>
            <a:endParaRPr lang="en-IN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 smtClean="0"/>
              <a:t>Background Color:</a:t>
            </a:r>
            <a:r>
              <a:rPr lang="en-US" sz="2000" dirty="0" smtClean="0"/>
              <a:t> Dark theme enhances visibility and reduces eye strain.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 smtClean="0"/>
              <a:t>Buttons:</a:t>
            </a:r>
            <a:r>
              <a:rPr lang="en-US" sz="2000" dirty="0" smtClean="0"/>
              <a:t> Clearly labeled and color-coded for intuitive operation.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 smtClean="0"/>
              <a:t>Responsive UI:</a:t>
            </a:r>
            <a:r>
              <a:rPr lang="en-US" sz="2000" dirty="0" smtClean="0"/>
              <a:t> Adjusts dynamically to accommodate user inputs.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000" b="1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9976" y="580526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                                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By </a:t>
            </a:r>
          </a:p>
          <a:p>
            <a:pPr algn="ctr"/>
            <a:endParaRPr lang="en-US" sz="1400" b="1" dirty="0" smtClean="0">
              <a:solidFill>
                <a:schemeClr val="tx1">
                  <a:lumMod val="75000"/>
                </a:schemeClr>
              </a:solidFill>
              <a:latin typeface="__Inter_d65c78"/>
            </a:endParaRPr>
          </a:p>
          <a:p>
            <a:pPr algn="r"/>
            <a:r>
              <a:rPr lang="en-US" b="1" i="0" dirty="0" smtClean="0">
                <a:solidFill>
                  <a:schemeClr val="tx1">
                    <a:lumMod val="75000"/>
                  </a:schemeClr>
                </a:solidFill>
                <a:effectLst/>
                <a:latin typeface="__Inter_d65c78"/>
              </a:rPr>
              <a:t>Chandra Sekhar Mahanta</a:t>
            </a:r>
            <a:endParaRPr lang="en-US" b="0" cap="none" spc="0" dirty="0">
              <a:ln w="0"/>
              <a:solidFill>
                <a:schemeClr val="tx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8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632" y="116632"/>
            <a:ext cx="6999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bg1"/>
                </a:solidFill>
              </a:rPr>
              <a:t>Technologies Used</a:t>
            </a:r>
            <a:endParaRPr lang="en-US" sz="48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619" y="2967335"/>
            <a:ext cx="1144538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2800" dirty="0" smtClean="0"/>
              <a:t>PyQt5 Library: Used for designing the GUI</a:t>
            </a:r>
          </a:p>
          <a:p>
            <a:pPr marL="2057400" lvl="3" indent="-685800" algn="ctr">
              <a:buFont typeface="Wingdings" panose="05000000000000000000" pitchFamily="2" charset="2"/>
              <a:buChar char="v"/>
            </a:pPr>
            <a:r>
              <a:rPr lang="en-US" sz="2400" dirty="0" smtClean="0"/>
              <a:t>Python: Back-end logic to handle complex calculations.</a:t>
            </a:r>
          </a:p>
          <a:p>
            <a:pPr marL="2057400" lvl="3" indent="-685800" algn="ctr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285750" lvl="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 smtClean="0">
                <a:latin typeface="Arial" panose="020B0604020202020204" pitchFamily="34" charset="0"/>
              </a:rPr>
              <a:t> Mathematical Libraries: Includes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precise computation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lang="en-US" altLang="en-US" sz="4400" dirty="0" smtClean="0">
              <a:latin typeface="Arial" panose="020B0604020202020204" pitchFamily="34" charset="0"/>
            </a:endParaRPr>
          </a:p>
          <a:p>
            <a:pPr marL="2057400" lvl="3" indent="-685800">
              <a:buFont typeface="Wingdings" panose="05000000000000000000" pitchFamily="2" charset="2"/>
              <a:buChar char="v"/>
            </a:pPr>
            <a:endParaRPr lang="en-US" sz="2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057400" lvl="3" indent="-685800">
              <a:buFont typeface="Wingdings" panose="05000000000000000000" pitchFamily="2" charset="2"/>
              <a:buChar char="v"/>
            </a:pPr>
            <a:endParaRPr lang="en-US" sz="2400" b="1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057400" lvl="3" indent="-685800">
              <a:buFont typeface="Wingdings" panose="05000000000000000000" pitchFamily="2" charset="2"/>
              <a:buChar char="v"/>
            </a:pPr>
            <a:endParaRPr lang="en-US" sz="2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057400" lvl="3" indent="-685800">
              <a:buFont typeface="Wingdings" panose="05000000000000000000" pitchFamily="2" charset="2"/>
              <a:buChar char="v"/>
            </a:pPr>
            <a:endParaRPr lang="en-US" sz="2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                                                                                           </a:t>
            </a:r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By </a:t>
            </a:r>
          </a:p>
          <a:p>
            <a:pPr algn="ctr"/>
            <a:endParaRPr lang="en-US" sz="1400" b="1" dirty="0" smtClean="0">
              <a:solidFill>
                <a:schemeClr val="tx1">
                  <a:lumMod val="75000"/>
                </a:schemeClr>
              </a:solidFill>
              <a:latin typeface="__Inter_d65c78"/>
            </a:endParaRPr>
          </a:p>
          <a:p>
            <a:pPr algn="r"/>
            <a:r>
              <a:rPr lang="en-US" b="1" i="0" dirty="0" smtClean="0">
                <a:solidFill>
                  <a:schemeClr val="tx1">
                    <a:lumMod val="75000"/>
                  </a:schemeClr>
                </a:solidFill>
                <a:effectLst/>
                <a:latin typeface="__Inter_d65c78"/>
              </a:rPr>
              <a:t>            Chandra Sekhar Mahanta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51584" y="4653136"/>
            <a:ext cx="674277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Description: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This calculator is built using open-source tools, ensuring high performance and easy customization.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5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640" y="116632"/>
            <a:ext cx="63979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</a:rPr>
              <a:t>Benefits of the Calculator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7648" y="1052736"/>
            <a:ext cx="449514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Why Choose This Calculator?</a:t>
            </a:r>
            <a:endParaRPr lang="en-US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5520" y="1772816"/>
            <a:ext cx="82809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Efficiency</a:t>
            </a:r>
            <a:r>
              <a:rPr lang="en-IN" sz="2400" dirty="0"/>
              <a:t>: Performs calculations instantly</a:t>
            </a:r>
            <a:r>
              <a:rPr lang="en-IN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Compact Design: Simple layout to minimize confusion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Accessibility: Great for students, professionals, and educators.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/>
              <a:t>Customizable: Can be adapted to add more features or functions</a:t>
            </a:r>
            <a:r>
              <a:rPr lang="en-US" dirty="0" smtClean="0"/>
              <a:t>.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1984" y="5973394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75000"/>
                  </a:schemeClr>
                </a:solidFill>
                <a:latin typeface="__Inter_d65c78"/>
              </a:rPr>
              <a:t>                                              By </a:t>
            </a:r>
          </a:p>
          <a:p>
            <a:pPr algn="ctr"/>
            <a:endParaRPr lang="en-US" sz="1400" b="1" dirty="0" smtClean="0">
              <a:solidFill>
                <a:schemeClr val="tx1">
                  <a:lumMod val="75000"/>
                </a:schemeClr>
              </a:solidFill>
              <a:latin typeface="__Inter_d65c78"/>
            </a:endParaRPr>
          </a:p>
          <a:p>
            <a:pPr algn="r"/>
            <a:r>
              <a:rPr lang="en-US" b="1" i="0" dirty="0" smtClean="0">
                <a:solidFill>
                  <a:schemeClr val="tx1">
                    <a:lumMod val="75000"/>
                  </a:schemeClr>
                </a:solidFill>
                <a:effectLst/>
                <a:latin typeface="__Inter_d65c78"/>
              </a:rPr>
              <a:t>            Chandra Sekhar Mahanta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4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424" y="2204864"/>
            <a:ext cx="1055769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 YOU</a:t>
            </a:r>
            <a:endParaRPr lang="en-US" sz="13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26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242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__Inter_d65c78</vt:lpstr>
      <vt:lpstr>Arial</vt:lpstr>
      <vt:lpstr>Arial Unicode MS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2024-12-03T15:05:40Z</dcterms:created>
  <dcterms:modified xsi:type="dcterms:W3CDTF">2024-12-03T16:39:56Z</dcterms:modified>
</cp:coreProperties>
</file>