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601A2-4199-45D1-A715-AD2A298923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B892EA-095A-4DBE-B96A-8B9A5A34D04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PHP My Admin as DataBase. </a:t>
          </a:r>
        </a:p>
      </dgm:t>
    </dgm:pt>
    <dgm:pt modelId="{7EB7E1A1-C9C5-4A0F-84E3-E60CD88192B7}" type="parTrans" cxnId="{BEF7FC72-9EFC-43BE-8D22-45E7B2BAF6D7}">
      <dgm:prSet/>
      <dgm:spPr/>
      <dgm:t>
        <a:bodyPr/>
        <a:lstStyle/>
        <a:p>
          <a:pPr algn="l"/>
          <a:endParaRPr lang="en-US"/>
        </a:p>
      </dgm:t>
    </dgm:pt>
    <dgm:pt modelId="{347C7AB4-73E6-45C1-9635-25F3745279FF}" type="sibTrans" cxnId="{BEF7FC72-9EFC-43BE-8D22-45E7B2BAF6D7}">
      <dgm:prSet/>
      <dgm:spPr/>
      <dgm:t>
        <a:bodyPr/>
        <a:lstStyle/>
        <a:p>
          <a:pPr algn="l"/>
          <a:endParaRPr lang="en-US"/>
        </a:p>
      </dgm:t>
    </dgm:pt>
    <dgm:pt modelId="{4C7CE51B-2159-43F6-8CD3-AF8A6413F84C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Used draw.io for ER Diagr</a:t>
          </a:r>
        </a:p>
      </dgm:t>
    </dgm:pt>
    <dgm:pt modelId="{27F7DA1B-E0D4-44E7-A70D-3B8C70C2831F}" type="parTrans" cxnId="{C85159FC-C131-41E8-9268-774EFFE99681}">
      <dgm:prSet/>
      <dgm:spPr/>
      <dgm:t>
        <a:bodyPr/>
        <a:lstStyle/>
        <a:p>
          <a:pPr algn="l"/>
          <a:endParaRPr lang="en-US"/>
        </a:p>
      </dgm:t>
    </dgm:pt>
    <dgm:pt modelId="{C3248066-E3AF-4D92-87CD-670994D57353}" type="sibTrans" cxnId="{C85159FC-C131-41E8-9268-774EFFE99681}">
      <dgm:prSet/>
      <dgm:spPr/>
      <dgm:t>
        <a:bodyPr/>
        <a:lstStyle/>
        <a:p>
          <a:pPr algn="l"/>
          <a:endParaRPr lang="en-US"/>
        </a:p>
      </dgm:t>
    </dgm:pt>
    <dgm:pt modelId="{F6740B82-7B0A-44AB-89B3-56DE9BE8AB2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XAMPP Server for Apache</a:t>
          </a:r>
        </a:p>
      </dgm:t>
    </dgm:pt>
    <dgm:pt modelId="{6EF094A8-6AA0-4D25-A43D-882F7D85D580}" type="sibTrans" cxnId="{63A422FF-E882-4BA2-9508-EB10663CE116}">
      <dgm:prSet/>
      <dgm:spPr/>
      <dgm:t>
        <a:bodyPr/>
        <a:lstStyle/>
        <a:p>
          <a:pPr algn="l"/>
          <a:endParaRPr lang="en-US"/>
        </a:p>
      </dgm:t>
    </dgm:pt>
    <dgm:pt modelId="{1A608A1E-1FD9-4F1A-9A3C-A2A8B6D58EB3}" type="parTrans" cxnId="{63A422FF-E882-4BA2-9508-EB10663CE116}">
      <dgm:prSet/>
      <dgm:spPr/>
      <dgm:t>
        <a:bodyPr/>
        <a:lstStyle/>
        <a:p>
          <a:pPr algn="l"/>
          <a:endParaRPr lang="en-US"/>
        </a:p>
      </dgm:t>
    </dgm:pt>
    <dgm:pt modelId="{B98AC5DA-9582-4ED2-BB79-D708A24B1DCA}" type="pres">
      <dgm:prSet presAssocID="{958601A2-4199-45D1-A715-AD2A2989232A}" presName="root" presStyleCnt="0">
        <dgm:presLayoutVars>
          <dgm:dir/>
          <dgm:resizeHandles val="exact"/>
        </dgm:presLayoutVars>
      </dgm:prSet>
      <dgm:spPr/>
    </dgm:pt>
    <dgm:pt modelId="{B1372FD2-7DAE-4806-88D5-91F0614B4CDC}" type="pres">
      <dgm:prSet presAssocID="{89B892EA-095A-4DBE-B96A-8B9A5A34D04F}" presName="compNode" presStyleCnt="0"/>
      <dgm:spPr/>
    </dgm:pt>
    <dgm:pt modelId="{EBCAC67C-80DF-47A2-8ED7-6CF3152F5936}" type="pres">
      <dgm:prSet presAssocID="{89B892EA-095A-4DBE-B96A-8B9A5A34D04F}" presName="iconRect" presStyleLbl="node1" presStyleIdx="0" presStyleCnt="3" custLinFactNeighborX="-96395" custLinFactNeighborY="86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29CB96F-84A9-439D-B5B7-18C676B4F42D}" type="pres">
      <dgm:prSet presAssocID="{89B892EA-095A-4DBE-B96A-8B9A5A34D04F}" presName="spaceRect" presStyleCnt="0"/>
      <dgm:spPr/>
    </dgm:pt>
    <dgm:pt modelId="{566ACFFF-EAE5-42DF-8D49-DDE91EAF7FC2}" type="pres">
      <dgm:prSet presAssocID="{89B892EA-095A-4DBE-B96A-8B9A5A34D04F}" presName="textRect" presStyleLbl="revTx" presStyleIdx="0" presStyleCnt="3" custLinFactNeighborX="-37333" custLinFactNeighborY="-4444">
        <dgm:presLayoutVars>
          <dgm:chMax val="1"/>
          <dgm:chPref val="1"/>
        </dgm:presLayoutVars>
      </dgm:prSet>
      <dgm:spPr/>
    </dgm:pt>
    <dgm:pt modelId="{512788B6-6AAC-43E3-9C69-CBB38F75A42C}" type="pres">
      <dgm:prSet presAssocID="{347C7AB4-73E6-45C1-9635-25F3745279FF}" presName="sibTrans" presStyleCnt="0"/>
      <dgm:spPr/>
    </dgm:pt>
    <dgm:pt modelId="{76E31DE1-178B-4403-BB1A-0DB76FF95E53}" type="pres">
      <dgm:prSet presAssocID="{4C7CE51B-2159-43F6-8CD3-AF8A6413F84C}" presName="compNode" presStyleCnt="0"/>
      <dgm:spPr/>
    </dgm:pt>
    <dgm:pt modelId="{490287AE-1488-4F98-8C96-6054746732C7}" type="pres">
      <dgm:prSet presAssocID="{4C7CE51B-2159-43F6-8CD3-AF8A6413F84C}" presName="iconRect" presStyleLbl="node1" presStyleIdx="1" presStyleCnt="3" custLinFactNeighborX="-20380" custLinFactNeighborY="1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E9A40E58-5A67-4DD2-83FF-B979C86D8541}" type="pres">
      <dgm:prSet presAssocID="{4C7CE51B-2159-43F6-8CD3-AF8A6413F84C}" presName="spaceRect" presStyleCnt="0"/>
      <dgm:spPr/>
    </dgm:pt>
    <dgm:pt modelId="{A7A3FE1A-AC43-437E-8D81-FCB63CC765EE}" type="pres">
      <dgm:prSet presAssocID="{4C7CE51B-2159-43F6-8CD3-AF8A6413F84C}" presName="textRect" presStyleLbl="revTx" presStyleIdx="1" presStyleCnt="3" custLinFactNeighborX="-4188" custLinFactNeighborY="-6785">
        <dgm:presLayoutVars>
          <dgm:chMax val="1"/>
          <dgm:chPref val="1"/>
        </dgm:presLayoutVars>
      </dgm:prSet>
      <dgm:spPr/>
    </dgm:pt>
    <dgm:pt modelId="{03558522-CE8D-47E2-9DE0-F7625A61F353}" type="pres">
      <dgm:prSet presAssocID="{C3248066-E3AF-4D92-87CD-670994D57353}" presName="sibTrans" presStyleCnt="0"/>
      <dgm:spPr/>
    </dgm:pt>
    <dgm:pt modelId="{37AE63D9-791D-4F24-AB8A-F055395C5A4F}" type="pres">
      <dgm:prSet presAssocID="{F6740B82-7B0A-44AB-89B3-56DE9BE8AB27}" presName="compNode" presStyleCnt="0"/>
      <dgm:spPr/>
    </dgm:pt>
    <dgm:pt modelId="{7DD9624A-C1BB-428C-97B9-30FCA434C820}" type="pres">
      <dgm:prSet presAssocID="{F6740B82-7B0A-44AB-89B3-56DE9BE8AB27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DE15122-FCCB-4622-9801-70B5694B1CF0}" type="pres">
      <dgm:prSet presAssocID="{F6740B82-7B0A-44AB-89B3-56DE9BE8AB27}" presName="spaceRect" presStyleCnt="0"/>
      <dgm:spPr/>
    </dgm:pt>
    <dgm:pt modelId="{2618FC93-39E3-4A8C-9684-8B5A507290AE}" type="pres">
      <dgm:prSet presAssocID="{F6740B82-7B0A-44AB-89B3-56DE9BE8AB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F7FC72-9EFC-43BE-8D22-45E7B2BAF6D7}" srcId="{958601A2-4199-45D1-A715-AD2A2989232A}" destId="{89B892EA-095A-4DBE-B96A-8B9A5A34D04F}" srcOrd="0" destOrd="0" parTransId="{7EB7E1A1-C9C5-4A0F-84E3-E60CD88192B7}" sibTransId="{347C7AB4-73E6-45C1-9635-25F3745279FF}"/>
    <dgm:cxn modelId="{4EB4C685-AE44-4197-A4AA-12A9BA1829E5}" type="presOf" srcId="{4C7CE51B-2159-43F6-8CD3-AF8A6413F84C}" destId="{A7A3FE1A-AC43-437E-8D81-FCB63CC765EE}" srcOrd="0" destOrd="0" presId="urn:microsoft.com/office/officeart/2018/2/layout/IconLabelList"/>
    <dgm:cxn modelId="{A4908193-24AE-4C9F-AF46-132ECC129F70}" type="presOf" srcId="{F6740B82-7B0A-44AB-89B3-56DE9BE8AB27}" destId="{2618FC93-39E3-4A8C-9684-8B5A507290AE}" srcOrd="0" destOrd="0" presId="urn:microsoft.com/office/officeart/2018/2/layout/IconLabelList"/>
    <dgm:cxn modelId="{7950899F-9B4B-446A-B45A-C8829BF3730D}" type="presOf" srcId="{89B892EA-095A-4DBE-B96A-8B9A5A34D04F}" destId="{566ACFFF-EAE5-42DF-8D49-DDE91EAF7FC2}" srcOrd="0" destOrd="0" presId="urn:microsoft.com/office/officeart/2018/2/layout/IconLabelList"/>
    <dgm:cxn modelId="{A192B8F6-0C28-4104-9567-7D2BC88BEA4C}" type="presOf" srcId="{958601A2-4199-45D1-A715-AD2A2989232A}" destId="{B98AC5DA-9582-4ED2-BB79-D708A24B1DCA}" srcOrd="0" destOrd="0" presId="urn:microsoft.com/office/officeart/2018/2/layout/IconLabelList"/>
    <dgm:cxn modelId="{C85159FC-C131-41E8-9268-774EFFE99681}" srcId="{958601A2-4199-45D1-A715-AD2A2989232A}" destId="{4C7CE51B-2159-43F6-8CD3-AF8A6413F84C}" srcOrd="1" destOrd="0" parTransId="{27F7DA1B-E0D4-44E7-A70D-3B8C70C2831F}" sibTransId="{C3248066-E3AF-4D92-87CD-670994D57353}"/>
    <dgm:cxn modelId="{63A422FF-E882-4BA2-9508-EB10663CE116}" srcId="{958601A2-4199-45D1-A715-AD2A2989232A}" destId="{F6740B82-7B0A-44AB-89B3-56DE9BE8AB27}" srcOrd="2" destOrd="0" parTransId="{1A608A1E-1FD9-4F1A-9A3C-A2A8B6D58EB3}" sibTransId="{6EF094A8-6AA0-4D25-A43D-882F7D85D580}"/>
    <dgm:cxn modelId="{C52FEDDC-22F1-4582-90FF-08F6C97B1EE0}" type="presParOf" srcId="{B98AC5DA-9582-4ED2-BB79-D708A24B1DCA}" destId="{B1372FD2-7DAE-4806-88D5-91F0614B4CDC}" srcOrd="0" destOrd="0" presId="urn:microsoft.com/office/officeart/2018/2/layout/IconLabelList"/>
    <dgm:cxn modelId="{FE7CA291-E36F-4A59-BF40-95A55D3E936B}" type="presParOf" srcId="{B1372FD2-7DAE-4806-88D5-91F0614B4CDC}" destId="{EBCAC67C-80DF-47A2-8ED7-6CF3152F5936}" srcOrd="0" destOrd="0" presId="urn:microsoft.com/office/officeart/2018/2/layout/IconLabelList"/>
    <dgm:cxn modelId="{18D1511C-F6CF-4BE3-87F7-E7CA510E9641}" type="presParOf" srcId="{B1372FD2-7DAE-4806-88D5-91F0614B4CDC}" destId="{C29CB96F-84A9-439D-B5B7-18C676B4F42D}" srcOrd="1" destOrd="0" presId="urn:microsoft.com/office/officeart/2018/2/layout/IconLabelList"/>
    <dgm:cxn modelId="{F36252DE-5849-4B81-8ED6-1BA24BBBCB40}" type="presParOf" srcId="{B1372FD2-7DAE-4806-88D5-91F0614B4CDC}" destId="{566ACFFF-EAE5-42DF-8D49-DDE91EAF7FC2}" srcOrd="2" destOrd="0" presId="urn:microsoft.com/office/officeart/2018/2/layout/IconLabelList"/>
    <dgm:cxn modelId="{1698166B-5A1B-45F8-AA6C-45348EA62D1D}" type="presParOf" srcId="{B98AC5DA-9582-4ED2-BB79-D708A24B1DCA}" destId="{512788B6-6AAC-43E3-9C69-CBB38F75A42C}" srcOrd="1" destOrd="0" presId="urn:microsoft.com/office/officeart/2018/2/layout/IconLabelList"/>
    <dgm:cxn modelId="{8C1F7DDA-8CE3-416D-A3F9-0A26265935D0}" type="presParOf" srcId="{B98AC5DA-9582-4ED2-BB79-D708A24B1DCA}" destId="{76E31DE1-178B-4403-BB1A-0DB76FF95E53}" srcOrd="2" destOrd="0" presId="urn:microsoft.com/office/officeart/2018/2/layout/IconLabelList"/>
    <dgm:cxn modelId="{377BDE2F-2F72-49AC-9688-9CB97E0C27D0}" type="presParOf" srcId="{76E31DE1-178B-4403-BB1A-0DB76FF95E53}" destId="{490287AE-1488-4F98-8C96-6054746732C7}" srcOrd="0" destOrd="0" presId="urn:microsoft.com/office/officeart/2018/2/layout/IconLabelList"/>
    <dgm:cxn modelId="{A1D4A7C0-8F46-49FE-9668-28E58A4045B1}" type="presParOf" srcId="{76E31DE1-178B-4403-BB1A-0DB76FF95E53}" destId="{E9A40E58-5A67-4DD2-83FF-B979C86D8541}" srcOrd="1" destOrd="0" presId="urn:microsoft.com/office/officeart/2018/2/layout/IconLabelList"/>
    <dgm:cxn modelId="{05FEFE22-219F-4E61-A652-26E5C0DEFB70}" type="presParOf" srcId="{76E31DE1-178B-4403-BB1A-0DB76FF95E53}" destId="{A7A3FE1A-AC43-437E-8D81-FCB63CC765EE}" srcOrd="2" destOrd="0" presId="urn:microsoft.com/office/officeart/2018/2/layout/IconLabelList"/>
    <dgm:cxn modelId="{82EE8966-96C5-4039-9AAB-DAE2C7C7523B}" type="presParOf" srcId="{B98AC5DA-9582-4ED2-BB79-D708A24B1DCA}" destId="{03558522-CE8D-47E2-9DE0-F7625A61F353}" srcOrd="3" destOrd="0" presId="urn:microsoft.com/office/officeart/2018/2/layout/IconLabelList"/>
    <dgm:cxn modelId="{61F483B5-4413-434F-9198-026C4777CF29}" type="presParOf" srcId="{B98AC5DA-9582-4ED2-BB79-D708A24B1DCA}" destId="{37AE63D9-791D-4F24-AB8A-F055395C5A4F}" srcOrd="4" destOrd="0" presId="urn:microsoft.com/office/officeart/2018/2/layout/IconLabelList"/>
    <dgm:cxn modelId="{70363F2F-A246-4F85-893F-05079CDF1297}" type="presParOf" srcId="{37AE63D9-791D-4F24-AB8A-F055395C5A4F}" destId="{7DD9624A-C1BB-428C-97B9-30FCA434C820}" srcOrd="0" destOrd="0" presId="urn:microsoft.com/office/officeart/2018/2/layout/IconLabelList"/>
    <dgm:cxn modelId="{0A1EB6A0-FD38-4CEB-98CE-CA19EEA72846}" type="presParOf" srcId="{37AE63D9-791D-4F24-AB8A-F055395C5A4F}" destId="{9DE15122-FCCB-4622-9801-70B5694B1CF0}" srcOrd="1" destOrd="0" presId="urn:microsoft.com/office/officeart/2018/2/layout/IconLabelList"/>
    <dgm:cxn modelId="{22B711A3-CDBD-48E2-9E0E-E6C84D54DF6B}" type="presParOf" srcId="{37AE63D9-791D-4F24-AB8A-F055395C5A4F}" destId="{2618FC93-39E3-4A8C-9684-8B5A507290AE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C67C-80DF-47A2-8ED7-6CF3152F5936}">
      <dsp:nvSpPr>
        <dsp:cNvPr id="0" name=""/>
        <dsp:cNvSpPr/>
      </dsp:nvSpPr>
      <dsp:spPr>
        <a:xfrm>
          <a:off x="0" y="1063783"/>
          <a:ext cx="961885" cy="9618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ACFFF-EAE5-42DF-8D49-DDE91EAF7FC2}">
      <dsp:nvSpPr>
        <dsp:cNvPr id="0" name=""/>
        <dsp:cNvSpPr/>
      </dsp:nvSpPr>
      <dsp:spPr>
        <a:xfrm>
          <a:off x="0" y="2206889"/>
          <a:ext cx="21375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PHP My Admin as DataBase. </a:t>
          </a:r>
        </a:p>
      </dsp:txBody>
      <dsp:txXfrm>
        <a:off x="0" y="2206889"/>
        <a:ext cx="2137522" cy="720000"/>
      </dsp:txXfrm>
    </dsp:sp>
    <dsp:sp modelId="{490287AE-1488-4F98-8C96-6054746732C7}">
      <dsp:nvSpPr>
        <dsp:cNvPr id="0" name=""/>
        <dsp:cNvSpPr/>
      </dsp:nvSpPr>
      <dsp:spPr>
        <a:xfrm>
          <a:off x="2923203" y="996980"/>
          <a:ext cx="961885" cy="9618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3FE1A-AC43-437E-8D81-FCB63CC765EE}">
      <dsp:nvSpPr>
        <dsp:cNvPr id="0" name=""/>
        <dsp:cNvSpPr/>
      </dsp:nvSpPr>
      <dsp:spPr>
        <a:xfrm>
          <a:off x="2441897" y="2190034"/>
          <a:ext cx="21375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draw.io for ER Diagr</a:t>
          </a:r>
        </a:p>
      </dsp:txBody>
      <dsp:txXfrm>
        <a:off x="2441897" y="2190034"/>
        <a:ext cx="2137522" cy="720000"/>
      </dsp:txXfrm>
    </dsp:sp>
    <dsp:sp modelId="{7DD9624A-C1BB-428C-97B9-30FCA434C820}">
      <dsp:nvSpPr>
        <dsp:cNvPr id="0" name=""/>
        <dsp:cNvSpPr/>
      </dsp:nvSpPr>
      <dsp:spPr>
        <a:xfrm>
          <a:off x="5630824" y="980186"/>
          <a:ext cx="961885" cy="96188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FC93-39E3-4A8C-9684-8B5A507290AE}">
      <dsp:nvSpPr>
        <dsp:cNvPr id="0" name=""/>
        <dsp:cNvSpPr/>
      </dsp:nvSpPr>
      <dsp:spPr>
        <a:xfrm>
          <a:off x="5043005" y="2238886"/>
          <a:ext cx="213752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XAMPP Server for Apache</a:t>
          </a:r>
        </a:p>
      </dsp:txBody>
      <dsp:txXfrm>
        <a:off x="5043005" y="2238886"/>
        <a:ext cx="213752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8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4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80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222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07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9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2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4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1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315F8-7862-4E5A-93A9-AE79A17693B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1CFD69-8AA1-4B2C-8AEF-08F5AD59A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s://dev.mysql.com/doc/refman/5.5/en/logical-operators.html#operator_and" TargetMode="External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/phpmyadmin/url.php?url=https://dev.mysql.com/doc/refman/5.5/en/select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3474-55C9-449C-9F19-867AC095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51170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4400" b="1" dirty="0">
                <a:solidFill>
                  <a:srgbClr val="FF0000"/>
                </a:solidFill>
              </a:rPr>
              <a:t>FINAL PROJECT</a:t>
            </a: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ON</a:t>
            </a: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 FRIENDBOOK</a:t>
            </a:r>
            <a:br>
              <a:rPr lang="en-US" b="1" dirty="0"/>
            </a:br>
            <a:r>
              <a:rPr lang="en-US" sz="2200" b="1" dirty="0"/>
              <a:t>CHANDRA SEKHAR YELLAPU (1016356770)</a:t>
            </a:r>
            <a:br>
              <a:rPr lang="en-US" sz="2200" dirty="0"/>
            </a:br>
            <a:r>
              <a:rPr lang="en-US" sz="2200" b="1" dirty="0"/>
              <a:t>PUNNA YASHWANTH KUMAR (1016238420)</a:t>
            </a:r>
            <a:br>
              <a:rPr lang="en-US" sz="2200" b="1" dirty="0"/>
            </a:br>
            <a:br>
              <a:rPr lang="en-US" sz="2200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FC00F-E705-45A5-A5C6-DADB0336A37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2282" y="0"/>
            <a:ext cx="2887436" cy="224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607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2FB19F-347B-4194-9F43-6BFEB98F5922}"/>
              </a:ext>
            </a:extLst>
          </p:cNvPr>
          <p:cNvSpPr/>
          <p:nvPr/>
        </p:nvSpPr>
        <p:spPr>
          <a:xfrm>
            <a:off x="0" y="-80412"/>
            <a:ext cx="88734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 Query:</a:t>
            </a:r>
            <a:r>
              <a:rPr lang="en-US" sz="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the posts made by the user on one’s Own Profile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u="sng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SELECT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users.Name,user_post.post_txt,user_post.post_time,user_post.post_pic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from users INNER JOIN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user_post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users.user_id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user_post.user_id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u="sng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AND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users.user_id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=83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Query Result: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950BCC-746A-4BFA-9844-5809A2BB68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5" y="2211355"/>
            <a:ext cx="7623110" cy="3526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414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B5D5B5-6507-45BB-AD12-0EA2B81465D5}"/>
              </a:ext>
            </a:extLst>
          </p:cNvPr>
          <p:cNvSpPr/>
          <p:nvPr/>
        </p:nvSpPr>
        <p:spPr>
          <a:xfrm>
            <a:off x="99527" y="0"/>
            <a:ext cx="6096000" cy="24776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 Query:</a:t>
            </a:r>
            <a:r>
              <a:rPr lang="en-US" sz="11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List the comments made on the posts</a:t>
            </a:r>
            <a:r>
              <a:rPr lang="en-US" sz="11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u="sng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SELECT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U.Name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U.Gender,P.post_txt,P.post_pic,C.comment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FROM users AS U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JOIN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user_post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P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U.user_id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=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JOIN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user_post_comment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C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 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C.post_id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P.post_id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Query Result: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6EB59-E8B6-41CF-9DB0-060DC45EC8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3" y="2734480"/>
            <a:ext cx="8162030" cy="2994516"/>
          </a:xfrm>
          <a:prstGeom prst="rect">
            <a:avLst/>
          </a:prstGeom>
          <a:noFill/>
          <a:ln w="9525" cmpd="sng">
            <a:solidFill>
              <a:srgbClr val="00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496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4B80-8BF6-4E43-99C1-F7278745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2" y="1872343"/>
            <a:ext cx="8596668" cy="3113314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THANK YOU</a:t>
            </a:r>
            <a:br>
              <a:rPr lang="en-US" b="1" dirty="0"/>
            </a:br>
            <a:br>
              <a:rPr lang="en-US" b="1" dirty="0"/>
            </a:br>
            <a:r>
              <a:rPr lang="en-US" sz="2200" dirty="0"/>
              <a:t>CHANDRA SEKHAR YELLAPU (1016356770)</a:t>
            </a:r>
            <a:br>
              <a:rPr lang="en-US" sz="2200" dirty="0"/>
            </a:br>
            <a:r>
              <a:rPr lang="en-US" sz="2200" dirty="0"/>
              <a:t>PUNNA YASHWANTH KUMAR (1016238420)</a:t>
            </a:r>
            <a:br>
              <a:rPr lang="en-US" sz="2200" dirty="0"/>
            </a:br>
            <a:br>
              <a:rPr lang="en-US" sz="2200" dirty="0"/>
            </a:br>
            <a:r>
              <a:rPr lang="en-US" dirty="0"/>
              <a:t>				 </a:t>
            </a:r>
          </a:p>
        </p:txBody>
      </p:sp>
    </p:spTree>
    <p:extLst>
      <p:ext uri="{BB962C8B-B14F-4D97-AF65-F5344CB8AC3E}">
        <p14:creationId xmlns:p14="http://schemas.microsoft.com/office/powerpoint/2010/main" val="15763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674E11-7C31-4FB4-8E80-02716E2E23FA}"/>
              </a:ext>
            </a:extLst>
          </p:cNvPr>
          <p:cNvSpPr/>
          <p:nvPr/>
        </p:nvSpPr>
        <p:spPr>
          <a:xfrm>
            <a:off x="784753" y="753060"/>
            <a:ext cx="3889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REQUIREMENTS:</a:t>
            </a:r>
            <a:endParaRPr lang="en-US" sz="20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73857A5-47F2-454D-AFE3-D268EE40B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405159"/>
              </p:ext>
            </p:extLst>
          </p:nvPr>
        </p:nvGraphicFramePr>
        <p:xfrm>
          <a:off x="1850338" y="1985865"/>
          <a:ext cx="7200356" cy="3939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4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8F2A02-946D-4D00-85D7-E2C57B096E46}"/>
              </a:ext>
            </a:extLst>
          </p:cNvPr>
          <p:cNvSpPr/>
          <p:nvPr/>
        </p:nvSpPr>
        <p:spPr>
          <a:xfrm>
            <a:off x="142916" y="109249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 DIAGRAM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9CCD21-A5D7-43E9-A0CA-959FABFFFD3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" y="478581"/>
            <a:ext cx="11377280" cy="6270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274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B3FC0-BBB8-4056-9288-D06F87D769BF}"/>
              </a:ext>
            </a:extLst>
          </p:cNvPr>
          <p:cNvSpPr/>
          <p:nvPr/>
        </p:nvSpPr>
        <p:spPr>
          <a:xfrm>
            <a:off x="901958" y="1146407"/>
            <a:ext cx="8923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DATABASE INSTANCE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User Instance: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79F084-FC06-42B2-A302-737A906530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5041" y="2519265"/>
            <a:ext cx="8354902" cy="3000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837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5EE759-91D1-4059-8792-1E61C01BE8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788" y="671804"/>
            <a:ext cx="8406881" cy="4786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974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A07E0C-AF5D-441D-926E-140037780516}"/>
              </a:ext>
            </a:extLst>
          </p:cNvPr>
          <p:cNvSpPr/>
          <p:nvPr/>
        </p:nvSpPr>
        <p:spPr>
          <a:xfrm>
            <a:off x="1051249" y="362635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623570" algn="l"/>
              </a:tabLst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WEB INTERFACE</a:t>
            </a:r>
            <a:endParaRPr lang="en-US" sz="11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62357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Login Page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63EF4-56C0-498E-BFE0-47D27DD3AA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8745" y="1155361"/>
            <a:ext cx="7400731" cy="48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42BE8B-9B65-4254-814C-17B6A73D12ED}"/>
              </a:ext>
            </a:extLst>
          </p:cNvPr>
          <p:cNvSpPr/>
          <p:nvPr/>
        </p:nvSpPr>
        <p:spPr>
          <a:xfrm>
            <a:off x="186613" y="277200"/>
            <a:ext cx="9218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QUERIES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F32585-F23C-477B-8064-B0A16FED776B}"/>
              </a:ext>
            </a:extLst>
          </p:cNvPr>
          <p:cNvSpPr/>
          <p:nvPr/>
        </p:nvSpPr>
        <p:spPr>
          <a:xfrm>
            <a:off x="286139" y="777161"/>
            <a:ext cx="2018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 Query: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show tables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Query Result: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61E989-D2AA-487B-BDE7-3B56826C61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853" y="1831120"/>
            <a:ext cx="5503196" cy="4749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DB2DA9-59FE-40C0-82FA-DB265947BC68}"/>
              </a:ext>
            </a:extLst>
          </p:cNvPr>
          <p:cNvSpPr/>
          <p:nvPr/>
        </p:nvSpPr>
        <p:spPr>
          <a:xfrm>
            <a:off x="1572185" y="777161"/>
            <a:ext cx="4102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the tables created in the Database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4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437C8-B0DE-4D8D-9A10-D846052E5F7E}"/>
              </a:ext>
            </a:extLst>
          </p:cNvPr>
          <p:cNvSpPr/>
          <p:nvPr/>
        </p:nvSpPr>
        <p:spPr>
          <a:xfrm>
            <a:off x="136849" y="74274"/>
            <a:ext cx="91377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 Query: </a:t>
            </a:r>
            <a:r>
              <a:rPr lang="en-US" dirty="0"/>
              <a:t>Create Table with set of column names and type of data and size of it includes if any primary or foreign keys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CREATE TABLE `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users_notification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` (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`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notification_id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` int(7) NOT NULL AUTO_INCREMENT,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`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` int(7) NOT NULL,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`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notification_txt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` varchar(120) NOT NULL,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`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notification_time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` varchar(30) NOT NULL,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PRIMARY KEY (`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notification_id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`),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KEY `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` (`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`)</a:t>
            </a:r>
            <a:endParaRPr lang="en-US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E4ECB-A846-4272-ADEA-27285C800CD0}"/>
              </a:ext>
            </a:extLst>
          </p:cNvPr>
          <p:cNvSpPr/>
          <p:nvPr/>
        </p:nvSpPr>
        <p:spPr>
          <a:xfrm>
            <a:off x="136849" y="2936596"/>
            <a:ext cx="157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Query Result: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051FD2-BFC3-46AD-8375-A7B204B1E2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01" y="3121263"/>
            <a:ext cx="6516679" cy="3662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96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D81C1A-4158-45ED-829F-62DDDF03B836}"/>
              </a:ext>
            </a:extLst>
          </p:cNvPr>
          <p:cNvSpPr/>
          <p:nvPr/>
        </p:nvSpPr>
        <p:spPr>
          <a:xfrm>
            <a:off x="0" y="0"/>
            <a:ext cx="9423918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SQL Query: </a:t>
            </a:r>
            <a:r>
              <a:rPr lang="en-US" dirty="0"/>
              <a:t>View the notifications for the particular user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users_notification.notice_txt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users.Name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users_notification.notice_time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users_notification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INNER JOIN users ON 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users_notification.user_id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users.user_id</a:t>
            </a:r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4472C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05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Query Result: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71F3D2-2111-4152-AAA3-EBB21B0E8B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393" y="2233671"/>
            <a:ext cx="7483150" cy="3909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0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181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                          FINAL PROJECT ON  FRIENDBOOK CHANDRA SEKHAR YELLAPU (1016356770) PUNNA YASHWANTH KUMAR (1016238420)  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CHANDRA SEKHAR YELLAPU (1016356770) PUNNA YASHWANTH KUMAR (1016238420)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FINAL PROJECT ON  FRIENDBOOK CHANDRA SEKHAR YELLAPU (101635677) PUNNA YASHWANTH KUMAR (1016238420)   </dc:title>
  <dc:creator>Yashwanth Punna</dc:creator>
  <cp:lastModifiedBy>Chandra Yellapu</cp:lastModifiedBy>
  <cp:revision>10</cp:revision>
  <dcterms:created xsi:type="dcterms:W3CDTF">2020-04-22T17:35:14Z</dcterms:created>
  <dcterms:modified xsi:type="dcterms:W3CDTF">2020-04-25T18:23:34Z</dcterms:modified>
</cp:coreProperties>
</file>